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8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Lst>
  <p:sldSz cy="5143500" cx="9144000"/>
  <p:notesSz cx="6858000" cy="9144000"/>
  <p:embeddedFontLst>
    <p:embeddedFont>
      <p:font typeface="Vollkorn Medium"/>
      <p:regular r:id="rId58"/>
      <p:bold r:id="rId59"/>
      <p:italic r:id="rId60"/>
      <p:boldItalic r:id="rId61"/>
    </p:embeddedFont>
    <p:embeddedFont>
      <p:font typeface="Proxima Nova"/>
      <p:regular r:id="rId62"/>
      <p:bold r:id="rId63"/>
      <p:italic r:id="rId64"/>
      <p:boldItalic r:id="rId65"/>
    </p:embeddedFont>
    <p:embeddedFont>
      <p:font typeface="Roboto Medium"/>
      <p:regular r:id="rId66"/>
      <p:bold r:id="rId67"/>
      <p:italic r:id="rId68"/>
      <p:boldItalic r:id="rId69"/>
    </p:embeddedFont>
    <p:embeddedFont>
      <p:font typeface="Amatic SC"/>
      <p:regular r:id="rId70"/>
      <p:bold r:id="rId71"/>
    </p:embeddedFont>
    <p:embeddedFont>
      <p:font typeface="Bebas Neue"/>
      <p:regular r:id="rId72"/>
    </p:embeddedFont>
    <p:embeddedFont>
      <p:font typeface="Open Sans Medium"/>
      <p:regular r:id="rId73"/>
      <p:bold r:id="rId74"/>
      <p:italic r:id="rId75"/>
      <p:boldItalic r:id="rId76"/>
    </p:embeddedFont>
    <p:embeddedFont>
      <p:font typeface="Open Sans"/>
      <p:regular r:id="rId77"/>
      <p:bold r:id="rId78"/>
      <p:italic r:id="rId79"/>
      <p:boldItalic r:id="rId8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81" roundtripDataSignature="AMtx7miB/aiUtx9WaNiJqJI1RJS0k5oq5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AB8B700-7501-4D85-BACF-797389263EDB}">
  <a:tblStyle styleId="{9AB8B700-7501-4D85-BACF-797389263EDB}"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OpenSans-boldItalic.fntdata"/><Relationship Id="rId81" Type="http://customschemas.google.com/relationships/presentationmetadata" Target="meta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OpenSansMedium-regular.fntdata"/><Relationship Id="rId72" Type="http://schemas.openxmlformats.org/officeDocument/2006/relationships/font" Target="fonts/BebasNeue-regular.fntdata"/><Relationship Id="rId31" Type="http://schemas.openxmlformats.org/officeDocument/2006/relationships/slide" Target="slides/slide25.xml"/><Relationship Id="rId75" Type="http://schemas.openxmlformats.org/officeDocument/2006/relationships/font" Target="fonts/OpenSansMedium-italic.fntdata"/><Relationship Id="rId30" Type="http://schemas.openxmlformats.org/officeDocument/2006/relationships/slide" Target="slides/slide24.xml"/><Relationship Id="rId74" Type="http://schemas.openxmlformats.org/officeDocument/2006/relationships/font" Target="fonts/OpenSansMedium-bold.fntdata"/><Relationship Id="rId33" Type="http://schemas.openxmlformats.org/officeDocument/2006/relationships/slide" Target="slides/slide27.xml"/><Relationship Id="rId77" Type="http://schemas.openxmlformats.org/officeDocument/2006/relationships/font" Target="fonts/OpenSans-regular.fntdata"/><Relationship Id="rId32" Type="http://schemas.openxmlformats.org/officeDocument/2006/relationships/slide" Target="slides/slide26.xml"/><Relationship Id="rId76" Type="http://schemas.openxmlformats.org/officeDocument/2006/relationships/font" Target="fonts/OpenSansMedium-boldItalic.fntdata"/><Relationship Id="rId35" Type="http://schemas.openxmlformats.org/officeDocument/2006/relationships/slide" Target="slides/slide29.xml"/><Relationship Id="rId79" Type="http://schemas.openxmlformats.org/officeDocument/2006/relationships/font" Target="fonts/OpenSans-italic.fntdata"/><Relationship Id="rId34" Type="http://schemas.openxmlformats.org/officeDocument/2006/relationships/slide" Target="slides/slide28.xml"/><Relationship Id="rId78" Type="http://schemas.openxmlformats.org/officeDocument/2006/relationships/font" Target="fonts/OpenSans-bold.fntdata"/><Relationship Id="rId71" Type="http://schemas.openxmlformats.org/officeDocument/2006/relationships/font" Target="fonts/AmaticSC-bold.fntdata"/><Relationship Id="rId70" Type="http://schemas.openxmlformats.org/officeDocument/2006/relationships/font" Target="fonts/AmaticSC-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regular.fntdata"/><Relationship Id="rId61" Type="http://schemas.openxmlformats.org/officeDocument/2006/relationships/font" Target="fonts/VollkornMedium-boldItalic.fntdata"/><Relationship Id="rId20" Type="http://schemas.openxmlformats.org/officeDocument/2006/relationships/slide" Target="slides/slide14.xml"/><Relationship Id="rId64" Type="http://schemas.openxmlformats.org/officeDocument/2006/relationships/font" Target="fonts/ProximaNova-italic.fntdata"/><Relationship Id="rId63" Type="http://schemas.openxmlformats.org/officeDocument/2006/relationships/font" Target="fonts/ProximaNova-bold.fntdata"/><Relationship Id="rId22" Type="http://schemas.openxmlformats.org/officeDocument/2006/relationships/slide" Target="slides/slide16.xml"/><Relationship Id="rId66" Type="http://schemas.openxmlformats.org/officeDocument/2006/relationships/font" Target="fonts/RobotoMedium-regular.fntdata"/><Relationship Id="rId21" Type="http://schemas.openxmlformats.org/officeDocument/2006/relationships/slide" Target="slides/slide15.xml"/><Relationship Id="rId65" Type="http://schemas.openxmlformats.org/officeDocument/2006/relationships/font" Target="fonts/ProximaNova-boldItalic.fntdata"/><Relationship Id="rId24" Type="http://schemas.openxmlformats.org/officeDocument/2006/relationships/slide" Target="slides/slide18.xml"/><Relationship Id="rId68" Type="http://schemas.openxmlformats.org/officeDocument/2006/relationships/font" Target="fonts/RobotoMedium-italic.fntdata"/><Relationship Id="rId23" Type="http://schemas.openxmlformats.org/officeDocument/2006/relationships/slide" Target="slides/slide17.xml"/><Relationship Id="rId67" Type="http://schemas.openxmlformats.org/officeDocument/2006/relationships/font" Target="fonts/RobotoMedium-bold.fntdata"/><Relationship Id="rId60" Type="http://schemas.openxmlformats.org/officeDocument/2006/relationships/font" Target="fonts/VollkornMedium-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VollkornMedium-bold.fntdata"/><Relationship Id="rId14" Type="http://schemas.openxmlformats.org/officeDocument/2006/relationships/slide" Target="slides/slide8.xml"/><Relationship Id="rId58" Type="http://schemas.openxmlformats.org/officeDocument/2006/relationships/font" Target="fonts/VollkornMedium-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 name="Shape 205"/>
        <p:cNvGrpSpPr/>
        <p:nvPr/>
      </p:nvGrpSpPr>
      <p:grpSpPr>
        <a:xfrm>
          <a:off x="0" y="0"/>
          <a:ext cx="0" cy="0"/>
          <a:chOff x="0" y="0"/>
          <a:chExt cx="0" cy="0"/>
        </a:xfrm>
      </p:grpSpPr>
      <p:sp>
        <p:nvSpPr>
          <p:cNvPr id="206" name="Google Shape;206;p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07" name="Google Shape;207;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7" name="Shape 457"/>
        <p:cNvGrpSpPr/>
        <p:nvPr/>
      </p:nvGrpSpPr>
      <p:grpSpPr>
        <a:xfrm>
          <a:off x="0" y="0"/>
          <a:ext cx="0" cy="0"/>
          <a:chOff x="0" y="0"/>
          <a:chExt cx="0" cy="0"/>
        </a:xfrm>
      </p:grpSpPr>
      <p:sp>
        <p:nvSpPr>
          <p:cNvPr id="458" name="Google Shape;458;p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9" name="Google Shape;459;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9" name="Shape 479"/>
        <p:cNvGrpSpPr/>
        <p:nvPr/>
      </p:nvGrpSpPr>
      <p:grpSpPr>
        <a:xfrm>
          <a:off x="0" y="0"/>
          <a:ext cx="0" cy="0"/>
          <a:chOff x="0" y="0"/>
          <a:chExt cx="0" cy="0"/>
        </a:xfrm>
      </p:grpSpPr>
      <p:sp>
        <p:nvSpPr>
          <p:cNvPr id="480" name="Google Shape;480;p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1" name="Google Shape;481;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 name="Shape 536"/>
        <p:cNvGrpSpPr/>
        <p:nvPr/>
      </p:nvGrpSpPr>
      <p:grpSpPr>
        <a:xfrm>
          <a:off x="0" y="0"/>
          <a:ext cx="0" cy="0"/>
          <a:chOff x="0" y="0"/>
          <a:chExt cx="0" cy="0"/>
        </a:xfrm>
      </p:grpSpPr>
      <p:sp>
        <p:nvSpPr>
          <p:cNvPr id="537" name="Google Shape;537;p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8" name="Google Shape;538;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7" name="Shape 627"/>
        <p:cNvGrpSpPr/>
        <p:nvPr/>
      </p:nvGrpSpPr>
      <p:grpSpPr>
        <a:xfrm>
          <a:off x="0" y="0"/>
          <a:ext cx="0" cy="0"/>
          <a:chOff x="0" y="0"/>
          <a:chExt cx="0" cy="0"/>
        </a:xfrm>
      </p:grpSpPr>
      <p:sp>
        <p:nvSpPr>
          <p:cNvPr id="628" name="Google Shape;628;p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29" name="Google Shape;629;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4" name="Shape 694"/>
        <p:cNvGrpSpPr/>
        <p:nvPr/>
      </p:nvGrpSpPr>
      <p:grpSpPr>
        <a:xfrm>
          <a:off x="0" y="0"/>
          <a:ext cx="0" cy="0"/>
          <a:chOff x="0" y="0"/>
          <a:chExt cx="0" cy="0"/>
        </a:xfrm>
      </p:grpSpPr>
      <p:sp>
        <p:nvSpPr>
          <p:cNvPr id="695" name="Google Shape;695;p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96" name="Google Shape;696;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 name="Shape 710"/>
        <p:cNvGrpSpPr/>
        <p:nvPr/>
      </p:nvGrpSpPr>
      <p:grpSpPr>
        <a:xfrm>
          <a:off x="0" y="0"/>
          <a:ext cx="0" cy="0"/>
          <a:chOff x="0" y="0"/>
          <a:chExt cx="0" cy="0"/>
        </a:xfrm>
      </p:grpSpPr>
      <p:sp>
        <p:nvSpPr>
          <p:cNvPr id="711" name="Google Shape;711;p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12" name="Google Shape;712;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6" name="Shape 776"/>
        <p:cNvGrpSpPr/>
        <p:nvPr/>
      </p:nvGrpSpPr>
      <p:grpSpPr>
        <a:xfrm>
          <a:off x="0" y="0"/>
          <a:ext cx="0" cy="0"/>
          <a:chOff x="0" y="0"/>
          <a:chExt cx="0" cy="0"/>
        </a:xfrm>
      </p:grpSpPr>
      <p:sp>
        <p:nvSpPr>
          <p:cNvPr id="777" name="Google Shape;777;p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78" name="Google Shape;778;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 name="Shape 823"/>
        <p:cNvGrpSpPr/>
        <p:nvPr/>
      </p:nvGrpSpPr>
      <p:grpSpPr>
        <a:xfrm>
          <a:off x="0" y="0"/>
          <a:ext cx="0" cy="0"/>
          <a:chOff x="0" y="0"/>
          <a:chExt cx="0" cy="0"/>
        </a:xfrm>
      </p:grpSpPr>
      <p:sp>
        <p:nvSpPr>
          <p:cNvPr id="824" name="Google Shape;824;p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25" name="Google Shape;825;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 name="Shape 832"/>
        <p:cNvGrpSpPr/>
        <p:nvPr/>
      </p:nvGrpSpPr>
      <p:grpSpPr>
        <a:xfrm>
          <a:off x="0" y="0"/>
          <a:ext cx="0" cy="0"/>
          <a:chOff x="0" y="0"/>
          <a:chExt cx="0" cy="0"/>
        </a:xfrm>
      </p:grpSpPr>
      <p:sp>
        <p:nvSpPr>
          <p:cNvPr id="833" name="Google Shape;833;p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34" name="Google Shape;834;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1" name="Shape 871"/>
        <p:cNvGrpSpPr/>
        <p:nvPr/>
      </p:nvGrpSpPr>
      <p:grpSpPr>
        <a:xfrm>
          <a:off x="0" y="0"/>
          <a:ext cx="0" cy="0"/>
          <a:chOff x="0" y="0"/>
          <a:chExt cx="0" cy="0"/>
        </a:xfrm>
      </p:grpSpPr>
      <p:sp>
        <p:nvSpPr>
          <p:cNvPr id="872" name="Google Shape;872;p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73" name="Google Shape;873;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 name="Shape 216"/>
        <p:cNvGrpSpPr/>
        <p:nvPr/>
      </p:nvGrpSpPr>
      <p:grpSpPr>
        <a:xfrm>
          <a:off x="0" y="0"/>
          <a:ext cx="0" cy="0"/>
          <a:chOff x="0" y="0"/>
          <a:chExt cx="0" cy="0"/>
        </a:xfrm>
      </p:grpSpPr>
      <p:sp>
        <p:nvSpPr>
          <p:cNvPr id="217" name="Google Shape;217;p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18" name="Google Shape;218;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3" name="Shape 883"/>
        <p:cNvGrpSpPr/>
        <p:nvPr/>
      </p:nvGrpSpPr>
      <p:grpSpPr>
        <a:xfrm>
          <a:off x="0" y="0"/>
          <a:ext cx="0" cy="0"/>
          <a:chOff x="0" y="0"/>
          <a:chExt cx="0" cy="0"/>
        </a:xfrm>
      </p:grpSpPr>
      <p:sp>
        <p:nvSpPr>
          <p:cNvPr id="884" name="Google Shape;884;p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85" name="Google Shape;885;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0" name="Shape 890"/>
        <p:cNvGrpSpPr/>
        <p:nvPr/>
      </p:nvGrpSpPr>
      <p:grpSpPr>
        <a:xfrm>
          <a:off x="0" y="0"/>
          <a:ext cx="0" cy="0"/>
          <a:chOff x="0" y="0"/>
          <a:chExt cx="0" cy="0"/>
        </a:xfrm>
      </p:grpSpPr>
      <p:sp>
        <p:nvSpPr>
          <p:cNvPr id="891" name="Google Shape;891;p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92" name="Google Shape;892;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8" name="Shape 958"/>
        <p:cNvGrpSpPr/>
        <p:nvPr/>
      </p:nvGrpSpPr>
      <p:grpSpPr>
        <a:xfrm>
          <a:off x="0" y="0"/>
          <a:ext cx="0" cy="0"/>
          <a:chOff x="0" y="0"/>
          <a:chExt cx="0" cy="0"/>
        </a:xfrm>
      </p:grpSpPr>
      <p:sp>
        <p:nvSpPr>
          <p:cNvPr id="959" name="Google Shape;959;p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0" name="Google Shape;960;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9" name="Shape 979"/>
        <p:cNvGrpSpPr/>
        <p:nvPr/>
      </p:nvGrpSpPr>
      <p:grpSpPr>
        <a:xfrm>
          <a:off x="0" y="0"/>
          <a:ext cx="0" cy="0"/>
          <a:chOff x="0" y="0"/>
          <a:chExt cx="0" cy="0"/>
        </a:xfrm>
      </p:grpSpPr>
      <p:sp>
        <p:nvSpPr>
          <p:cNvPr id="980" name="Google Shape;980;p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1" name="Google Shape;981;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2" name="Shape 1022"/>
        <p:cNvGrpSpPr/>
        <p:nvPr/>
      </p:nvGrpSpPr>
      <p:grpSpPr>
        <a:xfrm>
          <a:off x="0" y="0"/>
          <a:ext cx="0" cy="0"/>
          <a:chOff x="0" y="0"/>
          <a:chExt cx="0" cy="0"/>
        </a:xfrm>
      </p:grpSpPr>
      <p:sp>
        <p:nvSpPr>
          <p:cNvPr id="1023" name="Google Shape;1023;p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24" name="Google Shape;1024;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4" name="Shape 1184"/>
        <p:cNvGrpSpPr/>
        <p:nvPr/>
      </p:nvGrpSpPr>
      <p:grpSpPr>
        <a:xfrm>
          <a:off x="0" y="0"/>
          <a:ext cx="0" cy="0"/>
          <a:chOff x="0" y="0"/>
          <a:chExt cx="0" cy="0"/>
        </a:xfrm>
      </p:grpSpPr>
      <p:sp>
        <p:nvSpPr>
          <p:cNvPr id="1185" name="Google Shape;1185;p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6" name="Google Shape;1186;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2" name="Shape 1192"/>
        <p:cNvGrpSpPr/>
        <p:nvPr/>
      </p:nvGrpSpPr>
      <p:grpSpPr>
        <a:xfrm>
          <a:off x="0" y="0"/>
          <a:ext cx="0" cy="0"/>
          <a:chOff x="0" y="0"/>
          <a:chExt cx="0" cy="0"/>
        </a:xfrm>
      </p:grpSpPr>
      <p:sp>
        <p:nvSpPr>
          <p:cNvPr id="1193" name="Google Shape;1193;p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4" name="Google Shape;1194;p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0" name="Shape 1200"/>
        <p:cNvGrpSpPr/>
        <p:nvPr/>
      </p:nvGrpSpPr>
      <p:grpSpPr>
        <a:xfrm>
          <a:off x="0" y="0"/>
          <a:ext cx="0" cy="0"/>
          <a:chOff x="0" y="0"/>
          <a:chExt cx="0" cy="0"/>
        </a:xfrm>
      </p:grpSpPr>
      <p:sp>
        <p:nvSpPr>
          <p:cNvPr id="1201" name="Google Shape;1201;p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02" name="Google Shape;1202;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1" name="Shape 1221"/>
        <p:cNvGrpSpPr/>
        <p:nvPr/>
      </p:nvGrpSpPr>
      <p:grpSpPr>
        <a:xfrm>
          <a:off x="0" y="0"/>
          <a:ext cx="0" cy="0"/>
          <a:chOff x="0" y="0"/>
          <a:chExt cx="0" cy="0"/>
        </a:xfrm>
      </p:grpSpPr>
      <p:sp>
        <p:nvSpPr>
          <p:cNvPr id="1222" name="Google Shape;1222;p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23" name="Google Shape;1223;p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7" name="Shape 1277"/>
        <p:cNvGrpSpPr/>
        <p:nvPr/>
      </p:nvGrpSpPr>
      <p:grpSpPr>
        <a:xfrm>
          <a:off x="0" y="0"/>
          <a:ext cx="0" cy="0"/>
          <a:chOff x="0" y="0"/>
          <a:chExt cx="0" cy="0"/>
        </a:xfrm>
      </p:grpSpPr>
      <p:sp>
        <p:nvSpPr>
          <p:cNvPr id="1278" name="Google Shape;1278;p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79" name="Google Shape;1279;p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 name="Shape 224"/>
        <p:cNvGrpSpPr/>
        <p:nvPr/>
      </p:nvGrpSpPr>
      <p:grpSpPr>
        <a:xfrm>
          <a:off x="0" y="0"/>
          <a:ext cx="0" cy="0"/>
          <a:chOff x="0" y="0"/>
          <a:chExt cx="0" cy="0"/>
        </a:xfrm>
      </p:grpSpPr>
      <p:sp>
        <p:nvSpPr>
          <p:cNvPr id="225" name="Google Shape;225;p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6" name="Google Shape;226;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7" name="Shape 1297"/>
        <p:cNvGrpSpPr/>
        <p:nvPr/>
      </p:nvGrpSpPr>
      <p:grpSpPr>
        <a:xfrm>
          <a:off x="0" y="0"/>
          <a:ext cx="0" cy="0"/>
          <a:chOff x="0" y="0"/>
          <a:chExt cx="0" cy="0"/>
        </a:xfrm>
      </p:grpSpPr>
      <p:sp>
        <p:nvSpPr>
          <p:cNvPr id="1298" name="Google Shape;1298;p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99" name="Google Shape;1299;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4" name="Shape 1304"/>
        <p:cNvGrpSpPr/>
        <p:nvPr/>
      </p:nvGrpSpPr>
      <p:grpSpPr>
        <a:xfrm>
          <a:off x="0" y="0"/>
          <a:ext cx="0" cy="0"/>
          <a:chOff x="0" y="0"/>
          <a:chExt cx="0" cy="0"/>
        </a:xfrm>
      </p:grpSpPr>
      <p:sp>
        <p:nvSpPr>
          <p:cNvPr id="1305" name="Google Shape;1305;g261e94cf1f3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6" name="Google Shape;1306;g261e94cf1f3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7" name="Shape 1327"/>
        <p:cNvGrpSpPr/>
        <p:nvPr/>
      </p:nvGrpSpPr>
      <p:grpSpPr>
        <a:xfrm>
          <a:off x="0" y="0"/>
          <a:ext cx="0" cy="0"/>
          <a:chOff x="0" y="0"/>
          <a:chExt cx="0" cy="0"/>
        </a:xfrm>
      </p:grpSpPr>
      <p:sp>
        <p:nvSpPr>
          <p:cNvPr id="1328" name="Google Shape;1328;p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29" name="Google Shape;1329;p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5" name="Shape 1665"/>
        <p:cNvGrpSpPr/>
        <p:nvPr/>
      </p:nvGrpSpPr>
      <p:grpSpPr>
        <a:xfrm>
          <a:off x="0" y="0"/>
          <a:ext cx="0" cy="0"/>
          <a:chOff x="0" y="0"/>
          <a:chExt cx="0" cy="0"/>
        </a:xfrm>
      </p:grpSpPr>
      <p:sp>
        <p:nvSpPr>
          <p:cNvPr id="1666" name="Google Shape;1666;p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67" name="Google Shape;1667;p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6" name="Shape 1746"/>
        <p:cNvGrpSpPr/>
        <p:nvPr/>
      </p:nvGrpSpPr>
      <p:grpSpPr>
        <a:xfrm>
          <a:off x="0" y="0"/>
          <a:ext cx="0" cy="0"/>
          <a:chOff x="0" y="0"/>
          <a:chExt cx="0" cy="0"/>
        </a:xfrm>
      </p:grpSpPr>
      <p:sp>
        <p:nvSpPr>
          <p:cNvPr id="1747" name="Google Shape;1747;p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48" name="Google Shape;1748;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8" name="Shape 1758"/>
        <p:cNvGrpSpPr/>
        <p:nvPr/>
      </p:nvGrpSpPr>
      <p:grpSpPr>
        <a:xfrm>
          <a:off x="0" y="0"/>
          <a:ext cx="0" cy="0"/>
          <a:chOff x="0" y="0"/>
          <a:chExt cx="0" cy="0"/>
        </a:xfrm>
      </p:grpSpPr>
      <p:sp>
        <p:nvSpPr>
          <p:cNvPr id="1759" name="Google Shape;1759;p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60" name="Google Shape;1760;p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4" name="Shape 1764"/>
        <p:cNvGrpSpPr/>
        <p:nvPr/>
      </p:nvGrpSpPr>
      <p:grpSpPr>
        <a:xfrm>
          <a:off x="0" y="0"/>
          <a:ext cx="0" cy="0"/>
          <a:chOff x="0" y="0"/>
          <a:chExt cx="0" cy="0"/>
        </a:xfrm>
      </p:grpSpPr>
      <p:sp>
        <p:nvSpPr>
          <p:cNvPr id="1765" name="Google Shape;1765;p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66" name="Google Shape;1766;p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0" name="Shape 1770"/>
        <p:cNvGrpSpPr/>
        <p:nvPr/>
      </p:nvGrpSpPr>
      <p:grpSpPr>
        <a:xfrm>
          <a:off x="0" y="0"/>
          <a:ext cx="0" cy="0"/>
          <a:chOff x="0" y="0"/>
          <a:chExt cx="0" cy="0"/>
        </a:xfrm>
      </p:grpSpPr>
      <p:sp>
        <p:nvSpPr>
          <p:cNvPr id="1771" name="Google Shape;1771;p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72" name="Google Shape;1772;p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9" name="Shape 1789"/>
        <p:cNvGrpSpPr/>
        <p:nvPr/>
      </p:nvGrpSpPr>
      <p:grpSpPr>
        <a:xfrm>
          <a:off x="0" y="0"/>
          <a:ext cx="0" cy="0"/>
          <a:chOff x="0" y="0"/>
          <a:chExt cx="0" cy="0"/>
        </a:xfrm>
      </p:grpSpPr>
      <p:sp>
        <p:nvSpPr>
          <p:cNvPr id="1790" name="Google Shape;1790;p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91" name="Google Shape;1791;p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5" name="Shape 1805"/>
        <p:cNvGrpSpPr/>
        <p:nvPr/>
      </p:nvGrpSpPr>
      <p:grpSpPr>
        <a:xfrm>
          <a:off x="0" y="0"/>
          <a:ext cx="0" cy="0"/>
          <a:chOff x="0" y="0"/>
          <a:chExt cx="0" cy="0"/>
        </a:xfrm>
      </p:grpSpPr>
      <p:sp>
        <p:nvSpPr>
          <p:cNvPr id="1806" name="Google Shape;1806;p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07" name="Google Shape;1807;p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 name="Shape 260"/>
        <p:cNvGrpSpPr/>
        <p:nvPr/>
      </p:nvGrpSpPr>
      <p:grpSpPr>
        <a:xfrm>
          <a:off x="0" y="0"/>
          <a:ext cx="0" cy="0"/>
          <a:chOff x="0" y="0"/>
          <a:chExt cx="0" cy="0"/>
        </a:xfrm>
      </p:grpSpPr>
      <p:sp>
        <p:nvSpPr>
          <p:cNvPr id="261" name="Google Shape;261;p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62" name="Google Shape;262;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2" name="Shape 2142"/>
        <p:cNvGrpSpPr/>
        <p:nvPr/>
      </p:nvGrpSpPr>
      <p:grpSpPr>
        <a:xfrm>
          <a:off x="0" y="0"/>
          <a:ext cx="0" cy="0"/>
          <a:chOff x="0" y="0"/>
          <a:chExt cx="0" cy="0"/>
        </a:xfrm>
      </p:grpSpPr>
      <p:sp>
        <p:nvSpPr>
          <p:cNvPr id="2143" name="Google Shape;2143;p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144" name="Google Shape;2144;p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42" name="Shape 8642"/>
        <p:cNvGrpSpPr/>
        <p:nvPr/>
      </p:nvGrpSpPr>
      <p:grpSpPr>
        <a:xfrm>
          <a:off x="0" y="0"/>
          <a:ext cx="0" cy="0"/>
          <a:chOff x="0" y="0"/>
          <a:chExt cx="0" cy="0"/>
        </a:xfrm>
      </p:grpSpPr>
      <p:sp>
        <p:nvSpPr>
          <p:cNvPr id="8643" name="Google Shape;8643;p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644" name="Google Shape;8644;p4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69" name="Shape 9069"/>
        <p:cNvGrpSpPr/>
        <p:nvPr/>
      </p:nvGrpSpPr>
      <p:grpSpPr>
        <a:xfrm>
          <a:off x="0" y="0"/>
          <a:ext cx="0" cy="0"/>
          <a:chOff x="0" y="0"/>
          <a:chExt cx="0" cy="0"/>
        </a:xfrm>
      </p:grpSpPr>
      <p:sp>
        <p:nvSpPr>
          <p:cNvPr id="9070" name="Google Shape;9070;p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071" name="Google Shape;9071;p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32" name="Shape 9232"/>
        <p:cNvGrpSpPr/>
        <p:nvPr/>
      </p:nvGrpSpPr>
      <p:grpSpPr>
        <a:xfrm>
          <a:off x="0" y="0"/>
          <a:ext cx="0" cy="0"/>
          <a:chOff x="0" y="0"/>
          <a:chExt cx="0" cy="0"/>
        </a:xfrm>
      </p:grpSpPr>
      <p:sp>
        <p:nvSpPr>
          <p:cNvPr id="9233" name="Google Shape;9233;p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234" name="Google Shape;9234;p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34" name="Shape 9634"/>
        <p:cNvGrpSpPr/>
        <p:nvPr/>
      </p:nvGrpSpPr>
      <p:grpSpPr>
        <a:xfrm>
          <a:off x="0" y="0"/>
          <a:ext cx="0" cy="0"/>
          <a:chOff x="0" y="0"/>
          <a:chExt cx="0" cy="0"/>
        </a:xfrm>
      </p:grpSpPr>
      <p:sp>
        <p:nvSpPr>
          <p:cNvPr id="9635" name="Google Shape;9635;p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36" name="Google Shape;9636;p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05" name="Shape 10005"/>
        <p:cNvGrpSpPr/>
        <p:nvPr/>
      </p:nvGrpSpPr>
      <p:grpSpPr>
        <a:xfrm>
          <a:off x="0" y="0"/>
          <a:ext cx="0" cy="0"/>
          <a:chOff x="0" y="0"/>
          <a:chExt cx="0" cy="0"/>
        </a:xfrm>
      </p:grpSpPr>
      <p:sp>
        <p:nvSpPr>
          <p:cNvPr id="10006" name="Google Shape;10006;p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007" name="Google Shape;10007;p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07" name="Shape 10307"/>
        <p:cNvGrpSpPr/>
        <p:nvPr/>
      </p:nvGrpSpPr>
      <p:grpSpPr>
        <a:xfrm>
          <a:off x="0" y="0"/>
          <a:ext cx="0" cy="0"/>
          <a:chOff x="0" y="0"/>
          <a:chExt cx="0" cy="0"/>
        </a:xfrm>
      </p:grpSpPr>
      <p:sp>
        <p:nvSpPr>
          <p:cNvPr id="10308" name="Google Shape;10308;p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09" name="Google Shape;10309;p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99" name="Shape 10599"/>
        <p:cNvGrpSpPr/>
        <p:nvPr/>
      </p:nvGrpSpPr>
      <p:grpSpPr>
        <a:xfrm>
          <a:off x="0" y="0"/>
          <a:ext cx="0" cy="0"/>
          <a:chOff x="0" y="0"/>
          <a:chExt cx="0" cy="0"/>
        </a:xfrm>
      </p:grpSpPr>
      <p:sp>
        <p:nvSpPr>
          <p:cNvPr id="10600" name="Google Shape;10600;p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01" name="Google Shape;10601;p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8" name="Shape 10958"/>
        <p:cNvGrpSpPr/>
        <p:nvPr/>
      </p:nvGrpSpPr>
      <p:grpSpPr>
        <a:xfrm>
          <a:off x="0" y="0"/>
          <a:ext cx="0" cy="0"/>
          <a:chOff x="0" y="0"/>
          <a:chExt cx="0" cy="0"/>
        </a:xfrm>
      </p:grpSpPr>
      <p:sp>
        <p:nvSpPr>
          <p:cNvPr id="10959" name="Google Shape;10959;p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60" name="Google Shape;10960;p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75" name="Shape 11375"/>
        <p:cNvGrpSpPr/>
        <p:nvPr/>
      </p:nvGrpSpPr>
      <p:grpSpPr>
        <a:xfrm>
          <a:off x="0" y="0"/>
          <a:ext cx="0" cy="0"/>
          <a:chOff x="0" y="0"/>
          <a:chExt cx="0" cy="0"/>
        </a:xfrm>
      </p:grpSpPr>
      <p:sp>
        <p:nvSpPr>
          <p:cNvPr id="11376" name="Google Shape;11376;p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377" name="Google Shape;11377;p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 name="Shape 272"/>
        <p:cNvGrpSpPr/>
        <p:nvPr/>
      </p:nvGrpSpPr>
      <p:grpSpPr>
        <a:xfrm>
          <a:off x="0" y="0"/>
          <a:ext cx="0" cy="0"/>
          <a:chOff x="0" y="0"/>
          <a:chExt cx="0" cy="0"/>
        </a:xfrm>
      </p:grpSpPr>
      <p:sp>
        <p:nvSpPr>
          <p:cNvPr id="273" name="Google Shape;273;p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74" name="Google Shape;274;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15" name="Shape 11715"/>
        <p:cNvGrpSpPr/>
        <p:nvPr/>
      </p:nvGrpSpPr>
      <p:grpSpPr>
        <a:xfrm>
          <a:off x="0" y="0"/>
          <a:ext cx="0" cy="0"/>
          <a:chOff x="0" y="0"/>
          <a:chExt cx="0" cy="0"/>
        </a:xfrm>
      </p:grpSpPr>
      <p:sp>
        <p:nvSpPr>
          <p:cNvPr id="11716" name="Google Shape;11716;p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717" name="Google Shape;11717;p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03" name="Shape 11903"/>
        <p:cNvGrpSpPr/>
        <p:nvPr/>
      </p:nvGrpSpPr>
      <p:grpSpPr>
        <a:xfrm>
          <a:off x="0" y="0"/>
          <a:ext cx="0" cy="0"/>
          <a:chOff x="0" y="0"/>
          <a:chExt cx="0" cy="0"/>
        </a:xfrm>
      </p:grpSpPr>
      <p:sp>
        <p:nvSpPr>
          <p:cNvPr id="11904" name="Google Shape;11904;p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05" name="Google Shape;11905;p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 name="Shape 308"/>
        <p:cNvGrpSpPr/>
        <p:nvPr/>
      </p:nvGrpSpPr>
      <p:grpSpPr>
        <a:xfrm>
          <a:off x="0" y="0"/>
          <a:ext cx="0" cy="0"/>
          <a:chOff x="0" y="0"/>
          <a:chExt cx="0" cy="0"/>
        </a:xfrm>
      </p:grpSpPr>
      <p:sp>
        <p:nvSpPr>
          <p:cNvPr id="309" name="Google Shape;309;p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0" name="Google Shape;310;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 name="Shape 350"/>
        <p:cNvGrpSpPr/>
        <p:nvPr/>
      </p:nvGrpSpPr>
      <p:grpSpPr>
        <a:xfrm>
          <a:off x="0" y="0"/>
          <a:ext cx="0" cy="0"/>
          <a:chOff x="0" y="0"/>
          <a:chExt cx="0" cy="0"/>
        </a:xfrm>
      </p:grpSpPr>
      <p:sp>
        <p:nvSpPr>
          <p:cNvPr id="351" name="Google Shape;351;p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2" name="Google Shape;352;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 name="Shape 359"/>
        <p:cNvGrpSpPr/>
        <p:nvPr/>
      </p:nvGrpSpPr>
      <p:grpSpPr>
        <a:xfrm>
          <a:off x="0" y="0"/>
          <a:ext cx="0" cy="0"/>
          <a:chOff x="0" y="0"/>
          <a:chExt cx="0" cy="0"/>
        </a:xfrm>
      </p:grpSpPr>
      <p:sp>
        <p:nvSpPr>
          <p:cNvPr id="360" name="Google Shape;360;p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1" name="Google Shape;361;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 name="Shape 368"/>
        <p:cNvGrpSpPr/>
        <p:nvPr/>
      </p:nvGrpSpPr>
      <p:grpSpPr>
        <a:xfrm>
          <a:off x="0" y="0"/>
          <a:ext cx="0" cy="0"/>
          <a:chOff x="0" y="0"/>
          <a:chExt cx="0" cy="0"/>
        </a:xfrm>
      </p:grpSpPr>
      <p:sp>
        <p:nvSpPr>
          <p:cNvPr id="369" name="Google Shape;369;p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70" name="Google Shape;370;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54"/>
          <p:cNvSpPr txBox="1"/>
          <p:nvPr>
            <p:ph type="ctrTitle"/>
          </p:nvPr>
        </p:nvSpPr>
        <p:spPr>
          <a:xfrm>
            <a:off x="796200" y="2132951"/>
            <a:ext cx="7551600" cy="924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200"/>
              <a:buNone/>
              <a:defRPr sz="50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0" name="Google Shape;10;p54"/>
          <p:cNvSpPr txBox="1"/>
          <p:nvPr>
            <p:ph idx="1" type="subTitle"/>
          </p:nvPr>
        </p:nvSpPr>
        <p:spPr>
          <a:xfrm>
            <a:off x="1683000" y="3409675"/>
            <a:ext cx="5778000" cy="356100"/>
          </a:xfrm>
          <a:prstGeom prst="rect">
            <a:avLst/>
          </a:prstGeom>
          <a:noFill/>
          <a:ln>
            <a:noFill/>
          </a:ln>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16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spTree>
      <p:nvGrpSpPr>
        <p:cNvPr id="60" name="Shape 60"/>
        <p:cNvGrpSpPr/>
        <p:nvPr/>
      </p:nvGrpSpPr>
      <p:grpSpPr>
        <a:xfrm>
          <a:off x="0" y="0"/>
          <a:ext cx="0" cy="0"/>
          <a:chOff x="0" y="0"/>
          <a:chExt cx="0" cy="0"/>
        </a:xfrm>
      </p:grpSpPr>
      <p:sp>
        <p:nvSpPr>
          <p:cNvPr id="61" name="Google Shape;61;p63"/>
          <p:cNvSpPr txBox="1"/>
          <p:nvPr>
            <p:ph type="title"/>
          </p:nvPr>
        </p:nvSpPr>
        <p:spPr>
          <a:xfrm>
            <a:off x="802475" y="2743125"/>
            <a:ext cx="1174200" cy="392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30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62" name="Google Shape;62;p63"/>
          <p:cNvSpPr txBox="1"/>
          <p:nvPr>
            <p:ph idx="1" type="subTitle"/>
          </p:nvPr>
        </p:nvSpPr>
        <p:spPr>
          <a:xfrm>
            <a:off x="708888" y="3746376"/>
            <a:ext cx="2295000" cy="8571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3" name="Google Shape;63;p63"/>
          <p:cNvSpPr txBox="1"/>
          <p:nvPr>
            <p:ph idx="2" type="title"/>
          </p:nvPr>
        </p:nvSpPr>
        <p:spPr>
          <a:xfrm>
            <a:off x="6212025" y="2743125"/>
            <a:ext cx="1174200" cy="392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30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64" name="Google Shape;64;p63"/>
          <p:cNvSpPr txBox="1"/>
          <p:nvPr>
            <p:ph idx="3" type="subTitle"/>
          </p:nvPr>
        </p:nvSpPr>
        <p:spPr>
          <a:xfrm>
            <a:off x="6118438" y="3746376"/>
            <a:ext cx="2294400" cy="8571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5" name="Google Shape;65;p63"/>
          <p:cNvSpPr txBox="1"/>
          <p:nvPr>
            <p:ph idx="4" type="title"/>
          </p:nvPr>
        </p:nvSpPr>
        <p:spPr>
          <a:xfrm>
            <a:off x="3507612" y="2743125"/>
            <a:ext cx="1174200" cy="392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30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66" name="Google Shape;66;p63"/>
          <p:cNvSpPr txBox="1"/>
          <p:nvPr>
            <p:ph idx="5" type="subTitle"/>
          </p:nvPr>
        </p:nvSpPr>
        <p:spPr>
          <a:xfrm>
            <a:off x="3414006" y="3746376"/>
            <a:ext cx="2294400" cy="8571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7" name="Google Shape;67;p63"/>
          <p:cNvSpPr txBox="1"/>
          <p:nvPr>
            <p:ph idx="6" type="title"/>
          </p:nvPr>
        </p:nvSpPr>
        <p:spPr>
          <a:xfrm>
            <a:off x="708888" y="3353975"/>
            <a:ext cx="23055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68" name="Google Shape;68;p63"/>
          <p:cNvSpPr txBox="1"/>
          <p:nvPr>
            <p:ph idx="7" type="title"/>
          </p:nvPr>
        </p:nvSpPr>
        <p:spPr>
          <a:xfrm>
            <a:off x="3414006" y="3353975"/>
            <a:ext cx="23055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69" name="Google Shape;69;p63"/>
          <p:cNvSpPr txBox="1"/>
          <p:nvPr>
            <p:ph idx="8" type="title"/>
          </p:nvPr>
        </p:nvSpPr>
        <p:spPr>
          <a:xfrm>
            <a:off x="6118438" y="3353975"/>
            <a:ext cx="23055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0" name="Google Shape;70;p63"/>
          <p:cNvSpPr txBox="1"/>
          <p:nvPr>
            <p:ph idx="9" type="title"/>
          </p:nvPr>
        </p:nvSpPr>
        <p:spPr>
          <a:xfrm>
            <a:off x="720000" y="624125"/>
            <a:ext cx="5626500" cy="393600"/>
          </a:xfrm>
          <a:prstGeom prst="rect">
            <a:avLst/>
          </a:prstGeom>
          <a:noFill/>
          <a:ln>
            <a:noFill/>
          </a:ln>
        </p:spPr>
        <p:txBody>
          <a:bodyPr anchorCtr="0" anchor="ctr" bIns="91425" lIns="91425" spcFirstLastPara="1" rIns="91425" wrap="square" tIns="91425">
            <a:noAutofit/>
          </a:bodyPr>
          <a:lstStyle>
            <a:lvl1pPr lvl="0" marR="38100" algn="l">
              <a:lnSpc>
                <a:spcPct val="128571"/>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71" name="Shape 71"/>
        <p:cNvGrpSpPr/>
        <p:nvPr/>
      </p:nvGrpSpPr>
      <p:grpSpPr>
        <a:xfrm>
          <a:off x="0" y="0"/>
          <a:ext cx="0" cy="0"/>
          <a:chOff x="0" y="0"/>
          <a:chExt cx="0" cy="0"/>
        </a:xfrm>
      </p:grpSpPr>
      <p:sp>
        <p:nvSpPr>
          <p:cNvPr id="72" name="Google Shape;72;p64"/>
          <p:cNvSpPr txBox="1"/>
          <p:nvPr>
            <p:ph type="title"/>
          </p:nvPr>
        </p:nvSpPr>
        <p:spPr>
          <a:xfrm>
            <a:off x="1393450" y="1562250"/>
            <a:ext cx="26706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3" name="Google Shape;73;p64"/>
          <p:cNvSpPr txBox="1"/>
          <p:nvPr>
            <p:ph idx="1" type="subTitle"/>
          </p:nvPr>
        </p:nvSpPr>
        <p:spPr>
          <a:xfrm>
            <a:off x="1393450" y="1966350"/>
            <a:ext cx="23652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74" name="Google Shape;74;p64"/>
          <p:cNvSpPr txBox="1"/>
          <p:nvPr>
            <p:ph idx="2" type="title"/>
          </p:nvPr>
        </p:nvSpPr>
        <p:spPr>
          <a:xfrm>
            <a:off x="1393450" y="3685684"/>
            <a:ext cx="26706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5" name="Google Shape;75;p64"/>
          <p:cNvSpPr txBox="1"/>
          <p:nvPr>
            <p:ph idx="3" type="subTitle"/>
          </p:nvPr>
        </p:nvSpPr>
        <p:spPr>
          <a:xfrm>
            <a:off x="1393450" y="4089773"/>
            <a:ext cx="23652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76" name="Google Shape;76;p64"/>
          <p:cNvSpPr txBox="1"/>
          <p:nvPr>
            <p:ph idx="4" type="title"/>
          </p:nvPr>
        </p:nvSpPr>
        <p:spPr>
          <a:xfrm>
            <a:off x="1393450" y="2623967"/>
            <a:ext cx="26706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7" name="Google Shape;77;p64"/>
          <p:cNvSpPr txBox="1"/>
          <p:nvPr>
            <p:ph idx="5" type="subTitle"/>
          </p:nvPr>
        </p:nvSpPr>
        <p:spPr>
          <a:xfrm>
            <a:off x="1393450" y="3028062"/>
            <a:ext cx="23652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78" name="Google Shape;78;p64"/>
          <p:cNvSpPr txBox="1"/>
          <p:nvPr>
            <p:ph idx="6" type="title"/>
          </p:nvPr>
        </p:nvSpPr>
        <p:spPr>
          <a:xfrm>
            <a:off x="5225976" y="1573950"/>
            <a:ext cx="26706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9" name="Google Shape;79;p64"/>
          <p:cNvSpPr txBox="1"/>
          <p:nvPr>
            <p:ph idx="7" type="subTitle"/>
          </p:nvPr>
        </p:nvSpPr>
        <p:spPr>
          <a:xfrm>
            <a:off x="5225976" y="1966361"/>
            <a:ext cx="23652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80" name="Google Shape;80;p64"/>
          <p:cNvSpPr txBox="1"/>
          <p:nvPr>
            <p:ph idx="8" type="title"/>
          </p:nvPr>
        </p:nvSpPr>
        <p:spPr>
          <a:xfrm>
            <a:off x="5225976" y="2638813"/>
            <a:ext cx="26706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81" name="Google Shape;81;p64"/>
          <p:cNvSpPr txBox="1"/>
          <p:nvPr>
            <p:ph idx="9" type="subTitle"/>
          </p:nvPr>
        </p:nvSpPr>
        <p:spPr>
          <a:xfrm>
            <a:off x="5225976" y="3028068"/>
            <a:ext cx="23652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82" name="Google Shape;82;p64"/>
          <p:cNvSpPr txBox="1"/>
          <p:nvPr>
            <p:ph idx="13" type="title"/>
          </p:nvPr>
        </p:nvSpPr>
        <p:spPr>
          <a:xfrm>
            <a:off x="5225976" y="3703675"/>
            <a:ext cx="26706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83" name="Google Shape;83;p64"/>
          <p:cNvSpPr txBox="1"/>
          <p:nvPr>
            <p:ph idx="14" type="subTitle"/>
          </p:nvPr>
        </p:nvSpPr>
        <p:spPr>
          <a:xfrm>
            <a:off x="5225976" y="4089775"/>
            <a:ext cx="23652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84" name="Google Shape;84;p64"/>
          <p:cNvSpPr txBox="1"/>
          <p:nvPr>
            <p:ph idx="15" type="title"/>
          </p:nvPr>
        </p:nvSpPr>
        <p:spPr>
          <a:xfrm>
            <a:off x="720000" y="624125"/>
            <a:ext cx="48150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85" name="Shape 85"/>
        <p:cNvGrpSpPr/>
        <p:nvPr/>
      </p:nvGrpSpPr>
      <p:grpSpPr>
        <a:xfrm>
          <a:off x="0" y="0"/>
          <a:ext cx="0" cy="0"/>
          <a:chOff x="0" y="0"/>
          <a:chExt cx="0" cy="0"/>
        </a:xfrm>
      </p:grpSpPr>
      <p:sp>
        <p:nvSpPr>
          <p:cNvPr id="86" name="Google Shape;86;p65"/>
          <p:cNvSpPr txBox="1"/>
          <p:nvPr>
            <p:ph type="title"/>
          </p:nvPr>
        </p:nvSpPr>
        <p:spPr>
          <a:xfrm>
            <a:off x="719988" y="2026050"/>
            <a:ext cx="28671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87" name="Google Shape;87;p65"/>
          <p:cNvSpPr txBox="1"/>
          <p:nvPr>
            <p:ph idx="1" type="subTitle"/>
          </p:nvPr>
        </p:nvSpPr>
        <p:spPr>
          <a:xfrm>
            <a:off x="719988" y="2418450"/>
            <a:ext cx="28671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88" name="Google Shape;88;p65"/>
          <p:cNvSpPr txBox="1"/>
          <p:nvPr>
            <p:ph idx="2" type="title"/>
          </p:nvPr>
        </p:nvSpPr>
        <p:spPr>
          <a:xfrm>
            <a:off x="3587093" y="2026050"/>
            <a:ext cx="28671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89" name="Google Shape;89;p65"/>
          <p:cNvSpPr txBox="1"/>
          <p:nvPr>
            <p:ph idx="3" type="subTitle"/>
          </p:nvPr>
        </p:nvSpPr>
        <p:spPr>
          <a:xfrm>
            <a:off x="3587093" y="2418450"/>
            <a:ext cx="28671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90" name="Google Shape;90;p65"/>
          <p:cNvSpPr txBox="1"/>
          <p:nvPr>
            <p:ph idx="4" type="title"/>
          </p:nvPr>
        </p:nvSpPr>
        <p:spPr>
          <a:xfrm>
            <a:off x="719988" y="3736400"/>
            <a:ext cx="28671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91" name="Google Shape;91;p65"/>
          <p:cNvSpPr txBox="1"/>
          <p:nvPr>
            <p:ph idx="5" type="subTitle"/>
          </p:nvPr>
        </p:nvSpPr>
        <p:spPr>
          <a:xfrm>
            <a:off x="719988" y="4128800"/>
            <a:ext cx="28671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92" name="Google Shape;92;p65"/>
          <p:cNvSpPr txBox="1"/>
          <p:nvPr>
            <p:ph idx="6" type="title"/>
          </p:nvPr>
        </p:nvSpPr>
        <p:spPr>
          <a:xfrm>
            <a:off x="3587093" y="3736400"/>
            <a:ext cx="28671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93" name="Google Shape;93;p65"/>
          <p:cNvSpPr txBox="1"/>
          <p:nvPr>
            <p:ph idx="7" type="subTitle"/>
          </p:nvPr>
        </p:nvSpPr>
        <p:spPr>
          <a:xfrm>
            <a:off x="3587093" y="4128800"/>
            <a:ext cx="28671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94" name="Google Shape;94;p65"/>
          <p:cNvSpPr txBox="1"/>
          <p:nvPr>
            <p:ph idx="8" type="title"/>
          </p:nvPr>
        </p:nvSpPr>
        <p:spPr>
          <a:xfrm>
            <a:off x="720000" y="624125"/>
            <a:ext cx="28671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spTree>
      <p:nvGrpSpPr>
        <p:cNvPr id="95" name="Shape 95"/>
        <p:cNvGrpSpPr/>
        <p:nvPr/>
      </p:nvGrpSpPr>
      <p:grpSpPr>
        <a:xfrm>
          <a:off x="0" y="0"/>
          <a:ext cx="0" cy="0"/>
          <a:chOff x="0" y="0"/>
          <a:chExt cx="0" cy="0"/>
        </a:xfrm>
      </p:grpSpPr>
      <p:sp>
        <p:nvSpPr>
          <p:cNvPr id="96" name="Google Shape;96;p66"/>
          <p:cNvSpPr txBox="1"/>
          <p:nvPr>
            <p:ph type="title"/>
          </p:nvPr>
        </p:nvSpPr>
        <p:spPr>
          <a:xfrm>
            <a:off x="1283075" y="3465038"/>
            <a:ext cx="23364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97" name="Google Shape;97;p66"/>
          <p:cNvSpPr txBox="1"/>
          <p:nvPr>
            <p:ph idx="1" type="subTitle"/>
          </p:nvPr>
        </p:nvSpPr>
        <p:spPr>
          <a:xfrm>
            <a:off x="1283075" y="3857450"/>
            <a:ext cx="2336400" cy="748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98" name="Google Shape;98;p66"/>
          <p:cNvSpPr txBox="1"/>
          <p:nvPr>
            <p:ph idx="2" type="title"/>
          </p:nvPr>
        </p:nvSpPr>
        <p:spPr>
          <a:xfrm>
            <a:off x="1283075" y="2192388"/>
            <a:ext cx="23364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99" name="Google Shape;99;p66"/>
          <p:cNvSpPr txBox="1"/>
          <p:nvPr>
            <p:ph idx="3" type="subTitle"/>
          </p:nvPr>
        </p:nvSpPr>
        <p:spPr>
          <a:xfrm>
            <a:off x="1283075" y="2584800"/>
            <a:ext cx="2336400" cy="748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00" name="Google Shape;100;p66"/>
          <p:cNvSpPr txBox="1"/>
          <p:nvPr>
            <p:ph idx="4" type="title"/>
          </p:nvPr>
        </p:nvSpPr>
        <p:spPr>
          <a:xfrm>
            <a:off x="4779838" y="3465038"/>
            <a:ext cx="23364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01" name="Google Shape;101;p66"/>
          <p:cNvSpPr txBox="1"/>
          <p:nvPr>
            <p:ph idx="5" type="subTitle"/>
          </p:nvPr>
        </p:nvSpPr>
        <p:spPr>
          <a:xfrm>
            <a:off x="4779838" y="3857450"/>
            <a:ext cx="2336400" cy="748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02" name="Google Shape;102;p66"/>
          <p:cNvSpPr txBox="1"/>
          <p:nvPr>
            <p:ph idx="6" type="title"/>
          </p:nvPr>
        </p:nvSpPr>
        <p:spPr>
          <a:xfrm>
            <a:off x="720000" y="624125"/>
            <a:ext cx="77040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pic>
        <p:nvPicPr>
          <p:cNvPr id="103" name="Google Shape;103;p66"/>
          <p:cNvPicPr preferRelativeResize="0"/>
          <p:nvPr/>
        </p:nvPicPr>
        <p:blipFill rotWithShape="1">
          <a:blip r:embed="rId2">
            <a:alphaModFix/>
          </a:blip>
          <a:srcRect b="0" l="0" r="0" t="0"/>
          <a:stretch/>
        </p:blipFill>
        <p:spPr>
          <a:xfrm rot="1827373">
            <a:off x="6733490" y="1513633"/>
            <a:ext cx="4034604" cy="3377186"/>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04" name="Shape 104"/>
        <p:cNvGrpSpPr/>
        <p:nvPr/>
      </p:nvGrpSpPr>
      <p:grpSpPr>
        <a:xfrm>
          <a:off x="0" y="0"/>
          <a:ext cx="0" cy="0"/>
          <a:chOff x="0" y="0"/>
          <a:chExt cx="0" cy="0"/>
        </a:xfrm>
      </p:grpSpPr>
      <p:sp>
        <p:nvSpPr>
          <p:cNvPr id="105" name="Google Shape;105;p67"/>
          <p:cNvSpPr txBox="1"/>
          <p:nvPr>
            <p:ph type="title"/>
          </p:nvPr>
        </p:nvSpPr>
        <p:spPr>
          <a:xfrm>
            <a:off x="4679469" y="2500675"/>
            <a:ext cx="3780900" cy="593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48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106" name="Google Shape;106;p67"/>
          <p:cNvSpPr txBox="1"/>
          <p:nvPr>
            <p:ph idx="1" type="subTitle"/>
          </p:nvPr>
        </p:nvSpPr>
        <p:spPr>
          <a:xfrm>
            <a:off x="4571919" y="3192625"/>
            <a:ext cx="3996000" cy="3951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07" name="Google Shape;107;p67"/>
          <p:cNvSpPr txBox="1"/>
          <p:nvPr>
            <p:ph idx="2" type="title"/>
          </p:nvPr>
        </p:nvSpPr>
        <p:spPr>
          <a:xfrm>
            <a:off x="820775" y="1473650"/>
            <a:ext cx="3780900" cy="593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48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108" name="Google Shape;108;p67"/>
          <p:cNvSpPr txBox="1"/>
          <p:nvPr>
            <p:ph idx="3" type="subTitle"/>
          </p:nvPr>
        </p:nvSpPr>
        <p:spPr>
          <a:xfrm>
            <a:off x="713225" y="2176650"/>
            <a:ext cx="3996000" cy="3951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09" name="Google Shape;109;p67"/>
          <p:cNvSpPr txBox="1"/>
          <p:nvPr>
            <p:ph idx="4" type="title"/>
          </p:nvPr>
        </p:nvSpPr>
        <p:spPr>
          <a:xfrm>
            <a:off x="820975" y="3527700"/>
            <a:ext cx="3780900" cy="593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48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110" name="Google Shape;110;p67"/>
          <p:cNvSpPr txBox="1"/>
          <p:nvPr>
            <p:ph idx="5" type="subTitle"/>
          </p:nvPr>
        </p:nvSpPr>
        <p:spPr>
          <a:xfrm>
            <a:off x="713275" y="4219650"/>
            <a:ext cx="3996300" cy="3951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11" name="Google Shape;111;p67"/>
          <p:cNvSpPr txBox="1"/>
          <p:nvPr>
            <p:ph idx="6" type="title"/>
          </p:nvPr>
        </p:nvSpPr>
        <p:spPr>
          <a:xfrm>
            <a:off x="720000" y="624125"/>
            <a:ext cx="28890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5">
    <p:spTree>
      <p:nvGrpSpPr>
        <p:cNvPr id="112" name="Shape 112"/>
        <p:cNvGrpSpPr/>
        <p:nvPr/>
      </p:nvGrpSpPr>
      <p:grpSpPr>
        <a:xfrm>
          <a:off x="0" y="0"/>
          <a:ext cx="0" cy="0"/>
          <a:chOff x="0" y="0"/>
          <a:chExt cx="0" cy="0"/>
        </a:xfrm>
      </p:grpSpPr>
      <p:sp>
        <p:nvSpPr>
          <p:cNvPr id="113" name="Google Shape;113;p68"/>
          <p:cNvSpPr txBox="1"/>
          <p:nvPr>
            <p:ph type="title"/>
          </p:nvPr>
        </p:nvSpPr>
        <p:spPr>
          <a:xfrm>
            <a:off x="720000" y="624125"/>
            <a:ext cx="43257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pic>
        <p:nvPicPr>
          <p:cNvPr id="114" name="Google Shape;114;p68"/>
          <p:cNvPicPr preferRelativeResize="0"/>
          <p:nvPr/>
        </p:nvPicPr>
        <p:blipFill rotWithShape="1">
          <a:blip r:embed="rId2">
            <a:alphaModFix/>
          </a:blip>
          <a:srcRect b="0" l="0" r="0" t="0"/>
          <a:stretch/>
        </p:blipFill>
        <p:spPr>
          <a:xfrm>
            <a:off x="-1701100" y="3170371"/>
            <a:ext cx="3956750" cy="3450650"/>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BLANK_1_1_1_1_1_2">
    <p:spTree>
      <p:nvGrpSpPr>
        <p:cNvPr id="115" name="Shape 115"/>
        <p:cNvGrpSpPr/>
        <p:nvPr/>
      </p:nvGrpSpPr>
      <p:grpSpPr>
        <a:xfrm>
          <a:off x="0" y="0"/>
          <a:ext cx="0" cy="0"/>
          <a:chOff x="0" y="0"/>
          <a:chExt cx="0" cy="0"/>
        </a:xfrm>
      </p:grpSpPr>
      <p:sp>
        <p:nvSpPr>
          <p:cNvPr id="116" name="Google Shape;116;p69"/>
          <p:cNvSpPr txBox="1"/>
          <p:nvPr>
            <p:ph type="title"/>
          </p:nvPr>
        </p:nvSpPr>
        <p:spPr>
          <a:xfrm>
            <a:off x="720000" y="2015025"/>
            <a:ext cx="23055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17" name="Google Shape;117;p69"/>
          <p:cNvSpPr txBox="1"/>
          <p:nvPr>
            <p:ph idx="1" type="subTitle"/>
          </p:nvPr>
        </p:nvSpPr>
        <p:spPr>
          <a:xfrm>
            <a:off x="720000" y="2411575"/>
            <a:ext cx="23055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18" name="Google Shape;118;p69"/>
          <p:cNvSpPr txBox="1"/>
          <p:nvPr>
            <p:ph idx="2" type="title"/>
          </p:nvPr>
        </p:nvSpPr>
        <p:spPr>
          <a:xfrm>
            <a:off x="3419250" y="2015025"/>
            <a:ext cx="23055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19" name="Google Shape;119;p69"/>
          <p:cNvSpPr txBox="1"/>
          <p:nvPr>
            <p:ph idx="3" type="subTitle"/>
          </p:nvPr>
        </p:nvSpPr>
        <p:spPr>
          <a:xfrm>
            <a:off x="3419250" y="2411575"/>
            <a:ext cx="23055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20" name="Google Shape;120;p69"/>
          <p:cNvSpPr txBox="1"/>
          <p:nvPr>
            <p:ph idx="4" type="title"/>
          </p:nvPr>
        </p:nvSpPr>
        <p:spPr>
          <a:xfrm>
            <a:off x="720000" y="3712375"/>
            <a:ext cx="23055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21" name="Google Shape;121;p69"/>
          <p:cNvSpPr txBox="1"/>
          <p:nvPr>
            <p:ph idx="5" type="subTitle"/>
          </p:nvPr>
        </p:nvSpPr>
        <p:spPr>
          <a:xfrm>
            <a:off x="720000" y="4118675"/>
            <a:ext cx="23055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22" name="Google Shape;122;p69"/>
          <p:cNvSpPr txBox="1"/>
          <p:nvPr>
            <p:ph idx="6" type="title"/>
          </p:nvPr>
        </p:nvSpPr>
        <p:spPr>
          <a:xfrm>
            <a:off x="3419250" y="3712375"/>
            <a:ext cx="23055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23" name="Google Shape;123;p69"/>
          <p:cNvSpPr txBox="1"/>
          <p:nvPr>
            <p:ph idx="7" type="subTitle"/>
          </p:nvPr>
        </p:nvSpPr>
        <p:spPr>
          <a:xfrm>
            <a:off x="3419250" y="4118675"/>
            <a:ext cx="23055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24" name="Google Shape;124;p69"/>
          <p:cNvSpPr txBox="1"/>
          <p:nvPr>
            <p:ph idx="8" type="title"/>
          </p:nvPr>
        </p:nvSpPr>
        <p:spPr>
          <a:xfrm>
            <a:off x="6087600" y="2015025"/>
            <a:ext cx="23055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25" name="Google Shape;125;p69"/>
          <p:cNvSpPr txBox="1"/>
          <p:nvPr>
            <p:ph idx="9" type="subTitle"/>
          </p:nvPr>
        </p:nvSpPr>
        <p:spPr>
          <a:xfrm>
            <a:off x="6087600" y="2411575"/>
            <a:ext cx="23055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26" name="Google Shape;126;p69"/>
          <p:cNvSpPr txBox="1"/>
          <p:nvPr>
            <p:ph idx="13" type="title"/>
          </p:nvPr>
        </p:nvSpPr>
        <p:spPr>
          <a:xfrm>
            <a:off x="6087600" y="3712375"/>
            <a:ext cx="23055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27" name="Google Shape;127;p69"/>
          <p:cNvSpPr txBox="1"/>
          <p:nvPr>
            <p:ph idx="14" type="subTitle"/>
          </p:nvPr>
        </p:nvSpPr>
        <p:spPr>
          <a:xfrm>
            <a:off x="6087600" y="4118675"/>
            <a:ext cx="23055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28" name="Google Shape;128;p69"/>
          <p:cNvSpPr txBox="1"/>
          <p:nvPr>
            <p:ph idx="15" type="title"/>
          </p:nvPr>
        </p:nvSpPr>
        <p:spPr>
          <a:xfrm>
            <a:off x="720000" y="624125"/>
            <a:ext cx="27573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29" name="Shape 129"/>
        <p:cNvGrpSpPr/>
        <p:nvPr/>
      </p:nvGrpSpPr>
      <p:grpSpPr>
        <a:xfrm>
          <a:off x="0" y="0"/>
          <a:ext cx="0" cy="0"/>
          <a:chOff x="0" y="0"/>
          <a:chExt cx="0" cy="0"/>
        </a:xfrm>
      </p:grpSpPr>
      <p:sp>
        <p:nvSpPr>
          <p:cNvPr id="130" name="Google Shape;130;p70"/>
          <p:cNvSpPr txBox="1"/>
          <p:nvPr>
            <p:ph type="title"/>
          </p:nvPr>
        </p:nvSpPr>
        <p:spPr>
          <a:xfrm>
            <a:off x="2289675" y="3732125"/>
            <a:ext cx="5778000" cy="5319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31" name="Google Shape;131;p70"/>
          <p:cNvSpPr txBox="1"/>
          <p:nvPr>
            <p:ph idx="1" type="subTitle"/>
          </p:nvPr>
        </p:nvSpPr>
        <p:spPr>
          <a:xfrm>
            <a:off x="2289675" y="2114550"/>
            <a:ext cx="5778000" cy="1295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8">
    <p:spTree>
      <p:nvGrpSpPr>
        <p:cNvPr id="132" name="Shape 132"/>
        <p:cNvGrpSpPr/>
        <p:nvPr/>
      </p:nvGrpSpPr>
      <p:grpSpPr>
        <a:xfrm>
          <a:off x="0" y="0"/>
          <a:ext cx="0" cy="0"/>
          <a:chOff x="0" y="0"/>
          <a:chExt cx="0" cy="0"/>
        </a:xfrm>
      </p:grpSpPr>
      <p:sp>
        <p:nvSpPr>
          <p:cNvPr id="133" name="Google Shape;133;p71"/>
          <p:cNvSpPr txBox="1"/>
          <p:nvPr>
            <p:ph type="title"/>
          </p:nvPr>
        </p:nvSpPr>
        <p:spPr>
          <a:xfrm>
            <a:off x="720000" y="624125"/>
            <a:ext cx="57777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pic>
        <p:nvPicPr>
          <p:cNvPr id="134" name="Google Shape;134;p71"/>
          <p:cNvPicPr preferRelativeResize="0"/>
          <p:nvPr/>
        </p:nvPicPr>
        <p:blipFill rotWithShape="1">
          <a:blip r:embed="rId2">
            <a:alphaModFix/>
          </a:blip>
          <a:srcRect b="0" l="0" r="0" t="0"/>
          <a:stretch/>
        </p:blipFill>
        <p:spPr>
          <a:xfrm>
            <a:off x="3891925" y="-511671"/>
            <a:ext cx="3070951" cy="2718547"/>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6">
    <p:spTree>
      <p:nvGrpSpPr>
        <p:cNvPr id="135" name="Shape 135"/>
        <p:cNvGrpSpPr/>
        <p:nvPr/>
      </p:nvGrpSpPr>
      <p:grpSpPr>
        <a:xfrm>
          <a:off x="0" y="0"/>
          <a:ext cx="0" cy="0"/>
          <a:chOff x="0" y="0"/>
          <a:chExt cx="0" cy="0"/>
        </a:xfrm>
      </p:grpSpPr>
      <p:sp>
        <p:nvSpPr>
          <p:cNvPr id="136" name="Google Shape;136;p72"/>
          <p:cNvSpPr txBox="1"/>
          <p:nvPr>
            <p:ph type="title"/>
          </p:nvPr>
        </p:nvSpPr>
        <p:spPr>
          <a:xfrm>
            <a:off x="2646000" y="1571625"/>
            <a:ext cx="5599200" cy="8418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sz="5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37" name="Google Shape;137;p72"/>
          <p:cNvSpPr txBox="1"/>
          <p:nvPr>
            <p:ph idx="2" type="title"/>
          </p:nvPr>
        </p:nvSpPr>
        <p:spPr>
          <a:xfrm>
            <a:off x="1127400" y="1647225"/>
            <a:ext cx="1210800" cy="1126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6000"/>
              <a:buNone/>
              <a:defRPr sz="100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38" name="Google Shape;138;p72"/>
          <p:cNvSpPr txBox="1"/>
          <p:nvPr>
            <p:ph idx="1" type="subTitle"/>
          </p:nvPr>
        </p:nvSpPr>
        <p:spPr>
          <a:xfrm>
            <a:off x="2646000" y="2413425"/>
            <a:ext cx="5599200" cy="4359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2600"/>
              <a:buNone/>
              <a:defRPr b="0" sz="16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1" name="Shape 11"/>
        <p:cNvGrpSpPr/>
        <p:nvPr/>
      </p:nvGrpSpPr>
      <p:grpSpPr>
        <a:xfrm>
          <a:off x="0" y="0"/>
          <a:ext cx="0" cy="0"/>
          <a:chOff x="0" y="0"/>
          <a:chExt cx="0" cy="0"/>
        </a:xfrm>
      </p:grpSpPr>
      <p:sp>
        <p:nvSpPr>
          <p:cNvPr id="12" name="Google Shape;12;p55"/>
          <p:cNvSpPr txBox="1"/>
          <p:nvPr>
            <p:ph type="title"/>
          </p:nvPr>
        </p:nvSpPr>
        <p:spPr>
          <a:xfrm>
            <a:off x="720000" y="624125"/>
            <a:ext cx="4979100" cy="393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800"/>
              <a:buNone/>
              <a:defRPr sz="3000">
                <a:latin typeface="Vollkorn Medium"/>
                <a:ea typeface="Vollkorn Medium"/>
                <a:cs typeface="Vollkorn Medium"/>
                <a:sym typeface="Vollkorn Medium"/>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 name="Google Shape;13;p55"/>
          <p:cNvSpPr txBox="1"/>
          <p:nvPr>
            <p:ph idx="1" type="body"/>
          </p:nvPr>
        </p:nvSpPr>
        <p:spPr>
          <a:xfrm>
            <a:off x="720000" y="1073275"/>
            <a:ext cx="7143000" cy="3535200"/>
          </a:xfrm>
          <a:prstGeom prst="rect">
            <a:avLst/>
          </a:prstGeom>
          <a:noFill/>
          <a:ln>
            <a:noFill/>
          </a:ln>
        </p:spPr>
        <p:txBody>
          <a:bodyPr anchorCtr="0" anchor="t" bIns="91425" lIns="91425" spcFirstLastPara="1" rIns="91425" wrap="square" tIns="91425">
            <a:normAutofit/>
          </a:bodyPr>
          <a:lstStyle>
            <a:lvl1pPr indent="-304800" lvl="0" marL="457200" algn="l">
              <a:lnSpc>
                <a:spcPct val="100000"/>
              </a:lnSpc>
              <a:spcBef>
                <a:spcPts val="0"/>
              </a:spcBef>
              <a:spcAft>
                <a:spcPts val="0"/>
              </a:spcAft>
              <a:buClr>
                <a:srgbClr val="434343"/>
              </a:buClr>
              <a:buSzPts val="1200"/>
              <a:buFont typeface="Anaheim"/>
              <a:buAutoNum type="arabicPeriod"/>
              <a:defRPr sz="1100"/>
            </a:lvl1pPr>
            <a:lvl2pPr indent="-304800" lvl="1" marL="914400" algn="l">
              <a:lnSpc>
                <a:spcPct val="115000"/>
              </a:lnSpc>
              <a:spcBef>
                <a:spcPts val="0"/>
              </a:spcBef>
              <a:spcAft>
                <a:spcPts val="0"/>
              </a:spcAft>
              <a:buClr>
                <a:srgbClr val="434343"/>
              </a:buClr>
              <a:buSzPts val="1200"/>
              <a:buFont typeface="Roboto Condensed Light"/>
              <a:buAutoNum type="alphaLcPeriod"/>
              <a:defRPr/>
            </a:lvl2pPr>
            <a:lvl3pPr indent="-304800" lvl="2" marL="1371600" algn="l">
              <a:lnSpc>
                <a:spcPct val="115000"/>
              </a:lnSpc>
              <a:spcBef>
                <a:spcPts val="0"/>
              </a:spcBef>
              <a:spcAft>
                <a:spcPts val="0"/>
              </a:spcAft>
              <a:buClr>
                <a:srgbClr val="434343"/>
              </a:buClr>
              <a:buSzPts val="1200"/>
              <a:buFont typeface="Roboto Condensed Light"/>
              <a:buAutoNum type="romanLcPeriod"/>
              <a:defRPr/>
            </a:lvl3pPr>
            <a:lvl4pPr indent="-304800" lvl="3" marL="1828800" algn="l">
              <a:lnSpc>
                <a:spcPct val="115000"/>
              </a:lnSpc>
              <a:spcBef>
                <a:spcPts val="0"/>
              </a:spcBef>
              <a:spcAft>
                <a:spcPts val="0"/>
              </a:spcAft>
              <a:buClr>
                <a:srgbClr val="434343"/>
              </a:buClr>
              <a:buSzPts val="1200"/>
              <a:buFont typeface="Roboto Condensed Light"/>
              <a:buAutoNum type="arabicPeriod"/>
              <a:defRPr/>
            </a:lvl4pPr>
            <a:lvl5pPr indent="-304800" lvl="4" marL="2286000" algn="l">
              <a:lnSpc>
                <a:spcPct val="115000"/>
              </a:lnSpc>
              <a:spcBef>
                <a:spcPts val="0"/>
              </a:spcBef>
              <a:spcAft>
                <a:spcPts val="0"/>
              </a:spcAft>
              <a:buClr>
                <a:srgbClr val="434343"/>
              </a:buClr>
              <a:buSzPts val="1200"/>
              <a:buFont typeface="Roboto Condensed Light"/>
              <a:buAutoNum type="alphaLcPeriod"/>
              <a:defRPr/>
            </a:lvl5pPr>
            <a:lvl6pPr indent="-304800" lvl="5" marL="2743200" algn="l">
              <a:lnSpc>
                <a:spcPct val="115000"/>
              </a:lnSpc>
              <a:spcBef>
                <a:spcPts val="0"/>
              </a:spcBef>
              <a:spcAft>
                <a:spcPts val="0"/>
              </a:spcAft>
              <a:buClr>
                <a:srgbClr val="434343"/>
              </a:buClr>
              <a:buSzPts val="1200"/>
              <a:buFont typeface="Roboto Condensed Light"/>
              <a:buAutoNum type="romanLcPeriod"/>
              <a:defRPr/>
            </a:lvl6pPr>
            <a:lvl7pPr indent="-304800" lvl="6" marL="3200400" algn="l">
              <a:lnSpc>
                <a:spcPct val="115000"/>
              </a:lnSpc>
              <a:spcBef>
                <a:spcPts val="0"/>
              </a:spcBef>
              <a:spcAft>
                <a:spcPts val="0"/>
              </a:spcAft>
              <a:buClr>
                <a:srgbClr val="434343"/>
              </a:buClr>
              <a:buSzPts val="1200"/>
              <a:buFont typeface="Roboto Condensed Light"/>
              <a:buAutoNum type="arabicPeriod"/>
              <a:defRPr/>
            </a:lvl7pPr>
            <a:lvl8pPr indent="-304800" lvl="7" marL="3657600" algn="l">
              <a:lnSpc>
                <a:spcPct val="115000"/>
              </a:lnSpc>
              <a:spcBef>
                <a:spcPts val="0"/>
              </a:spcBef>
              <a:spcAft>
                <a:spcPts val="0"/>
              </a:spcAft>
              <a:buClr>
                <a:srgbClr val="434343"/>
              </a:buClr>
              <a:buSzPts val="1200"/>
              <a:buFont typeface="Roboto Condensed Light"/>
              <a:buAutoNum type="alphaLcPeriod"/>
              <a:defRPr/>
            </a:lvl8pPr>
            <a:lvl9pPr indent="-304800" lvl="8" marL="4114800" algn="l">
              <a:lnSpc>
                <a:spcPct val="115000"/>
              </a:lnSpc>
              <a:spcBef>
                <a:spcPts val="0"/>
              </a:spcBef>
              <a:spcAft>
                <a:spcPts val="0"/>
              </a:spcAft>
              <a:buClr>
                <a:srgbClr val="434343"/>
              </a:buClr>
              <a:buSzPts val="1200"/>
              <a:buFont typeface="Roboto Condensed Light"/>
              <a:buAutoNum type="romanLcPeriod"/>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39" name="Shape 139"/>
        <p:cNvGrpSpPr/>
        <p:nvPr/>
      </p:nvGrpSpPr>
      <p:grpSpPr>
        <a:xfrm>
          <a:off x="0" y="0"/>
          <a:ext cx="0" cy="0"/>
          <a:chOff x="0" y="0"/>
          <a:chExt cx="0" cy="0"/>
        </a:xfrm>
      </p:grpSpPr>
      <p:sp>
        <p:nvSpPr>
          <p:cNvPr id="140" name="Google Shape;140;p73"/>
          <p:cNvSpPr txBox="1"/>
          <p:nvPr>
            <p:ph type="title"/>
          </p:nvPr>
        </p:nvSpPr>
        <p:spPr>
          <a:xfrm>
            <a:off x="4703700" y="3434075"/>
            <a:ext cx="3720300" cy="1169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141" name="Shape 141"/>
        <p:cNvGrpSpPr/>
        <p:nvPr/>
      </p:nvGrpSpPr>
      <p:grpSpPr>
        <a:xfrm>
          <a:off x="0" y="0"/>
          <a:ext cx="0" cy="0"/>
          <a:chOff x="0" y="0"/>
          <a:chExt cx="0" cy="0"/>
        </a:xfrm>
      </p:grpSpPr>
      <p:sp>
        <p:nvSpPr>
          <p:cNvPr id="142" name="Google Shape;142;p74"/>
          <p:cNvSpPr txBox="1"/>
          <p:nvPr>
            <p:ph idx="1" type="subTitle"/>
          </p:nvPr>
        </p:nvSpPr>
        <p:spPr>
          <a:xfrm>
            <a:off x="1290775" y="1600875"/>
            <a:ext cx="2907600" cy="392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2500"/>
              <a:buFont typeface="Bebas Neue"/>
              <a:buNone/>
              <a:defRPr sz="2400">
                <a:solidFill>
                  <a:schemeClr val="dk1"/>
                </a:solidFill>
                <a:latin typeface="Vollkorn Medium"/>
                <a:ea typeface="Vollkorn Medium"/>
                <a:cs typeface="Vollkorn Medium"/>
                <a:sym typeface="Vollkorn Medium"/>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43" name="Google Shape;143;p74"/>
          <p:cNvSpPr txBox="1"/>
          <p:nvPr>
            <p:ph idx="2" type="subTitle"/>
          </p:nvPr>
        </p:nvSpPr>
        <p:spPr>
          <a:xfrm>
            <a:off x="1290775" y="3167575"/>
            <a:ext cx="2907600" cy="392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2500"/>
              <a:buFont typeface="Bebas Neue"/>
              <a:buNone/>
              <a:defRPr sz="2400">
                <a:solidFill>
                  <a:schemeClr val="dk1"/>
                </a:solidFill>
                <a:latin typeface="Vollkorn Medium"/>
                <a:ea typeface="Vollkorn Medium"/>
                <a:cs typeface="Vollkorn Medium"/>
                <a:sym typeface="Vollkorn Medium"/>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44" name="Google Shape;144;p74"/>
          <p:cNvSpPr txBox="1"/>
          <p:nvPr>
            <p:ph idx="3" type="subTitle"/>
          </p:nvPr>
        </p:nvSpPr>
        <p:spPr>
          <a:xfrm>
            <a:off x="1290775" y="1993275"/>
            <a:ext cx="2907600" cy="10089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45" name="Google Shape;145;p74"/>
          <p:cNvSpPr txBox="1"/>
          <p:nvPr>
            <p:ph idx="4" type="subTitle"/>
          </p:nvPr>
        </p:nvSpPr>
        <p:spPr>
          <a:xfrm>
            <a:off x="1290775" y="3559975"/>
            <a:ext cx="2907600" cy="10089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46" name="Google Shape;146;p74"/>
          <p:cNvSpPr txBox="1"/>
          <p:nvPr>
            <p:ph type="title"/>
          </p:nvPr>
        </p:nvSpPr>
        <p:spPr>
          <a:xfrm>
            <a:off x="720000" y="624125"/>
            <a:ext cx="26016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2">
    <p:spTree>
      <p:nvGrpSpPr>
        <p:cNvPr id="147" name="Shape 147"/>
        <p:cNvGrpSpPr/>
        <p:nvPr/>
      </p:nvGrpSpPr>
      <p:grpSpPr>
        <a:xfrm>
          <a:off x="0" y="0"/>
          <a:ext cx="0" cy="0"/>
          <a:chOff x="0" y="0"/>
          <a:chExt cx="0" cy="0"/>
        </a:xfrm>
      </p:grpSpPr>
      <p:sp>
        <p:nvSpPr>
          <p:cNvPr id="148" name="Google Shape;148;p75"/>
          <p:cNvSpPr txBox="1"/>
          <p:nvPr>
            <p:ph idx="1" type="subTitle"/>
          </p:nvPr>
        </p:nvSpPr>
        <p:spPr>
          <a:xfrm>
            <a:off x="720000" y="3224075"/>
            <a:ext cx="2907600" cy="392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2500"/>
              <a:buFont typeface="Bebas Neue"/>
              <a:buNone/>
              <a:defRPr sz="2400">
                <a:solidFill>
                  <a:schemeClr val="dk1"/>
                </a:solidFill>
                <a:latin typeface="Vollkorn Medium"/>
                <a:ea typeface="Vollkorn Medium"/>
                <a:cs typeface="Vollkorn Medium"/>
                <a:sym typeface="Vollkorn Medium"/>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49" name="Google Shape;149;p75"/>
          <p:cNvSpPr txBox="1"/>
          <p:nvPr>
            <p:ph idx="2" type="subTitle"/>
          </p:nvPr>
        </p:nvSpPr>
        <p:spPr>
          <a:xfrm>
            <a:off x="4572000" y="3224075"/>
            <a:ext cx="2907600" cy="392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2500"/>
              <a:buFont typeface="Bebas Neue"/>
              <a:buNone/>
              <a:defRPr sz="2400">
                <a:solidFill>
                  <a:schemeClr val="dk1"/>
                </a:solidFill>
                <a:latin typeface="Vollkorn Medium"/>
                <a:ea typeface="Vollkorn Medium"/>
                <a:cs typeface="Vollkorn Medium"/>
                <a:sym typeface="Vollkorn Medium"/>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50" name="Google Shape;150;p75"/>
          <p:cNvSpPr txBox="1"/>
          <p:nvPr>
            <p:ph idx="3" type="subTitle"/>
          </p:nvPr>
        </p:nvSpPr>
        <p:spPr>
          <a:xfrm>
            <a:off x="720000" y="3616475"/>
            <a:ext cx="2907600" cy="9870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1" name="Google Shape;151;p75"/>
          <p:cNvSpPr txBox="1"/>
          <p:nvPr>
            <p:ph idx="4" type="subTitle"/>
          </p:nvPr>
        </p:nvSpPr>
        <p:spPr>
          <a:xfrm>
            <a:off x="4572000" y="3616475"/>
            <a:ext cx="2907600" cy="9870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2" name="Google Shape;152;p75"/>
          <p:cNvSpPr txBox="1"/>
          <p:nvPr>
            <p:ph type="title"/>
          </p:nvPr>
        </p:nvSpPr>
        <p:spPr>
          <a:xfrm>
            <a:off x="720000" y="624125"/>
            <a:ext cx="42903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5_1">
    <p:spTree>
      <p:nvGrpSpPr>
        <p:cNvPr id="153" name="Shape 153"/>
        <p:cNvGrpSpPr/>
        <p:nvPr/>
      </p:nvGrpSpPr>
      <p:grpSpPr>
        <a:xfrm>
          <a:off x="0" y="0"/>
          <a:ext cx="0" cy="0"/>
          <a:chOff x="0" y="0"/>
          <a:chExt cx="0" cy="0"/>
        </a:xfrm>
      </p:grpSpPr>
      <p:sp>
        <p:nvSpPr>
          <p:cNvPr id="154" name="Google Shape;154;p76"/>
          <p:cNvSpPr txBox="1"/>
          <p:nvPr>
            <p:ph type="title"/>
          </p:nvPr>
        </p:nvSpPr>
        <p:spPr>
          <a:xfrm>
            <a:off x="720000" y="624125"/>
            <a:ext cx="49176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55" name="Shape 155"/>
        <p:cNvGrpSpPr/>
        <p:nvPr/>
      </p:nvGrpSpPr>
      <p:grpSpPr>
        <a:xfrm>
          <a:off x="0" y="0"/>
          <a:ext cx="0" cy="0"/>
          <a:chOff x="0" y="0"/>
          <a:chExt cx="0" cy="0"/>
        </a:xfrm>
      </p:grpSpPr>
      <p:sp>
        <p:nvSpPr>
          <p:cNvPr id="156" name="Google Shape;156;p77"/>
          <p:cNvSpPr txBox="1"/>
          <p:nvPr>
            <p:ph type="title"/>
          </p:nvPr>
        </p:nvSpPr>
        <p:spPr>
          <a:xfrm>
            <a:off x="720000" y="1902650"/>
            <a:ext cx="6740700" cy="2362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4800"/>
              <a:buNone/>
              <a:defRPr sz="100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57" name="Shape 157"/>
        <p:cNvGrpSpPr/>
        <p:nvPr/>
      </p:nvGrpSpPr>
      <p:grpSpPr>
        <a:xfrm>
          <a:off x="0" y="0"/>
          <a:ext cx="0" cy="0"/>
          <a:chOff x="0" y="0"/>
          <a:chExt cx="0" cy="0"/>
        </a:xfrm>
      </p:grpSpPr>
      <p:sp>
        <p:nvSpPr>
          <p:cNvPr id="158" name="Google Shape;158;p78"/>
          <p:cNvSpPr txBox="1"/>
          <p:nvPr>
            <p:ph hasCustomPrompt="1" type="title"/>
          </p:nvPr>
        </p:nvSpPr>
        <p:spPr>
          <a:xfrm>
            <a:off x="937425" y="2446675"/>
            <a:ext cx="4978200" cy="12273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2000"/>
              <a:buNone/>
              <a:defRPr sz="1000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159" name="Google Shape;159;p78"/>
          <p:cNvSpPr txBox="1"/>
          <p:nvPr>
            <p:ph idx="1" type="body"/>
          </p:nvPr>
        </p:nvSpPr>
        <p:spPr>
          <a:xfrm>
            <a:off x="937425" y="4151275"/>
            <a:ext cx="4978200" cy="417600"/>
          </a:xfrm>
          <a:prstGeom prst="rect">
            <a:avLst/>
          </a:prstGeom>
          <a:noFill/>
          <a:ln>
            <a:noFill/>
          </a:ln>
        </p:spPr>
        <p:txBody>
          <a:bodyPr anchorCtr="0" anchor="t" bIns="91425" lIns="91425" spcFirstLastPara="1" rIns="91425" wrap="square" tIns="91425">
            <a:normAutofit/>
          </a:bodyPr>
          <a:lstStyle>
            <a:lvl1pPr indent="-317500" lvl="0" marL="457200" algn="l">
              <a:lnSpc>
                <a:spcPct val="100000"/>
              </a:lnSpc>
              <a:spcBef>
                <a:spcPts val="0"/>
              </a:spcBef>
              <a:spcAft>
                <a:spcPts val="0"/>
              </a:spcAft>
              <a:buSzPts val="1400"/>
              <a:buChar char="●"/>
              <a:defRPr sz="1600">
                <a:solidFill>
                  <a:schemeClr val="dk1"/>
                </a:solidFill>
              </a:defRPr>
            </a:lvl1pPr>
            <a:lvl2pPr indent="-317500" lvl="1" marL="914400" algn="ctr">
              <a:lnSpc>
                <a:spcPct val="115000"/>
              </a:lnSpc>
              <a:spcBef>
                <a:spcPts val="0"/>
              </a:spcBef>
              <a:spcAft>
                <a:spcPts val="0"/>
              </a:spcAft>
              <a:buSzPts val="1400"/>
              <a:buChar char="○"/>
              <a:defRPr/>
            </a:lvl2pPr>
            <a:lvl3pPr indent="-317500" lvl="2" marL="1371600" algn="ctr">
              <a:lnSpc>
                <a:spcPct val="115000"/>
              </a:lnSpc>
              <a:spcBef>
                <a:spcPts val="0"/>
              </a:spcBef>
              <a:spcAft>
                <a:spcPts val="0"/>
              </a:spcAft>
              <a:buSzPts val="1400"/>
              <a:buChar char="■"/>
              <a:defRPr/>
            </a:lvl3pPr>
            <a:lvl4pPr indent="-317500" lvl="3" marL="1828800" algn="ctr">
              <a:lnSpc>
                <a:spcPct val="115000"/>
              </a:lnSpc>
              <a:spcBef>
                <a:spcPts val="0"/>
              </a:spcBef>
              <a:spcAft>
                <a:spcPts val="0"/>
              </a:spcAft>
              <a:buSzPts val="1400"/>
              <a:buChar char="●"/>
              <a:defRPr/>
            </a:lvl4pPr>
            <a:lvl5pPr indent="-317500" lvl="4" marL="2286000" algn="ctr">
              <a:lnSpc>
                <a:spcPct val="115000"/>
              </a:lnSpc>
              <a:spcBef>
                <a:spcPts val="0"/>
              </a:spcBef>
              <a:spcAft>
                <a:spcPts val="0"/>
              </a:spcAft>
              <a:buSzPts val="1400"/>
              <a:buChar char="○"/>
              <a:defRPr/>
            </a:lvl5pPr>
            <a:lvl6pPr indent="-317500" lvl="5" marL="2743200" algn="ctr">
              <a:lnSpc>
                <a:spcPct val="115000"/>
              </a:lnSpc>
              <a:spcBef>
                <a:spcPts val="0"/>
              </a:spcBef>
              <a:spcAft>
                <a:spcPts val="0"/>
              </a:spcAft>
              <a:buSzPts val="1400"/>
              <a:buChar char="■"/>
              <a:defRPr/>
            </a:lvl6pPr>
            <a:lvl7pPr indent="-317500" lvl="6" marL="3200400" algn="ctr">
              <a:lnSpc>
                <a:spcPct val="115000"/>
              </a:lnSpc>
              <a:spcBef>
                <a:spcPts val="0"/>
              </a:spcBef>
              <a:spcAft>
                <a:spcPts val="0"/>
              </a:spcAft>
              <a:buSzPts val="1400"/>
              <a:buChar char="●"/>
              <a:defRPr/>
            </a:lvl7pPr>
            <a:lvl8pPr indent="-317500" lvl="7" marL="3657600" algn="ctr">
              <a:lnSpc>
                <a:spcPct val="115000"/>
              </a:lnSpc>
              <a:spcBef>
                <a:spcPts val="0"/>
              </a:spcBef>
              <a:spcAft>
                <a:spcPts val="0"/>
              </a:spcAft>
              <a:buSzPts val="1400"/>
              <a:buChar char="○"/>
              <a:defRPr/>
            </a:lvl8pPr>
            <a:lvl9pPr indent="-317500" lvl="8" marL="4114800" algn="ctr">
              <a:lnSpc>
                <a:spcPct val="115000"/>
              </a:lnSpc>
              <a:spcBef>
                <a:spcPts val="0"/>
              </a:spcBef>
              <a:spcAft>
                <a:spcPts val="0"/>
              </a:spcAft>
              <a:buSzPts val="1400"/>
              <a:buChar char="■"/>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60" name="Shape 160"/>
        <p:cNvGrpSpPr/>
        <p:nvPr/>
      </p:nvGrpSpPr>
      <p:grpSpPr>
        <a:xfrm>
          <a:off x="0" y="0"/>
          <a:ext cx="0" cy="0"/>
          <a:chOff x="0" y="0"/>
          <a:chExt cx="0" cy="0"/>
        </a:xfrm>
      </p:grpSpPr>
      <p:sp>
        <p:nvSpPr>
          <p:cNvPr id="161" name="Google Shape;161;p79"/>
          <p:cNvSpPr txBox="1"/>
          <p:nvPr>
            <p:ph idx="1" type="subTitle"/>
          </p:nvPr>
        </p:nvSpPr>
        <p:spPr>
          <a:xfrm>
            <a:off x="720000" y="3587725"/>
            <a:ext cx="2907600" cy="1015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62" name="Google Shape;162;p79"/>
          <p:cNvSpPr txBox="1"/>
          <p:nvPr>
            <p:ph type="title"/>
          </p:nvPr>
        </p:nvSpPr>
        <p:spPr>
          <a:xfrm>
            <a:off x="720000" y="624125"/>
            <a:ext cx="27864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pic>
        <p:nvPicPr>
          <p:cNvPr id="163" name="Google Shape;163;p79"/>
          <p:cNvPicPr preferRelativeResize="0"/>
          <p:nvPr/>
        </p:nvPicPr>
        <p:blipFill rotWithShape="1">
          <a:blip r:embed="rId2">
            <a:alphaModFix/>
          </a:blip>
          <a:srcRect b="0" l="0" r="0" t="0"/>
          <a:stretch/>
        </p:blipFill>
        <p:spPr>
          <a:xfrm rot="7893557">
            <a:off x="-1226984" y="3675144"/>
            <a:ext cx="2611395" cy="2151812"/>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64" name="Shape 164"/>
        <p:cNvGrpSpPr/>
        <p:nvPr/>
      </p:nvGrpSpPr>
      <p:grpSpPr>
        <a:xfrm>
          <a:off x="0" y="0"/>
          <a:ext cx="0" cy="0"/>
          <a:chOff x="0" y="0"/>
          <a:chExt cx="0" cy="0"/>
        </a:xfrm>
      </p:grpSpPr>
      <p:sp>
        <p:nvSpPr>
          <p:cNvPr id="165" name="Google Shape;165;p80"/>
          <p:cNvSpPr txBox="1"/>
          <p:nvPr>
            <p:ph idx="1" type="subTitle"/>
          </p:nvPr>
        </p:nvSpPr>
        <p:spPr>
          <a:xfrm>
            <a:off x="720000" y="3587725"/>
            <a:ext cx="3114900" cy="10209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166" name="Google Shape;166;p80"/>
          <p:cNvSpPr txBox="1"/>
          <p:nvPr>
            <p:ph idx="2" type="body"/>
          </p:nvPr>
        </p:nvSpPr>
        <p:spPr>
          <a:xfrm>
            <a:off x="4520100" y="856650"/>
            <a:ext cx="3903900" cy="3430200"/>
          </a:xfrm>
          <a:prstGeom prst="rect">
            <a:avLst/>
          </a:prstGeom>
          <a:noFill/>
          <a:ln>
            <a:noFill/>
          </a:ln>
        </p:spPr>
        <p:txBody>
          <a:bodyPr anchorCtr="0" anchor="ctr" bIns="91425" lIns="91425" spcFirstLastPara="1" rIns="91425" wrap="square" tIns="91425">
            <a:normAutofit/>
          </a:bodyPr>
          <a:lstStyle>
            <a:lvl1pPr indent="-317500" lvl="0" marL="457200" algn="l">
              <a:lnSpc>
                <a:spcPct val="100000"/>
              </a:lnSpc>
              <a:spcBef>
                <a:spcPts val="0"/>
              </a:spcBef>
              <a:spcAft>
                <a:spcPts val="0"/>
              </a:spcAft>
              <a:buSzPts val="14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167" name="Google Shape;167;p80"/>
          <p:cNvSpPr txBox="1"/>
          <p:nvPr>
            <p:ph type="title"/>
          </p:nvPr>
        </p:nvSpPr>
        <p:spPr>
          <a:xfrm>
            <a:off x="720000" y="624125"/>
            <a:ext cx="33321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BLANK_1_1_1_1_2">
    <p:spTree>
      <p:nvGrpSpPr>
        <p:cNvPr id="168" name="Shape 168"/>
        <p:cNvGrpSpPr/>
        <p:nvPr/>
      </p:nvGrpSpPr>
      <p:grpSpPr>
        <a:xfrm>
          <a:off x="0" y="0"/>
          <a:ext cx="0" cy="0"/>
          <a:chOff x="0" y="0"/>
          <a:chExt cx="0" cy="0"/>
        </a:xfrm>
      </p:grpSpPr>
      <p:sp>
        <p:nvSpPr>
          <p:cNvPr id="169" name="Google Shape;169;p81"/>
          <p:cNvSpPr txBox="1"/>
          <p:nvPr>
            <p:ph type="title"/>
          </p:nvPr>
        </p:nvSpPr>
        <p:spPr>
          <a:xfrm>
            <a:off x="4473324" y="997225"/>
            <a:ext cx="21231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70" name="Google Shape;170;p81"/>
          <p:cNvSpPr txBox="1"/>
          <p:nvPr>
            <p:ph idx="1" type="subTitle"/>
          </p:nvPr>
        </p:nvSpPr>
        <p:spPr>
          <a:xfrm>
            <a:off x="4473324" y="1389625"/>
            <a:ext cx="3957600" cy="392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71" name="Google Shape;171;p81"/>
          <p:cNvSpPr txBox="1"/>
          <p:nvPr>
            <p:ph idx="2" type="title"/>
          </p:nvPr>
        </p:nvSpPr>
        <p:spPr>
          <a:xfrm>
            <a:off x="4473324" y="2881888"/>
            <a:ext cx="21231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72" name="Google Shape;172;p81"/>
          <p:cNvSpPr txBox="1"/>
          <p:nvPr>
            <p:ph idx="3" type="subTitle"/>
          </p:nvPr>
        </p:nvSpPr>
        <p:spPr>
          <a:xfrm>
            <a:off x="4473324" y="3274288"/>
            <a:ext cx="3957600" cy="392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73" name="Google Shape;173;p81"/>
          <p:cNvSpPr txBox="1"/>
          <p:nvPr>
            <p:ph idx="4" type="title"/>
          </p:nvPr>
        </p:nvSpPr>
        <p:spPr>
          <a:xfrm>
            <a:off x="4473324" y="1938800"/>
            <a:ext cx="21231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74" name="Google Shape;174;p81"/>
          <p:cNvSpPr txBox="1"/>
          <p:nvPr>
            <p:ph idx="5" type="subTitle"/>
          </p:nvPr>
        </p:nvSpPr>
        <p:spPr>
          <a:xfrm>
            <a:off x="4473324" y="2331200"/>
            <a:ext cx="3957600" cy="39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75" name="Google Shape;175;p81"/>
          <p:cNvSpPr txBox="1"/>
          <p:nvPr>
            <p:ph idx="6" type="title"/>
          </p:nvPr>
        </p:nvSpPr>
        <p:spPr>
          <a:xfrm>
            <a:off x="4473324" y="3823775"/>
            <a:ext cx="21231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76" name="Google Shape;176;p81"/>
          <p:cNvSpPr txBox="1"/>
          <p:nvPr>
            <p:ph idx="7" type="subTitle"/>
          </p:nvPr>
        </p:nvSpPr>
        <p:spPr>
          <a:xfrm>
            <a:off x="4473324" y="4216175"/>
            <a:ext cx="3957600" cy="392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77" name="Google Shape;177;p81"/>
          <p:cNvSpPr txBox="1"/>
          <p:nvPr>
            <p:ph idx="8" type="title"/>
          </p:nvPr>
        </p:nvSpPr>
        <p:spPr>
          <a:xfrm>
            <a:off x="720000" y="624125"/>
            <a:ext cx="28890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4_1">
    <p:spTree>
      <p:nvGrpSpPr>
        <p:cNvPr id="178" name="Shape 178"/>
        <p:cNvGrpSpPr/>
        <p:nvPr/>
      </p:nvGrpSpPr>
      <p:grpSpPr>
        <a:xfrm>
          <a:off x="0" y="0"/>
          <a:ext cx="0" cy="0"/>
          <a:chOff x="0" y="0"/>
          <a:chExt cx="0" cy="0"/>
        </a:xfrm>
      </p:grpSpPr>
      <p:sp>
        <p:nvSpPr>
          <p:cNvPr id="179" name="Google Shape;179;p82"/>
          <p:cNvSpPr txBox="1"/>
          <p:nvPr>
            <p:ph idx="1" type="subTitle"/>
          </p:nvPr>
        </p:nvSpPr>
        <p:spPr>
          <a:xfrm>
            <a:off x="720000" y="2395300"/>
            <a:ext cx="4815000" cy="2208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1400"/>
              <a:buFont typeface="Anaheim"/>
              <a:buChar char="●"/>
              <a:defRPr/>
            </a:lvl1pPr>
            <a:lvl2pPr lvl="1" algn="ctr">
              <a:lnSpc>
                <a:spcPct val="100000"/>
              </a:lnSpc>
              <a:spcBef>
                <a:spcPts val="0"/>
              </a:spcBef>
              <a:spcAft>
                <a:spcPts val="0"/>
              </a:spcAft>
              <a:buSzPts val="1400"/>
              <a:buFont typeface="Anaheim"/>
              <a:buChar char="○"/>
              <a:defRPr/>
            </a:lvl2pPr>
            <a:lvl3pPr lvl="2" algn="ctr">
              <a:lnSpc>
                <a:spcPct val="100000"/>
              </a:lnSpc>
              <a:spcBef>
                <a:spcPts val="0"/>
              </a:spcBef>
              <a:spcAft>
                <a:spcPts val="0"/>
              </a:spcAft>
              <a:buSzPts val="1400"/>
              <a:buFont typeface="Anaheim"/>
              <a:buChar char="■"/>
              <a:defRPr/>
            </a:lvl3pPr>
            <a:lvl4pPr lvl="3" algn="ctr">
              <a:lnSpc>
                <a:spcPct val="100000"/>
              </a:lnSpc>
              <a:spcBef>
                <a:spcPts val="0"/>
              </a:spcBef>
              <a:spcAft>
                <a:spcPts val="0"/>
              </a:spcAft>
              <a:buSzPts val="1400"/>
              <a:buFont typeface="Anaheim"/>
              <a:buChar char="●"/>
              <a:defRPr/>
            </a:lvl4pPr>
            <a:lvl5pPr lvl="4" algn="ctr">
              <a:lnSpc>
                <a:spcPct val="100000"/>
              </a:lnSpc>
              <a:spcBef>
                <a:spcPts val="0"/>
              </a:spcBef>
              <a:spcAft>
                <a:spcPts val="0"/>
              </a:spcAft>
              <a:buSzPts val="1400"/>
              <a:buFont typeface="Anaheim"/>
              <a:buChar char="○"/>
              <a:defRPr/>
            </a:lvl5pPr>
            <a:lvl6pPr lvl="5" algn="ctr">
              <a:lnSpc>
                <a:spcPct val="100000"/>
              </a:lnSpc>
              <a:spcBef>
                <a:spcPts val="0"/>
              </a:spcBef>
              <a:spcAft>
                <a:spcPts val="0"/>
              </a:spcAft>
              <a:buSzPts val="1400"/>
              <a:buFont typeface="Anaheim"/>
              <a:buChar char="■"/>
              <a:defRPr/>
            </a:lvl6pPr>
            <a:lvl7pPr lvl="6" algn="ctr">
              <a:lnSpc>
                <a:spcPct val="100000"/>
              </a:lnSpc>
              <a:spcBef>
                <a:spcPts val="0"/>
              </a:spcBef>
              <a:spcAft>
                <a:spcPts val="0"/>
              </a:spcAft>
              <a:buSzPts val="1400"/>
              <a:buFont typeface="Anaheim"/>
              <a:buChar char="●"/>
              <a:defRPr/>
            </a:lvl7pPr>
            <a:lvl8pPr lvl="7" algn="ctr">
              <a:lnSpc>
                <a:spcPct val="100000"/>
              </a:lnSpc>
              <a:spcBef>
                <a:spcPts val="0"/>
              </a:spcBef>
              <a:spcAft>
                <a:spcPts val="0"/>
              </a:spcAft>
              <a:buSzPts val="1400"/>
              <a:buFont typeface="Anaheim"/>
              <a:buChar char="○"/>
              <a:defRPr/>
            </a:lvl8pPr>
            <a:lvl9pPr lvl="8" algn="ctr">
              <a:lnSpc>
                <a:spcPct val="100000"/>
              </a:lnSpc>
              <a:spcBef>
                <a:spcPts val="0"/>
              </a:spcBef>
              <a:spcAft>
                <a:spcPts val="0"/>
              </a:spcAft>
              <a:buSzPts val="1400"/>
              <a:buFont typeface="Anaheim"/>
              <a:buChar char="■"/>
              <a:defRPr/>
            </a:lvl9pPr>
          </a:lstStyle>
          <a:p/>
        </p:txBody>
      </p:sp>
      <p:sp>
        <p:nvSpPr>
          <p:cNvPr id="180" name="Google Shape;180;p82"/>
          <p:cNvSpPr txBox="1"/>
          <p:nvPr>
            <p:ph type="title"/>
          </p:nvPr>
        </p:nvSpPr>
        <p:spPr>
          <a:xfrm>
            <a:off x="720000" y="624125"/>
            <a:ext cx="52344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pic>
        <p:nvPicPr>
          <p:cNvPr id="181" name="Google Shape;181;p82"/>
          <p:cNvPicPr preferRelativeResize="0"/>
          <p:nvPr/>
        </p:nvPicPr>
        <p:blipFill rotWithShape="1">
          <a:blip r:embed="rId2">
            <a:alphaModFix/>
          </a:blip>
          <a:srcRect b="0" l="0" r="0" t="0"/>
          <a:stretch/>
        </p:blipFill>
        <p:spPr>
          <a:xfrm>
            <a:off x="5299000" y="641794"/>
            <a:ext cx="3645051" cy="4404832"/>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14" name="Shape 14"/>
        <p:cNvGrpSpPr/>
        <p:nvPr/>
      </p:nvGrpSpPr>
      <p:grpSpPr>
        <a:xfrm>
          <a:off x="0" y="0"/>
          <a:ext cx="0" cy="0"/>
          <a:chOff x="0" y="0"/>
          <a:chExt cx="0" cy="0"/>
        </a:xfrm>
      </p:grpSpPr>
      <p:sp>
        <p:nvSpPr>
          <p:cNvPr id="15" name="Google Shape;15;p56"/>
          <p:cNvSpPr txBox="1"/>
          <p:nvPr>
            <p:ph type="title"/>
          </p:nvPr>
        </p:nvSpPr>
        <p:spPr>
          <a:xfrm>
            <a:off x="1264057" y="1697638"/>
            <a:ext cx="30729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6" name="Google Shape;16;p56"/>
          <p:cNvSpPr txBox="1"/>
          <p:nvPr>
            <p:ph idx="2" type="title"/>
          </p:nvPr>
        </p:nvSpPr>
        <p:spPr>
          <a:xfrm>
            <a:off x="649925" y="1818411"/>
            <a:ext cx="603600" cy="39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7" name="Google Shape;17;p56"/>
          <p:cNvSpPr txBox="1"/>
          <p:nvPr>
            <p:ph idx="1" type="subTitle"/>
          </p:nvPr>
        </p:nvSpPr>
        <p:spPr>
          <a:xfrm>
            <a:off x="1264057" y="2089098"/>
            <a:ext cx="3072900" cy="484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8" name="Google Shape;18;p56"/>
          <p:cNvSpPr txBox="1"/>
          <p:nvPr>
            <p:ph idx="3" type="title"/>
          </p:nvPr>
        </p:nvSpPr>
        <p:spPr>
          <a:xfrm>
            <a:off x="1264057" y="2703870"/>
            <a:ext cx="30729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9" name="Google Shape;19;p56"/>
          <p:cNvSpPr txBox="1"/>
          <p:nvPr>
            <p:ph idx="4" type="title"/>
          </p:nvPr>
        </p:nvSpPr>
        <p:spPr>
          <a:xfrm>
            <a:off x="649925" y="2827865"/>
            <a:ext cx="603600" cy="39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20" name="Google Shape;20;p56"/>
          <p:cNvSpPr txBox="1"/>
          <p:nvPr>
            <p:ph idx="5" type="subTitle"/>
          </p:nvPr>
        </p:nvSpPr>
        <p:spPr>
          <a:xfrm>
            <a:off x="1264057" y="3097168"/>
            <a:ext cx="3072900" cy="484800"/>
          </a:xfrm>
          <a:prstGeom prst="rect">
            <a:avLst/>
          </a:prstGeom>
          <a:noFill/>
          <a:ln>
            <a:noFill/>
          </a:ln>
        </p:spPr>
        <p:txBody>
          <a:bodyPr anchorCtr="0" anchor="ctr" bIns="91425" lIns="91425" spcFirstLastPara="1" rIns="91425" wrap="square" tIns="91425">
            <a:normAutofit/>
          </a:bodyPr>
          <a:lstStyle>
            <a:lvl1pPr lvl="0" algn="l">
              <a:lnSpc>
                <a:spcPct val="8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1" name="Google Shape;21;p56"/>
          <p:cNvSpPr txBox="1"/>
          <p:nvPr>
            <p:ph idx="6" type="title"/>
          </p:nvPr>
        </p:nvSpPr>
        <p:spPr>
          <a:xfrm>
            <a:off x="1264057" y="3726677"/>
            <a:ext cx="30729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22" name="Google Shape;22;p56"/>
          <p:cNvSpPr txBox="1"/>
          <p:nvPr>
            <p:ph idx="7" type="title"/>
          </p:nvPr>
        </p:nvSpPr>
        <p:spPr>
          <a:xfrm>
            <a:off x="649925" y="3863713"/>
            <a:ext cx="603600" cy="39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23" name="Google Shape;23;p56"/>
          <p:cNvSpPr txBox="1"/>
          <p:nvPr>
            <p:ph idx="8" type="subTitle"/>
          </p:nvPr>
        </p:nvSpPr>
        <p:spPr>
          <a:xfrm>
            <a:off x="1264057" y="4119675"/>
            <a:ext cx="3072900" cy="484800"/>
          </a:xfrm>
          <a:prstGeom prst="rect">
            <a:avLst/>
          </a:prstGeom>
          <a:noFill/>
          <a:ln>
            <a:noFill/>
          </a:ln>
        </p:spPr>
        <p:txBody>
          <a:bodyPr anchorCtr="0" anchor="ctr" bIns="91425" lIns="91425" spcFirstLastPara="1" rIns="91425" wrap="square" tIns="91425">
            <a:normAutofit/>
          </a:bodyPr>
          <a:lstStyle>
            <a:lvl1pPr lvl="0" algn="l">
              <a:lnSpc>
                <a:spcPct val="8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4" name="Google Shape;24;p56"/>
          <p:cNvSpPr txBox="1"/>
          <p:nvPr>
            <p:ph idx="9" type="title"/>
          </p:nvPr>
        </p:nvSpPr>
        <p:spPr>
          <a:xfrm>
            <a:off x="5116061" y="1698238"/>
            <a:ext cx="30729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25" name="Google Shape;25;p56"/>
          <p:cNvSpPr txBox="1"/>
          <p:nvPr>
            <p:ph idx="13" type="title"/>
          </p:nvPr>
        </p:nvSpPr>
        <p:spPr>
          <a:xfrm>
            <a:off x="4512988" y="1818861"/>
            <a:ext cx="603000" cy="392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26" name="Google Shape;26;p56"/>
          <p:cNvSpPr txBox="1"/>
          <p:nvPr>
            <p:ph idx="14" type="subTitle"/>
          </p:nvPr>
        </p:nvSpPr>
        <p:spPr>
          <a:xfrm>
            <a:off x="5116061" y="2089098"/>
            <a:ext cx="3072900" cy="484800"/>
          </a:xfrm>
          <a:prstGeom prst="rect">
            <a:avLst/>
          </a:prstGeom>
          <a:noFill/>
          <a:ln>
            <a:noFill/>
          </a:ln>
        </p:spPr>
        <p:txBody>
          <a:bodyPr anchorCtr="0" anchor="ctr" bIns="91425" lIns="91425" spcFirstLastPara="1" rIns="91425" wrap="square" tIns="91425">
            <a:normAutofit/>
          </a:bodyPr>
          <a:lstStyle>
            <a:lvl1pPr lvl="0" algn="l">
              <a:lnSpc>
                <a:spcPct val="8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7" name="Google Shape;27;p56"/>
          <p:cNvSpPr txBox="1"/>
          <p:nvPr>
            <p:ph idx="15" type="title"/>
          </p:nvPr>
        </p:nvSpPr>
        <p:spPr>
          <a:xfrm>
            <a:off x="5116061" y="2704470"/>
            <a:ext cx="30729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28" name="Google Shape;28;p56"/>
          <p:cNvSpPr txBox="1"/>
          <p:nvPr>
            <p:ph idx="16" type="title"/>
          </p:nvPr>
        </p:nvSpPr>
        <p:spPr>
          <a:xfrm>
            <a:off x="4512988" y="2828315"/>
            <a:ext cx="603000" cy="392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29" name="Google Shape;29;p56"/>
          <p:cNvSpPr txBox="1"/>
          <p:nvPr>
            <p:ph idx="17" type="subTitle"/>
          </p:nvPr>
        </p:nvSpPr>
        <p:spPr>
          <a:xfrm>
            <a:off x="5116061" y="3097168"/>
            <a:ext cx="3072900" cy="484800"/>
          </a:xfrm>
          <a:prstGeom prst="rect">
            <a:avLst/>
          </a:prstGeom>
          <a:noFill/>
          <a:ln>
            <a:noFill/>
          </a:ln>
        </p:spPr>
        <p:txBody>
          <a:bodyPr anchorCtr="0" anchor="ctr" bIns="91425" lIns="91425" spcFirstLastPara="1" rIns="91425" wrap="square" tIns="91425">
            <a:normAutofit/>
          </a:bodyPr>
          <a:lstStyle>
            <a:lvl1pPr lvl="0" algn="l">
              <a:lnSpc>
                <a:spcPct val="8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0" name="Google Shape;30;p56"/>
          <p:cNvSpPr txBox="1"/>
          <p:nvPr>
            <p:ph idx="18" type="title"/>
          </p:nvPr>
        </p:nvSpPr>
        <p:spPr>
          <a:xfrm>
            <a:off x="5116061" y="3726677"/>
            <a:ext cx="30729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1" name="Google Shape;31;p56"/>
          <p:cNvSpPr txBox="1"/>
          <p:nvPr>
            <p:ph idx="19" type="title"/>
          </p:nvPr>
        </p:nvSpPr>
        <p:spPr>
          <a:xfrm>
            <a:off x="4512988" y="3863713"/>
            <a:ext cx="603000" cy="39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32" name="Google Shape;32;p56"/>
          <p:cNvSpPr txBox="1"/>
          <p:nvPr>
            <p:ph idx="20" type="subTitle"/>
          </p:nvPr>
        </p:nvSpPr>
        <p:spPr>
          <a:xfrm>
            <a:off x="5116061" y="4119675"/>
            <a:ext cx="3072900" cy="484800"/>
          </a:xfrm>
          <a:prstGeom prst="rect">
            <a:avLst/>
          </a:prstGeom>
          <a:noFill/>
          <a:ln>
            <a:noFill/>
          </a:ln>
        </p:spPr>
        <p:txBody>
          <a:bodyPr anchorCtr="0" anchor="ctr" bIns="91425" lIns="91425" spcFirstLastPara="1" rIns="91425" wrap="square" tIns="91425">
            <a:normAutofit/>
          </a:bodyPr>
          <a:lstStyle>
            <a:lvl1pPr lvl="0" algn="l">
              <a:lnSpc>
                <a:spcPct val="80000"/>
              </a:lnSpc>
              <a:spcBef>
                <a:spcPts val="0"/>
              </a:spcBef>
              <a:spcAft>
                <a:spcPts val="0"/>
              </a:spcAft>
              <a:buSzPts val="1400"/>
              <a:buNone/>
              <a:defRPr sz="1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3" name="Google Shape;33;p56"/>
          <p:cNvSpPr txBox="1"/>
          <p:nvPr>
            <p:ph idx="21" type="title"/>
          </p:nvPr>
        </p:nvSpPr>
        <p:spPr>
          <a:xfrm>
            <a:off x="720000" y="624125"/>
            <a:ext cx="38520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solidFill>
                  <a:srgbClr val="191919"/>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pic>
        <p:nvPicPr>
          <p:cNvPr id="34" name="Google Shape;34;p56"/>
          <p:cNvPicPr preferRelativeResize="0"/>
          <p:nvPr/>
        </p:nvPicPr>
        <p:blipFill rotWithShape="1">
          <a:blip r:embed="rId2">
            <a:alphaModFix/>
          </a:blip>
          <a:srcRect b="0" l="0" r="0" t="0"/>
          <a:stretch/>
        </p:blipFill>
        <p:spPr>
          <a:xfrm>
            <a:off x="4170860" y="-1377375"/>
            <a:ext cx="4653824" cy="3834790"/>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82" name="Shape 182"/>
        <p:cNvGrpSpPr/>
        <p:nvPr/>
      </p:nvGrpSpPr>
      <p:grpSpPr>
        <a:xfrm>
          <a:off x="0" y="0"/>
          <a:ext cx="0" cy="0"/>
          <a:chOff x="0" y="0"/>
          <a:chExt cx="0" cy="0"/>
        </a:xfrm>
      </p:grpSpPr>
      <p:sp>
        <p:nvSpPr>
          <p:cNvPr id="183" name="Google Shape;183;p83"/>
          <p:cNvSpPr txBox="1"/>
          <p:nvPr>
            <p:ph idx="1" type="subTitle"/>
          </p:nvPr>
        </p:nvSpPr>
        <p:spPr>
          <a:xfrm>
            <a:off x="720000" y="1320388"/>
            <a:ext cx="4293900" cy="12021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84" name="Google Shape;184;p83"/>
          <p:cNvSpPr txBox="1"/>
          <p:nvPr>
            <p:ph type="title"/>
          </p:nvPr>
        </p:nvSpPr>
        <p:spPr>
          <a:xfrm>
            <a:off x="720000" y="540025"/>
            <a:ext cx="3435300" cy="554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5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5" name="Google Shape;185;p83"/>
          <p:cNvSpPr txBox="1"/>
          <p:nvPr/>
        </p:nvSpPr>
        <p:spPr>
          <a:xfrm>
            <a:off x="720000" y="3788900"/>
            <a:ext cx="4890000" cy="492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300"/>
              </a:spcBef>
              <a:spcAft>
                <a:spcPts val="0"/>
              </a:spcAft>
              <a:buClr>
                <a:srgbClr val="000000"/>
              </a:buClr>
              <a:buSzPts val="1200"/>
              <a:buFont typeface="Arial"/>
              <a:buNone/>
            </a:pPr>
            <a:r>
              <a:rPr b="0" i="0" lang="en" sz="1200" u="none" cap="none" strike="noStrike">
                <a:solidFill>
                  <a:schemeClr val="dk1"/>
                </a:solidFill>
                <a:latin typeface="Open Sans Medium"/>
                <a:ea typeface="Open Sans Medium"/>
                <a:cs typeface="Open Sans Medium"/>
                <a:sym typeface="Open Sans Medium"/>
              </a:rPr>
              <a:t>CREDITS: This presentation template was created by </a:t>
            </a:r>
            <a:r>
              <a:rPr b="0" i="0" lang="en" sz="1200" u="none" cap="none" strike="noStrike">
                <a:solidFill>
                  <a:schemeClr val="dk1"/>
                </a:solidFill>
                <a:uFill>
                  <a:noFill/>
                </a:uFill>
                <a:latin typeface="Open Sans Medium"/>
                <a:ea typeface="Open Sans Medium"/>
                <a:cs typeface="Open Sans Medium"/>
                <a:sym typeface="Open Sans Medium"/>
                <a:hlinkClick r:id="rId2">
                  <a:extLst>
                    <a:ext uri="{A12FA001-AC4F-418D-AE19-62706E023703}">
                      <ahyp:hlinkClr val="tx"/>
                    </a:ext>
                  </a:extLst>
                </a:hlinkClick>
              </a:rPr>
              <a:t>Slidesgo</a:t>
            </a:r>
            <a:r>
              <a:rPr b="0" i="0" lang="en" sz="1200" u="none" cap="none" strike="noStrike">
                <a:solidFill>
                  <a:schemeClr val="dk1"/>
                </a:solidFill>
                <a:latin typeface="Open Sans Medium"/>
                <a:ea typeface="Open Sans Medium"/>
                <a:cs typeface="Open Sans Medium"/>
                <a:sym typeface="Open Sans Medium"/>
              </a:rPr>
              <a:t>, including icons by </a:t>
            </a:r>
            <a:r>
              <a:rPr b="0" i="0" lang="en" sz="1200" u="none" cap="none" strike="noStrike">
                <a:solidFill>
                  <a:schemeClr val="dk1"/>
                </a:solidFill>
                <a:uFill>
                  <a:noFill/>
                </a:uFill>
                <a:latin typeface="Open Sans Medium"/>
                <a:ea typeface="Open Sans Medium"/>
                <a:cs typeface="Open Sans Medium"/>
                <a:sym typeface="Open Sans Medium"/>
                <a:hlinkClick r:id="rId3">
                  <a:extLst>
                    <a:ext uri="{A12FA001-AC4F-418D-AE19-62706E023703}">
                      <ahyp:hlinkClr val="tx"/>
                    </a:ext>
                  </a:extLst>
                </a:hlinkClick>
              </a:rPr>
              <a:t>Flaticon</a:t>
            </a:r>
            <a:r>
              <a:rPr b="0" i="0" lang="en" sz="1200" u="none" cap="none" strike="noStrike">
                <a:solidFill>
                  <a:schemeClr val="dk1"/>
                </a:solidFill>
                <a:latin typeface="Open Sans Medium"/>
                <a:ea typeface="Open Sans Medium"/>
                <a:cs typeface="Open Sans Medium"/>
                <a:sym typeface="Open Sans Medium"/>
              </a:rPr>
              <a:t> and infographics &amp; images by </a:t>
            </a:r>
            <a:r>
              <a:rPr b="0" i="0" lang="en" sz="1200" u="none" cap="none" strike="noStrike">
                <a:solidFill>
                  <a:schemeClr val="dk1"/>
                </a:solidFill>
                <a:uFill>
                  <a:noFill/>
                </a:uFill>
                <a:latin typeface="Open Sans Medium"/>
                <a:ea typeface="Open Sans Medium"/>
                <a:cs typeface="Open Sans Medium"/>
                <a:sym typeface="Open Sans Medium"/>
                <a:hlinkClick r:id="rId4">
                  <a:extLst>
                    <a:ext uri="{A12FA001-AC4F-418D-AE19-62706E023703}">
                      <ahyp:hlinkClr val="tx"/>
                    </a:ext>
                  </a:extLst>
                </a:hlinkClick>
              </a:rPr>
              <a:t>Freepik</a:t>
            </a:r>
            <a:endParaRPr b="0" i="0" sz="1200" u="none" cap="none" strike="noStrike">
              <a:solidFill>
                <a:schemeClr val="dk1"/>
              </a:solidFill>
              <a:latin typeface="Open Sans Medium"/>
              <a:ea typeface="Open Sans Medium"/>
              <a:cs typeface="Open Sans Medium"/>
              <a:sym typeface="Open Sans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7">
    <p:spTree>
      <p:nvGrpSpPr>
        <p:cNvPr id="186" name="Shape 186"/>
        <p:cNvGrpSpPr/>
        <p:nvPr/>
      </p:nvGrpSpPr>
      <p:grpSpPr>
        <a:xfrm>
          <a:off x="0" y="0"/>
          <a:ext cx="0" cy="0"/>
          <a:chOff x="0" y="0"/>
          <a:chExt cx="0" cy="0"/>
        </a:xfrm>
      </p:grpSpPr>
      <p:sp>
        <p:nvSpPr>
          <p:cNvPr id="187" name="Google Shape;187;p84"/>
          <p:cNvSpPr txBox="1"/>
          <p:nvPr>
            <p:ph idx="1" type="body"/>
          </p:nvPr>
        </p:nvSpPr>
        <p:spPr>
          <a:xfrm>
            <a:off x="720000" y="1152475"/>
            <a:ext cx="3566400" cy="886800"/>
          </a:xfrm>
          <a:prstGeom prst="rect">
            <a:avLst/>
          </a:prstGeom>
          <a:noFill/>
          <a:ln>
            <a:noFill/>
          </a:ln>
        </p:spPr>
        <p:txBody>
          <a:bodyPr anchorCtr="0" anchor="t" bIns="91425" lIns="91425" spcFirstLastPara="1" rIns="91425" wrap="square" tIns="91425">
            <a:normAutofit/>
          </a:bodyPr>
          <a:lstStyle>
            <a:lvl1pPr indent="-317500" lvl="0" marL="457200" algn="l">
              <a:lnSpc>
                <a:spcPct val="100000"/>
              </a:lnSpc>
              <a:spcBef>
                <a:spcPts val="0"/>
              </a:spcBef>
              <a:spcAft>
                <a:spcPts val="0"/>
              </a:spcAft>
              <a:buClr>
                <a:srgbClr val="434343"/>
              </a:buClr>
              <a:buSzPts val="1400"/>
              <a:buFont typeface="Anaheim"/>
              <a:buChar char="●"/>
              <a:defRPr sz="1400"/>
            </a:lvl1pPr>
            <a:lvl2pPr indent="-317500" lvl="1" marL="914400" algn="l">
              <a:lnSpc>
                <a:spcPct val="115000"/>
              </a:lnSpc>
              <a:spcBef>
                <a:spcPts val="0"/>
              </a:spcBef>
              <a:spcAft>
                <a:spcPts val="0"/>
              </a:spcAft>
              <a:buClr>
                <a:srgbClr val="434343"/>
              </a:buClr>
              <a:buSzPts val="1400"/>
              <a:buFont typeface="Anaheim"/>
              <a:buChar char="○"/>
              <a:defRPr sz="1200"/>
            </a:lvl2pPr>
            <a:lvl3pPr indent="-317500" lvl="2" marL="1371600" algn="l">
              <a:lnSpc>
                <a:spcPct val="115000"/>
              </a:lnSpc>
              <a:spcBef>
                <a:spcPts val="0"/>
              </a:spcBef>
              <a:spcAft>
                <a:spcPts val="0"/>
              </a:spcAft>
              <a:buClr>
                <a:srgbClr val="434343"/>
              </a:buClr>
              <a:buSzPts val="1400"/>
              <a:buFont typeface="Anaheim"/>
              <a:buChar char="■"/>
              <a:defRPr sz="1200"/>
            </a:lvl3pPr>
            <a:lvl4pPr indent="-317500" lvl="3" marL="1828800" algn="l">
              <a:lnSpc>
                <a:spcPct val="115000"/>
              </a:lnSpc>
              <a:spcBef>
                <a:spcPts val="0"/>
              </a:spcBef>
              <a:spcAft>
                <a:spcPts val="0"/>
              </a:spcAft>
              <a:buClr>
                <a:srgbClr val="434343"/>
              </a:buClr>
              <a:buSzPts val="1400"/>
              <a:buFont typeface="Anaheim"/>
              <a:buChar char="●"/>
              <a:defRPr sz="1200"/>
            </a:lvl4pPr>
            <a:lvl5pPr indent="-317500" lvl="4" marL="2286000" algn="l">
              <a:lnSpc>
                <a:spcPct val="115000"/>
              </a:lnSpc>
              <a:spcBef>
                <a:spcPts val="0"/>
              </a:spcBef>
              <a:spcAft>
                <a:spcPts val="0"/>
              </a:spcAft>
              <a:buClr>
                <a:srgbClr val="434343"/>
              </a:buClr>
              <a:buSzPts val="1400"/>
              <a:buFont typeface="Anaheim"/>
              <a:buChar char="○"/>
              <a:defRPr sz="1200"/>
            </a:lvl5pPr>
            <a:lvl6pPr indent="-317500" lvl="5" marL="2743200" algn="l">
              <a:lnSpc>
                <a:spcPct val="115000"/>
              </a:lnSpc>
              <a:spcBef>
                <a:spcPts val="0"/>
              </a:spcBef>
              <a:spcAft>
                <a:spcPts val="0"/>
              </a:spcAft>
              <a:buClr>
                <a:srgbClr val="434343"/>
              </a:buClr>
              <a:buSzPts val="1400"/>
              <a:buFont typeface="Anaheim"/>
              <a:buChar char="■"/>
              <a:defRPr sz="1200"/>
            </a:lvl6pPr>
            <a:lvl7pPr indent="-317500" lvl="6" marL="3200400" algn="l">
              <a:lnSpc>
                <a:spcPct val="115000"/>
              </a:lnSpc>
              <a:spcBef>
                <a:spcPts val="0"/>
              </a:spcBef>
              <a:spcAft>
                <a:spcPts val="0"/>
              </a:spcAft>
              <a:buClr>
                <a:srgbClr val="434343"/>
              </a:buClr>
              <a:buSzPts val="1400"/>
              <a:buFont typeface="Anaheim"/>
              <a:buChar char="●"/>
              <a:defRPr sz="1200"/>
            </a:lvl7pPr>
            <a:lvl8pPr indent="-317500" lvl="7" marL="3657600" algn="l">
              <a:lnSpc>
                <a:spcPct val="115000"/>
              </a:lnSpc>
              <a:spcBef>
                <a:spcPts val="0"/>
              </a:spcBef>
              <a:spcAft>
                <a:spcPts val="0"/>
              </a:spcAft>
              <a:buClr>
                <a:srgbClr val="434343"/>
              </a:buClr>
              <a:buSzPts val="1400"/>
              <a:buFont typeface="Anaheim"/>
              <a:buChar char="○"/>
              <a:defRPr sz="1200"/>
            </a:lvl8pPr>
            <a:lvl9pPr indent="-317500" lvl="8" marL="4114800" algn="l">
              <a:lnSpc>
                <a:spcPct val="115000"/>
              </a:lnSpc>
              <a:spcBef>
                <a:spcPts val="0"/>
              </a:spcBef>
              <a:spcAft>
                <a:spcPts val="0"/>
              </a:spcAft>
              <a:buClr>
                <a:srgbClr val="434343"/>
              </a:buClr>
              <a:buSzPts val="1400"/>
              <a:buFont typeface="Anaheim"/>
              <a:buChar char="■"/>
              <a:defRPr sz="1200"/>
            </a:lvl9pPr>
          </a:lstStyle>
          <a:p/>
        </p:txBody>
      </p:sp>
      <p:sp>
        <p:nvSpPr>
          <p:cNvPr id="188" name="Google Shape;188;p84"/>
          <p:cNvSpPr txBox="1"/>
          <p:nvPr>
            <p:ph type="title"/>
          </p:nvPr>
        </p:nvSpPr>
        <p:spPr>
          <a:xfrm>
            <a:off x="720000" y="624125"/>
            <a:ext cx="45234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89" name="Shape 189"/>
        <p:cNvGrpSpPr/>
        <p:nvPr/>
      </p:nvGrpSpPr>
      <p:grpSpPr>
        <a:xfrm>
          <a:off x="0" y="0"/>
          <a:ext cx="0" cy="0"/>
          <a:chOff x="0" y="0"/>
          <a:chExt cx="0" cy="0"/>
        </a:xfrm>
      </p:grpSpPr>
      <p:sp>
        <p:nvSpPr>
          <p:cNvPr id="190" name="Google Shape;190;p85"/>
          <p:cNvSpPr txBox="1"/>
          <p:nvPr>
            <p:ph idx="1" type="body"/>
          </p:nvPr>
        </p:nvSpPr>
        <p:spPr>
          <a:xfrm>
            <a:off x="720000" y="1152475"/>
            <a:ext cx="3566400" cy="3456000"/>
          </a:xfrm>
          <a:prstGeom prst="rect">
            <a:avLst/>
          </a:prstGeom>
          <a:noFill/>
          <a:ln>
            <a:noFill/>
          </a:ln>
        </p:spPr>
        <p:txBody>
          <a:bodyPr anchorCtr="0" anchor="t" bIns="91425" lIns="91425" spcFirstLastPara="1" rIns="91425" wrap="square" tIns="91425">
            <a:normAutofit/>
          </a:bodyPr>
          <a:lstStyle>
            <a:lvl1pPr indent="-317500" lvl="0" marL="457200" algn="l">
              <a:lnSpc>
                <a:spcPct val="100000"/>
              </a:lnSpc>
              <a:spcBef>
                <a:spcPts val="0"/>
              </a:spcBef>
              <a:spcAft>
                <a:spcPts val="0"/>
              </a:spcAft>
              <a:buClr>
                <a:srgbClr val="434343"/>
              </a:buClr>
              <a:buSzPts val="1400"/>
              <a:buFont typeface="Anaheim"/>
              <a:buChar char="●"/>
              <a:defRPr sz="1400"/>
            </a:lvl1pPr>
            <a:lvl2pPr indent="-317500" lvl="1" marL="914400" algn="l">
              <a:lnSpc>
                <a:spcPct val="115000"/>
              </a:lnSpc>
              <a:spcBef>
                <a:spcPts val="0"/>
              </a:spcBef>
              <a:spcAft>
                <a:spcPts val="0"/>
              </a:spcAft>
              <a:buClr>
                <a:srgbClr val="434343"/>
              </a:buClr>
              <a:buSzPts val="1400"/>
              <a:buFont typeface="Anaheim"/>
              <a:buChar char="○"/>
              <a:defRPr sz="1200"/>
            </a:lvl2pPr>
            <a:lvl3pPr indent="-317500" lvl="2" marL="1371600" algn="l">
              <a:lnSpc>
                <a:spcPct val="115000"/>
              </a:lnSpc>
              <a:spcBef>
                <a:spcPts val="0"/>
              </a:spcBef>
              <a:spcAft>
                <a:spcPts val="0"/>
              </a:spcAft>
              <a:buClr>
                <a:srgbClr val="434343"/>
              </a:buClr>
              <a:buSzPts val="1400"/>
              <a:buFont typeface="Anaheim"/>
              <a:buChar char="■"/>
              <a:defRPr sz="1200"/>
            </a:lvl3pPr>
            <a:lvl4pPr indent="-317500" lvl="3" marL="1828800" algn="l">
              <a:lnSpc>
                <a:spcPct val="115000"/>
              </a:lnSpc>
              <a:spcBef>
                <a:spcPts val="0"/>
              </a:spcBef>
              <a:spcAft>
                <a:spcPts val="0"/>
              </a:spcAft>
              <a:buClr>
                <a:srgbClr val="434343"/>
              </a:buClr>
              <a:buSzPts val="1400"/>
              <a:buFont typeface="Anaheim"/>
              <a:buChar char="●"/>
              <a:defRPr sz="1200"/>
            </a:lvl4pPr>
            <a:lvl5pPr indent="-317500" lvl="4" marL="2286000" algn="l">
              <a:lnSpc>
                <a:spcPct val="115000"/>
              </a:lnSpc>
              <a:spcBef>
                <a:spcPts val="0"/>
              </a:spcBef>
              <a:spcAft>
                <a:spcPts val="0"/>
              </a:spcAft>
              <a:buClr>
                <a:srgbClr val="434343"/>
              </a:buClr>
              <a:buSzPts val="1400"/>
              <a:buFont typeface="Anaheim"/>
              <a:buChar char="○"/>
              <a:defRPr sz="1200"/>
            </a:lvl5pPr>
            <a:lvl6pPr indent="-317500" lvl="5" marL="2743200" algn="l">
              <a:lnSpc>
                <a:spcPct val="115000"/>
              </a:lnSpc>
              <a:spcBef>
                <a:spcPts val="0"/>
              </a:spcBef>
              <a:spcAft>
                <a:spcPts val="0"/>
              </a:spcAft>
              <a:buClr>
                <a:srgbClr val="434343"/>
              </a:buClr>
              <a:buSzPts val="1400"/>
              <a:buFont typeface="Anaheim"/>
              <a:buChar char="■"/>
              <a:defRPr sz="1200"/>
            </a:lvl6pPr>
            <a:lvl7pPr indent="-317500" lvl="6" marL="3200400" algn="l">
              <a:lnSpc>
                <a:spcPct val="115000"/>
              </a:lnSpc>
              <a:spcBef>
                <a:spcPts val="0"/>
              </a:spcBef>
              <a:spcAft>
                <a:spcPts val="0"/>
              </a:spcAft>
              <a:buClr>
                <a:srgbClr val="434343"/>
              </a:buClr>
              <a:buSzPts val="1400"/>
              <a:buFont typeface="Anaheim"/>
              <a:buChar char="●"/>
              <a:defRPr sz="1200"/>
            </a:lvl7pPr>
            <a:lvl8pPr indent="-317500" lvl="7" marL="3657600" algn="l">
              <a:lnSpc>
                <a:spcPct val="115000"/>
              </a:lnSpc>
              <a:spcBef>
                <a:spcPts val="0"/>
              </a:spcBef>
              <a:spcAft>
                <a:spcPts val="0"/>
              </a:spcAft>
              <a:buClr>
                <a:srgbClr val="434343"/>
              </a:buClr>
              <a:buSzPts val="1400"/>
              <a:buFont typeface="Anaheim"/>
              <a:buChar char="○"/>
              <a:defRPr sz="1200"/>
            </a:lvl8pPr>
            <a:lvl9pPr indent="-317500" lvl="8" marL="4114800" algn="l">
              <a:lnSpc>
                <a:spcPct val="115000"/>
              </a:lnSpc>
              <a:spcBef>
                <a:spcPts val="0"/>
              </a:spcBef>
              <a:spcAft>
                <a:spcPts val="0"/>
              </a:spcAft>
              <a:buClr>
                <a:srgbClr val="434343"/>
              </a:buClr>
              <a:buSzPts val="1400"/>
              <a:buFont typeface="Anaheim"/>
              <a:buChar char="■"/>
              <a:defRPr sz="1200"/>
            </a:lvl9pPr>
          </a:lstStyle>
          <a:p/>
        </p:txBody>
      </p:sp>
      <p:sp>
        <p:nvSpPr>
          <p:cNvPr id="191" name="Google Shape;191;p85"/>
          <p:cNvSpPr txBox="1"/>
          <p:nvPr>
            <p:ph idx="2" type="body"/>
          </p:nvPr>
        </p:nvSpPr>
        <p:spPr>
          <a:xfrm>
            <a:off x="4857600" y="908400"/>
            <a:ext cx="3566400" cy="3700200"/>
          </a:xfrm>
          <a:prstGeom prst="rect">
            <a:avLst/>
          </a:prstGeom>
          <a:noFill/>
          <a:ln>
            <a:noFill/>
          </a:ln>
        </p:spPr>
        <p:txBody>
          <a:bodyPr anchorCtr="0" anchor="t" bIns="91425" lIns="91425" spcFirstLastPara="1" rIns="91425" wrap="square" tIns="91425">
            <a:normAutofit/>
          </a:bodyPr>
          <a:lstStyle>
            <a:lvl1pPr indent="-317500" lvl="0" marL="457200" algn="l">
              <a:lnSpc>
                <a:spcPct val="100000"/>
              </a:lnSpc>
              <a:spcBef>
                <a:spcPts val="0"/>
              </a:spcBef>
              <a:spcAft>
                <a:spcPts val="0"/>
              </a:spcAft>
              <a:buSzPts val="1400"/>
              <a:buFont typeface="Anaheim"/>
              <a:buChar char="●"/>
              <a:defRPr sz="1400"/>
            </a:lvl1pPr>
            <a:lvl2pPr indent="-317500" lvl="1" marL="914400" algn="l">
              <a:lnSpc>
                <a:spcPct val="115000"/>
              </a:lnSpc>
              <a:spcBef>
                <a:spcPts val="0"/>
              </a:spcBef>
              <a:spcAft>
                <a:spcPts val="0"/>
              </a:spcAft>
              <a:buClr>
                <a:srgbClr val="434343"/>
              </a:buClr>
              <a:buSzPts val="1400"/>
              <a:buFont typeface="Anaheim"/>
              <a:buChar char="○"/>
              <a:defRPr sz="1200"/>
            </a:lvl2pPr>
            <a:lvl3pPr indent="-317500" lvl="2" marL="1371600" algn="l">
              <a:lnSpc>
                <a:spcPct val="115000"/>
              </a:lnSpc>
              <a:spcBef>
                <a:spcPts val="0"/>
              </a:spcBef>
              <a:spcAft>
                <a:spcPts val="0"/>
              </a:spcAft>
              <a:buClr>
                <a:srgbClr val="434343"/>
              </a:buClr>
              <a:buSzPts val="1400"/>
              <a:buFont typeface="Anaheim"/>
              <a:buChar char="■"/>
              <a:defRPr sz="1200"/>
            </a:lvl3pPr>
            <a:lvl4pPr indent="-317500" lvl="3" marL="1828800" algn="l">
              <a:lnSpc>
                <a:spcPct val="115000"/>
              </a:lnSpc>
              <a:spcBef>
                <a:spcPts val="0"/>
              </a:spcBef>
              <a:spcAft>
                <a:spcPts val="0"/>
              </a:spcAft>
              <a:buClr>
                <a:srgbClr val="434343"/>
              </a:buClr>
              <a:buSzPts val="1400"/>
              <a:buFont typeface="Anaheim"/>
              <a:buChar char="●"/>
              <a:defRPr sz="1200"/>
            </a:lvl4pPr>
            <a:lvl5pPr indent="-317500" lvl="4" marL="2286000" algn="l">
              <a:lnSpc>
                <a:spcPct val="115000"/>
              </a:lnSpc>
              <a:spcBef>
                <a:spcPts val="0"/>
              </a:spcBef>
              <a:spcAft>
                <a:spcPts val="0"/>
              </a:spcAft>
              <a:buClr>
                <a:srgbClr val="434343"/>
              </a:buClr>
              <a:buSzPts val="1400"/>
              <a:buFont typeface="Anaheim"/>
              <a:buChar char="○"/>
              <a:defRPr sz="1200"/>
            </a:lvl5pPr>
            <a:lvl6pPr indent="-317500" lvl="5" marL="2743200" algn="l">
              <a:lnSpc>
                <a:spcPct val="115000"/>
              </a:lnSpc>
              <a:spcBef>
                <a:spcPts val="0"/>
              </a:spcBef>
              <a:spcAft>
                <a:spcPts val="0"/>
              </a:spcAft>
              <a:buClr>
                <a:srgbClr val="434343"/>
              </a:buClr>
              <a:buSzPts val="1400"/>
              <a:buFont typeface="Anaheim"/>
              <a:buChar char="■"/>
              <a:defRPr sz="1200"/>
            </a:lvl6pPr>
            <a:lvl7pPr indent="-317500" lvl="6" marL="3200400" algn="l">
              <a:lnSpc>
                <a:spcPct val="115000"/>
              </a:lnSpc>
              <a:spcBef>
                <a:spcPts val="0"/>
              </a:spcBef>
              <a:spcAft>
                <a:spcPts val="0"/>
              </a:spcAft>
              <a:buClr>
                <a:srgbClr val="434343"/>
              </a:buClr>
              <a:buSzPts val="1400"/>
              <a:buFont typeface="Anaheim"/>
              <a:buChar char="●"/>
              <a:defRPr sz="1200"/>
            </a:lvl7pPr>
            <a:lvl8pPr indent="-317500" lvl="7" marL="3657600" algn="l">
              <a:lnSpc>
                <a:spcPct val="115000"/>
              </a:lnSpc>
              <a:spcBef>
                <a:spcPts val="0"/>
              </a:spcBef>
              <a:spcAft>
                <a:spcPts val="0"/>
              </a:spcAft>
              <a:buClr>
                <a:srgbClr val="434343"/>
              </a:buClr>
              <a:buSzPts val="1400"/>
              <a:buFont typeface="Anaheim"/>
              <a:buChar char="○"/>
              <a:defRPr sz="1200"/>
            </a:lvl8pPr>
            <a:lvl9pPr indent="-317500" lvl="8" marL="4114800" algn="l">
              <a:lnSpc>
                <a:spcPct val="115000"/>
              </a:lnSpc>
              <a:spcBef>
                <a:spcPts val="0"/>
              </a:spcBef>
              <a:spcAft>
                <a:spcPts val="0"/>
              </a:spcAft>
              <a:buClr>
                <a:srgbClr val="434343"/>
              </a:buClr>
              <a:buSzPts val="1400"/>
              <a:buFont typeface="Anaheim"/>
              <a:buChar char="■"/>
              <a:defRPr sz="1200"/>
            </a:lvl9pPr>
          </a:lstStyle>
          <a:p/>
        </p:txBody>
      </p:sp>
      <p:sp>
        <p:nvSpPr>
          <p:cNvPr id="192" name="Google Shape;192;p85"/>
          <p:cNvSpPr txBox="1"/>
          <p:nvPr>
            <p:ph type="title"/>
          </p:nvPr>
        </p:nvSpPr>
        <p:spPr>
          <a:xfrm>
            <a:off x="720000" y="624125"/>
            <a:ext cx="41376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93" name="Shape 193"/>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94" name="Shape 194"/>
        <p:cNvGrpSpPr/>
        <p:nvPr/>
      </p:nvGrpSpPr>
      <p:grpSpPr>
        <a:xfrm>
          <a:off x="0" y="0"/>
          <a:ext cx="0" cy="0"/>
          <a:chOff x="0" y="0"/>
          <a:chExt cx="0" cy="0"/>
        </a:xfrm>
      </p:grpSpPr>
      <p:pic>
        <p:nvPicPr>
          <p:cNvPr id="195" name="Google Shape;195;p90"/>
          <p:cNvPicPr preferRelativeResize="0"/>
          <p:nvPr/>
        </p:nvPicPr>
        <p:blipFill rotWithShape="1">
          <a:blip r:embed="rId2">
            <a:alphaModFix/>
          </a:blip>
          <a:srcRect b="0" l="0" r="0" t="0"/>
          <a:stretch/>
        </p:blipFill>
        <p:spPr>
          <a:xfrm>
            <a:off x="125475" y="381275"/>
            <a:ext cx="5465939" cy="4838700"/>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
    <p:spTree>
      <p:nvGrpSpPr>
        <p:cNvPr id="196" name="Shape 196"/>
        <p:cNvGrpSpPr/>
        <p:nvPr/>
      </p:nvGrpSpPr>
      <p:grpSpPr>
        <a:xfrm>
          <a:off x="0" y="0"/>
          <a:ext cx="0" cy="0"/>
          <a:chOff x="0" y="0"/>
          <a:chExt cx="0" cy="0"/>
        </a:xfrm>
      </p:grpSpPr>
      <p:sp>
        <p:nvSpPr>
          <p:cNvPr id="197" name="Google Shape;197;p91"/>
          <p:cNvSpPr/>
          <p:nvPr/>
        </p:nvSpPr>
        <p:spPr>
          <a:xfrm>
            <a:off x="796200" y="6162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8" name="Google Shape;198;p91"/>
          <p:cNvSpPr/>
          <p:nvPr/>
        </p:nvSpPr>
        <p:spPr>
          <a:xfrm>
            <a:off x="643800" y="4638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02" name="Shape 202"/>
        <p:cNvGrpSpPr/>
        <p:nvPr/>
      </p:nvGrpSpPr>
      <p:grpSpPr>
        <a:xfrm>
          <a:off x="0" y="0"/>
          <a:ext cx="0" cy="0"/>
          <a:chOff x="0" y="0"/>
          <a:chExt cx="0" cy="0"/>
        </a:xfrm>
      </p:grpSpPr>
      <p:sp>
        <p:nvSpPr>
          <p:cNvPr id="203" name="Google Shape;203;p87"/>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None/>
              <a:defRPr/>
            </a:lvl1pPr>
            <a:lvl2pPr lvl="1" algn="ctr">
              <a:lnSpc>
                <a:spcPct val="100000"/>
              </a:lnSpc>
              <a:spcBef>
                <a:spcPts val="0"/>
              </a:spcBef>
              <a:spcAft>
                <a:spcPts val="0"/>
              </a:spcAft>
              <a:buSzPts val="2400"/>
              <a:buNone/>
              <a:defRPr/>
            </a:lvl2pPr>
            <a:lvl3pPr lvl="2" algn="ctr">
              <a:lnSpc>
                <a:spcPct val="100000"/>
              </a:lnSpc>
              <a:spcBef>
                <a:spcPts val="0"/>
              </a:spcBef>
              <a:spcAft>
                <a:spcPts val="0"/>
              </a:spcAft>
              <a:buSzPts val="2400"/>
              <a:buNone/>
              <a:defRPr/>
            </a:lvl3pPr>
            <a:lvl4pPr lvl="3" algn="ctr">
              <a:lnSpc>
                <a:spcPct val="100000"/>
              </a:lnSpc>
              <a:spcBef>
                <a:spcPts val="0"/>
              </a:spcBef>
              <a:spcAft>
                <a:spcPts val="0"/>
              </a:spcAft>
              <a:buSzPts val="2400"/>
              <a:buNone/>
              <a:defRPr/>
            </a:lvl4pPr>
            <a:lvl5pPr lvl="4" algn="ctr">
              <a:lnSpc>
                <a:spcPct val="100000"/>
              </a:lnSpc>
              <a:spcBef>
                <a:spcPts val="0"/>
              </a:spcBef>
              <a:spcAft>
                <a:spcPts val="0"/>
              </a:spcAft>
              <a:buSzPts val="2400"/>
              <a:buNone/>
              <a:defRPr/>
            </a:lvl5pPr>
            <a:lvl6pPr lvl="5" algn="ctr">
              <a:lnSpc>
                <a:spcPct val="100000"/>
              </a:lnSpc>
              <a:spcBef>
                <a:spcPts val="0"/>
              </a:spcBef>
              <a:spcAft>
                <a:spcPts val="0"/>
              </a:spcAft>
              <a:buSzPts val="2400"/>
              <a:buNone/>
              <a:defRPr/>
            </a:lvl6pPr>
            <a:lvl7pPr lvl="6" algn="ctr">
              <a:lnSpc>
                <a:spcPct val="100000"/>
              </a:lnSpc>
              <a:spcBef>
                <a:spcPts val="0"/>
              </a:spcBef>
              <a:spcAft>
                <a:spcPts val="0"/>
              </a:spcAft>
              <a:buSzPts val="2400"/>
              <a:buNone/>
              <a:defRPr/>
            </a:lvl7pPr>
            <a:lvl8pPr lvl="7" algn="ctr">
              <a:lnSpc>
                <a:spcPct val="100000"/>
              </a:lnSpc>
              <a:spcBef>
                <a:spcPts val="0"/>
              </a:spcBef>
              <a:spcAft>
                <a:spcPts val="0"/>
              </a:spcAft>
              <a:buSzPts val="2400"/>
              <a:buNone/>
              <a:defRPr/>
            </a:lvl8pPr>
            <a:lvl9pPr lvl="8" algn="ctr">
              <a:lnSpc>
                <a:spcPct val="100000"/>
              </a:lnSpc>
              <a:spcBef>
                <a:spcPts val="0"/>
              </a:spcBef>
              <a:spcAft>
                <a:spcPts val="0"/>
              </a:spcAft>
              <a:buSzPts val="2400"/>
              <a:buNone/>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04" name="Shape 20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5" name="Shape 35"/>
        <p:cNvGrpSpPr/>
        <p:nvPr/>
      </p:nvGrpSpPr>
      <p:grpSpPr>
        <a:xfrm>
          <a:off x="0" y="0"/>
          <a:ext cx="0" cy="0"/>
          <a:chOff x="0" y="0"/>
          <a:chExt cx="0" cy="0"/>
        </a:xfrm>
      </p:grpSpPr>
      <p:sp>
        <p:nvSpPr>
          <p:cNvPr id="36" name="Google Shape;36;p57"/>
          <p:cNvSpPr txBox="1"/>
          <p:nvPr>
            <p:ph type="title"/>
          </p:nvPr>
        </p:nvSpPr>
        <p:spPr>
          <a:xfrm>
            <a:off x="1683325" y="2751600"/>
            <a:ext cx="6054900" cy="8418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sz="5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7" name="Google Shape;37;p57"/>
          <p:cNvSpPr txBox="1"/>
          <p:nvPr>
            <p:ph idx="2" type="title"/>
          </p:nvPr>
        </p:nvSpPr>
        <p:spPr>
          <a:xfrm>
            <a:off x="1683325" y="1464600"/>
            <a:ext cx="1299900" cy="938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100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38" name="Google Shape;38;p57"/>
          <p:cNvSpPr txBox="1"/>
          <p:nvPr>
            <p:ph idx="1" type="subTitle"/>
          </p:nvPr>
        </p:nvSpPr>
        <p:spPr>
          <a:xfrm>
            <a:off x="1683325" y="3593400"/>
            <a:ext cx="6054900" cy="4359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2600"/>
              <a:buNone/>
              <a:defRPr b="0" sz="16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9" name="Shape 39"/>
        <p:cNvGrpSpPr/>
        <p:nvPr/>
      </p:nvGrpSpPr>
      <p:grpSpPr>
        <a:xfrm>
          <a:off x="0" y="0"/>
          <a:ext cx="0" cy="0"/>
          <a:chOff x="0" y="0"/>
          <a:chExt cx="0" cy="0"/>
        </a:xfrm>
      </p:grpSpPr>
      <p:sp>
        <p:nvSpPr>
          <p:cNvPr id="40" name="Google Shape;40;p58"/>
          <p:cNvSpPr txBox="1"/>
          <p:nvPr>
            <p:ph idx="1" type="body"/>
          </p:nvPr>
        </p:nvSpPr>
        <p:spPr>
          <a:xfrm>
            <a:off x="720000" y="3488250"/>
            <a:ext cx="4815000" cy="1115100"/>
          </a:xfrm>
          <a:prstGeom prst="rect">
            <a:avLst/>
          </a:prstGeom>
          <a:noFill/>
          <a:ln>
            <a:noFill/>
          </a:ln>
        </p:spPr>
        <p:txBody>
          <a:bodyPr anchorCtr="0" anchor="t" bIns="91425" lIns="91425" spcFirstLastPara="1" rIns="91425" wrap="square" tIns="91425">
            <a:normAutofit/>
          </a:bodyPr>
          <a:lstStyle>
            <a:lvl1pPr indent="-304800" lvl="0" marL="457200" algn="l">
              <a:lnSpc>
                <a:spcPct val="100000"/>
              </a:lnSpc>
              <a:spcBef>
                <a:spcPts val="0"/>
              </a:spcBef>
              <a:spcAft>
                <a:spcPts val="0"/>
              </a:spcAft>
              <a:buSzPts val="1200"/>
              <a:buChar char="●"/>
              <a:defRPr sz="1600">
                <a:solidFill>
                  <a:schemeClr val="dk1"/>
                </a:solidFill>
              </a:defRPr>
            </a:lvl1pPr>
            <a:lvl2pPr indent="-304800" lvl="1" marL="914400" algn="l">
              <a:lnSpc>
                <a:spcPct val="115000"/>
              </a:lnSpc>
              <a:spcBef>
                <a:spcPts val="0"/>
              </a:spcBef>
              <a:spcAft>
                <a:spcPts val="0"/>
              </a:spcAft>
              <a:buSzPts val="1200"/>
              <a:buChar char="○"/>
              <a:defRPr sz="1200"/>
            </a:lvl2pPr>
            <a:lvl3pPr indent="-304800" lvl="2" marL="1371600" algn="l">
              <a:lnSpc>
                <a:spcPct val="115000"/>
              </a:lnSpc>
              <a:spcBef>
                <a:spcPts val="0"/>
              </a:spcBef>
              <a:spcAft>
                <a:spcPts val="0"/>
              </a:spcAft>
              <a:buSzPts val="1200"/>
              <a:buChar char="■"/>
              <a:defRPr sz="1200"/>
            </a:lvl3pPr>
            <a:lvl4pPr indent="-304800" lvl="3" marL="1828800" algn="l">
              <a:lnSpc>
                <a:spcPct val="115000"/>
              </a:lnSpc>
              <a:spcBef>
                <a:spcPts val="0"/>
              </a:spcBef>
              <a:spcAft>
                <a:spcPts val="0"/>
              </a:spcAft>
              <a:buSzPts val="1200"/>
              <a:buChar char="●"/>
              <a:defRPr sz="1200"/>
            </a:lvl4pPr>
            <a:lvl5pPr indent="-304800" lvl="4" marL="2286000" algn="l">
              <a:lnSpc>
                <a:spcPct val="115000"/>
              </a:lnSpc>
              <a:spcBef>
                <a:spcPts val="0"/>
              </a:spcBef>
              <a:spcAft>
                <a:spcPts val="0"/>
              </a:spcAft>
              <a:buSzPts val="1200"/>
              <a:buChar char="○"/>
              <a:defRPr sz="1200"/>
            </a:lvl5pPr>
            <a:lvl6pPr indent="-304800" lvl="5" marL="2743200" algn="l">
              <a:lnSpc>
                <a:spcPct val="115000"/>
              </a:lnSpc>
              <a:spcBef>
                <a:spcPts val="0"/>
              </a:spcBef>
              <a:spcAft>
                <a:spcPts val="0"/>
              </a:spcAft>
              <a:buSzPts val="1200"/>
              <a:buChar char="■"/>
              <a:defRPr sz="1200"/>
            </a:lvl6pPr>
            <a:lvl7pPr indent="-304800" lvl="6" marL="3200400" algn="l">
              <a:lnSpc>
                <a:spcPct val="115000"/>
              </a:lnSpc>
              <a:spcBef>
                <a:spcPts val="0"/>
              </a:spcBef>
              <a:spcAft>
                <a:spcPts val="0"/>
              </a:spcAft>
              <a:buSzPts val="1200"/>
              <a:buChar char="●"/>
              <a:defRPr sz="1200"/>
            </a:lvl7pPr>
            <a:lvl8pPr indent="-304800" lvl="7" marL="3657600" algn="l">
              <a:lnSpc>
                <a:spcPct val="115000"/>
              </a:lnSpc>
              <a:spcBef>
                <a:spcPts val="0"/>
              </a:spcBef>
              <a:spcAft>
                <a:spcPts val="0"/>
              </a:spcAft>
              <a:buSzPts val="1200"/>
              <a:buChar char="○"/>
              <a:defRPr sz="1200"/>
            </a:lvl8pPr>
            <a:lvl9pPr indent="-304800" lvl="8" marL="4114800" algn="l">
              <a:lnSpc>
                <a:spcPct val="115000"/>
              </a:lnSpc>
              <a:spcBef>
                <a:spcPts val="0"/>
              </a:spcBef>
              <a:spcAft>
                <a:spcPts val="0"/>
              </a:spcAft>
              <a:buSzPts val="1200"/>
              <a:buChar char="■"/>
              <a:defRPr sz="1200"/>
            </a:lvl9pPr>
          </a:lstStyle>
          <a:p/>
        </p:txBody>
      </p:sp>
      <p:sp>
        <p:nvSpPr>
          <p:cNvPr id="41" name="Google Shape;41;p58"/>
          <p:cNvSpPr txBox="1"/>
          <p:nvPr>
            <p:ph type="title"/>
          </p:nvPr>
        </p:nvSpPr>
        <p:spPr>
          <a:xfrm>
            <a:off x="720000" y="624125"/>
            <a:ext cx="32460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42" name="Shape 42"/>
        <p:cNvGrpSpPr/>
        <p:nvPr/>
      </p:nvGrpSpPr>
      <p:grpSpPr>
        <a:xfrm>
          <a:off x="0" y="0"/>
          <a:ext cx="0" cy="0"/>
          <a:chOff x="0" y="0"/>
          <a:chExt cx="0" cy="0"/>
        </a:xfrm>
      </p:grpSpPr>
      <p:sp>
        <p:nvSpPr>
          <p:cNvPr id="43" name="Google Shape;43;p59"/>
          <p:cNvSpPr txBox="1"/>
          <p:nvPr>
            <p:ph type="title"/>
          </p:nvPr>
        </p:nvSpPr>
        <p:spPr>
          <a:xfrm>
            <a:off x="1382050" y="3301613"/>
            <a:ext cx="23364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4" name="Google Shape;44;p59"/>
          <p:cNvSpPr txBox="1"/>
          <p:nvPr>
            <p:ph idx="1" type="subTitle"/>
          </p:nvPr>
        </p:nvSpPr>
        <p:spPr>
          <a:xfrm>
            <a:off x="1382050" y="3694025"/>
            <a:ext cx="2336400" cy="748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5" name="Google Shape;45;p59"/>
          <p:cNvSpPr txBox="1"/>
          <p:nvPr>
            <p:ph idx="2" type="title"/>
          </p:nvPr>
        </p:nvSpPr>
        <p:spPr>
          <a:xfrm>
            <a:off x="3753815" y="1796600"/>
            <a:ext cx="23364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6" name="Google Shape;46;p59"/>
          <p:cNvSpPr txBox="1"/>
          <p:nvPr>
            <p:ph idx="3" type="subTitle"/>
          </p:nvPr>
        </p:nvSpPr>
        <p:spPr>
          <a:xfrm>
            <a:off x="3753815" y="2189012"/>
            <a:ext cx="2336400" cy="748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7" name="Google Shape;47;p59"/>
          <p:cNvSpPr txBox="1"/>
          <p:nvPr>
            <p:ph idx="4" type="title"/>
          </p:nvPr>
        </p:nvSpPr>
        <p:spPr>
          <a:xfrm>
            <a:off x="6087600" y="3301613"/>
            <a:ext cx="2336400" cy="392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4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8" name="Google Shape;48;p59"/>
          <p:cNvSpPr txBox="1"/>
          <p:nvPr>
            <p:ph idx="5" type="subTitle"/>
          </p:nvPr>
        </p:nvSpPr>
        <p:spPr>
          <a:xfrm>
            <a:off x="6087600" y="3694025"/>
            <a:ext cx="2336400" cy="748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sz="1400">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9" name="Google Shape;49;p59"/>
          <p:cNvSpPr txBox="1"/>
          <p:nvPr>
            <p:ph idx="6" type="title"/>
          </p:nvPr>
        </p:nvSpPr>
        <p:spPr>
          <a:xfrm>
            <a:off x="720000" y="624125"/>
            <a:ext cx="44373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pic>
        <p:nvPicPr>
          <p:cNvPr id="50" name="Google Shape;50;p59"/>
          <p:cNvPicPr preferRelativeResize="0"/>
          <p:nvPr/>
        </p:nvPicPr>
        <p:blipFill rotWithShape="1">
          <a:blip r:embed="rId2">
            <a:alphaModFix/>
          </a:blip>
          <a:srcRect b="0" l="0" r="0" t="0"/>
          <a:stretch/>
        </p:blipFill>
        <p:spPr>
          <a:xfrm>
            <a:off x="3063325" y="3467675"/>
            <a:ext cx="3198199" cy="3198199"/>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3">
    <p:spTree>
      <p:nvGrpSpPr>
        <p:cNvPr id="51" name="Shape 51"/>
        <p:cNvGrpSpPr/>
        <p:nvPr/>
      </p:nvGrpSpPr>
      <p:grpSpPr>
        <a:xfrm>
          <a:off x="0" y="0"/>
          <a:ext cx="0" cy="0"/>
          <a:chOff x="0" y="0"/>
          <a:chExt cx="0" cy="0"/>
        </a:xfrm>
      </p:grpSpPr>
      <p:sp>
        <p:nvSpPr>
          <p:cNvPr id="52" name="Google Shape;52;p60"/>
          <p:cNvSpPr txBox="1"/>
          <p:nvPr>
            <p:ph idx="1" type="subTitle"/>
          </p:nvPr>
        </p:nvSpPr>
        <p:spPr>
          <a:xfrm>
            <a:off x="720000" y="3637475"/>
            <a:ext cx="2907600" cy="9660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3" name="Google Shape;53;p60"/>
          <p:cNvSpPr txBox="1"/>
          <p:nvPr>
            <p:ph type="title"/>
          </p:nvPr>
        </p:nvSpPr>
        <p:spPr>
          <a:xfrm>
            <a:off x="720000" y="624125"/>
            <a:ext cx="77040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spTree>
      <p:nvGrpSpPr>
        <p:cNvPr id="54" name="Shape 54"/>
        <p:cNvGrpSpPr/>
        <p:nvPr/>
      </p:nvGrpSpPr>
      <p:grpSpPr>
        <a:xfrm>
          <a:off x="0" y="0"/>
          <a:ext cx="0" cy="0"/>
          <a:chOff x="0" y="0"/>
          <a:chExt cx="0" cy="0"/>
        </a:xfrm>
      </p:grpSpPr>
      <p:sp>
        <p:nvSpPr>
          <p:cNvPr id="55" name="Google Shape;55;p61"/>
          <p:cNvSpPr txBox="1"/>
          <p:nvPr>
            <p:ph idx="1" type="subTitle"/>
          </p:nvPr>
        </p:nvSpPr>
        <p:spPr>
          <a:xfrm>
            <a:off x="1052037" y="2029562"/>
            <a:ext cx="4821600" cy="20319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1400"/>
              <a:buFont typeface="Anaheim"/>
              <a:buChar char="●"/>
              <a:defRPr/>
            </a:lvl1pPr>
            <a:lvl2pPr lvl="1" algn="ctr">
              <a:lnSpc>
                <a:spcPct val="100000"/>
              </a:lnSpc>
              <a:spcBef>
                <a:spcPts val="0"/>
              </a:spcBef>
              <a:spcAft>
                <a:spcPts val="0"/>
              </a:spcAft>
              <a:buSzPts val="1400"/>
              <a:buFont typeface="Anaheim"/>
              <a:buChar char="○"/>
              <a:defRPr/>
            </a:lvl2pPr>
            <a:lvl3pPr lvl="2" algn="ctr">
              <a:lnSpc>
                <a:spcPct val="100000"/>
              </a:lnSpc>
              <a:spcBef>
                <a:spcPts val="0"/>
              </a:spcBef>
              <a:spcAft>
                <a:spcPts val="0"/>
              </a:spcAft>
              <a:buSzPts val="1400"/>
              <a:buFont typeface="Anaheim"/>
              <a:buChar char="■"/>
              <a:defRPr/>
            </a:lvl3pPr>
            <a:lvl4pPr lvl="3" algn="ctr">
              <a:lnSpc>
                <a:spcPct val="100000"/>
              </a:lnSpc>
              <a:spcBef>
                <a:spcPts val="0"/>
              </a:spcBef>
              <a:spcAft>
                <a:spcPts val="0"/>
              </a:spcAft>
              <a:buSzPts val="1400"/>
              <a:buFont typeface="Anaheim"/>
              <a:buChar char="●"/>
              <a:defRPr/>
            </a:lvl4pPr>
            <a:lvl5pPr lvl="4" algn="ctr">
              <a:lnSpc>
                <a:spcPct val="100000"/>
              </a:lnSpc>
              <a:spcBef>
                <a:spcPts val="0"/>
              </a:spcBef>
              <a:spcAft>
                <a:spcPts val="0"/>
              </a:spcAft>
              <a:buSzPts val="1400"/>
              <a:buFont typeface="Anaheim"/>
              <a:buChar char="○"/>
              <a:defRPr/>
            </a:lvl5pPr>
            <a:lvl6pPr lvl="5" algn="ctr">
              <a:lnSpc>
                <a:spcPct val="100000"/>
              </a:lnSpc>
              <a:spcBef>
                <a:spcPts val="0"/>
              </a:spcBef>
              <a:spcAft>
                <a:spcPts val="0"/>
              </a:spcAft>
              <a:buSzPts val="1400"/>
              <a:buFont typeface="Anaheim"/>
              <a:buChar char="■"/>
              <a:defRPr/>
            </a:lvl6pPr>
            <a:lvl7pPr lvl="6" algn="ctr">
              <a:lnSpc>
                <a:spcPct val="100000"/>
              </a:lnSpc>
              <a:spcBef>
                <a:spcPts val="0"/>
              </a:spcBef>
              <a:spcAft>
                <a:spcPts val="0"/>
              </a:spcAft>
              <a:buSzPts val="1400"/>
              <a:buFont typeface="Anaheim"/>
              <a:buChar char="●"/>
              <a:defRPr/>
            </a:lvl7pPr>
            <a:lvl8pPr lvl="7" algn="ctr">
              <a:lnSpc>
                <a:spcPct val="100000"/>
              </a:lnSpc>
              <a:spcBef>
                <a:spcPts val="0"/>
              </a:spcBef>
              <a:spcAft>
                <a:spcPts val="0"/>
              </a:spcAft>
              <a:buSzPts val="1400"/>
              <a:buFont typeface="Anaheim"/>
              <a:buChar char="○"/>
              <a:defRPr/>
            </a:lvl8pPr>
            <a:lvl9pPr lvl="8" algn="ctr">
              <a:lnSpc>
                <a:spcPct val="100000"/>
              </a:lnSpc>
              <a:spcBef>
                <a:spcPts val="0"/>
              </a:spcBef>
              <a:spcAft>
                <a:spcPts val="0"/>
              </a:spcAft>
              <a:buSzPts val="1400"/>
              <a:buFont typeface="Anaheim"/>
              <a:buChar char="■"/>
              <a:defRPr/>
            </a:lvl9pPr>
          </a:lstStyle>
          <a:p/>
        </p:txBody>
      </p:sp>
      <p:sp>
        <p:nvSpPr>
          <p:cNvPr id="56" name="Google Shape;56;p61"/>
          <p:cNvSpPr txBox="1"/>
          <p:nvPr>
            <p:ph type="title"/>
          </p:nvPr>
        </p:nvSpPr>
        <p:spPr>
          <a:xfrm>
            <a:off x="720000" y="624125"/>
            <a:ext cx="5661600" cy="393600"/>
          </a:xfrm>
          <a:prstGeom prst="rect">
            <a:avLst/>
          </a:prstGeom>
          <a:noFill/>
          <a:ln>
            <a:noFill/>
          </a:ln>
        </p:spPr>
        <p:txBody>
          <a:bodyPr anchorCtr="0" anchor="ctr" bIns="91425" lIns="91425" spcFirstLastPara="1" rIns="91425" wrap="square" tIns="91425">
            <a:noAutofit/>
          </a:bodyPr>
          <a:lstStyle>
            <a:lvl1pPr lvl="0" marR="38100" algn="l">
              <a:lnSpc>
                <a:spcPct val="128571"/>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pic>
        <p:nvPicPr>
          <p:cNvPr id="57" name="Google Shape;57;p61"/>
          <p:cNvPicPr preferRelativeResize="0"/>
          <p:nvPr/>
        </p:nvPicPr>
        <p:blipFill rotWithShape="1">
          <a:blip r:embed="rId2">
            <a:alphaModFix/>
          </a:blip>
          <a:srcRect b="0" l="0" r="0" t="0"/>
          <a:stretch/>
        </p:blipFill>
        <p:spPr>
          <a:xfrm>
            <a:off x="5038575" y="1922378"/>
            <a:ext cx="4589575" cy="378187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8" name="Shape 58"/>
        <p:cNvGrpSpPr/>
        <p:nvPr/>
      </p:nvGrpSpPr>
      <p:grpSpPr>
        <a:xfrm>
          <a:off x="0" y="0"/>
          <a:ext cx="0" cy="0"/>
          <a:chOff x="0" y="0"/>
          <a:chExt cx="0" cy="0"/>
        </a:xfrm>
      </p:grpSpPr>
      <p:sp>
        <p:nvSpPr>
          <p:cNvPr id="59" name="Google Shape;59;p62"/>
          <p:cNvSpPr txBox="1"/>
          <p:nvPr>
            <p:ph type="title"/>
          </p:nvPr>
        </p:nvSpPr>
        <p:spPr>
          <a:xfrm>
            <a:off x="720000" y="624125"/>
            <a:ext cx="2812800" cy="393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800"/>
              <a:buNone/>
              <a:defRPr sz="30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31.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slideLayout" Target="../slideLayouts/slideLayout25.xml"/><Relationship Id="rId25" Type="http://schemas.openxmlformats.org/officeDocument/2006/relationships/slideLayout" Target="../slideLayouts/slideLayout24.xml"/><Relationship Id="rId28" Type="http://schemas.openxmlformats.org/officeDocument/2006/relationships/slideLayout" Target="../slideLayouts/slideLayout27.xml"/><Relationship Id="rId27" Type="http://schemas.openxmlformats.org/officeDocument/2006/relationships/slideLayout" Target="../slideLayouts/slideLayout26.xml"/><Relationship Id="rId5" Type="http://schemas.openxmlformats.org/officeDocument/2006/relationships/slideLayout" Target="../slideLayouts/slideLayout4.xml"/><Relationship Id="rId6" Type="http://schemas.openxmlformats.org/officeDocument/2006/relationships/slideLayout" Target="../slideLayouts/slideLayout5.xml"/><Relationship Id="rId29" Type="http://schemas.openxmlformats.org/officeDocument/2006/relationships/slideLayout" Target="../slideLayouts/slideLayout28.xml"/><Relationship Id="rId7" Type="http://schemas.openxmlformats.org/officeDocument/2006/relationships/slideLayout" Target="../slideLayouts/slideLayout6.xml"/><Relationship Id="rId8" Type="http://schemas.openxmlformats.org/officeDocument/2006/relationships/slideLayout" Target="../slideLayouts/slideLayout7.xml"/><Relationship Id="rId31" Type="http://schemas.openxmlformats.org/officeDocument/2006/relationships/slideLayout" Target="../slideLayouts/slideLayout30.xml"/><Relationship Id="rId30" Type="http://schemas.openxmlformats.org/officeDocument/2006/relationships/slideLayout" Target="../slideLayouts/slideLayout29.xml"/><Relationship Id="rId11" Type="http://schemas.openxmlformats.org/officeDocument/2006/relationships/slideLayout" Target="../slideLayouts/slideLayout10.xml"/><Relationship Id="rId33" Type="http://schemas.openxmlformats.org/officeDocument/2006/relationships/slideLayout" Target="../slideLayouts/slideLayout32.xml"/><Relationship Id="rId10" Type="http://schemas.openxmlformats.org/officeDocument/2006/relationships/slideLayout" Target="../slideLayouts/slideLayout9.xml"/><Relationship Id="rId32" Type="http://schemas.openxmlformats.org/officeDocument/2006/relationships/slideLayout" Target="../slideLayouts/slideLayout31.xml"/><Relationship Id="rId13" Type="http://schemas.openxmlformats.org/officeDocument/2006/relationships/slideLayout" Target="../slideLayouts/slideLayout12.xml"/><Relationship Id="rId35" Type="http://schemas.openxmlformats.org/officeDocument/2006/relationships/slideLayout" Target="../slideLayouts/slideLayout34.xml"/><Relationship Id="rId12" Type="http://schemas.openxmlformats.org/officeDocument/2006/relationships/slideLayout" Target="../slideLayouts/slideLayout11.xml"/><Relationship Id="rId34" Type="http://schemas.openxmlformats.org/officeDocument/2006/relationships/slideLayout" Target="../slideLayouts/slideLayout33.xml"/><Relationship Id="rId15" Type="http://schemas.openxmlformats.org/officeDocument/2006/relationships/slideLayout" Target="../slideLayouts/slideLayout14.xml"/><Relationship Id="rId37" Type="http://schemas.openxmlformats.org/officeDocument/2006/relationships/theme" Target="../theme/theme1.xml"/><Relationship Id="rId14" Type="http://schemas.openxmlformats.org/officeDocument/2006/relationships/slideLayout" Target="../slideLayouts/slideLayout13.xml"/><Relationship Id="rId36" Type="http://schemas.openxmlformats.org/officeDocument/2006/relationships/slideLayout" Target="../slideLayouts/slideLayout35.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slideLayout" Target="../slideLayouts/slideLayout37.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53"/>
          <p:cNvSpPr txBox="1"/>
          <p:nvPr>
            <p:ph type="title"/>
          </p:nvPr>
        </p:nvSpPr>
        <p:spPr>
          <a:xfrm>
            <a:off x="720000" y="624125"/>
            <a:ext cx="7704000" cy="3936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dk1"/>
              </a:buClr>
              <a:buSzPts val="2800"/>
              <a:buFont typeface="Vollkorn Medium"/>
              <a:buNone/>
              <a:defRPr b="0" i="0" sz="2800" u="none" cap="none" strike="noStrike">
                <a:solidFill>
                  <a:schemeClr val="dk1"/>
                </a:solidFill>
                <a:latin typeface="Vollkorn Medium"/>
                <a:ea typeface="Vollkorn Medium"/>
                <a:cs typeface="Vollkorn Medium"/>
                <a:sym typeface="Vollkorn Medium"/>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53"/>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rmAutofit/>
          </a:bodyPr>
          <a:lstStyle>
            <a:lvl1pPr indent="-317500" lvl="0" marL="457200" marR="0" rtl="0" algn="l">
              <a:lnSpc>
                <a:spcPct val="115000"/>
              </a:lnSpc>
              <a:spcBef>
                <a:spcPts val="0"/>
              </a:spcBef>
              <a:spcAft>
                <a:spcPts val="0"/>
              </a:spcAft>
              <a:buClr>
                <a:schemeClr val="dk1"/>
              </a:buClr>
              <a:buSzPts val="1400"/>
              <a:buFont typeface="Open Sans Medium"/>
              <a:buChar char="●"/>
              <a:defRPr b="0" i="0" sz="1400" u="none" cap="none" strike="noStrike">
                <a:solidFill>
                  <a:schemeClr val="dk1"/>
                </a:solidFill>
                <a:latin typeface="Open Sans Medium"/>
                <a:ea typeface="Open Sans Medium"/>
                <a:cs typeface="Open Sans Medium"/>
                <a:sym typeface="Open Sans Medium"/>
              </a:defRPr>
            </a:lvl1pPr>
            <a:lvl2pPr indent="-317500" lvl="1" marL="914400" marR="0" rtl="0" algn="l">
              <a:lnSpc>
                <a:spcPct val="115000"/>
              </a:lnSpc>
              <a:spcBef>
                <a:spcPts val="0"/>
              </a:spcBef>
              <a:spcAft>
                <a:spcPts val="0"/>
              </a:spcAft>
              <a:buClr>
                <a:schemeClr val="dk1"/>
              </a:buClr>
              <a:buSzPts val="1400"/>
              <a:buFont typeface="Open Sans Medium"/>
              <a:buChar char="○"/>
              <a:defRPr b="0" i="0" sz="1400" u="none" cap="none" strike="noStrike">
                <a:solidFill>
                  <a:schemeClr val="dk1"/>
                </a:solidFill>
                <a:latin typeface="Open Sans Medium"/>
                <a:ea typeface="Open Sans Medium"/>
                <a:cs typeface="Open Sans Medium"/>
                <a:sym typeface="Open Sans Medium"/>
              </a:defRPr>
            </a:lvl2pPr>
            <a:lvl3pPr indent="-317500" lvl="2" marL="1371600" marR="0" rtl="0" algn="l">
              <a:lnSpc>
                <a:spcPct val="115000"/>
              </a:lnSpc>
              <a:spcBef>
                <a:spcPts val="0"/>
              </a:spcBef>
              <a:spcAft>
                <a:spcPts val="0"/>
              </a:spcAft>
              <a:buClr>
                <a:schemeClr val="dk1"/>
              </a:buClr>
              <a:buSzPts val="1400"/>
              <a:buFont typeface="Open Sans Medium"/>
              <a:buChar char="■"/>
              <a:defRPr b="0" i="0" sz="1400" u="none" cap="none" strike="noStrike">
                <a:solidFill>
                  <a:schemeClr val="dk1"/>
                </a:solidFill>
                <a:latin typeface="Open Sans Medium"/>
                <a:ea typeface="Open Sans Medium"/>
                <a:cs typeface="Open Sans Medium"/>
                <a:sym typeface="Open Sans Medium"/>
              </a:defRPr>
            </a:lvl3pPr>
            <a:lvl4pPr indent="-317500" lvl="3" marL="1828800" marR="0" rtl="0" algn="l">
              <a:lnSpc>
                <a:spcPct val="115000"/>
              </a:lnSpc>
              <a:spcBef>
                <a:spcPts val="0"/>
              </a:spcBef>
              <a:spcAft>
                <a:spcPts val="0"/>
              </a:spcAft>
              <a:buClr>
                <a:schemeClr val="dk1"/>
              </a:buClr>
              <a:buSzPts val="1400"/>
              <a:buFont typeface="Open Sans Medium"/>
              <a:buChar char="●"/>
              <a:defRPr b="0" i="0" sz="1400" u="none" cap="none" strike="noStrike">
                <a:solidFill>
                  <a:schemeClr val="dk1"/>
                </a:solidFill>
                <a:latin typeface="Open Sans Medium"/>
                <a:ea typeface="Open Sans Medium"/>
                <a:cs typeface="Open Sans Medium"/>
                <a:sym typeface="Open Sans Medium"/>
              </a:defRPr>
            </a:lvl4pPr>
            <a:lvl5pPr indent="-317500" lvl="4" marL="2286000" marR="0" rtl="0" algn="l">
              <a:lnSpc>
                <a:spcPct val="115000"/>
              </a:lnSpc>
              <a:spcBef>
                <a:spcPts val="0"/>
              </a:spcBef>
              <a:spcAft>
                <a:spcPts val="0"/>
              </a:spcAft>
              <a:buClr>
                <a:schemeClr val="dk1"/>
              </a:buClr>
              <a:buSzPts val="1400"/>
              <a:buFont typeface="Open Sans Medium"/>
              <a:buChar char="○"/>
              <a:defRPr b="0" i="0" sz="1400" u="none" cap="none" strike="noStrike">
                <a:solidFill>
                  <a:schemeClr val="dk1"/>
                </a:solidFill>
                <a:latin typeface="Open Sans Medium"/>
                <a:ea typeface="Open Sans Medium"/>
                <a:cs typeface="Open Sans Medium"/>
                <a:sym typeface="Open Sans Medium"/>
              </a:defRPr>
            </a:lvl5pPr>
            <a:lvl6pPr indent="-317500" lvl="5" marL="2743200" marR="0" rtl="0" algn="l">
              <a:lnSpc>
                <a:spcPct val="115000"/>
              </a:lnSpc>
              <a:spcBef>
                <a:spcPts val="0"/>
              </a:spcBef>
              <a:spcAft>
                <a:spcPts val="0"/>
              </a:spcAft>
              <a:buClr>
                <a:schemeClr val="dk1"/>
              </a:buClr>
              <a:buSzPts val="1400"/>
              <a:buFont typeface="Open Sans Medium"/>
              <a:buChar char="■"/>
              <a:defRPr b="0" i="0" sz="1400" u="none" cap="none" strike="noStrike">
                <a:solidFill>
                  <a:schemeClr val="dk1"/>
                </a:solidFill>
                <a:latin typeface="Open Sans Medium"/>
                <a:ea typeface="Open Sans Medium"/>
                <a:cs typeface="Open Sans Medium"/>
                <a:sym typeface="Open Sans Medium"/>
              </a:defRPr>
            </a:lvl6pPr>
            <a:lvl7pPr indent="-317500" lvl="6" marL="3200400" marR="0" rtl="0" algn="l">
              <a:lnSpc>
                <a:spcPct val="115000"/>
              </a:lnSpc>
              <a:spcBef>
                <a:spcPts val="0"/>
              </a:spcBef>
              <a:spcAft>
                <a:spcPts val="0"/>
              </a:spcAft>
              <a:buClr>
                <a:schemeClr val="dk1"/>
              </a:buClr>
              <a:buSzPts val="1400"/>
              <a:buFont typeface="Open Sans Medium"/>
              <a:buChar char="●"/>
              <a:defRPr b="0" i="0" sz="1400" u="none" cap="none" strike="noStrike">
                <a:solidFill>
                  <a:schemeClr val="dk1"/>
                </a:solidFill>
                <a:latin typeface="Open Sans Medium"/>
                <a:ea typeface="Open Sans Medium"/>
                <a:cs typeface="Open Sans Medium"/>
                <a:sym typeface="Open Sans Medium"/>
              </a:defRPr>
            </a:lvl7pPr>
            <a:lvl8pPr indent="-317500" lvl="7" marL="3657600" marR="0" rtl="0" algn="l">
              <a:lnSpc>
                <a:spcPct val="115000"/>
              </a:lnSpc>
              <a:spcBef>
                <a:spcPts val="0"/>
              </a:spcBef>
              <a:spcAft>
                <a:spcPts val="0"/>
              </a:spcAft>
              <a:buClr>
                <a:schemeClr val="dk1"/>
              </a:buClr>
              <a:buSzPts val="1400"/>
              <a:buFont typeface="Open Sans Medium"/>
              <a:buChar char="○"/>
              <a:defRPr b="0" i="0" sz="1400" u="none" cap="none" strike="noStrike">
                <a:solidFill>
                  <a:schemeClr val="dk1"/>
                </a:solidFill>
                <a:latin typeface="Open Sans Medium"/>
                <a:ea typeface="Open Sans Medium"/>
                <a:cs typeface="Open Sans Medium"/>
                <a:sym typeface="Open Sans Medium"/>
              </a:defRPr>
            </a:lvl8pPr>
            <a:lvl9pPr indent="-317500" lvl="8" marL="4114800" marR="0" rtl="0" algn="l">
              <a:lnSpc>
                <a:spcPct val="115000"/>
              </a:lnSpc>
              <a:spcBef>
                <a:spcPts val="0"/>
              </a:spcBef>
              <a:spcAft>
                <a:spcPts val="0"/>
              </a:spcAft>
              <a:buClr>
                <a:schemeClr val="dk1"/>
              </a:buClr>
              <a:buSzPts val="1400"/>
              <a:buFont typeface="Open Sans Medium"/>
              <a:buChar char="■"/>
              <a:defRPr b="0" i="0" sz="1400" u="none" cap="none" strike="noStrike">
                <a:solidFill>
                  <a:schemeClr val="dk1"/>
                </a:solidFill>
                <a:latin typeface="Open Sans Medium"/>
                <a:ea typeface="Open Sans Medium"/>
                <a:cs typeface="Open Sans Medium"/>
                <a:sym typeface="Open Sans Medium"/>
              </a:defRPr>
            </a:lvl9pPr>
          </a:lstStyle>
          <a:p/>
        </p:txBody>
      </p:sp>
    </p:spTree>
  </p:cSld>
  <p:clrMap accent1="accent1" accent2="accent2" accent3="accent3" accent4="accent4" accent5="accent5" accent6="accent6" bg1="lt1" bg2="dk2" tx1="dk1" tx2="lt2" folHlink="folHlink" hlink="hlink"/>
  <p:sldLayoutIdLst>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99" name="Shape 199"/>
        <p:cNvGrpSpPr/>
        <p:nvPr/>
      </p:nvGrpSpPr>
      <p:grpSpPr>
        <a:xfrm>
          <a:off x="0" y="0"/>
          <a:ext cx="0" cy="0"/>
          <a:chOff x="0" y="0"/>
          <a:chExt cx="0" cy="0"/>
        </a:xfrm>
      </p:grpSpPr>
      <p:sp>
        <p:nvSpPr>
          <p:cNvPr id="200" name="Google Shape;200;p8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1pPr>
            <a:lvl2pPr lvl="1"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2pPr>
            <a:lvl3pPr lvl="2"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3pPr>
            <a:lvl4pPr lvl="3"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4pPr>
            <a:lvl5pPr lvl="4"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5pPr>
            <a:lvl6pPr lvl="5"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6pPr>
            <a:lvl7pPr lvl="6"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7pPr>
            <a:lvl8pPr lvl="7"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8pPr>
            <a:lvl9pPr lvl="8"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9pPr>
          </a:lstStyle>
          <a:p/>
        </p:txBody>
      </p:sp>
      <p:sp>
        <p:nvSpPr>
          <p:cNvPr id="201" name="Google Shape;201;p8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1pPr>
            <a:lvl2pPr indent="-298450" lvl="1" marL="914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2pPr>
            <a:lvl3pPr indent="-298450" lvl="2" marL="1371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3pPr>
            <a:lvl4pPr indent="-298450" lvl="3" marL="1828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4pPr>
            <a:lvl5pPr indent="-298450" lvl="4" marL="22860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5pPr>
            <a:lvl6pPr indent="-298450" lvl="5" marL="2743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6pPr>
            <a:lvl7pPr indent="-298450" lvl="6" marL="3200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7pPr>
            <a:lvl8pPr indent="-298450" lvl="7" marL="3657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8pPr>
            <a:lvl9pPr indent="-298450" lvl="8" marL="4114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5" r:id="rId1"/>
    <p:sldLayoutId id="2147483686"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 Id="rId3" Type="http://schemas.openxmlformats.org/officeDocument/2006/relationships/image" Target="../media/image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 Id="rId3" Type="http://schemas.openxmlformats.org/officeDocument/2006/relationships/image" Target="../media/image13.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 Id="rId3" Type="http://schemas.openxmlformats.org/officeDocument/2006/relationships/image" Target="../media/image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image" Target="../media/image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 Id="rId3" Type="http://schemas.openxmlformats.org/officeDocument/2006/relationships/hyperlink" Target="https://docs.google.com/spreadsheets/d/1Nyn8tCVqfS2pwsuIgmCRc-6ovEig56Z2uawLzOxAbBw/copy" TargetMode="External"/><Relationship Id="rId4" Type="http://schemas.openxmlformats.org/officeDocument/2006/relationships/image" Target="../media/image17.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 Id="rId3" Type="http://schemas.openxmlformats.org/officeDocument/2006/relationships/image" Target="../media/image1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7.xml"/><Relationship Id="rId3" Type="http://schemas.openxmlformats.org/officeDocument/2006/relationships/image" Target="../media/image3.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9.xml"/><Relationship Id="rId3" Type="http://schemas.openxmlformats.org/officeDocument/2006/relationships/image" Target="../media/image22.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7.png"/><Relationship Id="rId4" Type="http://schemas.openxmlformats.org/officeDocument/2006/relationships/hyperlink" Target="http://bit.ly/2Tynxth" TargetMode="External"/><Relationship Id="rId9" Type="http://schemas.openxmlformats.org/officeDocument/2006/relationships/slide" Target="/ppt/slides/slide33.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37.xml"/><Relationship Id="rId8"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11" Type="http://schemas.openxmlformats.org/officeDocument/2006/relationships/slide" Target="/ppt/slides/slide35.xml"/><Relationship Id="rId10" Type="http://schemas.openxmlformats.org/officeDocument/2006/relationships/slide" Target="/ppt/slides/slide34.xml"/><Relationship Id="rId13" Type="http://schemas.openxmlformats.org/officeDocument/2006/relationships/slide" Target="/ppt/slides/slide38.xml"/><Relationship Id="rId12" Type="http://schemas.openxmlformats.org/officeDocument/2006/relationships/slide" Target="/ppt/slides/slide37.xml"/><Relationship Id="rId15" Type="http://schemas.openxmlformats.org/officeDocument/2006/relationships/slide" Target="/ppt/slides/slide45.xm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 Id="rId3" Type="http://schemas.openxmlformats.org/officeDocument/2006/relationships/image" Target="../media/image18.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1.xml"/><Relationship Id="rId3" Type="http://schemas.openxmlformats.org/officeDocument/2006/relationships/image" Target="../media/image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2.xml"/><Relationship Id="rId3" Type="http://schemas.openxmlformats.org/officeDocument/2006/relationships/image" Target="../media/image3.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xml"/><Relationship Id="rId3" Type="http://schemas.openxmlformats.org/officeDocument/2006/relationships/image" Target="../media/image13.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5.xml"/><Relationship Id="rId3" Type="http://schemas.openxmlformats.org/officeDocument/2006/relationships/image" Target="../media/image7.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6.xml"/><Relationship Id="rId3" Type="http://schemas.openxmlformats.org/officeDocument/2006/relationships/image" Target="../media/image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7.xml"/><Relationship Id="rId3" Type="http://schemas.openxmlformats.org/officeDocument/2006/relationships/image" Target="../media/image28.png"/><Relationship Id="rId4" Type="http://schemas.openxmlformats.org/officeDocument/2006/relationships/image" Target="../media/image2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xml"/><Relationship Id="rId3" Type="http://schemas.openxmlformats.org/officeDocument/2006/relationships/image" Target="../media/image4.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9.xml"/><Relationship Id="rId3" Type="http://schemas.openxmlformats.org/officeDocument/2006/relationships/image" Target="../media/image7.png"/><Relationship Id="rId4" Type="http://schemas.openxmlformats.org/officeDocument/2006/relationships/image" Target="../media/image27.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xml"/><Relationship Id="rId3" Type="http://schemas.openxmlformats.org/officeDocument/2006/relationships/image" Target="../media/image21.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2.xml"/><Relationship Id="rId3" Type="http://schemas.openxmlformats.org/officeDocument/2006/relationships/image" Target="../media/image5.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3.xml"/><Relationship Id="rId3" Type="http://schemas.openxmlformats.org/officeDocument/2006/relationships/image" Target="../media/image13.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4.xml"/><Relationship Id="rId3" Type="http://schemas.openxmlformats.org/officeDocument/2006/relationships/image" Target="../media/image4.png"/><Relationship Id="rId4" Type="http://schemas.openxmlformats.org/officeDocument/2006/relationships/hyperlink" Target="https://www.freepik.com/free-photo/close-up-medical-team-ready-work_19868046.htm#&amp;position=3&amp;from_view=collections/?utm_source=slidesgo_template&amp;utm_medium=referral-link&amp;utm_campaign=sg_resources&amp;utm_content=freepik" TargetMode="External"/><Relationship Id="rId9" Type="http://schemas.openxmlformats.org/officeDocument/2006/relationships/hyperlink" Target="https://www.freepik.com/free-vector/health-checkup-concept-icons-set-with-body-examination-symbols-flat-isolated-illustration_16399163.htm#&amp;position=17&amp;from_view=collections/?utm_source=slidesgo_template&amp;utm_medium=referral-link&amp;utm_campaign=sg_resources&amp;utm_content=freepik" TargetMode="External"/><Relationship Id="rId5" Type="http://schemas.openxmlformats.org/officeDocument/2006/relationships/hyperlink" Target="https://www.freepik.com/free-photo/ill-patient-talking-his-wife_14603209.htm#&amp;position=2&amp;from_view=collections/?utm_source=slidesgo_template&amp;utm_medium=referral-link&amp;utm_campaign=sg_resources&amp;utm_content=freepik" TargetMode="External"/><Relationship Id="rId6" Type="http://schemas.openxmlformats.org/officeDocument/2006/relationships/hyperlink" Target="https://www.freepik.com/free-photo/flat-lay-health-still-life-arrangement-with-copy-space_12412915.htm#&amp;position=8&amp;from_view=collections/?utm_source=slidesgo_template&amp;utm_medium=referral-link&amp;utm_campaign=sg_resources&amp;utm_content=freepik" TargetMode="External"/><Relationship Id="rId7" Type="http://schemas.openxmlformats.org/officeDocument/2006/relationships/hyperlink" Target="https://www.freepik.com/free-photo/covid-recovery-center-female-doctor-holding-older-patient-s-hands_12367950.htm#&amp;position=7&amp;from_view=collections/?utm_source=slidesgo_template&amp;utm_medium=referral-link&amp;utm_campaign=sg_resources&amp;utm_content=freepik" TargetMode="External"/><Relationship Id="rId8" Type="http://schemas.openxmlformats.org/officeDocument/2006/relationships/hyperlink" Target="https://www.freepik.com/free-vector/pollution-human-body-infographic_4748774.htm#&amp;position=16&amp;from_view=collections/?utm_source=slidesgo_template&amp;utm_medium=referral-link&amp;utm_campaign=sg_resources&amp;utm_content=freepik" TargetMode="External"/><Relationship Id="rId11" Type="http://schemas.openxmlformats.org/officeDocument/2006/relationships/hyperlink" Target="https://www.freepik.com/free-vector/doctor-examining-patient-clinic-illustrated_12557507.htm#&amp;position=9&amp;from_view=collections/?utm_source=slidesgo_template&amp;utm_medium=referral-link&amp;utm_campaign=sg_resources&amp;utm_content=freepik" TargetMode="External"/><Relationship Id="rId10" Type="http://schemas.openxmlformats.org/officeDocument/2006/relationships/hyperlink" Target="https://www.freepik.com/free-vector/isometric-gastroenterology-composition-with-view-bowels-with-stomach-caution-sign-icons-illustration_17346456.htm#&amp;position=14&amp;from_view=collections/?utm_source=slidesgo_template&amp;utm_medium=referral-link&amp;utm_campaign=sg_resources&amp;utm_content=freepik" TargetMode="External"/><Relationship Id="rId12" Type="http://schemas.openxmlformats.org/officeDocument/2006/relationships/hyperlink" Target="https://www.flaticon.com/packs/cancer-8?word=cancer/?utm_source=slidesgo_template&amp;utm_medium=referral-link&amp;utm_campaign=sg_resources&amp;utm_content=flaticon"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7.xml"/><Relationship Id="rId3" Type="http://schemas.openxmlformats.org/officeDocument/2006/relationships/hyperlink" Target="https://fonts.google.com/specimen/Vollkorn?query=Vol" TargetMode="External"/><Relationship Id="rId4" Type="http://schemas.openxmlformats.org/officeDocument/2006/relationships/hyperlink" Target="https://fonts.google.com/specimen/Open+Sans"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8.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4.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26.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30.gif"/><Relationship Id="rId14" Type="http://schemas.openxmlformats.org/officeDocument/2006/relationships/image" Target="../media/image29.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25.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6.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5.xml"/><Relationship Id="rId3" Type="http://schemas.openxmlformats.org/officeDocument/2006/relationships/hyperlink" Target="https://chrome.google.com/webstore/detail/flaticon-for-gsuit-gslide/haekgjfnhhdkgfgmldhfokhmfkgmciba"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20.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 Id="rId3" Type="http://schemas.openxmlformats.org/officeDocument/2006/relationships/image" Target="../media/image7.png"/><Relationship Id="rId4" Type="http://schemas.openxmlformats.org/officeDocument/2006/relationships/image" Target="../media/image16.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 name="Shape 208"/>
        <p:cNvGrpSpPr/>
        <p:nvPr/>
      </p:nvGrpSpPr>
      <p:grpSpPr>
        <a:xfrm>
          <a:off x="0" y="0"/>
          <a:ext cx="0" cy="0"/>
          <a:chOff x="0" y="0"/>
          <a:chExt cx="0" cy="0"/>
        </a:xfrm>
      </p:grpSpPr>
      <p:sp>
        <p:nvSpPr>
          <p:cNvPr id="209" name="Google Shape;209;p1"/>
          <p:cNvSpPr/>
          <p:nvPr/>
        </p:nvSpPr>
        <p:spPr>
          <a:xfrm>
            <a:off x="796200" y="6162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210" name="Google Shape;210;p1"/>
          <p:cNvPicPr preferRelativeResize="0"/>
          <p:nvPr/>
        </p:nvPicPr>
        <p:blipFill rotWithShape="1">
          <a:blip r:embed="rId3">
            <a:alphaModFix/>
          </a:blip>
          <a:srcRect b="0" l="0" r="0" t="0"/>
          <a:stretch/>
        </p:blipFill>
        <p:spPr>
          <a:xfrm>
            <a:off x="1947694" y="-616200"/>
            <a:ext cx="5248612" cy="5143499"/>
          </a:xfrm>
          <a:prstGeom prst="rect">
            <a:avLst/>
          </a:prstGeom>
          <a:noFill/>
          <a:ln>
            <a:noFill/>
          </a:ln>
        </p:spPr>
      </p:pic>
      <p:sp>
        <p:nvSpPr>
          <p:cNvPr id="211" name="Google Shape;211;p1"/>
          <p:cNvSpPr/>
          <p:nvPr/>
        </p:nvSpPr>
        <p:spPr>
          <a:xfrm>
            <a:off x="643800" y="4638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12" name="Google Shape;212;p1"/>
          <p:cNvSpPr txBox="1"/>
          <p:nvPr>
            <p:ph type="ctrTitle"/>
          </p:nvPr>
        </p:nvSpPr>
        <p:spPr>
          <a:xfrm>
            <a:off x="796200" y="2132951"/>
            <a:ext cx="7551600" cy="924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5200"/>
              <a:buNone/>
            </a:pPr>
            <a:r>
              <a:rPr lang="en"/>
              <a:t>COLON Cancer Disease</a:t>
            </a:r>
            <a:endParaRPr/>
          </a:p>
        </p:txBody>
      </p:sp>
      <p:sp>
        <p:nvSpPr>
          <p:cNvPr id="213" name="Google Shape;213;p1"/>
          <p:cNvSpPr txBox="1"/>
          <p:nvPr>
            <p:ph idx="1" type="subTitle"/>
          </p:nvPr>
        </p:nvSpPr>
        <p:spPr>
          <a:xfrm>
            <a:off x="1683000" y="3409675"/>
            <a:ext cx="5778000" cy="356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Here is where your presentation begins</a:t>
            </a:r>
            <a:endParaRPr/>
          </a:p>
        </p:txBody>
      </p:sp>
      <p:sp>
        <p:nvSpPr>
          <p:cNvPr id="214" name="Google Shape;214;p1"/>
          <p:cNvSpPr/>
          <p:nvPr/>
        </p:nvSpPr>
        <p:spPr>
          <a:xfrm>
            <a:off x="3021600" y="1263113"/>
            <a:ext cx="3100800" cy="5853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Vollkorn Medium"/>
                <a:ea typeface="Vollkorn Medium"/>
                <a:cs typeface="Vollkorn Medium"/>
                <a:sym typeface="Vollkorn Medium"/>
              </a:rPr>
              <a:t>31— 03—2021</a:t>
            </a:r>
            <a:endParaRPr b="0" i="0" sz="3000" u="none" cap="none" strike="noStrike">
              <a:solidFill>
                <a:schemeClr val="dk1"/>
              </a:solidFill>
              <a:latin typeface="Vollkorn Medium"/>
              <a:ea typeface="Vollkorn Medium"/>
              <a:cs typeface="Vollkorn Medium"/>
              <a:sym typeface="Vollkorn Medium"/>
            </a:endParaRPr>
          </a:p>
        </p:txBody>
      </p:sp>
      <p:cxnSp>
        <p:nvCxnSpPr>
          <p:cNvPr id="215" name="Google Shape;215;p1"/>
          <p:cNvCxnSpPr/>
          <p:nvPr/>
        </p:nvCxnSpPr>
        <p:spPr>
          <a:xfrm>
            <a:off x="1307850" y="3057150"/>
            <a:ext cx="65283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 name="Shape 460"/>
        <p:cNvGrpSpPr/>
        <p:nvPr/>
      </p:nvGrpSpPr>
      <p:grpSpPr>
        <a:xfrm>
          <a:off x="0" y="0"/>
          <a:ext cx="0" cy="0"/>
          <a:chOff x="0" y="0"/>
          <a:chExt cx="0" cy="0"/>
        </a:xfrm>
      </p:grpSpPr>
      <p:pic>
        <p:nvPicPr>
          <p:cNvPr id="461" name="Google Shape;461;p10"/>
          <p:cNvPicPr preferRelativeResize="0"/>
          <p:nvPr/>
        </p:nvPicPr>
        <p:blipFill rotWithShape="1">
          <a:blip r:embed="rId3">
            <a:alphaModFix/>
          </a:blip>
          <a:srcRect b="0" l="0" r="0" t="0"/>
          <a:stretch/>
        </p:blipFill>
        <p:spPr>
          <a:xfrm>
            <a:off x="5219825" y="-96679"/>
            <a:ext cx="3956750" cy="3450650"/>
          </a:xfrm>
          <a:prstGeom prst="rect">
            <a:avLst/>
          </a:prstGeom>
          <a:noFill/>
          <a:ln>
            <a:noFill/>
          </a:ln>
        </p:spPr>
      </p:pic>
      <p:sp>
        <p:nvSpPr>
          <p:cNvPr id="462" name="Google Shape;462;p10"/>
          <p:cNvSpPr/>
          <p:nvPr/>
        </p:nvSpPr>
        <p:spPr>
          <a:xfrm>
            <a:off x="708888" y="2729275"/>
            <a:ext cx="1361400" cy="513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10"/>
          <p:cNvSpPr/>
          <p:nvPr/>
        </p:nvSpPr>
        <p:spPr>
          <a:xfrm>
            <a:off x="3414006" y="2729275"/>
            <a:ext cx="1361400" cy="513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10"/>
          <p:cNvSpPr/>
          <p:nvPr/>
        </p:nvSpPr>
        <p:spPr>
          <a:xfrm>
            <a:off x="6118438" y="2729275"/>
            <a:ext cx="1361400" cy="513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10"/>
          <p:cNvSpPr txBox="1"/>
          <p:nvPr>
            <p:ph type="title"/>
          </p:nvPr>
        </p:nvSpPr>
        <p:spPr>
          <a:xfrm>
            <a:off x="802475" y="2743125"/>
            <a:ext cx="1174200" cy="392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30%</a:t>
            </a:r>
            <a:endParaRPr/>
          </a:p>
        </p:txBody>
      </p:sp>
      <p:sp>
        <p:nvSpPr>
          <p:cNvPr id="466" name="Google Shape;466;p10"/>
          <p:cNvSpPr txBox="1"/>
          <p:nvPr>
            <p:ph idx="1" type="subTitle"/>
          </p:nvPr>
        </p:nvSpPr>
        <p:spPr>
          <a:xfrm>
            <a:off x="708888" y="3746376"/>
            <a:ext cx="2295000" cy="8571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the closest planet to the Sun and the smallest in the Solar System</a:t>
            </a:r>
            <a:endParaRPr/>
          </a:p>
        </p:txBody>
      </p:sp>
      <p:sp>
        <p:nvSpPr>
          <p:cNvPr id="467" name="Google Shape;467;p10"/>
          <p:cNvSpPr txBox="1"/>
          <p:nvPr>
            <p:ph idx="2" type="title"/>
          </p:nvPr>
        </p:nvSpPr>
        <p:spPr>
          <a:xfrm>
            <a:off x="6212025" y="2743125"/>
            <a:ext cx="1174200" cy="392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60%</a:t>
            </a:r>
            <a:endParaRPr/>
          </a:p>
        </p:txBody>
      </p:sp>
      <p:sp>
        <p:nvSpPr>
          <p:cNvPr id="468" name="Google Shape;468;p10"/>
          <p:cNvSpPr txBox="1"/>
          <p:nvPr>
            <p:ph idx="3" type="subTitle"/>
          </p:nvPr>
        </p:nvSpPr>
        <p:spPr>
          <a:xfrm>
            <a:off x="6118438" y="3746376"/>
            <a:ext cx="2294400" cy="8571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 has a beautiful name and is the second planet from the Sun</a:t>
            </a:r>
            <a:endParaRPr/>
          </a:p>
        </p:txBody>
      </p:sp>
      <p:sp>
        <p:nvSpPr>
          <p:cNvPr id="469" name="Google Shape;469;p10"/>
          <p:cNvSpPr txBox="1"/>
          <p:nvPr>
            <p:ph idx="4" type="title"/>
          </p:nvPr>
        </p:nvSpPr>
        <p:spPr>
          <a:xfrm>
            <a:off x="3507612" y="2743125"/>
            <a:ext cx="1174200" cy="392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90%</a:t>
            </a:r>
            <a:endParaRPr/>
          </a:p>
        </p:txBody>
      </p:sp>
      <p:sp>
        <p:nvSpPr>
          <p:cNvPr id="470" name="Google Shape;470;p10"/>
          <p:cNvSpPr txBox="1"/>
          <p:nvPr>
            <p:ph idx="5" type="subTitle"/>
          </p:nvPr>
        </p:nvSpPr>
        <p:spPr>
          <a:xfrm>
            <a:off x="3414006" y="3746376"/>
            <a:ext cx="2294400" cy="8571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Despite being red, Mars is actually a cold place. It’s full of iron oxide dust</a:t>
            </a:r>
            <a:endParaRPr/>
          </a:p>
        </p:txBody>
      </p:sp>
      <p:sp>
        <p:nvSpPr>
          <p:cNvPr id="471" name="Google Shape;471;p10"/>
          <p:cNvSpPr txBox="1"/>
          <p:nvPr>
            <p:ph idx="6" type="title"/>
          </p:nvPr>
        </p:nvSpPr>
        <p:spPr>
          <a:xfrm>
            <a:off x="708888" y="33539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Mercury</a:t>
            </a:r>
            <a:endParaRPr/>
          </a:p>
        </p:txBody>
      </p:sp>
      <p:sp>
        <p:nvSpPr>
          <p:cNvPr id="472" name="Google Shape;472;p10"/>
          <p:cNvSpPr txBox="1"/>
          <p:nvPr>
            <p:ph idx="7" type="title"/>
          </p:nvPr>
        </p:nvSpPr>
        <p:spPr>
          <a:xfrm>
            <a:off x="3414006" y="33539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Mars</a:t>
            </a:r>
            <a:endParaRPr/>
          </a:p>
        </p:txBody>
      </p:sp>
      <p:sp>
        <p:nvSpPr>
          <p:cNvPr id="473" name="Google Shape;473;p10"/>
          <p:cNvSpPr txBox="1"/>
          <p:nvPr>
            <p:ph idx="8" type="title"/>
          </p:nvPr>
        </p:nvSpPr>
        <p:spPr>
          <a:xfrm>
            <a:off x="6118438" y="33539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Venus</a:t>
            </a:r>
            <a:endParaRPr/>
          </a:p>
        </p:txBody>
      </p:sp>
      <p:cxnSp>
        <p:nvCxnSpPr>
          <p:cNvPr id="474" name="Google Shape;474;p10"/>
          <p:cNvCxnSpPr/>
          <p:nvPr/>
        </p:nvCxnSpPr>
        <p:spPr>
          <a:xfrm>
            <a:off x="708888" y="3746375"/>
            <a:ext cx="2243400" cy="0"/>
          </a:xfrm>
          <a:prstGeom prst="straightConnector1">
            <a:avLst/>
          </a:prstGeom>
          <a:noFill/>
          <a:ln cap="flat" cmpd="sng" w="19050">
            <a:solidFill>
              <a:schemeClr val="dk1"/>
            </a:solidFill>
            <a:prstDash val="solid"/>
            <a:round/>
            <a:headEnd len="sm" w="sm" type="none"/>
            <a:tailEnd len="sm" w="sm" type="none"/>
          </a:ln>
        </p:spPr>
      </p:cxnSp>
      <p:cxnSp>
        <p:nvCxnSpPr>
          <p:cNvPr id="475" name="Google Shape;475;p10"/>
          <p:cNvCxnSpPr/>
          <p:nvPr/>
        </p:nvCxnSpPr>
        <p:spPr>
          <a:xfrm>
            <a:off x="3414006" y="3746375"/>
            <a:ext cx="2243400" cy="0"/>
          </a:xfrm>
          <a:prstGeom prst="straightConnector1">
            <a:avLst/>
          </a:prstGeom>
          <a:noFill/>
          <a:ln cap="flat" cmpd="sng" w="19050">
            <a:solidFill>
              <a:schemeClr val="dk1"/>
            </a:solidFill>
            <a:prstDash val="solid"/>
            <a:round/>
            <a:headEnd len="sm" w="sm" type="none"/>
            <a:tailEnd len="sm" w="sm" type="none"/>
          </a:ln>
        </p:spPr>
      </p:cxnSp>
      <p:cxnSp>
        <p:nvCxnSpPr>
          <p:cNvPr id="476" name="Google Shape;476;p10"/>
          <p:cNvCxnSpPr/>
          <p:nvPr/>
        </p:nvCxnSpPr>
        <p:spPr>
          <a:xfrm>
            <a:off x="6118438" y="3746375"/>
            <a:ext cx="2243400" cy="0"/>
          </a:xfrm>
          <a:prstGeom prst="straightConnector1">
            <a:avLst/>
          </a:prstGeom>
          <a:noFill/>
          <a:ln cap="flat" cmpd="sng" w="19050">
            <a:solidFill>
              <a:schemeClr val="dk1"/>
            </a:solidFill>
            <a:prstDash val="solid"/>
            <a:round/>
            <a:headEnd len="sm" w="sm" type="none"/>
            <a:tailEnd len="sm" w="sm" type="none"/>
          </a:ln>
        </p:spPr>
      </p:cxnSp>
      <p:sp>
        <p:nvSpPr>
          <p:cNvPr id="477" name="Google Shape;477;p10"/>
          <p:cNvSpPr txBox="1"/>
          <p:nvPr>
            <p:ph idx="9" type="title"/>
          </p:nvPr>
        </p:nvSpPr>
        <p:spPr>
          <a:xfrm>
            <a:off x="720000" y="624125"/>
            <a:ext cx="5626500" cy="393600"/>
          </a:xfrm>
          <a:prstGeom prst="rect">
            <a:avLst/>
          </a:prstGeom>
          <a:noFill/>
          <a:ln>
            <a:noFill/>
          </a:ln>
        </p:spPr>
        <p:txBody>
          <a:bodyPr anchorCtr="0" anchor="ctr" bIns="91425" lIns="91425" spcFirstLastPara="1" rIns="91425" wrap="square" tIns="91425">
            <a:noAutofit/>
          </a:bodyPr>
          <a:lstStyle/>
          <a:p>
            <a:pPr indent="0" lvl="0" marL="0" rtl="0" algn="l">
              <a:lnSpc>
                <a:spcPct val="128571"/>
              </a:lnSpc>
              <a:spcBef>
                <a:spcPts val="0"/>
              </a:spcBef>
              <a:spcAft>
                <a:spcPts val="0"/>
              </a:spcAft>
              <a:buSzPts val="2800"/>
              <a:buNone/>
            </a:pPr>
            <a:r>
              <a:rPr lang="en"/>
              <a:t>PERCENTAGES about the topic</a:t>
            </a:r>
            <a:endParaRPr/>
          </a:p>
        </p:txBody>
      </p:sp>
      <p:cxnSp>
        <p:nvCxnSpPr>
          <p:cNvPr id="478" name="Google Shape;478;p10"/>
          <p:cNvCxnSpPr/>
          <p:nvPr/>
        </p:nvCxnSpPr>
        <p:spPr>
          <a:xfrm>
            <a:off x="779200" y="1073275"/>
            <a:ext cx="53892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2" name="Shape 482"/>
        <p:cNvGrpSpPr/>
        <p:nvPr/>
      </p:nvGrpSpPr>
      <p:grpSpPr>
        <a:xfrm>
          <a:off x="0" y="0"/>
          <a:ext cx="0" cy="0"/>
          <a:chOff x="0" y="0"/>
          <a:chExt cx="0" cy="0"/>
        </a:xfrm>
      </p:grpSpPr>
      <p:sp>
        <p:nvSpPr>
          <p:cNvPr id="483" name="Google Shape;483;p11"/>
          <p:cNvSpPr/>
          <p:nvPr/>
        </p:nvSpPr>
        <p:spPr>
          <a:xfrm>
            <a:off x="4554102" y="262312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11"/>
          <p:cNvSpPr/>
          <p:nvPr/>
        </p:nvSpPr>
        <p:spPr>
          <a:xfrm>
            <a:off x="4554102" y="156057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11"/>
          <p:cNvSpPr/>
          <p:nvPr/>
        </p:nvSpPr>
        <p:spPr>
          <a:xfrm>
            <a:off x="735802" y="368567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11"/>
          <p:cNvSpPr/>
          <p:nvPr/>
        </p:nvSpPr>
        <p:spPr>
          <a:xfrm>
            <a:off x="735802" y="262312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11"/>
          <p:cNvSpPr/>
          <p:nvPr/>
        </p:nvSpPr>
        <p:spPr>
          <a:xfrm>
            <a:off x="735802" y="156057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88" name="Google Shape;488;p11"/>
          <p:cNvPicPr preferRelativeResize="0"/>
          <p:nvPr/>
        </p:nvPicPr>
        <p:blipFill rotWithShape="1">
          <a:blip r:embed="rId3">
            <a:alphaModFix/>
          </a:blip>
          <a:srcRect b="0" l="0" r="0" t="0"/>
          <a:stretch/>
        </p:blipFill>
        <p:spPr>
          <a:xfrm rot="-3482903">
            <a:off x="6192612" y="-178873"/>
            <a:ext cx="2536125" cy="3134168"/>
          </a:xfrm>
          <a:prstGeom prst="rect">
            <a:avLst/>
          </a:prstGeom>
          <a:noFill/>
          <a:ln>
            <a:noFill/>
          </a:ln>
        </p:spPr>
      </p:pic>
      <p:sp>
        <p:nvSpPr>
          <p:cNvPr id="489" name="Google Shape;489;p11"/>
          <p:cNvSpPr txBox="1"/>
          <p:nvPr>
            <p:ph type="title"/>
          </p:nvPr>
        </p:nvSpPr>
        <p:spPr>
          <a:xfrm>
            <a:off x="1393450" y="1562250"/>
            <a:ext cx="2670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Mercury</a:t>
            </a:r>
            <a:endParaRPr/>
          </a:p>
        </p:txBody>
      </p:sp>
      <p:sp>
        <p:nvSpPr>
          <p:cNvPr id="490" name="Google Shape;490;p11"/>
          <p:cNvSpPr txBox="1"/>
          <p:nvPr>
            <p:ph idx="1" type="subTitle"/>
          </p:nvPr>
        </p:nvSpPr>
        <p:spPr>
          <a:xfrm>
            <a:off x="1393450" y="1966350"/>
            <a:ext cx="23652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the closest planet to the Sun</a:t>
            </a:r>
            <a:endParaRPr/>
          </a:p>
        </p:txBody>
      </p:sp>
      <p:sp>
        <p:nvSpPr>
          <p:cNvPr id="491" name="Google Shape;491;p11"/>
          <p:cNvSpPr txBox="1"/>
          <p:nvPr>
            <p:ph idx="2" type="title"/>
          </p:nvPr>
        </p:nvSpPr>
        <p:spPr>
          <a:xfrm>
            <a:off x="1393450" y="3685684"/>
            <a:ext cx="2670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Venus</a:t>
            </a:r>
            <a:endParaRPr/>
          </a:p>
        </p:txBody>
      </p:sp>
      <p:sp>
        <p:nvSpPr>
          <p:cNvPr id="492" name="Google Shape;492;p11"/>
          <p:cNvSpPr txBox="1"/>
          <p:nvPr>
            <p:ph idx="3" type="subTitle"/>
          </p:nvPr>
        </p:nvSpPr>
        <p:spPr>
          <a:xfrm>
            <a:off x="1393450" y="4089773"/>
            <a:ext cx="23652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 is the second planet from the Sun</a:t>
            </a:r>
            <a:endParaRPr/>
          </a:p>
        </p:txBody>
      </p:sp>
      <p:sp>
        <p:nvSpPr>
          <p:cNvPr id="493" name="Google Shape;493;p11"/>
          <p:cNvSpPr txBox="1"/>
          <p:nvPr>
            <p:ph idx="4" type="title"/>
          </p:nvPr>
        </p:nvSpPr>
        <p:spPr>
          <a:xfrm>
            <a:off x="1393450" y="2623967"/>
            <a:ext cx="2670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Jupiter</a:t>
            </a:r>
            <a:endParaRPr/>
          </a:p>
        </p:txBody>
      </p:sp>
      <p:sp>
        <p:nvSpPr>
          <p:cNvPr id="494" name="Google Shape;494;p11"/>
          <p:cNvSpPr txBox="1"/>
          <p:nvPr>
            <p:ph idx="5" type="subTitle"/>
          </p:nvPr>
        </p:nvSpPr>
        <p:spPr>
          <a:xfrm>
            <a:off x="1393450" y="3028062"/>
            <a:ext cx="23652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Jupiter is the biggest planet of them all</a:t>
            </a:r>
            <a:endParaRPr/>
          </a:p>
        </p:txBody>
      </p:sp>
      <p:sp>
        <p:nvSpPr>
          <p:cNvPr id="495" name="Google Shape;495;p11"/>
          <p:cNvSpPr txBox="1"/>
          <p:nvPr>
            <p:ph idx="6" type="title"/>
          </p:nvPr>
        </p:nvSpPr>
        <p:spPr>
          <a:xfrm>
            <a:off x="5225976" y="1573950"/>
            <a:ext cx="2670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Saturn</a:t>
            </a:r>
            <a:endParaRPr/>
          </a:p>
        </p:txBody>
      </p:sp>
      <p:sp>
        <p:nvSpPr>
          <p:cNvPr id="496" name="Google Shape;496;p11"/>
          <p:cNvSpPr txBox="1"/>
          <p:nvPr>
            <p:ph idx="7" type="subTitle"/>
          </p:nvPr>
        </p:nvSpPr>
        <p:spPr>
          <a:xfrm>
            <a:off x="5225976" y="1966361"/>
            <a:ext cx="23652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composed of hydrogen and helium</a:t>
            </a:r>
            <a:endParaRPr/>
          </a:p>
        </p:txBody>
      </p:sp>
      <p:sp>
        <p:nvSpPr>
          <p:cNvPr id="497" name="Google Shape;497;p11"/>
          <p:cNvSpPr txBox="1"/>
          <p:nvPr>
            <p:ph idx="8" type="title"/>
          </p:nvPr>
        </p:nvSpPr>
        <p:spPr>
          <a:xfrm>
            <a:off x="5225976" y="2638813"/>
            <a:ext cx="2670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Mars</a:t>
            </a:r>
            <a:endParaRPr/>
          </a:p>
        </p:txBody>
      </p:sp>
      <p:sp>
        <p:nvSpPr>
          <p:cNvPr id="498" name="Google Shape;498;p11"/>
          <p:cNvSpPr txBox="1"/>
          <p:nvPr>
            <p:ph idx="9" type="subTitle"/>
          </p:nvPr>
        </p:nvSpPr>
        <p:spPr>
          <a:xfrm>
            <a:off x="5225976" y="3028068"/>
            <a:ext cx="23652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Mars is actually a very cold place</a:t>
            </a:r>
            <a:endParaRPr/>
          </a:p>
        </p:txBody>
      </p:sp>
      <p:sp>
        <p:nvSpPr>
          <p:cNvPr id="499" name="Google Shape;499;p11"/>
          <p:cNvSpPr txBox="1"/>
          <p:nvPr>
            <p:ph idx="13" type="title"/>
          </p:nvPr>
        </p:nvSpPr>
        <p:spPr>
          <a:xfrm>
            <a:off x="5225976" y="3703675"/>
            <a:ext cx="2670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Neptune</a:t>
            </a:r>
            <a:endParaRPr/>
          </a:p>
        </p:txBody>
      </p:sp>
      <p:sp>
        <p:nvSpPr>
          <p:cNvPr id="500" name="Google Shape;500;p11"/>
          <p:cNvSpPr txBox="1"/>
          <p:nvPr>
            <p:ph idx="14" type="subTitle"/>
          </p:nvPr>
        </p:nvSpPr>
        <p:spPr>
          <a:xfrm>
            <a:off x="5225976" y="4089775"/>
            <a:ext cx="23652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the farthest planet from the Sun</a:t>
            </a:r>
            <a:endParaRPr/>
          </a:p>
        </p:txBody>
      </p:sp>
      <p:sp>
        <p:nvSpPr>
          <p:cNvPr id="501" name="Google Shape;501;p11"/>
          <p:cNvSpPr txBox="1"/>
          <p:nvPr>
            <p:ph idx="15" type="title"/>
          </p:nvPr>
        </p:nvSpPr>
        <p:spPr>
          <a:xfrm>
            <a:off x="720000" y="624125"/>
            <a:ext cx="48150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CONCEPTS and typology</a:t>
            </a:r>
            <a:endParaRPr/>
          </a:p>
        </p:txBody>
      </p:sp>
      <p:cxnSp>
        <p:nvCxnSpPr>
          <p:cNvPr id="502" name="Google Shape;502;p11"/>
          <p:cNvCxnSpPr/>
          <p:nvPr/>
        </p:nvCxnSpPr>
        <p:spPr>
          <a:xfrm>
            <a:off x="779200" y="1073275"/>
            <a:ext cx="4230900" cy="0"/>
          </a:xfrm>
          <a:prstGeom prst="straightConnector1">
            <a:avLst/>
          </a:prstGeom>
          <a:noFill/>
          <a:ln cap="flat" cmpd="sng" w="19050">
            <a:solidFill>
              <a:schemeClr val="dk1"/>
            </a:solidFill>
            <a:prstDash val="solid"/>
            <a:round/>
            <a:headEnd len="sm" w="sm" type="none"/>
            <a:tailEnd len="sm" w="sm" type="none"/>
          </a:ln>
        </p:spPr>
      </p:cxnSp>
      <p:cxnSp>
        <p:nvCxnSpPr>
          <p:cNvPr id="503" name="Google Shape;503;p11"/>
          <p:cNvCxnSpPr/>
          <p:nvPr/>
        </p:nvCxnSpPr>
        <p:spPr>
          <a:xfrm>
            <a:off x="1393450" y="1954652"/>
            <a:ext cx="2663400" cy="0"/>
          </a:xfrm>
          <a:prstGeom prst="straightConnector1">
            <a:avLst/>
          </a:prstGeom>
          <a:noFill/>
          <a:ln cap="flat" cmpd="sng" w="19050">
            <a:solidFill>
              <a:schemeClr val="dk1"/>
            </a:solidFill>
            <a:prstDash val="solid"/>
            <a:round/>
            <a:headEnd len="sm" w="sm" type="none"/>
            <a:tailEnd len="sm" w="sm" type="none"/>
          </a:ln>
        </p:spPr>
      </p:cxnSp>
      <p:cxnSp>
        <p:nvCxnSpPr>
          <p:cNvPr id="504" name="Google Shape;504;p11"/>
          <p:cNvCxnSpPr/>
          <p:nvPr/>
        </p:nvCxnSpPr>
        <p:spPr>
          <a:xfrm>
            <a:off x="1393450" y="3016369"/>
            <a:ext cx="2663400" cy="0"/>
          </a:xfrm>
          <a:prstGeom prst="straightConnector1">
            <a:avLst/>
          </a:prstGeom>
          <a:noFill/>
          <a:ln cap="flat" cmpd="sng" w="19050">
            <a:solidFill>
              <a:schemeClr val="dk1"/>
            </a:solidFill>
            <a:prstDash val="solid"/>
            <a:round/>
            <a:headEnd len="sm" w="sm" type="none"/>
            <a:tailEnd len="sm" w="sm" type="none"/>
          </a:ln>
        </p:spPr>
      </p:cxnSp>
      <p:cxnSp>
        <p:nvCxnSpPr>
          <p:cNvPr id="505" name="Google Shape;505;p11"/>
          <p:cNvCxnSpPr/>
          <p:nvPr/>
        </p:nvCxnSpPr>
        <p:spPr>
          <a:xfrm>
            <a:off x="1393450" y="4078085"/>
            <a:ext cx="2663400" cy="0"/>
          </a:xfrm>
          <a:prstGeom prst="straightConnector1">
            <a:avLst/>
          </a:prstGeom>
          <a:noFill/>
          <a:ln cap="flat" cmpd="sng" w="19050">
            <a:solidFill>
              <a:schemeClr val="dk1"/>
            </a:solidFill>
            <a:prstDash val="solid"/>
            <a:round/>
            <a:headEnd len="sm" w="sm" type="none"/>
            <a:tailEnd len="sm" w="sm" type="none"/>
          </a:ln>
        </p:spPr>
      </p:cxnSp>
      <p:cxnSp>
        <p:nvCxnSpPr>
          <p:cNvPr id="506" name="Google Shape;506;p11"/>
          <p:cNvCxnSpPr/>
          <p:nvPr/>
        </p:nvCxnSpPr>
        <p:spPr>
          <a:xfrm>
            <a:off x="5225976" y="1966350"/>
            <a:ext cx="2663700" cy="0"/>
          </a:xfrm>
          <a:prstGeom prst="straightConnector1">
            <a:avLst/>
          </a:prstGeom>
          <a:noFill/>
          <a:ln cap="flat" cmpd="sng" w="19050">
            <a:solidFill>
              <a:schemeClr val="dk1"/>
            </a:solidFill>
            <a:prstDash val="solid"/>
            <a:round/>
            <a:headEnd len="sm" w="sm" type="none"/>
            <a:tailEnd len="sm" w="sm" type="none"/>
          </a:ln>
        </p:spPr>
      </p:cxnSp>
      <p:cxnSp>
        <p:nvCxnSpPr>
          <p:cNvPr id="507" name="Google Shape;507;p11"/>
          <p:cNvCxnSpPr/>
          <p:nvPr/>
        </p:nvCxnSpPr>
        <p:spPr>
          <a:xfrm>
            <a:off x="5225976" y="3028063"/>
            <a:ext cx="2663700" cy="0"/>
          </a:xfrm>
          <a:prstGeom prst="straightConnector1">
            <a:avLst/>
          </a:prstGeom>
          <a:noFill/>
          <a:ln cap="flat" cmpd="sng" w="19050">
            <a:solidFill>
              <a:schemeClr val="dk1"/>
            </a:solidFill>
            <a:prstDash val="solid"/>
            <a:round/>
            <a:headEnd len="sm" w="sm" type="none"/>
            <a:tailEnd len="sm" w="sm" type="none"/>
          </a:ln>
        </p:spPr>
      </p:cxnSp>
      <p:cxnSp>
        <p:nvCxnSpPr>
          <p:cNvPr id="508" name="Google Shape;508;p11"/>
          <p:cNvCxnSpPr/>
          <p:nvPr/>
        </p:nvCxnSpPr>
        <p:spPr>
          <a:xfrm>
            <a:off x="5225976" y="4089775"/>
            <a:ext cx="2663700" cy="0"/>
          </a:xfrm>
          <a:prstGeom prst="straightConnector1">
            <a:avLst/>
          </a:prstGeom>
          <a:noFill/>
          <a:ln cap="flat" cmpd="sng" w="19050">
            <a:solidFill>
              <a:schemeClr val="dk1"/>
            </a:solidFill>
            <a:prstDash val="solid"/>
            <a:round/>
            <a:headEnd len="sm" w="sm" type="none"/>
            <a:tailEnd len="sm" w="sm" type="none"/>
          </a:ln>
        </p:spPr>
      </p:cxnSp>
      <p:grpSp>
        <p:nvGrpSpPr>
          <p:cNvPr id="509" name="Google Shape;509;p11"/>
          <p:cNvGrpSpPr/>
          <p:nvPr/>
        </p:nvGrpSpPr>
        <p:grpSpPr>
          <a:xfrm>
            <a:off x="784544" y="1813341"/>
            <a:ext cx="434716" cy="425071"/>
            <a:chOff x="1416290" y="2000874"/>
            <a:chExt cx="434716" cy="425071"/>
          </a:xfrm>
        </p:grpSpPr>
        <p:sp>
          <p:nvSpPr>
            <p:cNvPr id="510" name="Google Shape;510;p11"/>
            <p:cNvSpPr/>
            <p:nvPr/>
          </p:nvSpPr>
          <p:spPr>
            <a:xfrm>
              <a:off x="1416290" y="2000874"/>
              <a:ext cx="434716" cy="425071"/>
            </a:xfrm>
            <a:custGeom>
              <a:rect b="b" l="l" r="r" t="t"/>
              <a:pathLst>
                <a:path extrusionOk="0" h="14941" w="15280">
                  <a:moveTo>
                    <a:pt x="10680" y="8989"/>
                  </a:moveTo>
                  <a:lnTo>
                    <a:pt x="11076" y="9393"/>
                  </a:lnTo>
                  <a:cubicBezTo>
                    <a:pt x="11179" y="9496"/>
                    <a:pt x="11179" y="9670"/>
                    <a:pt x="11068" y="9765"/>
                  </a:cubicBezTo>
                  <a:lnTo>
                    <a:pt x="10007" y="10826"/>
                  </a:lnTo>
                  <a:lnTo>
                    <a:pt x="9999" y="10834"/>
                  </a:lnTo>
                  <a:cubicBezTo>
                    <a:pt x="9948" y="10881"/>
                    <a:pt x="9882" y="10905"/>
                    <a:pt x="9817" y="10905"/>
                  </a:cubicBezTo>
                  <a:cubicBezTo>
                    <a:pt x="9752" y="10905"/>
                    <a:pt x="9686" y="10881"/>
                    <a:pt x="9635" y="10834"/>
                  </a:cubicBezTo>
                  <a:lnTo>
                    <a:pt x="9239" y="10438"/>
                  </a:lnTo>
                  <a:cubicBezTo>
                    <a:pt x="9801" y="10050"/>
                    <a:pt x="10292" y="9559"/>
                    <a:pt x="10680" y="8989"/>
                  </a:cubicBezTo>
                  <a:close/>
                  <a:moveTo>
                    <a:pt x="5969" y="503"/>
                  </a:moveTo>
                  <a:cubicBezTo>
                    <a:pt x="8091" y="503"/>
                    <a:pt x="9991" y="1777"/>
                    <a:pt x="10806" y="3733"/>
                  </a:cubicBezTo>
                  <a:cubicBezTo>
                    <a:pt x="11614" y="5688"/>
                    <a:pt x="11163" y="7936"/>
                    <a:pt x="9666" y="9433"/>
                  </a:cubicBezTo>
                  <a:cubicBezTo>
                    <a:pt x="8645" y="10450"/>
                    <a:pt x="7307" y="10959"/>
                    <a:pt x="5970" y="10959"/>
                  </a:cubicBezTo>
                  <a:cubicBezTo>
                    <a:pt x="4633" y="10959"/>
                    <a:pt x="3297" y="10450"/>
                    <a:pt x="2280" y="9433"/>
                  </a:cubicBezTo>
                  <a:cubicBezTo>
                    <a:pt x="784" y="7936"/>
                    <a:pt x="333" y="5688"/>
                    <a:pt x="1140" y="3733"/>
                  </a:cubicBezTo>
                  <a:cubicBezTo>
                    <a:pt x="1955" y="1777"/>
                    <a:pt x="3856" y="503"/>
                    <a:pt x="5969" y="503"/>
                  </a:cubicBezTo>
                  <a:close/>
                  <a:moveTo>
                    <a:pt x="11242" y="10296"/>
                  </a:moveTo>
                  <a:lnTo>
                    <a:pt x="14535" y="13589"/>
                  </a:lnTo>
                  <a:cubicBezTo>
                    <a:pt x="14733" y="13779"/>
                    <a:pt x="14733" y="14096"/>
                    <a:pt x="14535" y="14294"/>
                  </a:cubicBezTo>
                  <a:lnTo>
                    <a:pt x="14543" y="14302"/>
                  </a:lnTo>
                  <a:cubicBezTo>
                    <a:pt x="14440" y="14393"/>
                    <a:pt x="14312" y="14438"/>
                    <a:pt x="14184" y="14438"/>
                  </a:cubicBezTo>
                  <a:cubicBezTo>
                    <a:pt x="14056" y="14438"/>
                    <a:pt x="13930" y="14393"/>
                    <a:pt x="13831" y="14302"/>
                  </a:cubicBezTo>
                  <a:lnTo>
                    <a:pt x="10537" y="11000"/>
                  </a:lnTo>
                  <a:lnTo>
                    <a:pt x="11242" y="10296"/>
                  </a:lnTo>
                  <a:close/>
                  <a:moveTo>
                    <a:pt x="5964" y="0"/>
                  </a:moveTo>
                  <a:cubicBezTo>
                    <a:pt x="5354" y="0"/>
                    <a:pt x="4739" y="97"/>
                    <a:pt x="4141" y="297"/>
                  </a:cubicBezTo>
                  <a:cubicBezTo>
                    <a:pt x="2074" y="993"/>
                    <a:pt x="586" y="2798"/>
                    <a:pt x="293" y="4960"/>
                  </a:cubicBezTo>
                  <a:cubicBezTo>
                    <a:pt x="0" y="7113"/>
                    <a:pt x="958" y="9251"/>
                    <a:pt x="2763" y="10470"/>
                  </a:cubicBezTo>
                  <a:cubicBezTo>
                    <a:pt x="3730" y="11123"/>
                    <a:pt x="4850" y="11451"/>
                    <a:pt x="5974" y="11451"/>
                  </a:cubicBezTo>
                  <a:cubicBezTo>
                    <a:pt x="6948" y="11451"/>
                    <a:pt x="7925" y="11204"/>
                    <a:pt x="8804" y="10707"/>
                  </a:cubicBezTo>
                  <a:lnTo>
                    <a:pt x="9279" y="11182"/>
                  </a:lnTo>
                  <a:cubicBezTo>
                    <a:pt x="9421" y="11325"/>
                    <a:pt x="9611" y="11404"/>
                    <a:pt x="9817" y="11404"/>
                  </a:cubicBezTo>
                  <a:cubicBezTo>
                    <a:pt x="9928" y="11404"/>
                    <a:pt x="10046" y="11372"/>
                    <a:pt x="10149" y="11325"/>
                  </a:cubicBezTo>
                  <a:lnTo>
                    <a:pt x="13474" y="14650"/>
                  </a:lnTo>
                  <a:cubicBezTo>
                    <a:pt x="13668" y="14844"/>
                    <a:pt x="13926" y="14941"/>
                    <a:pt x="14183" y="14941"/>
                  </a:cubicBezTo>
                  <a:cubicBezTo>
                    <a:pt x="14440" y="14941"/>
                    <a:pt x="14698" y="14844"/>
                    <a:pt x="14892" y="14650"/>
                  </a:cubicBezTo>
                  <a:cubicBezTo>
                    <a:pt x="15280" y="14254"/>
                    <a:pt x="15280" y="13621"/>
                    <a:pt x="14892" y="13233"/>
                  </a:cubicBezTo>
                  <a:lnTo>
                    <a:pt x="11567" y="9908"/>
                  </a:lnTo>
                  <a:cubicBezTo>
                    <a:pt x="11717" y="9623"/>
                    <a:pt x="11654" y="9266"/>
                    <a:pt x="11432" y="9037"/>
                  </a:cubicBezTo>
                  <a:lnTo>
                    <a:pt x="10949" y="8554"/>
                  </a:lnTo>
                  <a:cubicBezTo>
                    <a:pt x="12224" y="6313"/>
                    <a:pt x="11844" y="3503"/>
                    <a:pt x="10023" y="1682"/>
                  </a:cubicBezTo>
                  <a:cubicBezTo>
                    <a:pt x="8926" y="585"/>
                    <a:pt x="7462" y="0"/>
                    <a:pt x="59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11"/>
            <p:cNvSpPr/>
            <p:nvPr/>
          </p:nvSpPr>
          <p:spPr>
            <a:xfrm>
              <a:off x="1441040" y="2029352"/>
              <a:ext cx="279777" cy="269109"/>
            </a:xfrm>
            <a:custGeom>
              <a:rect b="b" l="l" r="r" t="t"/>
              <a:pathLst>
                <a:path extrusionOk="0" h="9459" w="9834">
                  <a:moveTo>
                    <a:pt x="5102" y="493"/>
                  </a:moveTo>
                  <a:cubicBezTo>
                    <a:pt x="5648" y="493"/>
                    <a:pt x="6198" y="598"/>
                    <a:pt x="6722" y="816"/>
                  </a:cubicBezTo>
                  <a:cubicBezTo>
                    <a:pt x="8306" y="1473"/>
                    <a:pt x="9335" y="3017"/>
                    <a:pt x="9335" y="4727"/>
                  </a:cubicBezTo>
                  <a:cubicBezTo>
                    <a:pt x="9335" y="7062"/>
                    <a:pt x="7443" y="8962"/>
                    <a:pt x="5099" y="8962"/>
                  </a:cubicBezTo>
                  <a:cubicBezTo>
                    <a:pt x="3389" y="8962"/>
                    <a:pt x="1846" y="7925"/>
                    <a:pt x="1188" y="6350"/>
                  </a:cubicBezTo>
                  <a:cubicBezTo>
                    <a:pt x="539" y="4766"/>
                    <a:pt x="895" y="2945"/>
                    <a:pt x="2107" y="1734"/>
                  </a:cubicBezTo>
                  <a:cubicBezTo>
                    <a:pt x="2917" y="924"/>
                    <a:pt x="4000" y="493"/>
                    <a:pt x="5102" y="493"/>
                  </a:cubicBezTo>
                  <a:close/>
                  <a:moveTo>
                    <a:pt x="5099" y="0"/>
                  </a:moveTo>
                  <a:cubicBezTo>
                    <a:pt x="3191" y="0"/>
                    <a:pt x="1465" y="1148"/>
                    <a:pt x="729" y="2914"/>
                  </a:cubicBezTo>
                  <a:cubicBezTo>
                    <a:pt x="1" y="4687"/>
                    <a:pt x="405" y="6722"/>
                    <a:pt x="1758" y="8075"/>
                  </a:cubicBezTo>
                  <a:cubicBezTo>
                    <a:pt x="2664" y="8976"/>
                    <a:pt x="3875" y="9458"/>
                    <a:pt x="5106" y="9458"/>
                  </a:cubicBezTo>
                  <a:cubicBezTo>
                    <a:pt x="5714" y="9458"/>
                    <a:pt x="6328" y="9340"/>
                    <a:pt x="6912" y="9097"/>
                  </a:cubicBezTo>
                  <a:cubicBezTo>
                    <a:pt x="8678" y="8368"/>
                    <a:pt x="9834" y="6643"/>
                    <a:pt x="9834" y="4727"/>
                  </a:cubicBezTo>
                  <a:cubicBezTo>
                    <a:pt x="9834" y="2114"/>
                    <a:pt x="7712" y="0"/>
                    <a:pt x="50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11"/>
            <p:cNvSpPr/>
            <p:nvPr/>
          </p:nvSpPr>
          <p:spPr>
            <a:xfrm>
              <a:off x="1486359" y="2064088"/>
              <a:ext cx="200003" cy="197898"/>
            </a:xfrm>
            <a:custGeom>
              <a:rect b="b" l="l" r="r" t="t"/>
              <a:pathLst>
                <a:path extrusionOk="0" h="6956" w="7030">
                  <a:moveTo>
                    <a:pt x="3640" y="1276"/>
                  </a:moveTo>
                  <a:cubicBezTo>
                    <a:pt x="3822" y="1276"/>
                    <a:pt x="4005" y="1397"/>
                    <a:pt x="4013" y="1637"/>
                  </a:cubicBezTo>
                  <a:lnTo>
                    <a:pt x="4005" y="1637"/>
                  </a:lnTo>
                  <a:cubicBezTo>
                    <a:pt x="4005" y="1653"/>
                    <a:pt x="4005" y="1661"/>
                    <a:pt x="4005" y="1669"/>
                  </a:cubicBezTo>
                  <a:cubicBezTo>
                    <a:pt x="3878" y="1732"/>
                    <a:pt x="3768" y="1819"/>
                    <a:pt x="3673" y="1914"/>
                  </a:cubicBezTo>
                  <a:cubicBezTo>
                    <a:pt x="3554" y="1788"/>
                    <a:pt x="3419" y="1693"/>
                    <a:pt x="3269" y="1621"/>
                  </a:cubicBezTo>
                  <a:cubicBezTo>
                    <a:pt x="3284" y="1391"/>
                    <a:pt x="3462" y="1276"/>
                    <a:pt x="3640" y="1276"/>
                  </a:cubicBezTo>
                  <a:close/>
                  <a:moveTo>
                    <a:pt x="2761" y="2004"/>
                  </a:moveTo>
                  <a:cubicBezTo>
                    <a:pt x="2828" y="2004"/>
                    <a:pt x="2898" y="2013"/>
                    <a:pt x="2968" y="2033"/>
                  </a:cubicBezTo>
                  <a:cubicBezTo>
                    <a:pt x="3134" y="2081"/>
                    <a:pt x="3277" y="2191"/>
                    <a:pt x="3372" y="2334"/>
                  </a:cubicBezTo>
                  <a:cubicBezTo>
                    <a:pt x="3269" y="2548"/>
                    <a:pt x="3237" y="2793"/>
                    <a:pt x="3277" y="3031"/>
                  </a:cubicBezTo>
                  <a:cubicBezTo>
                    <a:pt x="3118" y="3070"/>
                    <a:pt x="2968" y="3149"/>
                    <a:pt x="2849" y="3252"/>
                  </a:cubicBezTo>
                  <a:cubicBezTo>
                    <a:pt x="2651" y="3094"/>
                    <a:pt x="2398" y="2999"/>
                    <a:pt x="2145" y="2999"/>
                  </a:cubicBezTo>
                  <a:cubicBezTo>
                    <a:pt x="2113" y="2999"/>
                    <a:pt x="2089" y="2999"/>
                    <a:pt x="2065" y="3007"/>
                  </a:cubicBezTo>
                  <a:cubicBezTo>
                    <a:pt x="1884" y="2505"/>
                    <a:pt x="2267" y="2004"/>
                    <a:pt x="2761" y="2004"/>
                  </a:cubicBezTo>
                  <a:close/>
                  <a:moveTo>
                    <a:pt x="4638" y="2017"/>
                  </a:moveTo>
                  <a:cubicBezTo>
                    <a:pt x="5095" y="2017"/>
                    <a:pt x="5501" y="2388"/>
                    <a:pt x="5501" y="2888"/>
                  </a:cubicBezTo>
                  <a:cubicBezTo>
                    <a:pt x="5501" y="3181"/>
                    <a:pt x="5351" y="3458"/>
                    <a:pt x="5106" y="3616"/>
                  </a:cubicBezTo>
                  <a:cubicBezTo>
                    <a:pt x="4955" y="3545"/>
                    <a:pt x="4797" y="3506"/>
                    <a:pt x="4631" y="3506"/>
                  </a:cubicBezTo>
                  <a:cubicBezTo>
                    <a:pt x="4551" y="3506"/>
                    <a:pt x="4464" y="3514"/>
                    <a:pt x="4385" y="3537"/>
                  </a:cubicBezTo>
                  <a:cubicBezTo>
                    <a:pt x="4258" y="3300"/>
                    <a:pt x="4037" y="3118"/>
                    <a:pt x="3775" y="3054"/>
                  </a:cubicBezTo>
                  <a:cubicBezTo>
                    <a:pt x="3760" y="2999"/>
                    <a:pt x="3760" y="2944"/>
                    <a:pt x="3760" y="2888"/>
                  </a:cubicBezTo>
                  <a:cubicBezTo>
                    <a:pt x="3760" y="2730"/>
                    <a:pt x="3799" y="2579"/>
                    <a:pt x="3878" y="2445"/>
                  </a:cubicBezTo>
                  <a:cubicBezTo>
                    <a:pt x="3886" y="2429"/>
                    <a:pt x="3894" y="2413"/>
                    <a:pt x="3902" y="2405"/>
                  </a:cubicBezTo>
                  <a:cubicBezTo>
                    <a:pt x="4005" y="2255"/>
                    <a:pt x="4148" y="2144"/>
                    <a:pt x="4314" y="2081"/>
                  </a:cubicBezTo>
                  <a:cubicBezTo>
                    <a:pt x="4422" y="2037"/>
                    <a:pt x="4531" y="2017"/>
                    <a:pt x="4638" y="2017"/>
                  </a:cubicBezTo>
                  <a:close/>
                  <a:moveTo>
                    <a:pt x="3554" y="3506"/>
                  </a:moveTo>
                  <a:cubicBezTo>
                    <a:pt x="3712" y="3521"/>
                    <a:pt x="3855" y="3609"/>
                    <a:pt x="3942" y="3751"/>
                  </a:cubicBezTo>
                  <a:cubicBezTo>
                    <a:pt x="3704" y="3933"/>
                    <a:pt x="3554" y="4202"/>
                    <a:pt x="3522" y="4495"/>
                  </a:cubicBezTo>
                  <a:cubicBezTo>
                    <a:pt x="3513" y="4496"/>
                    <a:pt x="3504" y="4496"/>
                    <a:pt x="3495" y="4496"/>
                  </a:cubicBezTo>
                  <a:cubicBezTo>
                    <a:pt x="3363" y="4496"/>
                    <a:pt x="3239" y="4441"/>
                    <a:pt x="3150" y="4345"/>
                  </a:cubicBezTo>
                  <a:lnTo>
                    <a:pt x="3150" y="4353"/>
                  </a:lnTo>
                  <a:lnTo>
                    <a:pt x="3126" y="4321"/>
                  </a:lnTo>
                  <a:cubicBezTo>
                    <a:pt x="2992" y="4163"/>
                    <a:pt x="2976" y="3941"/>
                    <a:pt x="3071" y="3759"/>
                  </a:cubicBezTo>
                  <a:cubicBezTo>
                    <a:pt x="3166" y="3601"/>
                    <a:pt x="3332" y="3506"/>
                    <a:pt x="3522" y="3506"/>
                  </a:cubicBezTo>
                  <a:close/>
                  <a:moveTo>
                    <a:pt x="2137" y="3506"/>
                  </a:moveTo>
                  <a:cubicBezTo>
                    <a:pt x="2303" y="3506"/>
                    <a:pt x="2453" y="3569"/>
                    <a:pt x="2572" y="3680"/>
                  </a:cubicBezTo>
                  <a:cubicBezTo>
                    <a:pt x="2533" y="3783"/>
                    <a:pt x="2517" y="3894"/>
                    <a:pt x="2517" y="4004"/>
                  </a:cubicBezTo>
                  <a:cubicBezTo>
                    <a:pt x="2517" y="4171"/>
                    <a:pt x="2556" y="4337"/>
                    <a:pt x="2643" y="4487"/>
                  </a:cubicBezTo>
                  <a:cubicBezTo>
                    <a:pt x="2588" y="4567"/>
                    <a:pt x="2525" y="4630"/>
                    <a:pt x="2445" y="4677"/>
                  </a:cubicBezTo>
                  <a:cubicBezTo>
                    <a:pt x="2348" y="4729"/>
                    <a:pt x="2245" y="4753"/>
                    <a:pt x="2146" y="4753"/>
                  </a:cubicBezTo>
                  <a:cubicBezTo>
                    <a:pt x="1817" y="4753"/>
                    <a:pt x="1519" y="4495"/>
                    <a:pt x="1519" y="4131"/>
                  </a:cubicBezTo>
                  <a:cubicBezTo>
                    <a:pt x="1519" y="3846"/>
                    <a:pt x="1709" y="3601"/>
                    <a:pt x="1986" y="3529"/>
                  </a:cubicBezTo>
                  <a:cubicBezTo>
                    <a:pt x="2034" y="3514"/>
                    <a:pt x="2089" y="3506"/>
                    <a:pt x="2137" y="3506"/>
                  </a:cubicBezTo>
                  <a:close/>
                  <a:moveTo>
                    <a:pt x="4624" y="3998"/>
                  </a:moveTo>
                  <a:cubicBezTo>
                    <a:pt x="4946" y="3998"/>
                    <a:pt x="5256" y="4246"/>
                    <a:pt x="5256" y="4622"/>
                  </a:cubicBezTo>
                  <a:cubicBezTo>
                    <a:pt x="5256" y="4962"/>
                    <a:pt x="4971" y="5239"/>
                    <a:pt x="4631" y="5239"/>
                  </a:cubicBezTo>
                  <a:cubicBezTo>
                    <a:pt x="4076" y="5239"/>
                    <a:pt x="3799" y="4574"/>
                    <a:pt x="4187" y="4179"/>
                  </a:cubicBezTo>
                  <a:cubicBezTo>
                    <a:pt x="4315" y="4054"/>
                    <a:pt x="4471" y="3998"/>
                    <a:pt x="4624" y="3998"/>
                  </a:cubicBezTo>
                  <a:close/>
                  <a:moveTo>
                    <a:pt x="2992" y="4844"/>
                  </a:moveTo>
                  <a:cubicBezTo>
                    <a:pt x="3150" y="4939"/>
                    <a:pt x="3332" y="4994"/>
                    <a:pt x="3514" y="4994"/>
                  </a:cubicBezTo>
                  <a:lnTo>
                    <a:pt x="3578" y="4994"/>
                  </a:lnTo>
                  <a:cubicBezTo>
                    <a:pt x="3625" y="5113"/>
                    <a:pt x="3688" y="5232"/>
                    <a:pt x="3768" y="5327"/>
                  </a:cubicBezTo>
                  <a:cubicBezTo>
                    <a:pt x="3744" y="5429"/>
                    <a:pt x="3688" y="5517"/>
                    <a:pt x="3609" y="5588"/>
                  </a:cubicBezTo>
                  <a:cubicBezTo>
                    <a:pt x="3562" y="5635"/>
                    <a:pt x="3498" y="5667"/>
                    <a:pt x="3427" y="5691"/>
                  </a:cubicBezTo>
                  <a:cubicBezTo>
                    <a:pt x="3380" y="5707"/>
                    <a:pt x="3332" y="5722"/>
                    <a:pt x="3277" y="5722"/>
                  </a:cubicBezTo>
                  <a:cubicBezTo>
                    <a:pt x="2992" y="5722"/>
                    <a:pt x="2762" y="5493"/>
                    <a:pt x="2762" y="5216"/>
                  </a:cubicBezTo>
                  <a:lnTo>
                    <a:pt x="2762" y="5200"/>
                  </a:lnTo>
                  <a:cubicBezTo>
                    <a:pt x="2762" y="5144"/>
                    <a:pt x="2778" y="5081"/>
                    <a:pt x="2794" y="5026"/>
                  </a:cubicBezTo>
                  <a:cubicBezTo>
                    <a:pt x="2873" y="4978"/>
                    <a:pt x="2936" y="4915"/>
                    <a:pt x="2992" y="4844"/>
                  </a:cubicBezTo>
                  <a:close/>
                  <a:moveTo>
                    <a:pt x="3511" y="0"/>
                  </a:moveTo>
                  <a:cubicBezTo>
                    <a:pt x="3380" y="0"/>
                    <a:pt x="3249" y="90"/>
                    <a:pt x="3269" y="268"/>
                  </a:cubicBezTo>
                  <a:lnTo>
                    <a:pt x="3269" y="854"/>
                  </a:lnTo>
                  <a:cubicBezTo>
                    <a:pt x="3000" y="980"/>
                    <a:pt x="2818" y="1226"/>
                    <a:pt x="2778" y="1511"/>
                  </a:cubicBezTo>
                  <a:lnTo>
                    <a:pt x="2770" y="1511"/>
                  </a:lnTo>
                  <a:cubicBezTo>
                    <a:pt x="2493" y="1519"/>
                    <a:pt x="2224" y="1614"/>
                    <a:pt x="2002" y="1780"/>
                  </a:cubicBezTo>
                  <a:lnTo>
                    <a:pt x="1519" y="1400"/>
                  </a:lnTo>
                  <a:lnTo>
                    <a:pt x="1519" y="1020"/>
                  </a:lnTo>
                  <a:cubicBezTo>
                    <a:pt x="1503" y="873"/>
                    <a:pt x="1389" y="800"/>
                    <a:pt x="1274" y="800"/>
                  </a:cubicBezTo>
                  <a:cubicBezTo>
                    <a:pt x="1159" y="800"/>
                    <a:pt x="1044" y="873"/>
                    <a:pt x="1028" y="1020"/>
                  </a:cubicBezTo>
                  <a:lnTo>
                    <a:pt x="1028" y="1273"/>
                  </a:lnTo>
                  <a:lnTo>
                    <a:pt x="775" y="1273"/>
                  </a:lnTo>
                  <a:cubicBezTo>
                    <a:pt x="766" y="1272"/>
                    <a:pt x="756" y="1271"/>
                    <a:pt x="748" y="1271"/>
                  </a:cubicBezTo>
                  <a:cubicBezTo>
                    <a:pt x="505" y="1271"/>
                    <a:pt x="507" y="1765"/>
                    <a:pt x="753" y="1765"/>
                  </a:cubicBezTo>
                  <a:cubicBezTo>
                    <a:pt x="760" y="1765"/>
                    <a:pt x="767" y="1765"/>
                    <a:pt x="775" y="1764"/>
                  </a:cubicBezTo>
                  <a:lnTo>
                    <a:pt x="1187" y="1764"/>
                  </a:lnTo>
                  <a:lnTo>
                    <a:pt x="1685" y="2160"/>
                  </a:lnTo>
                  <a:cubicBezTo>
                    <a:pt x="1511" y="2461"/>
                    <a:pt x="1472" y="2825"/>
                    <a:pt x="1590" y="3157"/>
                  </a:cubicBezTo>
                  <a:cubicBezTo>
                    <a:pt x="1543" y="3189"/>
                    <a:pt x="1495" y="3221"/>
                    <a:pt x="1448" y="3260"/>
                  </a:cubicBezTo>
                  <a:lnTo>
                    <a:pt x="276" y="3260"/>
                  </a:lnTo>
                  <a:cubicBezTo>
                    <a:pt x="267" y="3259"/>
                    <a:pt x="257" y="3258"/>
                    <a:pt x="248" y="3258"/>
                  </a:cubicBezTo>
                  <a:cubicBezTo>
                    <a:pt x="0" y="3258"/>
                    <a:pt x="0" y="3753"/>
                    <a:pt x="248" y="3753"/>
                  </a:cubicBezTo>
                  <a:cubicBezTo>
                    <a:pt x="257" y="3753"/>
                    <a:pt x="267" y="3752"/>
                    <a:pt x="276" y="3751"/>
                  </a:cubicBezTo>
                  <a:lnTo>
                    <a:pt x="1084" y="3751"/>
                  </a:lnTo>
                  <a:cubicBezTo>
                    <a:pt x="918" y="4210"/>
                    <a:pt x="1076" y="4725"/>
                    <a:pt x="1472" y="5018"/>
                  </a:cubicBezTo>
                  <a:lnTo>
                    <a:pt x="1179" y="5247"/>
                  </a:lnTo>
                  <a:lnTo>
                    <a:pt x="775" y="5247"/>
                  </a:lnTo>
                  <a:cubicBezTo>
                    <a:pt x="765" y="5246"/>
                    <a:pt x="756" y="5245"/>
                    <a:pt x="747" y="5245"/>
                  </a:cubicBezTo>
                  <a:cubicBezTo>
                    <a:pt x="499" y="5245"/>
                    <a:pt x="499" y="5740"/>
                    <a:pt x="747" y="5740"/>
                  </a:cubicBezTo>
                  <a:cubicBezTo>
                    <a:pt x="756" y="5740"/>
                    <a:pt x="765" y="5740"/>
                    <a:pt x="775" y="5738"/>
                  </a:cubicBezTo>
                  <a:lnTo>
                    <a:pt x="1020" y="5738"/>
                  </a:lnTo>
                  <a:lnTo>
                    <a:pt x="1020" y="5992"/>
                  </a:lnTo>
                  <a:cubicBezTo>
                    <a:pt x="1001" y="6130"/>
                    <a:pt x="1133" y="6199"/>
                    <a:pt x="1266" y="6199"/>
                  </a:cubicBezTo>
                  <a:cubicBezTo>
                    <a:pt x="1398" y="6199"/>
                    <a:pt x="1531" y="6130"/>
                    <a:pt x="1511" y="5992"/>
                  </a:cubicBezTo>
                  <a:lnTo>
                    <a:pt x="1511" y="5612"/>
                  </a:lnTo>
                  <a:lnTo>
                    <a:pt x="1994" y="5232"/>
                  </a:lnTo>
                  <a:cubicBezTo>
                    <a:pt x="2042" y="5239"/>
                    <a:pt x="2089" y="5239"/>
                    <a:pt x="2137" y="5239"/>
                  </a:cubicBezTo>
                  <a:cubicBezTo>
                    <a:pt x="2176" y="5239"/>
                    <a:pt x="2224" y="5239"/>
                    <a:pt x="2263" y="5232"/>
                  </a:cubicBezTo>
                  <a:cubicBezTo>
                    <a:pt x="2279" y="5770"/>
                    <a:pt x="2715" y="6205"/>
                    <a:pt x="3253" y="6213"/>
                  </a:cubicBezTo>
                  <a:lnTo>
                    <a:pt x="3253" y="6736"/>
                  </a:lnTo>
                  <a:cubicBezTo>
                    <a:pt x="3273" y="6882"/>
                    <a:pt x="3388" y="6955"/>
                    <a:pt x="3502" y="6955"/>
                  </a:cubicBezTo>
                  <a:cubicBezTo>
                    <a:pt x="3617" y="6955"/>
                    <a:pt x="3732" y="6882"/>
                    <a:pt x="3752" y="6736"/>
                  </a:cubicBezTo>
                  <a:lnTo>
                    <a:pt x="3752" y="6087"/>
                  </a:lnTo>
                  <a:cubicBezTo>
                    <a:pt x="3815" y="6047"/>
                    <a:pt x="3878" y="6007"/>
                    <a:pt x="3934" y="5960"/>
                  </a:cubicBezTo>
                  <a:cubicBezTo>
                    <a:pt x="4029" y="5873"/>
                    <a:pt x="4116" y="5762"/>
                    <a:pt x="4171" y="5643"/>
                  </a:cubicBezTo>
                  <a:cubicBezTo>
                    <a:pt x="4317" y="5709"/>
                    <a:pt x="4472" y="5741"/>
                    <a:pt x="4626" y="5741"/>
                  </a:cubicBezTo>
                  <a:cubicBezTo>
                    <a:pt x="4881" y="5741"/>
                    <a:pt x="5133" y="5653"/>
                    <a:pt x="5335" y="5485"/>
                  </a:cubicBezTo>
                  <a:lnTo>
                    <a:pt x="5493" y="5612"/>
                  </a:lnTo>
                  <a:lnTo>
                    <a:pt x="5493" y="5992"/>
                  </a:lnTo>
                  <a:cubicBezTo>
                    <a:pt x="5478" y="6130"/>
                    <a:pt x="5610" y="6199"/>
                    <a:pt x="5743" y="6199"/>
                  </a:cubicBezTo>
                  <a:cubicBezTo>
                    <a:pt x="5875" y="6199"/>
                    <a:pt x="6008" y="6130"/>
                    <a:pt x="5992" y="5992"/>
                  </a:cubicBezTo>
                  <a:lnTo>
                    <a:pt x="5992" y="5738"/>
                  </a:lnTo>
                  <a:lnTo>
                    <a:pt x="6246" y="5738"/>
                  </a:lnTo>
                  <a:cubicBezTo>
                    <a:pt x="6538" y="5707"/>
                    <a:pt x="6538" y="5279"/>
                    <a:pt x="6246" y="5247"/>
                  </a:cubicBezTo>
                  <a:lnTo>
                    <a:pt x="5834" y="5247"/>
                  </a:lnTo>
                  <a:lnTo>
                    <a:pt x="5636" y="5089"/>
                  </a:lnTo>
                  <a:cubicBezTo>
                    <a:pt x="5818" y="4709"/>
                    <a:pt x="5763" y="4258"/>
                    <a:pt x="5493" y="3933"/>
                  </a:cubicBezTo>
                  <a:cubicBezTo>
                    <a:pt x="5565" y="3878"/>
                    <a:pt x="5620" y="3814"/>
                    <a:pt x="5676" y="3751"/>
                  </a:cubicBezTo>
                  <a:lnTo>
                    <a:pt x="6736" y="3751"/>
                  </a:lnTo>
                  <a:cubicBezTo>
                    <a:pt x="7029" y="3711"/>
                    <a:pt x="7029" y="3292"/>
                    <a:pt x="6736" y="3260"/>
                  </a:cubicBezTo>
                  <a:lnTo>
                    <a:pt x="5953" y="3260"/>
                  </a:lnTo>
                  <a:cubicBezTo>
                    <a:pt x="6087" y="2793"/>
                    <a:pt x="5961" y="2286"/>
                    <a:pt x="5620" y="1938"/>
                  </a:cubicBezTo>
                  <a:lnTo>
                    <a:pt x="5842" y="1764"/>
                  </a:lnTo>
                  <a:lnTo>
                    <a:pt x="6246" y="1764"/>
                  </a:lnTo>
                  <a:cubicBezTo>
                    <a:pt x="6253" y="1765"/>
                    <a:pt x="6261" y="1765"/>
                    <a:pt x="6268" y="1765"/>
                  </a:cubicBezTo>
                  <a:cubicBezTo>
                    <a:pt x="6514" y="1765"/>
                    <a:pt x="6515" y="1271"/>
                    <a:pt x="6273" y="1271"/>
                  </a:cubicBezTo>
                  <a:cubicBezTo>
                    <a:pt x="6264" y="1271"/>
                    <a:pt x="6255" y="1272"/>
                    <a:pt x="6246" y="1273"/>
                  </a:cubicBezTo>
                  <a:lnTo>
                    <a:pt x="6000" y="1273"/>
                  </a:lnTo>
                  <a:lnTo>
                    <a:pt x="6000" y="1020"/>
                  </a:lnTo>
                  <a:cubicBezTo>
                    <a:pt x="5980" y="873"/>
                    <a:pt x="5866" y="800"/>
                    <a:pt x="5751" y="800"/>
                  </a:cubicBezTo>
                  <a:cubicBezTo>
                    <a:pt x="5636" y="800"/>
                    <a:pt x="5521" y="873"/>
                    <a:pt x="5501" y="1020"/>
                  </a:cubicBezTo>
                  <a:lnTo>
                    <a:pt x="5501" y="1400"/>
                  </a:lnTo>
                  <a:lnTo>
                    <a:pt x="5201" y="1645"/>
                  </a:lnTo>
                  <a:cubicBezTo>
                    <a:pt x="5018" y="1558"/>
                    <a:pt x="4828" y="1519"/>
                    <a:pt x="4631" y="1519"/>
                  </a:cubicBezTo>
                  <a:cubicBezTo>
                    <a:pt x="4583" y="1519"/>
                    <a:pt x="4543" y="1526"/>
                    <a:pt x="4496" y="1534"/>
                  </a:cubicBezTo>
                  <a:cubicBezTo>
                    <a:pt x="4448" y="1146"/>
                    <a:pt x="4148" y="838"/>
                    <a:pt x="3760" y="782"/>
                  </a:cubicBezTo>
                  <a:lnTo>
                    <a:pt x="3760" y="268"/>
                  </a:lnTo>
                  <a:cubicBezTo>
                    <a:pt x="3775" y="90"/>
                    <a:pt x="3643" y="0"/>
                    <a:pt x="3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3" name="Google Shape;513;p11"/>
          <p:cNvGrpSpPr/>
          <p:nvPr/>
        </p:nvGrpSpPr>
        <p:grpSpPr>
          <a:xfrm>
            <a:off x="4609928" y="1815275"/>
            <a:ext cx="420548" cy="421202"/>
            <a:chOff x="1419647" y="2611337"/>
            <a:chExt cx="420548" cy="421202"/>
          </a:xfrm>
        </p:grpSpPr>
        <p:sp>
          <p:nvSpPr>
            <p:cNvPr id="514" name="Google Shape;514;p11"/>
            <p:cNvSpPr/>
            <p:nvPr/>
          </p:nvSpPr>
          <p:spPr>
            <a:xfrm>
              <a:off x="1452989" y="2738817"/>
              <a:ext cx="105208" cy="166461"/>
            </a:xfrm>
            <a:custGeom>
              <a:rect b="b" l="l" r="r" t="t"/>
              <a:pathLst>
                <a:path extrusionOk="0" h="5851" w="3698">
                  <a:moveTo>
                    <a:pt x="3104" y="958"/>
                  </a:moveTo>
                  <a:cubicBezTo>
                    <a:pt x="2779" y="285"/>
                    <a:pt x="2407" y="0"/>
                    <a:pt x="1853" y="0"/>
                  </a:cubicBezTo>
                  <a:cubicBezTo>
                    <a:pt x="1299" y="0"/>
                    <a:pt x="919" y="285"/>
                    <a:pt x="594" y="958"/>
                  </a:cubicBezTo>
                  <a:cubicBezTo>
                    <a:pt x="0" y="2201"/>
                    <a:pt x="0" y="3650"/>
                    <a:pt x="594" y="4893"/>
                  </a:cubicBezTo>
                  <a:cubicBezTo>
                    <a:pt x="919" y="5558"/>
                    <a:pt x="1299" y="5851"/>
                    <a:pt x="1853" y="5851"/>
                  </a:cubicBezTo>
                  <a:cubicBezTo>
                    <a:pt x="2407" y="5851"/>
                    <a:pt x="2779" y="5558"/>
                    <a:pt x="3104" y="4893"/>
                  </a:cubicBezTo>
                  <a:cubicBezTo>
                    <a:pt x="3698" y="3650"/>
                    <a:pt x="3698" y="2201"/>
                    <a:pt x="3104" y="958"/>
                  </a:cubicBezTo>
                  <a:close/>
                  <a:moveTo>
                    <a:pt x="1030" y="1172"/>
                  </a:moveTo>
                  <a:cubicBezTo>
                    <a:pt x="1307" y="602"/>
                    <a:pt x="1544" y="491"/>
                    <a:pt x="1845" y="491"/>
                  </a:cubicBezTo>
                  <a:cubicBezTo>
                    <a:pt x="2146" y="491"/>
                    <a:pt x="2391" y="602"/>
                    <a:pt x="2668" y="1172"/>
                  </a:cubicBezTo>
                  <a:cubicBezTo>
                    <a:pt x="2708" y="1275"/>
                    <a:pt x="2748" y="1370"/>
                    <a:pt x="2787" y="1465"/>
                  </a:cubicBezTo>
                  <a:lnTo>
                    <a:pt x="903" y="1465"/>
                  </a:lnTo>
                  <a:cubicBezTo>
                    <a:pt x="943" y="1362"/>
                    <a:pt x="982" y="1267"/>
                    <a:pt x="1022" y="1172"/>
                  </a:cubicBezTo>
                  <a:close/>
                  <a:moveTo>
                    <a:pt x="753" y="1948"/>
                  </a:moveTo>
                  <a:lnTo>
                    <a:pt x="2946" y="1948"/>
                  </a:lnTo>
                  <a:cubicBezTo>
                    <a:pt x="3001" y="2193"/>
                    <a:pt x="3041" y="2431"/>
                    <a:pt x="3048" y="2684"/>
                  </a:cubicBezTo>
                  <a:lnTo>
                    <a:pt x="650" y="2684"/>
                  </a:lnTo>
                  <a:cubicBezTo>
                    <a:pt x="658" y="2431"/>
                    <a:pt x="697" y="2193"/>
                    <a:pt x="753" y="1948"/>
                  </a:cubicBezTo>
                  <a:close/>
                  <a:moveTo>
                    <a:pt x="2668" y="4679"/>
                  </a:moveTo>
                  <a:cubicBezTo>
                    <a:pt x="2391" y="5249"/>
                    <a:pt x="2154" y="5360"/>
                    <a:pt x="1853" y="5360"/>
                  </a:cubicBezTo>
                  <a:cubicBezTo>
                    <a:pt x="1552" y="5360"/>
                    <a:pt x="1307" y="5249"/>
                    <a:pt x="1030" y="4679"/>
                  </a:cubicBezTo>
                  <a:cubicBezTo>
                    <a:pt x="990" y="4576"/>
                    <a:pt x="950" y="4481"/>
                    <a:pt x="911" y="4386"/>
                  </a:cubicBezTo>
                  <a:lnTo>
                    <a:pt x="2787" y="4386"/>
                  </a:lnTo>
                  <a:cubicBezTo>
                    <a:pt x="2756" y="4481"/>
                    <a:pt x="2716" y="4584"/>
                    <a:pt x="2676" y="4679"/>
                  </a:cubicBezTo>
                  <a:close/>
                  <a:moveTo>
                    <a:pt x="2946" y="3903"/>
                  </a:moveTo>
                  <a:lnTo>
                    <a:pt x="753" y="3903"/>
                  </a:lnTo>
                  <a:cubicBezTo>
                    <a:pt x="697" y="3658"/>
                    <a:pt x="658" y="3412"/>
                    <a:pt x="650" y="3167"/>
                  </a:cubicBezTo>
                  <a:lnTo>
                    <a:pt x="3056" y="3167"/>
                  </a:lnTo>
                  <a:cubicBezTo>
                    <a:pt x="3041" y="3412"/>
                    <a:pt x="3001" y="3658"/>
                    <a:pt x="2946" y="3903"/>
                  </a:cubicBezTo>
                  <a:close/>
                  <a:moveTo>
                    <a:pt x="2946" y="390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11"/>
            <p:cNvSpPr/>
            <p:nvPr/>
          </p:nvSpPr>
          <p:spPr>
            <a:xfrm>
              <a:off x="1419647" y="2611337"/>
              <a:ext cx="420548" cy="421202"/>
            </a:xfrm>
            <a:custGeom>
              <a:rect b="b" l="l" r="r" t="t"/>
              <a:pathLst>
                <a:path extrusionOk="0" h="14805" w="14782">
                  <a:moveTo>
                    <a:pt x="10332" y="95"/>
                  </a:moveTo>
                  <a:cubicBezTo>
                    <a:pt x="7981" y="119"/>
                    <a:pt x="6065" y="2003"/>
                    <a:pt x="5994" y="4355"/>
                  </a:cubicBezTo>
                  <a:cubicBezTo>
                    <a:pt x="5930" y="6714"/>
                    <a:pt x="7736" y="8693"/>
                    <a:pt x="10087" y="8851"/>
                  </a:cubicBezTo>
                  <a:lnTo>
                    <a:pt x="10087" y="9603"/>
                  </a:lnTo>
                  <a:cubicBezTo>
                    <a:pt x="10087" y="9999"/>
                    <a:pt x="9762" y="10324"/>
                    <a:pt x="9358" y="10332"/>
                  </a:cubicBezTo>
                  <a:lnTo>
                    <a:pt x="4830" y="10348"/>
                  </a:lnTo>
                  <a:cubicBezTo>
                    <a:pt x="4957" y="10173"/>
                    <a:pt x="5060" y="9991"/>
                    <a:pt x="5155" y="9793"/>
                  </a:cubicBezTo>
                  <a:cubicBezTo>
                    <a:pt x="5883" y="8281"/>
                    <a:pt x="5883" y="6524"/>
                    <a:pt x="5155" y="5012"/>
                  </a:cubicBezTo>
                  <a:cubicBezTo>
                    <a:pt x="5020" y="4719"/>
                    <a:pt x="4838" y="4442"/>
                    <a:pt x="4616" y="4196"/>
                  </a:cubicBezTo>
                  <a:cubicBezTo>
                    <a:pt x="5178" y="3539"/>
                    <a:pt x="5455" y="2589"/>
                    <a:pt x="5677" y="1805"/>
                  </a:cubicBezTo>
                  <a:cubicBezTo>
                    <a:pt x="5756" y="1536"/>
                    <a:pt x="5828" y="1283"/>
                    <a:pt x="5907" y="1061"/>
                  </a:cubicBezTo>
                  <a:cubicBezTo>
                    <a:pt x="6010" y="689"/>
                    <a:pt x="5812" y="293"/>
                    <a:pt x="5440" y="167"/>
                  </a:cubicBezTo>
                  <a:cubicBezTo>
                    <a:pt x="5075" y="40"/>
                    <a:pt x="4672" y="222"/>
                    <a:pt x="4521" y="586"/>
                  </a:cubicBezTo>
                  <a:cubicBezTo>
                    <a:pt x="4474" y="737"/>
                    <a:pt x="4426" y="903"/>
                    <a:pt x="4371" y="1069"/>
                  </a:cubicBezTo>
                  <a:lnTo>
                    <a:pt x="1671" y="1069"/>
                  </a:lnTo>
                  <a:cubicBezTo>
                    <a:pt x="1624" y="903"/>
                    <a:pt x="1576" y="737"/>
                    <a:pt x="1521" y="586"/>
                  </a:cubicBezTo>
                  <a:cubicBezTo>
                    <a:pt x="1386" y="206"/>
                    <a:pt x="975" y="0"/>
                    <a:pt x="587" y="135"/>
                  </a:cubicBezTo>
                  <a:cubicBezTo>
                    <a:pt x="207" y="262"/>
                    <a:pt x="1" y="681"/>
                    <a:pt x="135" y="1061"/>
                  </a:cubicBezTo>
                  <a:cubicBezTo>
                    <a:pt x="215" y="1283"/>
                    <a:pt x="286" y="1536"/>
                    <a:pt x="365" y="1805"/>
                  </a:cubicBezTo>
                  <a:cubicBezTo>
                    <a:pt x="587" y="2589"/>
                    <a:pt x="864" y="3539"/>
                    <a:pt x="1418" y="4196"/>
                  </a:cubicBezTo>
                  <a:cubicBezTo>
                    <a:pt x="1204" y="4442"/>
                    <a:pt x="1022" y="4719"/>
                    <a:pt x="887" y="5012"/>
                  </a:cubicBezTo>
                  <a:cubicBezTo>
                    <a:pt x="159" y="6524"/>
                    <a:pt x="159" y="8281"/>
                    <a:pt x="887" y="9793"/>
                  </a:cubicBezTo>
                  <a:cubicBezTo>
                    <a:pt x="1022" y="10086"/>
                    <a:pt x="1204" y="10363"/>
                    <a:pt x="1418" y="10609"/>
                  </a:cubicBezTo>
                  <a:cubicBezTo>
                    <a:pt x="864" y="11266"/>
                    <a:pt x="587" y="12216"/>
                    <a:pt x="365" y="13000"/>
                  </a:cubicBezTo>
                  <a:cubicBezTo>
                    <a:pt x="286" y="13269"/>
                    <a:pt x="215" y="13522"/>
                    <a:pt x="135" y="13744"/>
                  </a:cubicBezTo>
                  <a:cubicBezTo>
                    <a:pt x="1" y="14124"/>
                    <a:pt x="207" y="14543"/>
                    <a:pt x="587" y="14670"/>
                  </a:cubicBezTo>
                  <a:cubicBezTo>
                    <a:pt x="975" y="14805"/>
                    <a:pt x="1386" y="14599"/>
                    <a:pt x="1521" y="14219"/>
                  </a:cubicBezTo>
                  <a:cubicBezTo>
                    <a:pt x="1576" y="14068"/>
                    <a:pt x="1616" y="13902"/>
                    <a:pt x="1671" y="13736"/>
                  </a:cubicBezTo>
                  <a:lnTo>
                    <a:pt x="4371" y="13736"/>
                  </a:lnTo>
                  <a:cubicBezTo>
                    <a:pt x="4418" y="13902"/>
                    <a:pt x="4474" y="14061"/>
                    <a:pt x="4521" y="14219"/>
                  </a:cubicBezTo>
                  <a:cubicBezTo>
                    <a:pt x="4656" y="14599"/>
                    <a:pt x="5075" y="14805"/>
                    <a:pt x="5455" y="14670"/>
                  </a:cubicBezTo>
                  <a:cubicBezTo>
                    <a:pt x="5835" y="14543"/>
                    <a:pt x="6041" y="14124"/>
                    <a:pt x="5907" y="13744"/>
                  </a:cubicBezTo>
                  <a:cubicBezTo>
                    <a:pt x="5835" y="13522"/>
                    <a:pt x="5756" y="13269"/>
                    <a:pt x="5685" y="13000"/>
                  </a:cubicBezTo>
                  <a:cubicBezTo>
                    <a:pt x="5487" y="12303"/>
                    <a:pt x="5242" y="11480"/>
                    <a:pt x="4798" y="10838"/>
                  </a:cubicBezTo>
                  <a:lnTo>
                    <a:pt x="9366" y="10815"/>
                  </a:lnTo>
                  <a:cubicBezTo>
                    <a:pt x="10031" y="10815"/>
                    <a:pt x="10578" y="10268"/>
                    <a:pt x="10578" y="9603"/>
                  </a:cubicBezTo>
                  <a:lnTo>
                    <a:pt x="10578" y="8851"/>
                  </a:lnTo>
                  <a:cubicBezTo>
                    <a:pt x="12945" y="8717"/>
                    <a:pt x="14781" y="6722"/>
                    <a:pt x="14710" y="4355"/>
                  </a:cubicBezTo>
                  <a:cubicBezTo>
                    <a:pt x="14647" y="1980"/>
                    <a:pt x="12707" y="95"/>
                    <a:pt x="10332" y="95"/>
                  </a:cubicBezTo>
                  <a:close/>
                  <a:moveTo>
                    <a:pt x="4228" y="1560"/>
                  </a:moveTo>
                  <a:cubicBezTo>
                    <a:pt x="4149" y="1829"/>
                    <a:pt x="4070" y="2075"/>
                    <a:pt x="3999" y="2288"/>
                  </a:cubicBezTo>
                  <a:lnTo>
                    <a:pt x="2051" y="2288"/>
                  </a:lnTo>
                  <a:cubicBezTo>
                    <a:pt x="1972" y="2075"/>
                    <a:pt x="1893" y="1829"/>
                    <a:pt x="1814" y="1560"/>
                  </a:cubicBezTo>
                  <a:close/>
                  <a:moveTo>
                    <a:pt x="3809" y="2771"/>
                  </a:moveTo>
                  <a:cubicBezTo>
                    <a:pt x="3579" y="3270"/>
                    <a:pt x="3350" y="3507"/>
                    <a:pt x="3025" y="3507"/>
                  </a:cubicBezTo>
                  <a:cubicBezTo>
                    <a:pt x="2700" y="3507"/>
                    <a:pt x="2463" y="3270"/>
                    <a:pt x="2241" y="2771"/>
                  </a:cubicBezTo>
                  <a:close/>
                  <a:moveTo>
                    <a:pt x="1814" y="13253"/>
                  </a:moveTo>
                  <a:cubicBezTo>
                    <a:pt x="1893" y="12984"/>
                    <a:pt x="1972" y="12738"/>
                    <a:pt x="2043" y="12525"/>
                  </a:cubicBezTo>
                  <a:lnTo>
                    <a:pt x="3999" y="12525"/>
                  </a:lnTo>
                  <a:cubicBezTo>
                    <a:pt x="4070" y="12738"/>
                    <a:pt x="4149" y="12984"/>
                    <a:pt x="4228" y="13253"/>
                  </a:cubicBezTo>
                  <a:close/>
                  <a:moveTo>
                    <a:pt x="2241" y="12034"/>
                  </a:moveTo>
                  <a:cubicBezTo>
                    <a:pt x="2463" y="11543"/>
                    <a:pt x="2700" y="11306"/>
                    <a:pt x="3025" y="11306"/>
                  </a:cubicBezTo>
                  <a:cubicBezTo>
                    <a:pt x="3350" y="11306"/>
                    <a:pt x="3587" y="11543"/>
                    <a:pt x="3809" y="12034"/>
                  </a:cubicBezTo>
                  <a:close/>
                  <a:moveTo>
                    <a:pt x="4110" y="10775"/>
                  </a:moveTo>
                  <a:lnTo>
                    <a:pt x="4110" y="10775"/>
                  </a:lnTo>
                  <a:cubicBezTo>
                    <a:pt x="4688" y="11337"/>
                    <a:pt x="4980" y="12335"/>
                    <a:pt x="5210" y="13134"/>
                  </a:cubicBezTo>
                  <a:cubicBezTo>
                    <a:pt x="5289" y="13411"/>
                    <a:pt x="5360" y="13673"/>
                    <a:pt x="5448" y="13902"/>
                  </a:cubicBezTo>
                  <a:cubicBezTo>
                    <a:pt x="5550" y="14211"/>
                    <a:pt x="5091" y="14369"/>
                    <a:pt x="4980" y="14061"/>
                  </a:cubicBezTo>
                  <a:cubicBezTo>
                    <a:pt x="4537" y="12762"/>
                    <a:pt x="4284" y="10815"/>
                    <a:pt x="3025" y="10815"/>
                  </a:cubicBezTo>
                  <a:cubicBezTo>
                    <a:pt x="1766" y="10815"/>
                    <a:pt x="1505" y="12770"/>
                    <a:pt x="1062" y="14061"/>
                  </a:cubicBezTo>
                  <a:cubicBezTo>
                    <a:pt x="967" y="14393"/>
                    <a:pt x="468" y="14227"/>
                    <a:pt x="595" y="13902"/>
                  </a:cubicBezTo>
                  <a:cubicBezTo>
                    <a:pt x="682" y="13673"/>
                    <a:pt x="753" y="13411"/>
                    <a:pt x="832" y="13134"/>
                  </a:cubicBezTo>
                  <a:cubicBezTo>
                    <a:pt x="1062" y="12335"/>
                    <a:pt x="1355" y="11337"/>
                    <a:pt x="1932" y="10775"/>
                  </a:cubicBezTo>
                  <a:cubicBezTo>
                    <a:pt x="2035" y="10672"/>
                    <a:pt x="2035" y="10506"/>
                    <a:pt x="1925" y="10419"/>
                  </a:cubicBezTo>
                  <a:cubicBezTo>
                    <a:pt x="1671" y="10181"/>
                    <a:pt x="1473" y="9896"/>
                    <a:pt x="1331" y="9580"/>
                  </a:cubicBezTo>
                  <a:cubicBezTo>
                    <a:pt x="674" y="8202"/>
                    <a:pt x="674" y="6603"/>
                    <a:pt x="1331" y="5225"/>
                  </a:cubicBezTo>
                  <a:cubicBezTo>
                    <a:pt x="1473" y="4909"/>
                    <a:pt x="1671" y="4632"/>
                    <a:pt x="1925" y="4394"/>
                  </a:cubicBezTo>
                  <a:cubicBezTo>
                    <a:pt x="2035" y="4299"/>
                    <a:pt x="2035" y="4133"/>
                    <a:pt x="1932" y="4038"/>
                  </a:cubicBezTo>
                  <a:cubicBezTo>
                    <a:pt x="1355" y="3468"/>
                    <a:pt x="1062" y="2478"/>
                    <a:pt x="832" y="1671"/>
                  </a:cubicBezTo>
                  <a:cubicBezTo>
                    <a:pt x="753" y="1402"/>
                    <a:pt x="682" y="1140"/>
                    <a:pt x="602" y="903"/>
                  </a:cubicBezTo>
                  <a:cubicBezTo>
                    <a:pt x="539" y="729"/>
                    <a:pt x="690" y="547"/>
                    <a:pt x="880" y="586"/>
                  </a:cubicBezTo>
                  <a:cubicBezTo>
                    <a:pt x="959" y="602"/>
                    <a:pt x="1030" y="665"/>
                    <a:pt x="1062" y="745"/>
                  </a:cubicBezTo>
                  <a:cubicBezTo>
                    <a:pt x="1513" y="2043"/>
                    <a:pt x="1766" y="3998"/>
                    <a:pt x="3025" y="3998"/>
                  </a:cubicBezTo>
                  <a:cubicBezTo>
                    <a:pt x="4284" y="3998"/>
                    <a:pt x="4537" y="2035"/>
                    <a:pt x="4988" y="745"/>
                  </a:cubicBezTo>
                  <a:cubicBezTo>
                    <a:pt x="5099" y="467"/>
                    <a:pt x="5527" y="610"/>
                    <a:pt x="5448" y="903"/>
                  </a:cubicBezTo>
                  <a:cubicBezTo>
                    <a:pt x="5368" y="1140"/>
                    <a:pt x="5289" y="1402"/>
                    <a:pt x="5210" y="1671"/>
                  </a:cubicBezTo>
                  <a:cubicBezTo>
                    <a:pt x="4980" y="2478"/>
                    <a:pt x="4695" y="3468"/>
                    <a:pt x="4110" y="4038"/>
                  </a:cubicBezTo>
                  <a:cubicBezTo>
                    <a:pt x="4062" y="4085"/>
                    <a:pt x="4030" y="4149"/>
                    <a:pt x="4038" y="4220"/>
                  </a:cubicBezTo>
                  <a:cubicBezTo>
                    <a:pt x="4038" y="4283"/>
                    <a:pt x="4070" y="4347"/>
                    <a:pt x="4118" y="4394"/>
                  </a:cubicBezTo>
                  <a:cubicBezTo>
                    <a:pt x="4371" y="4632"/>
                    <a:pt x="4577" y="4909"/>
                    <a:pt x="4711" y="5225"/>
                  </a:cubicBezTo>
                  <a:cubicBezTo>
                    <a:pt x="5376" y="6603"/>
                    <a:pt x="5376" y="8202"/>
                    <a:pt x="4711" y="9580"/>
                  </a:cubicBezTo>
                  <a:cubicBezTo>
                    <a:pt x="4577" y="9896"/>
                    <a:pt x="4371" y="10181"/>
                    <a:pt x="4118" y="10419"/>
                  </a:cubicBezTo>
                  <a:cubicBezTo>
                    <a:pt x="4023" y="10514"/>
                    <a:pt x="4015" y="10672"/>
                    <a:pt x="4110" y="10775"/>
                  </a:cubicBezTo>
                  <a:close/>
                  <a:moveTo>
                    <a:pt x="10332" y="8384"/>
                  </a:moveTo>
                  <a:cubicBezTo>
                    <a:pt x="8757" y="8384"/>
                    <a:pt x="7332" y="7434"/>
                    <a:pt x="6730" y="5970"/>
                  </a:cubicBezTo>
                  <a:cubicBezTo>
                    <a:pt x="6128" y="4513"/>
                    <a:pt x="6461" y="2842"/>
                    <a:pt x="7577" y="1726"/>
                  </a:cubicBezTo>
                  <a:cubicBezTo>
                    <a:pt x="8693" y="610"/>
                    <a:pt x="10364" y="277"/>
                    <a:pt x="11821" y="879"/>
                  </a:cubicBezTo>
                  <a:cubicBezTo>
                    <a:pt x="13285" y="1481"/>
                    <a:pt x="14235" y="2906"/>
                    <a:pt x="14235" y="4481"/>
                  </a:cubicBezTo>
                  <a:cubicBezTo>
                    <a:pt x="14235" y="6635"/>
                    <a:pt x="12486" y="8376"/>
                    <a:pt x="10332" y="8384"/>
                  </a:cubicBezTo>
                  <a:close/>
                  <a:moveTo>
                    <a:pt x="10332" y="838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11"/>
            <p:cNvSpPr/>
            <p:nvPr/>
          </p:nvSpPr>
          <p:spPr>
            <a:xfrm>
              <a:off x="1614238" y="2640156"/>
              <a:ext cx="198695" cy="197784"/>
            </a:xfrm>
            <a:custGeom>
              <a:rect b="b" l="l" r="r" t="t"/>
              <a:pathLst>
                <a:path extrusionOk="0" h="6952" w="6984">
                  <a:moveTo>
                    <a:pt x="5931" y="1275"/>
                  </a:moveTo>
                  <a:lnTo>
                    <a:pt x="5931" y="1030"/>
                  </a:lnTo>
                  <a:cubicBezTo>
                    <a:pt x="5907" y="729"/>
                    <a:pt x="5464" y="729"/>
                    <a:pt x="5440" y="1030"/>
                  </a:cubicBezTo>
                  <a:lnTo>
                    <a:pt x="5440" y="1410"/>
                  </a:lnTo>
                  <a:lnTo>
                    <a:pt x="5147" y="1647"/>
                  </a:lnTo>
                  <a:cubicBezTo>
                    <a:pt x="4973" y="1568"/>
                    <a:pt x="4783" y="1521"/>
                    <a:pt x="4593" y="1521"/>
                  </a:cubicBezTo>
                  <a:cubicBezTo>
                    <a:pt x="4545" y="1521"/>
                    <a:pt x="4498" y="1529"/>
                    <a:pt x="4458" y="1537"/>
                  </a:cubicBezTo>
                  <a:cubicBezTo>
                    <a:pt x="4411" y="1157"/>
                    <a:pt x="4110" y="856"/>
                    <a:pt x="3738" y="808"/>
                  </a:cubicBezTo>
                  <a:lnTo>
                    <a:pt x="3738" y="309"/>
                  </a:lnTo>
                  <a:cubicBezTo>
                    <a:pt x="3714" y="1"/>
                    <a:pt x="3271" y="1"/>
                    <a:pt x="3247" y="309"/>
                  </a:cubicBezTo>
                  <a:lnTo>
                    <a:pt x="3247" y="879"/>
                  </a:lnTo>
                  <a:cubicBezTo>
                    <a:pt x="2993" y="1006"/>
                    <a:pt x="2811" y="1244"/>
                    <a:pt x="2772" y="1529"/>
                  </a:cubicBezTo>
                  <a:lnTo>
                    <a:pt x="2764" y="1529"/>
                  </a:lnTo>
                  <a:cubicBezTo>
                    <a:pt x="2495" y="1529"/>
                    <a:pt x="2226" y="1624"/>
                    <a:pt x="2020" y="1790"/>
                  </a:cubicBezTo>
                  <a:lnTo>
                    <a:pt x="1545" y="1410"/>
                  </a:lnTo>
                  <a:lnTo>
                    <a:pt x="1545" y="1038"/>
                  </a:lnTo>
                  <a:cubicBezTo>
                    <a:pt x="1545" y="713"/>
                    <a:pt x="1054" y="713"/>
                    <a:pt x="1054" y="1038"/>
                  </a:cubicBezTo>
                  <a:lnTo>
                    <a:pt x="1054" y="1283"/>
                  </a:lnTo>
                  <a:lnTo>
                    <a:pt x="808" y="1283"/>
                  </a:lnTo>
                  <a:cubicBezTo>
                    <a:pt x="484" y="1283"/>
                    <a:pt x="484" y="1766"/>
                    <a:pt x="808" y="1766"/>
                  </a:cubicBezTo>
                  <a:lnTo>
                    <a:pt x="1212" y="1766"/>
                  </a:lnTo>
                  <a:lnTo>
                    <a:pt x="1695" y="2154"/>
                  </a:lnTo>
                  <a:cubicBezTo>
                    <a:pt x="1529" y="2455"/>
                    <a:pt x="1497" y="2811"/>
                    <a:pt x="1608" y="3136"/>
                  </a:cubicBezTo>
                  <a:cubicBezTo>
                    <a:pt x="1561" y="3159"/>
                    <a:pt x="1513" y="3199"/>
                    <a:pt x="1473" y="3231"/>
                  </a:cubicBezTo>
                  <a:lnTo>
                    <a:pt x="326" y="3231"/>
                  </a:lnTo>
                  <a:cubicBezTo>
                    <a:pt x="1" y="3231"/>
                    <a:pt x="1" y="3722"/>
                    <a:pt x="326" y="3722"/>
                  </a:cubicBezTo>
                  <a:lnTo>
                    <a:pt x="1117" y="3722"/>
                  </a:lnTo>
                  <a:cubicBezTo>
                    <a:pt x="959" y="4173"/>
                    <a:pt x="1109" y="4672"/>
                    <a:pt x="1489" y="4957"/>
                  </a:cubicBezTo>
                  <a:lnTo>
                    <a:pt x="1212" y="5186"/>
                  </a:lnTo>
                  <a:lnTo>
                    <a:pt x="808" y="5186"/>
                  </a:lnTo>
                  <a:cubicBezTo>
                    <a:pt x="484" y="5178"/>
                    <a:pt x="484" y="5669"/>
                    <a:pt x="808" y="5669"/>
                  </a:cubicBezTo>
                  <a:lnTo>
                    <a:pt x="1062" y="5669"/>
                  </a:lnTo>
                  <a:lnTo>
                    <a:pt x="1062" y="5915"/>
                  </a:lnTo>
                  <a:cubicBezTo>
                    <a:pt x="1062" y="6239"/>
                    <a:pt x="1545" y="6239"/>
                    <a:pt x="1545" y="5915"/>
                  </a:cubicBezTo>
                  <a:lnTo>
                    <a:pt x="1545" y="5542"/>
                  </a:lnTo>
                  <a:lnTo>
                    <a:pt x="2012" y="5170"/>
                  </a:lnTo>
                  <a:cubicBezTo>
                    <a:pt x="2059" y="5178"/>
                    <a:pt x="2107" y="5178"/>
                    <a:pt x="2154" y="5186"/>
                  </a:cubicBezTo>
                  <a:cubicBezTo>
                    <a:pt x="2194" y="5186"/>
                    <a:pt x="2241" y="5186"/>
                    <a:pt x="2281" y="5178"/>
                  </a:cubicBezTo>
                  <a:cubicBezTo>
                    <a:pt x="2297" y="5701"/>
                    <a:pt x="2724" y="6120"/>
                    <a:pt x="3247" y="6128"/>
                  </a:cubicBezTo>
                  <a:lnTo>
                    <a:pt x="3247" y="6643"/>
                  </a:lnTo>
                  <a:cubicBezTo>
                    <a:pt x="3271" y="6952"/>
                    <a:pt x="3722" y="6952"/>
                    <a:pt x="3738" y="6643"/>
                  </a:cubicBezTo>
                  <a:lnTo>
                    <a:pt x="3738" y="6010"/>
                  </a:lnTo>
                  <a:cubicBezTo>
                    <a:pt x="3801" y="5970"/>
                    <a:pt x="3864" y="5930"/>
                    <a:pt x="3920" y="5883"/>
                  </a:cubicBezTo>
                  <a:cubicBezTo>
                    <a:pt x="4015" y="5796"/>
                    <a:pt x="4094" y="5693"/>
                    <a:pt x="4149" y="5574"/>
                  </a:cubicBezTo>
                  <a:cubicBezTo>
                    <a:pt x="4529" y="5748"/>
                    <a:pt x="4965" y="5685"/>
                    <a:pt x="5281" y="5416"/>
                  </a:cubicBezTo>
                  <a:lnTo>
                    <a:pt x="5448" y="5542"/>
                  </a:lnTo>
                  <a:lnTo>
                    <a:pt x="5448" y="5915"/>
                  </a:lnTo>
                  <a:cubicBezTo>
                    <a:pt x="5424" y="6263"/>
                    <a:pt x="5954" y="6263"/>
                    <a:pt x="5931" y="5915"/>
                  </a:cubicBezTo>
                  <a:lnTo>
                    <a:pt x="5931" y="5661"/>
                  </a:lnTo>
                  <a:lnTo>
                    <a:pt x="6176" y="5661"/>
                  </a:lnTo>
                  <a:cubicBezTo>
                    <a:pt x="6501" y="5661"/>
                    <a:pt x="6501" y="5178"/>
                    <a:pt x="6176" y="5178"/>
                  </a:cubicBezTo>
                  <a:lnTo>
                    <a:pt x="5772" y="5178"/>
                  </a:lnTo>
                  <a:lnTo>
                    <a:pt x="5582" y="5020"/>
                  </a:lnTo>
                  <a:cubicBezTo>
                    <a:pt x="5764" y="4648"/>
                    <a:pt x="5709" y="4205"/>
                    <a:pt x="5448" y="3888"/>
                  </a:cubicBezTo>
                  <a:cubicBezTo>
                    <a:pt x="5511" y="3832"/>
                    <a:pt x="5566" y="3777"/>
                    <a:pt x="5622" y="3714"/>
                  </a:cubicBezTo>
                  <a:lnTo>
                    <a:pt x="6659" y="3714"/>
                  </a:lnTo>
                  <a:cubicBezTo>
                    <a:pt x="6984" y="3714"/>
                    <a:pt x="6984" y="3223"/>
                    <a:pt x="6659" y="3223"/>
                  </a:cubicBezTo>
                  <a:lnTo>
                    <a:pt x="5875" y="3223"/>
                  </a:lnTo>
                  <a:cubicBezTo>
                    <a:pt x="6010" y="2772"/>
                    <a:pt x="5883" y="2281"/>
                    <a:pt x="5559" y="1940"/>
                  </a:cubicBezTo>
                  <a:lnTo>
                    <a:pt x="5772" y="1766"/>
                  </a:lnTo>
                  <a:lnTo>
                    <a:pt x="6176" y="1766"/>
                  </a:lnTo>
                  <a:cubicBezTo>
                    <a:pt x="6501" y="1766"/>
                    <a:pt x="6501" y="1283"/>
                    <a:pt x="6176" y="1283"/>
                  </a:cubicBezTo>
                  <a:close/>
                  <a:moveTo>
                    <a:pt x="3611" y="1275"/>
                  </a:moveTo>
                  <a:cubicBezTo>
                    <a:pt x="3817" y="1275"/>
                    <a:pt x="3983" y="1442"/>
                    <a:pt x="3983" y="1639"/>
                  </a:cubicBezTo>
                  <a:lnTo>
                    <a:pt x="3983" y="1671"/>
                  </a:lnTo>
                  <a:cubicBezTo>
                    <a:pt x="3856" y="1734"/>
                    <a:pt x="3746" y="1814"/>
                    <a:pt x="3651" y="1909"/>
                  </a:cubicBezTo>
                  <a:cubicBezTo>
                    <a:pt x="3540" y="1790"/>
                    <a:pt x="3405" y="1695"/>
                    <a:pt x="3255" y="1624"/>
                  </a:cubicBezTo>
                  <a:cubicBezTo>
                    <a:pt x="3263" y="1434"/>
                    <a:pt x="3429" y="1275"/>
                    <a:pt x="3619" y="1275"/>
                  </a:cubicBezTo>
                  <a:close/>
                  <a:moveTo>
                    <a:pt x="2764" y="2004"/>
                  </a:moveTo>
                  <a:cubicBezTo>
                    <a:pt x="2827" y="2004"/>
                    <a:pt x="2891" y="2012"/>
                    <a:pt x="2962" y="2035"/>
                  </a:cubicBezTo>
                  <a:cubicBezTo>
                    <a:pt x="3120" y="2083"/>
                    <a:pt x="3263" y="2186"/>
                    <a:pt x="3358" y="2328"/>
                  </a:cubicBezTo>
                  <a:cubicBezTo>
                    <a:pt x="3286" y="2494"/>
                    <a:pt x="3247" y="2677"/>
                    <a:pt x="3247" y="2859"/>
                  </a:cubicBezTo>
                  <a:cubicBezTo>
                    <a:pt x="3247" y="2914"/>
                    <a:pt x="3255" y="2962"/>
                    <a:pt x="3263" y="3017"/>
                  </a:cubicBezTo>
                  <a:cubicBezTo>
                    <a:pt x="3104" y="3049"/>
                    <a:pt x="2962" y="3128"/>
                    <a:pt x="2843" y="3231"/>
                  </a:cubicBezTo>
                  <a:cubicBezTo>
                    <a:pt x="2653" y="3072"/>
                    <a:pt x="2408" y="2985"/>
                    <a:pt x="2154" y="2985"/>
                  </a:cubicBezTo>
                  <a:cubicBezTo>
                    <a:pt x="2123" y="2985"/>
                    <a:pt x="2099" y="2985"/>
                    <a:pt x="2075" y="2993"/>
                  </a:cubicBezTo>
                  <a:cubicBezTo>
                    <a:pt x="2043" y="2914"/>
                    <a:pt x="2028" y="2827"/>
                    <a:pt x="2028" y="2740"/>
                  </a:cubicBezTo>
                  <a:cubicBezTo>
                    <a:pt x="2028" y="2336"/>
                    <a:pt x="2360" y="2012"/>
                    <a:pt x="2764" y="2012"/>
                  </a:cubicBezTo>
                  <a:close/>
                  <a:moveTo>
                    <a:pt x="2447" y="4608"/>
                  </a:moveTo>
                  <a:cubicBezTo>
                    <a:pt x="2123" y="4782"/>
                    <a:pt x="1719" y="4640"/>
                    <a:pt x="1592" y="4300"/>
                  </a:cubicBezTo>
                  <a:cubicBezTo>
                    <a:pt x="1458" y="3959"/>
                    <a:pt x="1648" y="3579"/>
                    <a:pt x="2004" y="3484"/>
                  </a:cubicBezTo>
                  <a:cubicBezTo>
                    <a:pt x="2051" y="3468"/>
                    <a:pt x="2099" y="3460"/>
                    <a:pt x="2154" y="3468"/>
                  </a:cubicBezTo>
                  <a:cubicBezTo>
                    <a:pt x="2313" y="3460"/>
                    <a:pt x="2463" y="3524"/>
                    <a:pt x="2574" y="3634"/>
                  </a:cubicBezTo>
                  <a:cubicBezTo>
                    <a:pt x="2534" y="3737"/>
                    <a:pt x="2518" y="3848"/>
                    <a:pt x="2518" y="3951"/>
                  </a:cubicBezTo>
                  <a:cubicBezTo>
                    <a:pt x="2518" y="4117"/>
                    <a:pt x="2558" y="4284"/>
                    <a:pt x="2637" y="4426"/>
                  </a:cubicBezTo>
                  <a:cubicBezTo>
                    <a:pt x="2590" y="4497"/>
                    <a:pt x="2518" y="4561"/>
                    <a:pt x="2439" y="4608"/>
                  </a:cubicBezTo>
                  <a:close/>
                  <a:moveTo>
                    <a:pt x="3587" y="5511"/>
                  </a:moveTo>
                  <a:cubicBezTo>
                    <a:pt x="3540" y="5558"/>
                    <a:pt x="3476" y="5590"/>
                    <a:pt x="3405" y="5606"/>
                  </a:cubicBezTo>
                  <a:cubicBezTo>
                    <a:pt x="3358" y="5622"/>
                    <a:pt x="3310" y="5630"/>
                    <a:pt x="3263" y="5630"/>
                  </a:cubicBezTo>
                  <a:cubicBezTo>
                    <a:pt x="2986" y="5637"/>
                    <a:pt x="2756" y="5408"/>
                    <a:pt x="2764" y="5131"/>
                  </a:cubicBezTo>
                  <a:cubicBezTo>
                    <a:pt x="2764" y="5075"/>
                    <a:pt x="2772" y="5020"/>
                    <a:pt x="2796" y="4965"/>
                  </a:cubicBezTo>
                  <a:cubicBezTo>
                    <a:pt x="2867" y="4909"/>
                    <a:pt x="2930" y="4854"/>
                    <a:pt x="2986" y="4782"/>
                  </a:cubicBezTo>
                  <a:cubicBezTo>
                    <a:pt x="3136" y="4877"/>
                    <a:pt x="3310" y="4925"/>
                    <a:pt x="3492" y="4925"/>
                  </a:cubicBezTo>
                  <a:lnTo>
                    <a:pt x="3556" y="4925"/>
                  </a:lnTo>
                  <a:cubicBezTo>
                    <a:pt x="3603" y="5044"/>
                    <a:pt x="3666" y="5162"/>
                    <a:pt x="3746" y="5257"/>
                  </a:cubicBezTo>
                  <a:cubicBezTo>
                    <a:pt x="3722" y="5352"/>
                    <a:pt x="3666" y="5440"/>
                    <a:pt x="3587" y="5511"/>
                  </a:cubicBezTo>
                  <a:close/>
                  <a:moveTo>
                    <a:pt x="3500" y="4442"/>
                  </a:moveTo>
                  <a:cubicBezTo>
                    <a:pt x="3366" y="4442"/>
                    <a:pt x="3231" y="4395"/>
                    <a:pt x="3136" y="4292"/>
                  </a:cubicBezTo>
                  <a:cubicBezTo>
                    <a:pt x="3128" y="4284"/>
                    <a:pt x="3120" y="4276"/>
                    <a:pt x="3112" y="4268"/>
                  </a:cubicBezTo>
                  <a:cubicBezTo>
                    <a:pt x="2986" y="4110"/>
                    <a:pt x="2970" y="3896"/>
                    <a:pt x="3065" y="3722"/>
                  </a:cubicBezTo>
                  <a:cubicBezTo>
                    <a:pt x="3152" y="3563"/>
                    <a:pt x="3318" y="3468"/>
                    <a:pt x="3500" y="3468"/>
                  </a:cubicBezTo>
                  <a:cubicBezTo>
                    <a:pt x="3508" y="3468"/>
                    <a:pt x="3524" y="3468"/>
                    <a:pt x="3532" y="3468"/>
                  </a:cubicBezTo>
                  <a:cubicBezTo>
                    <a:pt x="3690" y="3484"/>
                    <a:pt x="3833" y="3571"/>
                    <a:pt x="3912" y="3706"/>
                  </a:cubicBezTo>
                  <a:cubicBezTo>
                    <a:pt x="3682" y="3880"/>
                    <a:pt x="3540" y="4149"/>
                    <a:pt x="3500" y="4434"/>
                  </a:cubicBezTo>
                  <a:close/>
                  <a:moveTo>
                    <a:pt x="4593" y="5178"/>
                  </a:moveTo>
                  <a:cubicBezTo>
                    <a:pt x="4046" y="5178"/>
                    <a:pt x="3777" y="4521"/>
                    <a:pt x="4157" y="4133"/>
                  </a:cubicBezTo>
                  <a:cubicBezTo>
                    <a:pt x="4545" y="3753"/>
                    <a:pt x="5202" y="4022"/>
                    <a:pt x="5202" y="4569"/>
                  </a:cubicBezTo>
                  <a:cubicBezTo>
                    <a:pt x="5202" y="4901"/>
                    <a:pt x="4925" y="5170"/>
                    <a:pt x="4593" y="5178"/>
                  </a:cubicBezTo>
                  <a:close/>
                  <a:moveTo>
                    <a:pt x="5052" y="3571"/>
                  </a:moveTo>
                  <a:cubicBezTo>
                    <a:pt x="4909" y="3508"/>
                    <a:pt x="4751" y="3468"/>
                    <a:pt x="4593" y="3468"/>
                  </a:cubicBezTo>
                  <a:cubicBezTo>
                    <a:pt x="4514" y="3468"/>
                    <a:pt x="4434" y="3476"/>
                    <a:pt x="4355" y="3500"/>
                  </a:cubicBezTo>
                  <a:cubicBezTo>
                    <a:pt x="4229" y="3262"/>
                    <a:pt x="4007" y="3088"/>
                    <a:pt x="3753" y="3017"/>
                  </a:cubicBezTo>
                  <a:cubicBezTo>
                    <a:pt x="3746" y="2969"/>
                    <a:pt x="3738" y="2914"/>
                    <a:pt x="3738" y="2859"/>
                  </a:cubicBezTo>
                  <a:cubicBezTo>
                    <a:pt x="3738" y="2708"/>
                    <a:pt x="3777" y="2558"/>
                    <a:pt x="3856" y="2423"/>
                  </a:cubicBezTo>
                  <a:cubicBezTo>
                    <a:pt x="3864" y="2415"/>
                    <a:pt x="3872" y="2399"/>
                    <a:pt x="3880" y="2384"/>
                  </a:cubicBezTo>
                  <a:cubicBezTo>
                    <a:pt x="3975" y="2241"/>
                    <a:pt x="4118" y="2130"/>
                    <a:pt x="4276" y="2067"/>
                  </a:cubicBezTo>
                  <a:cubicBezTo>
                    <a:pt x="4688" y="1901"/>
                    <a:pt x="5147" y="2083"/>
                    <a:pt x="5345" y="2471"/>
                  </a:cubicBezTo>
                  <a:cubicBezTo>
                    <a:pt x="5551" y="2859"/>
                    <a:pt x="5416" y="3342"/>
                    <a:pt x="5052" y="3579"/>
                  </a:cubicBezTo>
                  <a:close/>
                  <a:moveTo>
                    <a:pt x="5052" y="357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7" name="Google Shape;517;p11"/>
          <p:cNvGrpSpPr/>
          <p:nvPr/>
        </p:nvGrpSpPr>
        <p:grpSpPr>
          <a:xfrm>
            <a:off x="793662" y="3964487"/>
            <a:ext cx="416480" cy="372979"/>
            <a:chOff x="3372358" y="2633868"/>
            <a:chExt cx="416480" cy="372979"/>
          </a:xfrm>
        </p:grpSpPr>
        <p:sp>
          <p:nvSpPr>
            <p:cNvPr id="518" name="Google Shape;518;p11"/>
            <p:cNvSpPr/>
            <p:nvPr/>
          </p:nvSpPr>
          <p:spPr>
            <a:xfrm>
              <a:off x="3372358" y="2633868"/>
              <a:ext cx="416480" cy="372979"/>
            </a:xfrm>
            <a:custGeom>
              <a:rect b="b" l="l" r="r" t="t"/>
              <a:pathLst>
                <a:path extrusionOk="0" h="13110" w="14639">
                  <a:moveTo>
                    <a:pt x="5614" y="4861"/>
                  </a:moveTo>
                  <a:cubicBezTo>
                    <a:pt x="6556" y="4861"/>
                    <a:pt x="7316" y="5510"/>
                    <a:pt x="7316" y="6318"/>
                  </a:cubicBezTo>
                  <a:cubicBezTo>
                    <a:pt x="7316" y="7117"/>
                    <a:pt x="6556" y="7774"/>
                    <a:pt x="5614" y="7774"/>
                  </a:cubicBezTo>
                  <a:cubicBezTo>
                    <a:pt x="4680" y="7774"/>
                    <a:pt x="3920" y="7117"/>
                    <a:pt x="3920" y="6318"/>
                  </a:cubicBezTo>
                  <a:cubicBezTo>
                    <a:pt x="3920" y="5510"/>
                    <a:pt x="4680" y="4861"/>
                    <a:pt x="5614" y="4861"/>
                  </a:cubicBezTo>
                  <a:close/>
                  <a:moveTo>
                    <a:pt x="13032" y="483"/>
                  </a:moveTo>
                  <a:cubicBezTo>
                    <a:pt x="13190" y="483"/>
                    <a:pt x="13348" y="562"/>
                    <a:pt x="13436" y="705"/>
                  </a:cubicBezTo>
                  <a:cubicBezTo>
                    <a:pt x="13626" y="1045"/>
                    <a:pt x="13776" y="1417"/>
                    <a:pt x="13863" y="1805"/>
                  </a:cubicBezTo>
                  <a:cubicBezTo>
                    <a:pt x="13990" y="2304"/>
                    <a:pt x="14077" y="2818"/>
                    <a:pt x="14108" y="3341"/>
                  </a:cubicBezTo>
                  <a:cubicBezTo>
                    <a:pt x="14156" y="3919"/>
                    <a:pt x="14148" y="4497"/>
                    <a:pt x="14093" y="5075"/>
                  </a:cubicBezTo>
                  <a:lnTo>
                    <a:pt x="14093" y="5083"/>
                  </a:lnTo>
                  <a:cubicBezTo>
                    <a:pt x="14037" y="5661"/>
                    <a:pt x="13918" y="6238"/>
                    <a:pt x="13744" y="6793"/>
                  </a:cubicBezTo>
                  <a:cubicBezTo>
                    <a:pt x="13578" y="7315"/>
                    <a:pt x="13325" y="7806"/>
                    <a:pt x="13000" y="8257"/>
                  </a:cubicBezTo>
                  <a:cubicBezTo>
                    <a:pt x="12691" y="8677"/>
                    <a:pt x="12288" y="9025"/>
                    <a:pt x="11821" y="9271"/>
                  </a:cubicBezTo>
                  <a:cubicBezTo>
                    <a:pt x="11290" y="9532"/>
                    <a:pt x="10712" y="9666"/>
                    <a:pt x="10118" y="9666"/>
                  </a:cubicBezTo>
                  <a:cubicBezTo>
                    <a:pt x="9533" y="9666"/>
                    <a:pt x="8955" y="9587"/>
                    <a:pt x="8400" y="9429"/>
                  </a:cubicBezTo>
                  <a:cubicBezTo>
                    <a:pt x="8464" y="9389"/>
                    <a:pt x="8535" y="9334"/>
                    <a:pt x="8590" y="9271"/>
                  </a:cubicBezTo>
                  <a:cubicBezTo>
                    <a:pt x="8836" y="9017"/>
                    <a:pt x="9184" y="8416"/>
                    <a:pt x="8757" y="7204"/>
                  </a:cubicBezTo>
                  <a:cubicBezTo>
                    <a:pt x="8440" y="6294"/>
                    <a:pt x="8765" y="5977"/>
                    <a:pt x="9216" y="5534"/>
                  </a:cubicBezTo>
                  <a:cubicBezTo>
                    <a:pt x="9628" y="5138"/>
                    <a:pt x="10134" y="4639"/>
                    <a:pt x="9984" y="3610"/>
                  </a:cubicBezTo>
                  <a:cubicBezTo>
                    <a:pt x="9873" y="2850"/>
                    <a:pt x="10000" y="2280"/>
                    <a:pt x="10324" y="2082"/>
                  </a:cubicBezTo>
                  <a:cubicBezTo>
                    <a:pt x="10420" y="2039"/>
                    <a:pt x="10521" y="2017"/>
                    <a:pt x="10621" y="2017"/>
                  </a:cubicBezTo>
                  <a:cubicBezTo>
                    <a:pt x="10794" y="2017"/>
                    <a:pt x="10965" y="2081"/>
                    <a:pt x="11100" y="2201"/>
                  </a:cubicBezTo>
                  <a:cubicBezTo>
                    <a:pt x="11583" y="2557"/>
                    <a:pt x="12026" y="3452"/>
                    <a:pt x="11694" y="4798"/>
                  </a:cubicBezTo>
                  <a:cubicBezTo>
                    <a:pt x="11330" y="6262"/>
                    <a:pt x="10878" y="6991"/>
                    <a:pt x="10221" y="7173"/>
                  </a:cubicBezTo>
                  <a:cubicBezTo>
                    <a:pt x="9540" y="7363"/>
                    <a:pt x="9279" y="7893"/>
                    <a:pt x="9366" y="8313"/>
                  </a:cubicBezTo>
                  <a:cubicBezTo>
                    <a:pt x="9442" y="8687"/>
                    <a:pt x="9785" y="9006"/>
                    <a:pt x="10405" y="9006"/>
                  </a:cubicBezTo>
                  <a:cubicBezTo>
                    <a:pt x="10494" y="9006"/>
                    <a:pt x="10588" y="8999"/>
                    <a:pt x="10688" y="8986"/>
                  </a:cubicBezTo>
                  <a:cubicBezTo>
                    <a:pt x="12858" y="8677"/>
                    <a:pt x="13942" y="6064"/>
                    <a:pt x="13443" y="2335"/>
                  </a:cubicBezTo>
                  <a:cubicBezTo>
                    <a:pt x="13418" y="2200"/>
                    <a:pt x="13313" y="2136"/>
                    <a:pt x="13206" y="2136"/>
                  </a:cubicBezTo>
                  <a:cubicBezTo>
                    <a:pt x="13077" y="2136"/>
                    <a:pt x="12948" y="2230"/>
                    <a:pt x="12961" y="2399"/>
                  </a:cubicBezTo>
                  <a:cubicBezTo>
                    <a:pt x="13420" y="5843"/>
                    <a:pt x="12501" y="8233"/>
                    <a:pt x="10617" y="8503"/>
                  </a:cubicBezTo>
                  <a:cubicBezTo>
                    <a:pt x="10542" y="8514"/>
                    <a:pt x="10469" y="8520"/>
                    <a:pt x="10402" y="8520"/>
                  </a:cubicBezTo>
                  <a:cubicBezTo>
                    <a:pt x="10095" y="8520"/>
                    <a:pt x="9880" y="8406"/>
                    <a:pt x="9841" y="8218"/>
                  </a:cubicBezTo>
                  <a:cubicBezTo>
                    <a:pt x="9802" y="8020"/>
                    <a:pt x="9960" y="7751"/>
                    <a:pt x="10356" y="7640"/>
                  </a:cubicBezTo>
                  <a:cubicBezTo>
                    <a:pt x="11195" y="7410"/>
                    <a:pt x="11757" y="6571"/>
                    <a:pt x="12161" y="4916"/>
                  </a:cubicBezTo>
                  <a:cubicBezTo>
                    <a:pt x="12549" y="3341"/>
                    <a:pt x="11987" y="2256"/>
                    <a:pt x="11385" y="1813"/>
                  </a:cubicBezTo>
                  <a:cubicBezTo>
                    <a:pt x="11168" y="1624"/>
                    <a:pt x="10895" y="1529"/>
                    <a:pt x="10620" y="1529"/>
                  </a:cubicBezTo>
                  <a:cubicBezTo>
                    <a:pt x="10432" y="1529"/>
                    <a:pt x="10244" y="1573"/>
                    <a:pt x="10071" y="1663"/>
                  </a:cubicBezTo>
                  <a:cubicBezTo>
                    <a:pt x="9778" y="1845"/>
                    <a:pt x="9303" y="2343"/>
                    <a:pt x="9501" y="3681"/>
                  </a:cubicBezTo>
                  <a:cubicBezTo>
                    <a:pt x="9612" y="4465"/>
                    <a:pt x="9271" y="4798"/>
                    <a:pt x="8875" y="5186"/>
                  </a:cubicBezTo>
                  <a:cubicBezTo>
                    <a:pt x="8408" y="5645"/>
                    <a:pt x="7878" y="6159"/>
                    <a:pt x="8298" y="7363"/>
                  </a:cubicBezTo>
                  <a:cubicBezTo>
                    <a:pt x="8543" y="8067"/>
                    <a:pt x="8519" y="8637"/>
                    <a:pt x="8234" y="8930"/>
                  </a:cubicBezTo>
                  <a:cubicBezTo>
                    <a:pt x="8086" y="9073"/>
                    <a:pt x="7891" y="9148"/>
                    <a:pt x="7690" y="9148"/>
                  </a:cubicBezTo>
                  <a:cubicBezTo>
                    <a:pt x="7603" y="9148"/>
                    <a:pt x="7513" y="9133"/>
                    <a:pt x="7427" y="9104"/>
                  </a:cubicBezTo>
                  <a:cubicBezTo>
                    <a:pt x="7308" y="9057"/>
                    <a:pt x="7197" y="9009"/>
                    <a:pt x="7086" y="8946"/>
                  </a:cubicBezTo>
                  <a:cubicBezTo>
                    <a:pt x="6888" y="8819"/>
                    <a:pt x="6675" y="8740"/>
                    <a:pt x="6445" y="8693"/>
                  </a:cubicBezTo>
                  <a:cubicBezTo>
                    <a:pt x="6404" y="8684"/>
                    <a:pt x="6363" y="8681"/>
                    <a:pt x="6323" y="8681"/>
                  </a:cubicBezTo>
                  <a:cubicBezTo>
                    <a:pt x="6050" y="8681"/>
                    <a:pt x="5799" y="8860"/>
                    <a:pt x="5717" y="9136"/>
                  </a:cubicBezTo>
                  <a:cubicBezTo>
                    <a:pt x="5622" y="9461"/>
                    <a:pt x="5851" y="9746"/>
                    <a:pt x="5930" y="9928"/>
                  </a:cubicBezTo>
                  <a:cubicBezTo>
                    <a:pt x="6136" y="10403"/>
                    <a:pt x="6223" y="10909"/>
                    <a:pt x="6200" y="11424"/>
                  </a:cubicBezTo>
                  <a:cubicBezTo>
                    <a:pt x="6215" y="11804"/>
                    <a:pt x="6065" y="12168"/>
                    <a:pt x="5788" y="12414"/>
                  </a:cubicBezTo>
                  <a:cubicBezTo>
                    <a:pt x="5586" y="12557"/>
                    <a:pt x="5352" y="12629"/>
                    <a:pt x="5109" y="12629"/>
                  </a:cubicBezTo>
                  <a:cubicBezTo>
                    <a:pt x="5085" y="12629"/>
                    <a:pt x="5060" y="12629"/>
                    <a:pt x="5036" y="12627"/>
                  </a:cubicBezTo>
                  <a:cubicBezTo>
                    <a:pt x="5009" y="12629"/>
                    <a:pt x="4982" y="12629"/>
                    <a:pt x="4956" y="12629"/>
                  </a:cubicBezTo>
                  <a:cubicBezTo>
                    <a:pt x="4540" y="12629"/>
                    <a:pt x="4139" y="12457"/>
                    <a:pt x="3856" y="12144"/>
                  </a:cubicBezTo>
                  <a:cubicBezTo>
                    <a:pt x="3619" y="11820"/>
                    <a:pt x="3532" y="11408"/>
                    <a:pt x="3611" y="11020"/>
                  </a:cubicBezTo>
                  <a:cubicBezTo>
                    <a:pt x="3658" y="10838"/>
                    <a:pt x="3722" y="10672"/>
                    <a:pt x="3809" y="10514"/>
                  </a:cubicBezTo>
                  <a:cubicBezTo>
                    <a:pt x="3848" y="10426"/>
                    <a:pt x="3896" y="10347"/>
                    <a:pt x="3927" y="10268"/>
                  </a:cubicBezTo>
                  <a:cubicBezTo>
                    <a:pt x="4094" y="9888"/>
                    <a:pt x="4197" y="9104"/>
                    <a:pt x="3888" y="8629"/>
                  </a:cubicBezTo>
                  <a:cubicBezTo>
                    <a:pt x="3741" y="8398"/>
                    <a:pt x="3482" y="8257"/>
                    <a:pt x="3213" y="8257"/>
                  </a:cubicBezTo>
                  <a:cubicBezTo>
                    <a:pt x="3206" y="8257"/>
                    <a:pt x="3198" y="8257"/>
                    <a:pt x="3191" y="8257"/>
                  </a:cubicBezTo>
                  <a:cubicBezTo>
                    <a:pt x="2882" y="8273"/>
                    <a:pt x="2613" y="8463"/>
                    <a:pt x="2494" y="8756"/>
                  </a:cubicBezTo>
                  <a:cubicBezTo>
                    <a:pt x="2384" y="9001"/>
                    <a:pt x="2304" y="9263"/>
                    <a:pt x="2265" y="9532"/>
                  </a:cubicBezTo>
                  <a:cubicBezTo>
                    <a:pt x="2202" y="9785"/>
                    <a:pt x="2202" y="10039"/>
                    <a:pt x="2273" y="10292"/>
                  </a:cubicBezTo>
                  <a:cubicBezTo>
                    <a:pt x="2368" y="10537"/>
                    <a:pt x="2447" y="10442"/>
                    <a:pt x="2312" y="10830"/>
                  </a:cubicBezTo>
                  <a:cubicBezTo>
                    <a:pt x="2273" y="10957"/>
                    <a:pt x="2217" y="11084"/>
                    <a:pt x="2154" y="11226"/>
                  </a:cubicBezTo>
                  <a:lnTo>
                    <a:pt x="2138" y="11274"/>
                  </a:lnTo>
                  <a:cubicBezTo>
                    <a:pt x="2059" y="11448"/>
                    <a:pt x="1972" y="11622"/>
                    <a:pt x="1869" y="11780"/>
                  </a:cubicBezTo>
                  <a:cubicBezTo>
                    <a:pt x="1837" y="11820"/>
                    <a:pt x="1814" y="11859"/>
                    <a:pt x="1774" y="11891"/>
                  </a:cubicBezTo>
                  <a:cubicBezTo>
                    <a:pt x="1734" y="11867"/>
                    <a:pt x="1687" y="11851"/>
                    <a:pt x="1639" y="11836"/>
                  </a:cubicBezTo>
                  <a:cubicBezTo>
                    <a:pt x="1592" y="9168"/>
                    <a:pt x="2225" y="7426"/>
                    <a:pt x="3492" y="6777"/>
                  </a:cubicBezTo>
                  <a:cubicBezTo>
                    <a:pt x="3698" y="7442"/>
                    <a:pt x="4220" y="7956"/>
                    <a:pt x="4885" y="8146"/>
                  </a:cubicBezTo>
                  <a:lnTo>
                    <a:pt x="4885" y="8503"/>
                  </a:lnTo>
                  <a:cubicBezTo>
                    <a:pt x="4873" y="8677"/>
                    <a:pt x="5000" y="8764"/>
                    <a:pt x="5128" y="8764"/>
                  </a:cubicBezTo>
                  <a:cubicBezTo>
                    <a:pt x="5255" y="8764"/>
                    <a:pt x="5384" y="8677"/>
                    <a:pt x="5376" y="8503"/>
                  </a:cubicBezTo>
                  <a:lnTo>
                    <a:pt x="5376" y="8249"/>
                  </a:lnTo>
                  <a:cubicBezTo>
                    <a:pt x="5455" y="8257"/>
                    <a:pt x="5535" y="8257"/>
                    <a:pt x="5614" y="8257"/>
                  </a:cubicBezTo>
                  <a:cubicBezTo>
                    <a:pt x="5626" y="8257"/>
                    <a:pt x="5639" y="8258"/>
                    <a:pt x="5651" y="8258"/>
                  </a:cubicBezTo>
                  <a:cubicBezTo>
                    <a:pt x="6136" y="8258"/>
                    <a:pt x="6598" y="8107"/>
                    <a:pt x="6991" y="7822"/>
                  </a:cubicBezTo>
                  <a:lnTo>
                    <a:pt x="7411" y="8138"/>
                  </a:lnTo>
                  <a:cubicBezTo>
                    <a:pt x="7461" y="8177"/>
                    <a:pt x="7513" y="8193"/>
                    <a:pt x="7562" y="8193"/>
                  </a:cubicBezTo>
                  <a:cubicBezTo>
                    <a:pt x="7765" y="8193"/>
                    <a:pt x="7916" y="7910"/>
                    <a:pt x="7712" y="7751"/>
                  </a:cubicBezTo>
                  <a:lnTo>
                    <a:pt x="7363" y="7489"/>
                  </a:lnTo>
                  <a:cubicBezTo>
                    <a:pt x="7949" y="6824"/>
                    <a:pt x="7957" y="5827"/>
                    <a:pt x="7371" y="5154"/>
                  </a:cubicBezTo>
                  <a:lnTo>
                    <a:pt x="7894" y="4623"/>
                  </a:lnTo>
                  <a:lnTo>
                    <a:pt x="8282" y="4623"/>
                  </a:lnTo>
                  <a:cubicBezTo>
                    <a:pt x="8606" y="4623"/>
                    <a:pt x="8606" y="4140"/>
                    <a:pt x="8282" y="4140"/>
                  </a:cubicBezTo>
                  <a:lnTo>
                    <a:pt x="8036" y="4140"/>
                  </a:lnTo>
                  <a:lnTo>
                    <a:pt x="8036" y="3895"/>
                  </a:lnTo>
                  <a:cubicBezTo>
                    <a:pt x="8028" y="3745"/>
                    <a:pt x="7912" y="3669"/>
                    <a:pt x="7795" y="3669"/>
                  </a:cubicBezTo>
                  <a:cubicBezTo>
                    <a:pt x="7678" y="3669"/>
                    <a:pt x="7561" y="3745"/>
                    <a:pt x="7553" y="3895"/>
                  </a:cubicBezTo>
                  <a:lnTo>
                    <a:pt x="7553" y="4283"/>
                  </a:lnTo>
                  <a:lnTo>
                    <a:pt x="7015" y="4821"/>
                  </a:lnTo>
                  <a:cubicBezTo>
                    <a:pt x="6675" y="4576"/>
                    <a:pt x="6279" y="4426"/>
                    <a:pt x="5859" y="4386"/>
                  </a:cubicBezTo>
                  <a:lnTo>
                    <a:pt x="5859" y="3990"/>
                  </a:lnTo>
                  <a:lnTo>
                    <a:pt x="6279" y="3578"/>
                  </a:lnTo>
                  <a:cubicBezTo>
                    <a:pt x="6455" y="3403"/>
                    <a:pt x="6291" y="3162"/>
                    <a:pt x="6102" y="3162"/>
                  </a:cubicBezTo>
                  <a:cubicBezTo>
                    <a:pt x="6044" y="3162"/>
                    <a:pt x="5984" y="3184"/>
                    <a:pt x="5930" y="3238"/>
                  </a:cubicBezTo>
                  <a:lnTo>
                    <a:pt x="5614" y="3547"/>
                  </a:lnTo>
                  <a:lnTo>
                    <a:pt x="5305" y="3238"/>
                  </a:lnTo>
                  <a:cubicBezTo>
                    <a:pt x="5251" y="3184"/>
                    <a:pt x="5191" y="3162"/>
                    <a:pt x="5134" y="3162"/>
                  </a:cubicBezTo>
                  <a:cubicBezTo>
                    <a:pt x="4947" y="3162"/>
                    <a:pt x="4787" y="3403"/>
                    <a:pt x="4957" y="3578"/>
                  </a:cubicBezTo>
                  <a:lnTo>
                    <a:pt x="5376" y="3990"/>
                  </a:lnTo>
                  <a:lnTo>
                    <a:pt x="5376" y="4386"/>
                  </a:lnTo>
                  <a:cubicBezTo>
                    <a:pt x="4949" y="4426"/>
                    <a:pt x="4537" y="4584"/>
                    <a:pt x="4189" y="4853"/>
                  </a:cubicBezTo>
                  <a:lnTo>
                    <a:pt x="3627" y="4426"/>
                  </a:lnTo>
                  <a:cubicBezTo>
                    <a:pt x="3576" y="4387"/>
                    <a:pt x="3524" y="4371"/>
                    <a:pt x="3476" y="4371"/>
                  </a:cubicBezTo>
                  <a:cubicBezTo>
                    <a:pt x="3275" y="4371"/>
                    <a:pt x="3129" y="4654"/>
                    <a:pt x="3334" y="4813"/>
                  </a:cubicBezTo>
                  <a:lnTo>
                    <a:pt x="3840" y="5193"/>
                  </a:lnTo>
                  <a:cubicBezTo>
                    <a:pt x="3595" y="5494"/>
                    <a:pt x="3452" y="5866"/>
                    <a:pt x="3437" y="6262"/>
                  </a:cubicBezTo>
                  <a:cubicBezTo>
                    <a:pt x="2312" y="6761"/>
                    <a:pt x="1077" y="8146"/>
                    <a:pt x="1157" y="11867"/>
                  </a:cubicBezTo>
                  <a:cubicBezTo>
                    <a:pt x="1149" y="11867"/>
                    <a:pt x="1141" y="11867"/>
                    <a:pt x="1125" y="11875"/>
                  </a:cubicBezTo>
                  <a:cubicBezTo>
                    <a:pt x="1030" y="11796"/>
                    <a:pt x="951" y="11693"/>
                    <a:pt x="895" y="11582"/>
                  </a:cubicBezTo>
                  <a:cubicBezTo>
                    <a:pt x="800" y="11424"/>
                    <a:pt x="721" y="11258"/>
                    <a:pt x="658" y="11091"/>
                  </a:cubicBezTo>
                  <a:cubicBezTo>
                    <a:pt x="602" y="10965"/>
                    <a:pt x="563" y="10838"/>
                    <a:pt x="531" y="10704"/>
                  </a:cubicBezTo>
                  <a:cubicBezTo>
                    <a:pt x="484" y="10419"/>
                    <a:pt x="618" y="10403"/>
                    <a:pt x="721" y="10189"/>
                  </a:cubicBezTo>
                  <a:cubicBezTo>
                    <a:pt x="800" y="9991"/>
                    <a:pt x="832" y="9785"/>
                    <a:pt x="808" y="9571"/>
                  </a:cubicBezTo>
                  <a:cubicBezTo>
                    <a:pt x="800" y="9112"/>
                    <a:pt x="872" y="8653"/>
                    <a:pt x="1006" y="8218"/>
                  </a:cubicBezTo>
                  <a:cubicBezTo>
                    <a:pt x="1267" y="7363"/>
                    <a:pt x="1750" y="6587"/>
                    <a:pt x="2407" y="5985"/>
                  </a:cubicBezTo>
                  <a:cubicBezTo>
                    <a:pt x="2479" y="5898"/>
                    <a:pt x="2479" y="5771"/>
                    <a:pt x="2415" y="5684"/>
                  </a:cubicBezTo>
                  <a:cubicBezTo>
                    <a:pt x="1426" y="4307"/>
                    <a:pt x="1220" y="2676"/>
                    <a:pt x="1790" y="823"/>
                  </a:cubicBezTo>
                  <a:cubicBezTo>
                    <a:pt x="1853" y="618"/>
                    <a:pt x="2043" y="483"/>
                    <a:pt x="2257" y="483"/>
                  </a:cubicBezTo>
                  <a:close/>
                  <a:moveTo>
                    <a:pt x="2257" y="0"/>
                  </a:moveTo>
                  <a:cubicBezTo>
                    <a:pt x="1829" y="0"/>
                    <a:pt x="1449" y="277"/>
                    <a:pt x="1323" y="681"/>
                  </a:cubicBezTo>
                  <a:cubicBezTo>
                    <a:pt x="729" y="2605"/>
                    <a:pt x="927" y="4331"/>
                    <a:pt x="1901" y="5795"/>
                  </a:cubicBezTo>
                  <a:cubicBezTo>
                    <a:pt x="1267" y="6428"/>
                    <a:pt x="800" y="7212"/>
                    <a:pt x="531" y="8067"/>
                  </a:cubicBezTo>
                  <a:cubicBezTo>
                    <a:pt x="381" y="8558"/>
                    <a:pt x="309" y="9065"/>
                    <a:pt x="317" y="9579"/>
                  </a:cubicBezTo>
                  <a:cubicBezTo>
                    <a:pt x="333" y="9714"/>
                    <a:pt x="317" y="9849"/>
                    <a:pt x="278" y="9975"/>
                  </a:cubicBezTo>
                  <a:cubicBezTo>
                    <a:pt x="80" y="10197"/>
                    <a:pt x="1" y="10490"/>
                    <a:pt x="48" y="10767"/>
                  </a:cubicBezTo>
                  <a:cubicBezTo>
                    <a:pt x="80" y="10941"/>
                    <a:pt x="127" y="11099"/>
                    <a:pt x="199" y="11258"/>
                  </a:cubicBezTo>
                  <a:cubicBezTo>
                    <a:pt x="278" y="11456"/>
                    <a:pt x="365" y="11646"/>
                    <a:pt x="476" y="11820"/>
                  </a:cubicBezTo>
                  <a:cubicBezTo>
                    <a:pt x="690" y="12182"/>
                    <a:pt x="908" y="12362"/>
                    <a:pt x="1124" y="12362"/>
                  </a:cubicBezTo>
                  <a:cubicBezTo>
                    <a:pt x="1196" y="12362"/>
                    <a:pt x="1268" y="12342"/>
                    <a:pt x="1339" y="12303"/>
                  </a:cubicBezTo>
                  <a:cubicBezTo>
                    <a:pt x="1370" y="12289"/>
                    <a:pt x="1401" y="12283"/>
                    <a:pt x="1432" y="12283"/>
                  </a:cubicBezTo>
                  <a:cubicBezTo>
                    <a:pt x="1471" y="12283"/>
                    <a:pt x="1509" y="12293"/>
                    <a:pt x="1544" y="12311"/>
                  </a:cubicBezTo>
                  <a:cubicBezTo>
                    <a:pt x="1614" y="12361"/>
                    <a:pt x="1694" y="12387"/>
                    <a:pt x="1780" y="12387"/>
                  </a:cubicBezTo>
                  <a:cubicBezTo>
                    <a:pt x="1801" y="12387"/>
                    <a:pt x="1823" y="12385"/>
                    <a:pt x="1845" y="12382"/>
                  </a:cubicBezTo>
                  <a:cubicBezTo>
                    <a:pt x="2019" y="12334"/>
                    <a:pt x="2178" y="12208"/>
                    <a:pt x="2265" y="12049"/>
                  </a:cubicBezTo>
                  <a:cubicBezTo>
                    <a:pt x="2392" y="11859"/>
                    <a:pt x="2494" y="11661"/>
                    <a:pt x="2582" y="11456"/>
                  </a:cubicBezTo>
                  <a:lnTo>
                    <a:pt x="2597" y="11408"/>
                  </a:lnTo>
                  <a:cubicBezTo>
                    <a:pt x="2661" y="11266"/>
                    <a:pt x="2724" y="11131"/>
                    <a:pt x="2779" y="10965"/>
                  </a:cubicBezTo>
                  <a:cubicBezTo>
                    <a:pt x="2977" y="10403"/>
                    <a:pt x="2803" y="10308"/>
                    <a:pt x="2732" y="10110"/>
                  </a:cubicBezTo>
                  <a:cubicBezTo>
                    <a:pt x="2692" y="9951"/>
                    <a:pt x="2700" y="9777"/>
                    <a:pt x="2748" y="9619"/>
                  </a:cubicBezTo>
                  <a:cubicBezTo>
                    <a:pt x="2772" y="9389"/>
                    <a:pt x="2835" y="9176"/>
                    <a:pt x="2930" y="8962"/>
                  </a:cubicBezTo>
                  <a:cubicBezTo>
                    <a:pt x="2977" y="8859"/>
                    <a:pt x="3072" y="8732"/>
                    <a:pt x="3191" y="8732"/>
                  </a:cubicBezTo>
                  <a:cubicBezTo>
                    <a:pt x="3198" y="8732"/>
                    <a:pt x="3205" y="8732"/>
                    <a:pt x="3211" y="8732"/>
                  </a:cubicBezTo>
                  <a:cubicBezTo>
                    <a:pt x="3322" y="8732"/>
                    <a:pt x="3424" y="8793"/>
                    <a:pt x="3484" y="8891"/>
                  </a:cubicBezTo>
                  <a:cubicBezTo>
                    <a:pt x="3674" y="9176"/>
                    <a:pt x="3611" y="9777"/>
                    <a:pt x="3484" y="10062"/>
                  </a:cubicBezTo>
                  <a:cubicBezTo>
                    <a:pt x="3452" y="10141"/>
                    <a:pt x="3413" y="10213"/>
                    <a:pt x="3373" y="10292"/>
                  </a:cubicBezTo>
                  <a:cubicBezTo>
                    <a:pt x="3262" y="10490"/>
                    <a:pt x="3183" y="10696"/>
                    <a:pt x="3136" y="10917"/>
                  </a:cubicBezTo>
                  <a:cubicBezTo>
                    <a:pt x="2864" y="12050"/>
                    <a:pt x="3730" y="13110"/>
                    <a:pt x="4868" y="13110"/>
                  </a:cubicBezTo>
                  <a:cubicBezTo>
                    <a:pt x="4923" y="13110"/>
                    <a:pt x="4979" y="13107"/>
                    <a:pt x="5036" y="13102"/>
                  </a:cubicBezTo>
                  <a:cubicBezTo>
                    <a:pt x="5069" y="13104"/>
                    <a:pt x="5102" y="13105"/>
                    <a:pt x="5135" y="13105"/>
                  </a:cubicBezTo>
                  <a:cubicBezTo>
                    <a:pt x="5473" y="13105"/>
                    <a:pt x="5807" y="12996"/>
                    <a:pt x="6081" y="12794"/>
                  </a:cubicBezTo>
                  <a:cubicBezTo>
                    <a:pt x="6477" y="12461"/>
                    <a:pt x="6698" y="11962"/>
                    <a:pt x="6682" y="11440"/>
                  </a:cubicBezTo>
                  <a:cubicBezTo>
                    <a:pt x="6714" y="10854"/>
                    <a:pt x="6603" y="10268"/>
                    <a:pt x="6374" y="9730"/>
                  </a:cubicBezTo>
                  <a:cubicBezTo>
                    <a:pt x="6302" y="9564"/>
                    <a:pt x="6152" y="9358"/>
                    <a:pt x="6184" y="9255"/>
                  </a:cubicBezTo>
                  <a:cubicBezTo>
                    <a:pt x="6203" y="9184"/>
                    <a:pt x="6275" y="9165"/>
                    <a:pt x="6331" y="9165"/>
                  </a:cubicBezTo>
                  <a:cubicBezTo>
                    <a:pt x="6344" y="9165"/>
                    <a:pt x="6356" y="9166"/>
                    <a:pt x="6366" y="9168"/>
                  </a:cubicBezTo>
                  <a:cubicBezTo>
                    <a:pt x="6540" y="9207"/>
                    <a:pt x="6706" y="9271"/>
                    <a:pt x="6857" y="9366"/>
                  </a:cubicBezTo>
                  <a:cubicBezTo>
                    <a:pt x="7252" y="9564"/>
                    <a:pt x="7672" y="9722"/>
                    <a:pt x="8100" y="9849"/>
                  </a:cubicBezTo>
                  <a:cubicBezTo>
                    <a:pt x="8733" y="10039"/>
                    <a:pt x="9389" y="10142"/>
                    <a:pt x="10045" y="10142"/>
                  </a:cubicBezTo>
                  <a:cubicBezTo>
                    <a:pt x="10070" y="10142"/>
                    <a:pt x="10094" y="10142"/>
                    <a:pt x="10118" y="10141"/>
                  </a:cubicBezTo>
                  <a:cubicBezTo>
                    <a:pt x="10134" y="10142"/>
                    <a:pt x="10150" y="10142"/>
                    <a:pt x="10166" y="10142"/>
                  </a:cubicBezTo>
                  <a:cubicBezTo>
                    <a:pt x="10815" y="10142"/>
                    <a:pt x="11455" y="9984"/>
                    <a:pt x="12042" y="9690"/>
                  </a:cubicBezTo>
                  <a:cubicBezTo>
                    <a:pt x="12573" y="9413"/>
                    <a:pt x="13032" y="9017"/>
                    <a:pt x="13388" y="8534"/>
                  </a:cubicBezTo>
                  <a:cubicBezTo>
                    <a:pt x="13744" y="8051"/>
                    <a:pt x="14013" y="7513"/>
                    <a:pt x="14196" y="6935"/>
                  </a:cubicBezTo>
                  <a:cubicBezTo>
                    <a:pt x="14386" y="6349"/>
                    <a:pt x="14512" y="5740"/>
                    <a:pt x="14568" y="5122"/>
                  </a:cubicBezTo>
                  <a:cubicBezTo>
                    <a:pt x="14631" y="4521"/>
                    <a:pt x="14639" y="3911"/>
                    <a:pt x="14591" y="3301"/>
                  </a:cubicBezTo>
                  <a:cubicBezTo>
                    <a:pt x="14552" y="2755"/>
                    <a:pt x="14465" y="2209"/>
                    <a:pt x="14322" y="1678"/>
                  </a:cubicBezTo>
                  <a:lnTo>
                    <a:pt x="14322" y="1678"/>
                  </a:lnTo>
                  <a:lnTo>
                    <a:pt x="14330" y="1686"/>
                  </a:lnTo>
                  <a:cubicBezTo>
                    <a:pt x="14227" y="1251"/>
                    <a:pt x="14069" y="839"/>
                    <a:pt x="13847" y="451"/>
                  </a:cubicBezTo>
                  <a:cubicBezTo>
                    <a:pt x="13673" y="174"/>
                    <a:pt x="13364" y="0"/>
                    <a:pt x="130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11"/>
            <p:cNvSpPr/>
            <p:nvPr/>
          </p:nvSpPr>
          <p:spPr>
            <a:xfrm>
              <a:off x="3486780" y="2941518"/>
              <a:ext cx="37639" cy="38550"/>
            </a:xfrm>
            <a:custGeom>
              <a:rect b="b" l="l" r="r" t="t"/>
              <a:pathLst>
                <a:path extrusionOk="0" h="1355" w="1323">
                  <a:moveTo>
                    <a:pt x="1014" y="840"/>
                  </a:moveTo>
                  <a:cubicBezTo>
                    <a:pt x="879" y="863"/>
                    <a:pt x="737" y="824"/>
                    <a:pt x="634" y="745"/>
                  </a:cubicBezTo>
                  <a:cubicBezTo>
                    <a:pt x="547" y="650"/>
                    <a:pt x="515" y="515"/>
                    <a:pt x="547" y="388"/>
                  </a:cubicBezTo>
                  <a:cubicBezTo>
                    <a:pt x="586" y="87"/>
                    <a:pt x="143" y="0"/>
                    <a:pt x="72" y="301"/>
                  </a:cubicBezTo>
                  <a:cubicBezTo>
                    <a:pt x="0" y="578"/>
                    <a:pt x="88" y="879"/>
                    <a:pt x="285" y="1093"/>
                  </a:cubicBezTo>
                  <a:cubicBezTo>
                    <a:pt x="483" y="1267"/>
                    <a:pt x="753" y="1354"/>
                    <a:pt x="1014" y="1330"/>
                  </a:cubicBezTo>
                  <a:cubicBezTo>
                    <a:pt x="1323" y="1307"/>
                    <a:pt x="1323" y="863"/>
                    <a:pt x="1014" y="840"/>
                  </a:cubicBezTo>
                  <a:close/>
                  <a:moveTo>
                    <a:pt x="1014" y="84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11"/>
            <p:cNvSpPr/>
            <p:nvPr/>
          </p:nvSpPr>
          <p:spPr>
            <a:xfrm>
              <a:off x="3550506" y="2799613"/>
              <a:ext cx="16245" cy="16245"/>
            </a:xfrm>
            <a:custGeom>
              <a:rect b="b" l="l" r="r" t="t"/>
              <a:pathLst>
                <a:path extrusionOk="0" h="571" w="571">
                  <a:moveTo>
                    <a:pt x="571" y="246"/>
                  </a:moveTo>
                  <a:cubicBezTo>
                    <a:pt x="571" y="460"/>
                    <a:pt x="310" y="571"/>
                    <a:pt x="151" y="420"/>
                  </a:cubicBezTo>
                  <a:cubicBezTo>
                    <a:pt x="1" y="262"/>
                    <a:pt x="112" y="1"/>
                    <a:pt x="325" y="1"/>
                  </a:cubicBezTo>
                  <a:cubicBezTo>
                    <a:pt x="460" y="1"/>
                    <a:pt x="571" y="112"/>
                    <a:pt x="571" y="246"/>
                  </a:cubicBezTo>
                  <a:close/>
                  <a:moveTo>
                    <a:pt x="571"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11"/>
            <p:cNvSpPr/>
            <p:nvPr/>
          </p:nvSpPr>
          <p:spPr>
            <a:xfrm>
              <a:off x="3543536" y="2827323"/>
              <a:ext cx="16245" cy="16245"/>
            </a:xfrm>
            <a:custGeom>
              <a:rect b="b" l="l" r="r" t="t"/>
              <a:pathLst>
                <a:path extrusionOk="0" h="571" w="571">
                  <a:moveTo>
                    <a:pt x="570" y="246"/>
                  </a:moveTo>
                  <a:cubicBezTo>
                    <a:pt x="570" y="460"/>
                    <a:pt x="309" y="571"/>
                    <a:pt x="159" y="420"/>
                  </a:cubicBezTo>
                  <a:cubicBezTo>
                    <a:pt x="0" y="262"/>
                    <a:pt x="111" y="1"/>
                    <a:pt x="325" y="1"/>
                  </a:cubicBezTo>
                  <a:cubicBezTo>
                    <a:pt x="460" y="1"/>
                    <a:pt x="570" y="111"/>
                    <a:pt x="570" y="246"/>
                  </a:cubicBezTo>
                  <a:close/>
                  <a:moveTo>
                    <a:pt x="570"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11"/>
            <p:cNvSpPr/>
            <p:nvPr/>
          </p:nvSpPr>
          <p:spPr>
            <a:xfrm>
              <a:off x="3497591" y="2792814"/>
              <a:ext cx="48450" cy="41509"/>
            </a:xfrm>
            <a:custGeom>
              <a:rect b="b" l="l" r="r" t="t"/>
              <a:pathLst>
                <a:path extrusionOk="0" h="1459" w="1703">
                  <a:moveTo>
                    <a:pt x="729" y="485"/>
                  </a:moveTo>
                  <a:cubicBezTo>
                    <a:pt x="943" y="485"/>
                    <a:pt x="1053" y="746"/>
                    <a:pt x="903" y="897"/>
                  </a:cubicBezTo>
                  <a:cubicBezTo>
                    <a:pt x="854" y="949"/>
                    <a:pt x="792" y="972"/>
                    <a:pt x="731" y="972"/>
                  </a:cubicBezTo>
                  <a:cubicBezTo>
                    <a:pt x="605" y="972"/>
                    <a:pt x="483" y="874"/>
                    <a:pt x="483" y="731"/>
                  </a:cubicBezTo>
                  <a:cubicBezTo>
                    <a:pt x="483" y="596"/>
                    <a:pt x="594" y="485"/>
                    <a:pt x="729" y="485"/>
                  </a:cubicBezTo>
                  <a:close/>
                  <a:moveTo>
                    <a:pt x="733" y="1"/>
                  </a:moveTo>
                  <a:cubicBezTo>
                    <a:pt x="359" y="1"/>
                    <a:pt x="0" y="292"/>
                    <a:pt x="0" y="731"/>
                  </a:cubicBezTo>
                  <a:cubicBezTo>
                    <a:pt x="0" y="1126"/>
                    <a:pt x="325" y="1459"/>
                    <a:pt x="729" y="1459"/>
                  </a:cubicBezTo>
                  <a:cubicBezTo>
                    <a:pt x="1378" y="1459"/>
                    <a:pt x="1703" y="675"/>
                    <a:pt x="1243" y="216"/>
                  </a:cubicBezTo>
                  <a:cubicBezTo>
                    <a:pt x="1095" y="67"/>
                    <a:pt x="91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3" name="Google Shape;523;p11"/>
          <p:cNvGrpSpPr/>
          <p:nvPr/>
        </p:nvGrpSpPr>
        <p:grpSpPr>
          <a:xfrm>
            <a:off x="799523" y="2885820"/>
            <a:ext cx="404758" cy="405213"/>
            <a:chOff x="7364722" y="3901876"/>
            <a:chExt cx="404758" cy="405213"/>
          </a:xfrm>
        </p:grpSpPr>
        <p:sp>
          <p:nvSpPr>
            <p:cNvPr id="524" name="Google Shape;524;p11"/>
            <p:cNvSpPr/>
            <p:nvPr/>
          </p:nvSpPr>
          <p:spPr>
            <a:xfrm>
              <a:off x="7364722" y="3901876"/>
              <a:ext cx="404758" cy="405213"/>
            </a:xfrm>
            <a:custGeom>
              <a:rect b="b" l="l" r="r" t="t"/>
              <a:pathLst>
                <a:path extrusionOk="0" h="14243" w="14227">
                  <a:moveTo>
                    <a:pt x="7735" y="452"/>
                  </a:moveTo>
                  <a:cubicBezTo>
                    <a:pt x="7806" y="452"/>
                    <a:pt x="7878" y="491"/>
                    <a:pt x="7917" y="555"/>
                  </a:cubicBezTo>
                  <a:lnTo>
                    <a:pt x="8408" y="1188"/>
                  </a:lnTo>
                  <a:cubicBezTo>
                    <a:pt x="8432" y="1220"/>
                    <a:pt x="8463" y="1244"/>
                    <a:pt x="8503" y="1259"/>
                  </a:cubicBezTo>
                  <a:lnTo>
                    <a:pt x="10269" y="1988"/>
                  </a:lnTo>
                  <a:cubicBezTo>
                    <a:pt x="10292" y="1999"/>
                    <a:pt x="10323" y="2007"/>
                    <a:pt x="10354" y="2007"/>
                  </a:cubicBezTo>
                  <a:cubicBezTo>
                    <a:pt x="10365" y="2007"/>
                    <a:pt x="10377" y="2006"/>
                    <a:pt x="10387" y="2004"/>
                  </a:cubicBezTo>
                  <a:lnTo>
                    <a:pt x="11179" y="1901"/>
                  </a:lnTo>
                  <a:cubicBezTo>
                    <a:pt x="11188" y="1900"/>
                    <a:pt x="11197" y="1899"/>
                    <a:pt x="11206" y="1899"/>
                  </a:cubicBezTo>
                  <a:cubicBezTo>
                    <a:pt x="11268" y="1899"/>
                    <a:pt x="11328" y="1923"/>
                    <a:pt x="11377" y="1972"/>
                  </a:cubicBezTo>
                  <a:lnTo>
                    <a:pt x="12256" y="2851"/>
                  </a:lnTo>
                  <a:cubicBezTo>
                    <a:pt x="12311" y="2898"/>
                    <a:pt x="12335" y="2977"/>
                    <a:pt x="12327" y="3049"/>
                  </a:cubicBezTo>
                  <a:lnTo>
                    <a:pt x="12224" y="3840"/>
                  </a:lnTo>
                  <a:cubicBezTo>
                    <a:pt x="12224" y="3880"/>
                    <a:pt x="12224" y="3919"/>
                    <a:pt x="12240" y="3959"/>
                  </a:cubicBezTo>
                  <a:lnTo>
                    <a:pt x="12976" y="5724"/>
                  </a:lnTo>
                  <a:cubicBezTo>
                    <a:pt x="12984" y="5764"/>
                    <a:pt x="13016" y="5796"/>
                    <a:pt x="13047" y="5819"/>
                  </a:cubicBezTo>
                  <a:lnTo>
                    <a:pt x="13681" y="6310"/>
                  </a:lnTo>
                  <a:cubicBezTo>
                    <a:pt x="13736" y="6350"/>
                    <a:pt x="13776" y="6421"/>
                    <a:pt x="13776" y="6500"/>
                  </a:cubicBezTo>
                  <a:lnTo>
                    <a:pt x="13768" y="7743"/>
                  </a:lnTo>
                  <a:cubicBezTo>
                    <a:pt x="13768" y="7814"/>
                    <a:pt x="13736" y="7886"/>
                    <a:pt x="13673" y="7933"/>
                  </a:cubicBezTo>
                  <a:lnTo>
                    <a:pt x="13039" y="8416"/>
                  </a:lnTo>
                  <a:cubicBezTo>
                    <a:pt x="13008" y="8440"/>
                    <a:pt x="12984" y="8479"/>
                    <a:pt x="12968" y="8519"/>
                  </a:cubicBezTo>
                  <a:lnTo>
                    <a:pt x="12240" y="10277"/>
                  </a:lnTo>
                  <a:cubicBezTo>
                    <a:pt x="12224" y="10316"/>
                    <a:pt x="12216" y="10356"/>
                    <a:pt x="12224" y="10395"/>
                  </a:cubicBezTo>
                  <a:lnTo>
                    <a:pt x="12327" y="11187"/>
                  </a:lnTo>
                  <a:cubicBezTo>
                    <a:pt x="12335" y="11266"/>
                    <a:pt x="12311" y="11337"/>
                    <a:pt x="12256" y="11385"/>
                  </a:cubicBezTo>
                  <a:lnTo>
                    <a:pt x="11377" y="12272"/>
                  </a:lnTo>
                  <a:cubicBezTo>
                    <a:pt x="11335" y="12313"/>
                    <a:pt x="11270" y="12336"/>
                    <a:pt x="11206" y="12336"/>
                  </a:cubicBezTo>
                  <a:cubicBezTo>
                    <a:pt x="11197" y="12336"/>
                    <a:pt x="11188" y="12336"/>
                    <a:pt x="11179" y="12335"/>
                  </a:cubicBezTo>
                  <a:lnTo>
                    <a:pt x="10387" y="12240"/>
                  </a:lnTo>
                  <a:cubicBezTo>
                    <a:pt x="10373" y="12237"/>
                    <a:pt x="10358" y="12235"/>
                    <a:pt x="10344" y="12235"/>
                  </a:cubicBezTo>
                  <a:cubicBezTo>
                    <a:pt x="10319" y="12235"/>
                    <a:pt x="10294" y="12241"/>
                    <a:pt x="10269" y="12256"/>
                  </a:cubicBezTo>
                  <a:lnTo>
                    <a:pt x="8503" y="12984"/>
                  </a:lnTo>
                  <a:cubicBezTo>
                    <a:pt x="8463" y="13000"/>
                    <a:pt x="8432" y="13024"/>
                    <a:pt x="8408" y="13055"/>
                  </a:cubicBezTo>
                  <a:lnTo>
                    <a:pt x="7917" y="13689"/>
                  </a:lnTo>
                  <a:cubicBezTo>
                    <a:pt x="7878" y="13752"/>
                    <a:pt x="7806" y="13784"/>
                    <a:pt x="7735" y="13784"/>
                  </a:cubicBezTo>
                  <a:lnTo>
                    <a:pt x="6484" y="13784"/>
                  </a:lnTo>
                  <a:cubicBezTo>
                    <a:pt x="6413" y="13784"/>
                    <a:pt x="6342" y="13752"/>
                    <a:pt x="6294" y="13689"/>
                  </a:cubicBezTo>
                  <a:lnTo>
                    <a:pt x="5811" y="13055"/>
                  </a:lnTo>
                  <a:cubicBezTo>
                    <a:pt x="5788" y="13024"/>
                    <a:pt x="5756" y="13000"/>
                    <a:pt x="5716" y="12984"/>
                  </a:cubicBezTo>
                  <a:lnTo>
                    <a:pt x="3951" y="12248"/>
                  </a:lnTo>
                  <a:cubicBezTo>
                    <a:pt x="3919" y="12240"/>
                    <a:pt x="3895" y="12232"/>
                    <a:pt x="3864" y="12232"/>
                  </a:cubicBezTo>
                  <a:lnTo>
                    <a:pt x="3832" y="12232"/>
                  </a:lnTo>
                  <a:lnTo>
                    <a:pt x="3040" y="12335"/>
                  </a:lnTo>
                  <a:cubicBezTo>
                    <a:pt x="3031" y="12336"/>
                    <a:pt x="3021" y="12336"/>
                    <a:pt x="3011" y="12336"/>
                  </a:cubicBezTo>
                  <a:cubicBezTo>
                    <a:pt x="2944" y="12336"/>
                    <a:pt x="2884" y="12312"/>
                    <a:pt x="2843" y="12264"/>
                  </a:cubicBezTo>
                  <a:lnTo>
                    <a:pt x="1956" y="11385"/>
                  </a:lnTo>
                  <a:cubicBezTo>
                    <a:pt x="1908" y="11330"/>
                    <a:pt x="1885" y="11258"/>
                    <a:pt x="1893" y="11187"/>
                  </a:cubicBezTo>
                  <a:lnTo>
                    <a:pt x="1988" y="10395"/>
                  </a:lnTo>
                  <a:cubicBezTo>
                    <a:pt x="1995" y="10356"/>
                    <a:pt x="1988" y="10308"/>
                    <a:pt x="1972" y="10277"/>
                  </a:cubicBezTo>
                  <a:lnTo>
                    <a:pt x="1243" y="8511"/>
                  </a:lnTo>
                  <a:cubicBezTo>
                    <a:pt x="1227" y="8472"/>
                    <a:pt x="1204" y="8440"/>
                    <a:pt x="1172" y="8416"/>
                  </a:cubicBezTo>
                  <a:lnTo>
                    <a:pt x="539" y="7925"/>
                  </a:lnTo>
                  <a:cubicBezTo>
                    <a:pt x="475" y="7886"/>
                    <a:pt x="444" y="7814"/>
                    <a:pt x="444" y="7735"/>
                  </a:cubicBezTo>
                  <a:lnTo>
                    <a:pt x="444" y="6500"/>
                  </a:lnTo>
                  <a:cubicBezTo>
                    <a:pt x="444" y="6421"/>
                    <a:pt x="475" y="6350"/>
                    <a:pt x="539" y="6310"/>
                  </a:cubicBezTo>
                  <a:lnTo>
                    <a:pt x="1172" y="5819"/>
                  </a:lnTo>
                  <a:cubicBezTo>
                    <a:pt x="1204" y="5796"/>
                    <a:pt x="1227" y="5764"/>
                    <a:pt x="1243" y="5724"/>
                  </a:cubicBezTo>
                  <a:lnTo>
                    <a:pt x="1972" y="3959"/>
                  </a:lnTo>
                  <a:cubicBezTo>
                    <a:pt x="1988" y="3919"/>
                    <a:pt x="1995" y="3880"/>
                    <a:pt x="1988" y="3840"/>
                  </a:cubicBezTo>
                  <a:lnTo>
                    <a:pt x="1885" y="3049"/>
                  </a:lnTo>
                  <a:cubicBezTo>
                    <a:pt x="1877" y="2977"/>
                    <a:pt x="1900" y="2898"/>
                    <a:pt x="1956" y="2851"/>
                  </a:cubicBezTo>
                  <a:lnTo>
                    <a:pt x="2835" y="1972"/>
                  </a:lnTo>
                  <a:cubicBezTo>
                    <a:pt x="2883" y="1923"/>
                    <a:pt x="2944" y="1899"/>
                    <a:pt x="3006" y="1899"/>
                  </a:cubicBezTo>
                  <a:cubicBezTo>
                    <a:pt x="3015" y="1899"/>
                    <a:pt x="3024" y="1900"/>
                    <a:pt x="3033" y="1901"/>
                  </a:cubicBezTo>
                  <a:lnTo>
                    <a:pt x="3824" y="2004"/>
                  </a:lnTo>
                  <a:cubicBezTo>
                    <a:pt x="3835" y="2006"/>
                    <a:pt x="3846" y="2007"/>
                    <a:pt x="3857" y="2007"/>
                  </a:cubicBezTo>
                  <a:cubicBezTo>
                    <a:pt x="3888" y="2007"/>
                    <a:pt x="3920" y="1999"/>
                    <a:pt x="3943" y="1988"/>
                  </a:cubicBezTo>
                  <a:lnTo>
                    <a:pt x="5708" y="1259"/>
                  </a:lnTo>
                  <a:cubicBezTo>
                    <a:pt x="5748" y="1244"/>
                    <a:pt x="5780" y="1220"/>
                    <a:pt x="5803" y="1188"/>
                  </a:cubicBezTo>
                  <a:lnTo>
                    <a:pt x="6294" y="555"/>
                  </a:lnTo>
                  <a:cubicBezTo>
                    <a:pt x="6334" y="491"/>
                    <a:pt x="6405" y="452"/>
                    <a:pt x="6484" y="452"/>
                  </a:cubicBezTo>
                  <a:close/>
                  <a:moveTo>
                    <a:pt x="6478" y="0"/>
                  </a:moveTo>
                  <a:cubicBezTo>
                    <a:pt x="6264" y="0"/>
                    <a:pt x="6060" y="109"/>
                    <a:pt x="5930" y="278"/>
                  </a:cubicBezTo>
                  <a:lnTo>
                    <a:pt x="5487" y="856"/>
                  </a:lnTo>
                  <a:lnTo>
                    <a:pt x="3840" y="1536"/>
                  </a:lnTo>
                  <a:lnTo>
                    <a:pt x="3112" y="1441"/>
                  </a:lnTo>
                  <a:cubicBezTo>
                    <a:pt x="3078" y="1437"/>
                    <a:pt x="3045" y="1434"/>
                    <a:pt x="3012" y="1434"/>
                  </a:cubicBezTo>
                  <a:cubicBezTo>
                    <a:pt x="2830" y="1434"/>
                    <a:pt x="2652" y="1506"/>
                    <a:pt x="2518" y="1639"/>
                  </a:cubicBezTo>
                  <a:lnTo>
                    <a:pt x="1639" y="2518"/>
                  </a:lnTo>
                  <a:cubicBezTo>
                    <a:pt x="1489" y="2676"/>
                    <a:pt x="1417" y="2898"/>
                    <a:pt x="1441" y="3112"/>
                  </a:cubicBezTo>
                  <a:lnTo>
                    <a:pt x="1544" y="3840"/>
                  </a:lnTo>
                  <a:lnTo>
                    <a:pt x="863" y="5487"/>
                  </a:lnTo>
                  <a:lnTo>
                    <a:pt x="277" y="5930"/>
                  </a:lnTo>
                  <a:cubicBezTo>
                    <a:pt x="103" y="6065"/>
                    <a:pt x="0" y="6279"/>
                    <a:pt x="0" y="6500"/>
                  </a:cubicBezTo>
                  <a:lnTo>
                    <a:pt x="0" y="7743"/>
                  </a:lnTo>
                  <a:cubicBezTo>
                    <a:pt x="0" y="7965"/>
                    <a:pt x="103" y="8171"/>
                    <a:pt x="277" y="8313"/>
                  </a:cubicBezTo>
                  <a:lnTo>
                    <a:pt x="863" y="8757"/>
                  </a:lnTo>
                  <a:lnTo>
                    <a:pt x="1544" y="10403"/>
                  </a:lnTo>
                  <a:lnTo>
                    <a:pt x="1441" y="11132"/>
                  </a:lnTo>
                  <a:cubicBezTo>
                    <a:pt x="1417" y="11345"/>
                    <a:pt x="1489" y="11567"/>
                    <a:pt x="1639" y="11725"/>
                  </a:cubicBezTo>
                  <a:lnTo>
                    <a:pt x="2526" y="12604"/>
                  </a:lnTo>
                  <a:cubicBezTo>
                    <a:pt x="2657" y="12736"/>
                    <a:pt x="2843" y="12807"/>
                    <a:pt x="3036" y="12807"/>
                  </a:cubicBezTo>
                  <a:cubicBezTo>
                    <a:pt x="3064" y="12807"/>
                    <a:pt x="3092" y="12805"/>
                    <a:pt x="3120" y="12802"/>
                  </a:cubicBezTo>
                  <a:lnTo>
                    <a:pt x="3848" y="12699"/>
                  </a:lnTo>
                  <a:lnTo>
                    <a:pt x="5487" y="13380"/>
                  </a:lnTo>
                  <a:lnTo>
                    <a:pt x="5938" y="13966"/>
                  </a:lnTo>
                  <a:cubicBezTo>
                    <a:pt x="6073" y="14140"/>
                    <a:pt x="6278" y="14243"/>
                    <a:pt x="6500" y="14243"/>
                  </a:cubicBezTo>
                  <a:lnTo>
                    <a:pt x="7735" y="14243"/>
                  </a:lnTo>
                  <a:cubicBezTo>
                    <a:pt x="7949" y="14243"/>
                    <a:pt x="8163" y="14140"/>
                    <a:pt x="8297" y="13966"/>
                  </a:cubicBezTo>
                  <a:lnTo>
                    <a:pt x="8741" y="13380"/>
                  </a:lnTo>
                  <a:lnTo>
                    <a:pt x="10387" y="12699"/>
                  </a:lnTo>
                  <a:lnTo>
                    <a:pt x="11116" y="12802"/>
                  </a:lnTo>
                  <a:cubicBezTo>
                    <a:pt x="11144" y="12805"/>
                    <a:pt x="11171" y="12807"/>
                    <a:pt x="11199" y="12807"/>
                  </a:cubicBezTo>
                  <a:cubicBezTo>
                    <a:pt x="11390" y="12807"/>
                    <a:pt x="11571" y="12736"/>
                    <a:pt x="11709" y="12604"/>
                  </a:cubicBezTo>
                  <a:lnTo>
                    <a:pt x="12588" y="11725"/>
                  </a:lnTo>
                  <a:cubicBezTo>
                    <a:pt x="12746" y="11567"/>
                    <a:pt x="12818" y="11345"/>
                    <a:pt x="12786" y="11132"/>
                  </a:cubicBezTo>
                  <a:lnTo>
                    <a:pt x="12691" y="10403"/>
                  </a:lnTo>
                  <a:lnTo>
                    <a:pt x="13372" y="8757"/>
                  </a:lnTo>
                  <a:lnTo>
                    <a:pt x="13950" y="8313"/>
                  </a:lnTo>
                  <a:cubicBezTo>
                    <a:pt x="14124" y="8171"/>
                    <a:pt x="14227" y="7965"/>
                    <a:pt x="14227" y="7743"/>
                  </a:cubicBezTo>
                  <a:lnTo>
                    <a:pt x="14227" y="6500"/>
                  </a:lnTo>
                  <a:cubicBezTo>
                    <a:pt x="14227" y="6279"/>
                    <a:pt x="14124" y="6065"/>
                    <a:pt x="13950" y="5930"/>
                  </a:cubicBezTo>
                  <a:lnTo>
                    <a:pt x="13966" y="5930"/>
                  </a:lnTo>
                  <a:lnTo>
                    <a:pt x="13380" y="5487"/>
                  </a:lnTo>
                  <a:lnTo>
                    <a:pt x="12699" y="3840"/>
                  </a:lnTo>
                  <a:lnTo>
                    <a:pt x="12802" y="3112"/>
                  </a:lnTo>
                  <a:cubicBezTo>
                    <a:pt x="12826" y="2890"/>
                    <a:pt x="12754" y="2676"/>
                    <a:pt x="12604" y="2518"/>
                  </a:cubicBezTo>
                  <a:lnTo>
                    <a:pt x="11725" y="1639"/>
                  </a:lnTo>
                  <a:cubicBezTo>
                    <a:pt x="11592" y="1506"/>
                    <a:pt x="11413" y="1434"/>
                    <a:pt x="11232" y="1434"/>
                  </a:cubicBezTo>
                  <a:cubicBezTo>
                    <a:pt x="11198" y="1434"/>
                    <a:pt x="11165" y="1437"/>
                    <a:pt x="11131" y="1441"/>
                  </a:cubicBezTo>
                  <a:lnTo>
                    <a:pt x="10403" y="1536"/>
                  </a:lnTo>
                  <a:lnTo>
                    <a:pt x="8756" y="856"/>
                  </a:lnTo>
                  <a:lnTo>
                    <a:pt x="8313" y="278"/>
                  </a:lnTo>
                  <a:cubicBezTo>
                    <a:pt x="8183" y="109"/>
                    <a:pt x="7979" y="0"/>
                    <a:pt x="7765" y="0"/>
                  </a:cubicBezTo>
                  <a:cubicBezTo>
                    <a:pt x="7758" y="0"/>
                    <a:pt x="7750" y="0"/>
                    <a:pt x="7743" y="1"/>
                  </a:cubicBezTo>
                  <a:lnTo>
                    <a:pt x="6500" y="1"/>
                  </a:lnTo>
                  <a:cubicBezTo>
                    <a:pt x="6493" y="0"/>
                    <a:pt x="6485" y="0"/>
                    <a:pt x="64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11"/>
            <p:cNvSpPr/>
            <p:nvPr/>
          </p:nvSpPr>
          <p:spPr>
            <a:xfrm>
              <a:off x="7421022" y="3968988"/>
              <a:ext cx="281342" cy="270730"/>
            </a:xfrm>
            <a:custGeom>
              <a:rect b="b" l="l" r="r" t="t"/>
              <a:pathLst>
                <a:path extrusionOk="0" h="9516" w="9889">
                  <a:moveTo>
                    <a:pt x="5138" y="478"/>
                  </a:moveTo>
                  <a:cubicBezTo>
                    <a:pt x="5688" y="478"/>
                    <a:pt x="6241" y="583"/>
                    <a:pt x="6769" y="800"/>
                  </a:cubicBezTo>
                  <a:cubicBezTo>
                    <a:pt x="8369" y="1465"/>
                    <a:pt x="9414" y="3025"/>
                    <a:pt x="9414" y="4759"/>
                  </a:cubicBezTo>
                  <a:cubicBezTo>
                    <a:pt x="9414" y="7126"/>
                    <a:pt x="7498" y="9042"/>
                    <a:pt x="5131" y="9042"/>
                  </a:cubicBezTo>
                  <a:cubicBezTo>
                    <a:pt x="3397" y="9042"/>
                    <a:pt x="1837" y="7997"/>
                    <a:pt x="1180" y="6398"/>
                  </a:cubicBezTo>
                  <a:cubicBezTo>
                    <a:pt x="515" y="4798"/>
                    <a:pt x="879" y="2954"/>
                    <a:pt x="2106" y="1735"/>
                  </a:cubicBezTo>
                  <a:cubicBezTo>
                    <a:pt x="2928" y="913"/>
                    <a:pt x="4024" y="478"/>
                    <a:pt x="5138" y="478"/>
                  </a:cubicBezTo>
                  <a:close/>
                  <a:moveTo>
                    <a:pt x="5131" y="1"/>
                  </a:moveTo>
                  <a:cubicBezTo>
                    <a:pt x="3207" y="1"/>
                    <a:pt x="1473" y="1165"/>
                    <a:pt x="737" y="2938"/>
                  </a:cubicBezTo>
                  <a:cubicBezTo>
                    <a:pt x="1" y="4719"/>
                    <a:pt x="412" y="6762"/>
                    <a:pt x="1766" y="8123"/>
                  </a:cubicBezTo>
                  <a:cubicBezTo>
                    <a:pt x="2676" y="9033"/>
                    <a:pt x="3894" y="9516"/>
                    <a:pt x="5131" y="9516"/>
                  </a:cubicBezTo>
                  <a:cubicBezTo>
                    <a:pt x="5745" y="9516"/>
                    <a:pt x="6363" y="9397"/>
                    <a:pt x="6952" y="9153"/>
                  </a:cubicBezTo>
                  <a:cubicBezTo>
                    <a:pt x="8733" y="8416"/>
                    <a:pt x="9889" y="6683"/>
                    <a:pt x="9889" y="4759"/>
                  </a:cubicBezTo>
                  <a:cubicBezTo>
                    <a:pt x="9889" y="2130"/>
                    <a:pt x="7759" y="1"/>
                    <a:pt x="51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11"/>
            <p:cNvSpPr/>
            <p:nvPr/>
          </p:nvSpPr>
          <p:spPr>
            <a:xfrm>
              <a:off x="7469670" y="4009243"/>
              <a:ext cx="193972" cy="189449"/>
            </a:xfrm>
            <a:custGeom>
              <a:rect b="b" l="l" r="r" t="t"/>
              <a:pathLst>
                <a:path extrusionOk="0" h="6659" w="6818">
                  <a:moveTo>
                    <a:pt x="3536" y="1222"/>
                  </a:moveTo>
                  <a:cubicBezTo>
                    <a:pt x="3710" y="1222"/>
                    <a:pt x="3884" y="1337"/>
                    <a:pt x="3896" y="1563"/>
                  </a:cubicBezTo>
                  <a:cubicBezTo>
                    <a:pt x="3896" y="1570"/>
                    <a:pt x="3896" y="1578"/>
                    <a:pt x="3896" y="1586"/>
                  </a:cubicBezTo>
                  <a:cubicBezTo>
                    <a:pt x="3777" y="1650"/>
                    <a:pt x="3666" y="1729"/>
                    <a:pt x="3579" y="1824"/>
                  </a:cubicBezTo>
                  <a:cubicBezTo>
                    <a:pt x="3468" y="1705"/>
                    <a:pt x="3334" y="1610"/>
                    <a:pt x="3183" y="1547"/>
                  </a:cubicBezTo>
                  <a:cubicBezTo>
                    <a:pt x="3203" y="1329"/>
                    <a:pt x="3369" y="1222"/>
                    <a:pt x="3536" y="1222"/>
                  </a:cubicBezTo>
                  <a:close/>
                  <a:moveTo>
                    <a:pt x="2714" y="1916"/>
                  </a:moveTo>
                  <a:cubicBezTo>
                    <a:pt x="2777" y="1916"/>
                    <a:pt x="2842" y="1924"/>
                    <a:pt x="2906" y="1943"/>
                  </a:cubicBezTo>
                  <a:cubicBezTo>
                    <a:pt x="3064" y="1990"/>
                    <a:pt x="3207" y="2085"/>
                    <a:pt x="3302" y="2228"/>
                  </a:cubicBezTo>
                  <a:cubicBezTo>
                    <a:pt x="3231" y="2394"/>
                    <a:pt x="3191" y="2568"/>
                    <a:pt x="3191" y="2750"/>
                  </a:cubicBezTo>
                  <a:cubicBezTo>
                    <a:pt x="3191" y="2798"/>
                    <a:pt x="3199" y="2845"/>
                    <a:pt x="3207" y="2900"/>
                  </a:cubicBezTo>
                  <a:cubicBezTo>
                    <a:pt x="3049" y="2932"/>
                    <a:pt x="2914" y="3003"/>
                    <a:pt x="2795" y="3114"/>
                  </a:cubicBezTo>
                  <a:cubicBezTo>
                    <a:pt x="2605" y="2956"/>
                    <a:pt x="2368" y="2869"/>
                    <a:pt x="2122" y="2869"/>
                  </a:cubicBezTo>
                  <a:cubicBezTo>
                    <a:pt x="2099" y="2869"/>
                    <a:pt x="2067" y="2869"/>
                    <a:pt x="2043" y="2877"/>
                  </a:cubicBezTo>
                  <a:cubicBezTo>
                    <a:pt x="2019" y="2798"/>
                    <a:pt x="2004" y="2710"/>
                    <a:pt x="2004" y="2631"/>
                  </a:cubicBezTo>
                  <a:cubicBezTo>
                    <a:pt x="2004" y="2224"/>
                    <a:pt x="2335" y="1916"/>
                    <a:pt x="2714" y="1916"/>
                  </a:cubicBezTo>
                  <a:close/>
                  <a:moveTo>
                    <a:pt x="4493" y="1924"/>
                  </a:moveTo>
                  <a:cubicBezTo>
                    <a:pt x="4933" y="1924"/>
                    <a:pt x="5326" y="2279"/>
                    <a:pt x="5329" y="2754"/>
                  </a:cubicBezTo>
                  <a:lnTo>
                    <a:pt x="5329" y="2754"/>
                  </a:lnTo>
                  <a:cubicBezTo>
                    <a:pt x="5327" y="3037"/>
                    <a:pt x="5185" y="3297"/>
                    <a:pt x="4949" y="3447"/>
                  </a:cubicBezTo>
                  <a:cubicBezTo>
                    <a:pt x="4806" y="3383"/>
                    <a:pt x="4648" y="3352"/>
                    <a:pt x="4497" y="3352"/>
                  </a:cubicBezTo>
                  <a:cubicBezTo>
                    <a:pt x="4418" y="3352"/>
                    <a:pt x="4339" y="3360"/>
                    <a:pt x="4260" y="3375"/>
                  </a:cubicBezTo>
                  <a:cubicBezTo>
                    <a:pt x="4141" y="3146"/>
                    <a:pt x="3927" y="2980"/>
                    <a:pt x="3674" y="2908"/>
                  </a:cubicBezTo>
                  <a:cubicBezTo>
                    <a:pt x="3666" y="2861"/>
                    <a:pt x="3658" y="2805"/>
                    <a:pt x="3658" y="2758"/>
                  </a:cubicBezTo>
                  <a:cubicBezTo>
                    <a:pt x="3658" y="2608"/>
                    <a:pt x="3698" y="2457"/>
                    <a:pt x="3777" y="2330"/>
                  </a:cubicBezTo>
                  <a:lnTo>
                    <a:pt x="3801" y="2291"/>
                  </a:lnTo>
                  <a:cubicBezTo>
                    <a:pt x="3896" y="2148"/>
                    <a:pt x="4030" y="2045"/>
                    <a:pt x="4189" y="1982"/>
                  </a:cubicBezTo>
                  <a:cubicBezTo>
                    <a:pt x="4290" y="1943"/>
                    <a:pt x="4393" y="1924"/>
                    <a:pt x="4493" y="1924"/>
                  </a:cubicBezTo>
                  <a:close/>
                  <a:moveTo>
                    <a:pt x="3468" y="3344"/>
                  </a:moveTo>
                  <a:cubicBezTo>
                    <a:pt x="3619" y="3360"/>
                    <a:pt x="3753" y="3439"/>
                    <a:pt x="3832" y="3573"/>
                  </a:cubicBezTo>
                  <a:cubicBezTo>
                    <a:pt x="3611" y="3748"/>
                    <a:pt x="3468" y="4009"/>
                    <a:pt x="3437" y="4286"/>
                  </a:cubicBezTo>
                  <a:cubicBezTo>
                    <a:pt x="3428" y="4286"/>
                    <a:pt x="3420" y="4287"/>
                    <a:pt x="3411" y="4287"/>
                  </a:cubicBezTo>
                  <a:cubicBezTo>
                    <a:pt x="3286" y="4287"/>
                    <a:pt x="3169" y="4232"/>
                    <a:pt x="3080" y="4143"/>
                  </a:cubicBezTo>
                  <a:lnTo>
                    <a:pt x="3080" y="4151"/>
                  </a:lnTo>
                  <a:cubicBezTo>
                    <a:pt x="3072" y="4135"/>
                    <a:pt x="3064" y="4128"/>
                    <a:pt x="3057" y="4120"/>
                  </a:cubicBezTo>
                  <a:cubicBezTo>
                    <a:pt x="2930" y="3969"/>
                    <a:pt x="2914" y="3755"/>
                    <a:pt x="3009" y="3589"/>
                  </a:cubicBezTo>
                  <a:cubicBezTo>
                    <a:pt x="3096" y="3439"/>
                    <a:pt x="3254" y="3344"/>
                    <a:pt x="3437" y="3344"/>
                  </a:cubicBezTo>
                  <a:close/>
                  <a:moveTo>
                    <a:pt x="2114" y="3344"/>
                  </a:moveTo>
                  <a:cubicBezTo>
                    <a:pt x="2265" y="3344"/>
                    <a:pt x="2415" y="3399"/>
                    <a:pt x="2526" y="3510"/>
                  </a:cubicBezTo>
                  <a:cubicBezTo>
                    <a:pt x="2431" y="3763"/>
                    <a:pt x="2463" y="4048"/>
                    <a:pt x="2597" y="4278"/>
                  </a:cubicBezTo>
                  <a:cubicBezTo>
                    <a:pt x="2472" y="4447"/>
                    <a:pt x="2295" y="4522"/>
                    <a:pt x="2120" y="4522"/>
                  </a:cubicBezTo>
                  <a:cubicBezTo>
                    <a:pt x="1819" y="4522"/>
                    <a:pt x="1526" y="4298"/>
                    <a:pt x="1521" y="3938"/>
                  </a:cubicBezTo>
                  <a:cubicBezTo>
                    <a:pt x="1521" y="3668"/>
                    <a:pt x="1703" y="3431"/>
                    <a:pt x="1972" y="3360"/>
                  </a:cubicBezTo>
                  <a:cubicBezTo>
                    <a:pt x="2019" y="3352"/>
                    <a:pt x="2067" y="3344"/>
                    <a:pt x="2114" y="3344"/>
                  </a:cubicBezTo>
                  <a:close/>
                  <a:moveTo>
                    <a:pt x="4485" y="3818"/>
                  </a:moveTo>
                  <a:cubicBezTo>
                    <a:pt x="4790" y="3818"/>
                    <a:pt x="5083" y="4054"/>
                    <a:pt x="5083" y="4413"/>
                  </a:cubicBezTo>
                  <a:cubicBezTo>
                    <a:pt x="5083" y="4745"/>
                    <a:pt x="4814" y="5006"/>
                    <a:pt x="4489" y="5006"/>
                  </a:cubicBezTo>
                  <a:cubicBezTo>
                    <a:pt x="3959" y="5006"/>
                    <a:pt x="3690" y="4365"/>
                    <a:pt x="4070" y="3993"/>
                  </a:cubicBezTo>
                  <a:cubicBezTo>
                    <a:pt x="4190" y="3872"/>
                    <a:pt x="4339" y="3818"/>
                    <a:pt x="4485" y="3818"/>
                  </a:cubicBezTo>
                  <a:close/>
                  <a:moveTo>
                    <a:pt x="2922" y="4626"/>
                  </a:moveTo>
                  <a:cubicBezTo>
                    <a:pt x="3072" y="4721"/>
                    <a:pt x="3247" y="4769"/>
                    <a:pt x="3421" y="4769"/>
                  </a:cubicBezTo>
                  <a:lnTo>
                    <a:pt x="3484" y="4769"/>
                  </a:lnTo>
                  <a:cubicBezTo>
                    <a:pt x="3524" y="4888"/>
                    <a:pt x="3587" y="4998"/>
                    <a:pt x="3666" y="5093"/>
                  </a:cubicBezTo>
                  <a:cubicBezTo>
                    <a:pt x="3642" y="5188"/>
                    <a:pt x="3587" y="5275"/>
                    <a:pt x="3516" y="5339"/>
                  </a:cubicBezTo>
                  <a:cubicBezTo>
                    <a:pt x="3468" y="5386"/>
                    <a:pt x="3405" y="5418"/>
                    <a:pt x="3342" y="5434"/>
                  </a:cubicBezTo>
                  <a:cubicBezTo>
                    <a:pt x="3294" y="5450"/>
                    <a:pt x="3247" y="5458"/>
                    <a:pt x="3199" y="5458"/>
                  </a:cubicBezTo>
                  <a:cubicBezTo>
                    <a:pt x="2922" y="5458"/>
                    <a:pt x="2708" y="5244"/>
                    <a:pt x="2708" y="4975"/>
                  </a:cubicBezTo>
                  <a:lnTo>
                    <a:pt x="2708" y="4967"/>
                  </a:lnTo>
                  <a:cubicBezTo>
                    <a:pt x="2708" y="4911"/>
                    <a:pt x="2716" y="4856"/>
                    <a:pt x="2740" y="4800"/>
                  </a:cubicBezTo>
                  <a:cubicBezTo>
                    <a:pt x="2811" y="4753"/>
                    <a:pt x="2867" y="4698"/>
                    <a:pt x="2922" y="4626"/>
                  </a:cubicBezTo>
                  <a:close/>
                  <a:moveTo>
                    <a:pt x="3421" y="1"/>
                  </a:moveTo>
                  <a:cubicBezTo>
                    <a:pt x="3296" y="1"/>
                    <a:pt x="3171" y="86"/>
                    <a:pt x="3183" y="256"/>
                  </a:cubicBezTo>
                  <a:lnTo>
                    <a:pt x="3183" y="810"/>
                  </a:lnTo>
                  <a:cubicBezTo>
                    <a:pt x="2938" y="929"/>
                    <a:pt x="2764" y="1167"/>
                    <a:pt x="2724" y="1444"/>
                  </a:cubicBezTo>
                  <a:lnTo>
                    <a:pt x="2708" y="1444"/>
                  </a:lnTo>
                  <a:cubicBezTo>
                    <a:pt x="2447" y="1444"/>
                    <a:pt x="2186" y="1531"/>
                    <a:pt x="1980" y="1697"/>
                  </a:cubicBezTo>
                  <a:lnTo>
                    <a:pt x="1521" y="1325"/>
                  </a:lnTo>
                  <a:lnTo>
                    <a:pt x="1521" y="969"/>
                  </a:lnTo>
                  <a:cubicBezTo>
                    <a:pt x="1533" y="799"/>
                    <a:pt x="1408" y="713"/>
                    <a:pt x="1283" y="713"/>
                  </a:cubicBezTo>
                  <a:cubicBezTo>
                    <a:pt x="1158" y="713"/>
                    <a:pt x="1034" y="799"/>
                    <a:pt x="1046" y="969"/>
                  </a:cubicBezTo>
                  <a:lnTo>
                    <a:pt x="1046" y="1206"/>
                  </a:lnTo>
                  <a:lnTo>
                    <a:pt x="808" y="1206"/>
                  </a:lnTo>
                  <a:cubicBezTo>
                    <a:pt x="507" y="1222"/>
                    <a:pt x="507" y="1658"/>
                    <a:pt x="808" y="1681"/>
                  </a:cubicBezTo>
                  <a:lnTo>
                    <a:pt x="1204" y="1681"/>
                  </a:lnTo>
                  <a:lnTo>
                    <a:pt x="1679" y="2061"/>
                  </a:lnTo>
                  <a:cubicBezTo>
                    <a:pt x="1513" y="2346"/>
                    <a:pt x="1473" y="2703"/>
                    <a:pt x="1592" y="3011"/>
                  </a:cubicBezTo>
                  <a:cubicBezTo>
                    <a:pt x="1544" y="3043"/>
                    <a:pt x="1497" y="3075"/>
                    <a:pt x="1449" y="3106"/>
                  </a:cubicBezTo>
                  <a:lnTo>
                    <a:pt x="333" y="3106"/>
                  </a:lnTo>
                  <a:cubicBezTo>
                    <a:pt x="326" y="3106"/>
                    <a:pt x="318" y="3106"/>
                    <a:pt x="311" y="3106"/>
                  </a:cubicBezTo>
                  <a:cubicBezTo>
                    <a:pt x="0" y="3106"/>
                    <a:pt x="0" y="3582"/>
                    <a:pt x="311" y="3582"/>
                  </a:cubicBezTo>
                  <a:cubicBezTo>
                    <a:pt x="318" y="3582"/>
                    <a:pt x="326" y="3582"/>
                    <a:pt x="333" y="3581"/>
                  </a:cubicBezTo>
                  <a:lnTo>
                    <a:pt x="1109" y="3581"/>
                  </a:lnTo>
                  <a:cubicBezTo>
                    <a:pt x="951" y="4025"/>
                    <a:pt x="1101" y="4515"/>
                    <a:pt x="1473" y="4793"/>
                  </a:cubicBezTo>
                  <a:lnTo>
                    <a:pt x="1196" y="5014"/>
                  </a:lnTo>
                  <a:lnTo>
                    <a:pt x="800" y="5014"/>
                  </a:lnTo>
                  <a:cubicBezTo>
                    <a:pt x="798" y="5014"/>
                    <a:pt x="795" y="5014"/>
                    <a:pt x="792" y="5014"/>
                  </a:cubicBezTo>
                  <a:cubicBezTo>
                    <a:pt x="484" y="5014"/>
                    <a:pt x="486" y="5481"/>
                    <a:pt x="800" y="5489"/>
                  </a:cubicBezTo>
                  <a:lnTo>
                    <a:pt x="1038" y="5489"/>
                  </a:lnTo>
                  <a:lnTo>
                    <a:pt x="1038" y="5727"/>
                  </a:lnTo>
                  <a:cubicBezTo>
                    <a:pt x="1050" y="5873"/>
                    <a:pt x="1164" y="5946"/>
                    <a:pt x="1279" y="5946"/>
                  </a:cubicBezTo>
                  <a:cubicBezTo>
                    <a:pt x="1394" y="5946"/>
                    <a:pt x="1509" y="5873"/>
                    <a:pt x="1521" y="5727"/>
                  </a:cubicBezTo>
                  <a:lnTo>
                    <a:pt x="1521" y="5363"/>
                  </a:lnTo>
                  <a:lnTo>
                    <a:pt x="1972" y="4998"/>
                  </a:lnTo>
                  <a:cubicBezTo>
                    <a:pt x="2019" y="5006"/>
                    <a:pt x="2067" y="5006"/>
                    <a:pt x="2114" y="5014"/>
                  </a:cubicBezTo>
                  <a:cubicBezTo>
                    <a:pt x="2154" y="5006"/>
                    <a:pt x="2194" y="5006"/>
                    <a:pt x="2233" y="5006"/>
                  </a:cubicBezTo>
                  <a:cubicBezTo>
                    <a:pt x="2249" y="5513"/>
                    <a:pt x="2669" y="5925"/>
                    <a:pt x="3183" y="5933"/>
                  </a:cubicBezTo>
                  <a:lnTo>
                    <a:pt x="3183" y="6439"/>
                  </a:lnTo>
                  <a:cubicBezTo>
                    <a:pt x="3191" y="6586"/>
                    <a:pt x="3306" y="6659"/>
                    <a:pt x="3421" y="6659"/>
                  </a:cubicBezTo>
                  <a:cubicBezTo>
                    <a:pt x="3535" y="6659"/>
                    <a:pt x="3650" y="6586"/>
                    <a:pt x="3658" y="6439"/>
                  </a:cubicBezTo>
                  <a:lnTo>
                    <a:pt x="3658" y="5814"/>
                  </a:lnTo>
                  <a:cubicBezTo>
                    <a:pt x="3722" y="5782"/>
                    <a:pt x="3777" y="5743"/>
                    <a:pt x="3832" y="5695"/>
                  </a:cubicBezTo>
                  <a:cubicBezTo>
                    <a:pt x="3927" y="5608"/>
                    <a:pt x="4007" y="5513"/>
                    <a:pt x="4062" y="5394"/>
                  </a:cubicBezTo>
                  <a:cubicBezTo>
                    <a:pt x="4197" y="5456"/>
                    <a:pt x="4342" y="5486"/>
                    <a:pt x="4487" y="5486"/>
                  </a:cubicBezTo>
                  <a:cubicBezTo>
                    <a:pt x="4732" y="5486"/>
                    <a:pt x="4976" y="5400"/>
                    <a:pt x="5170" y="5236"/>
                  </a:cubicBezTo>
                  <a:lnTo>
                    <a:pt x="5321" y="5363"/>
                  </a:lnTo>
                  <a:lnTo>
                    <a:pt x="5321" y="5727"/>
                  </a:lnTo>
                  <a:cubicBezTo>
                    <a:pt x="5321" y="5885"/>
                    <a:pt x="5439" y="5964"/>
                    <a:pt x="5558" y="5964"/>
                  </a:cubicBezTo>
                  <a:cubicBezTo>
                    <a:pt x="5677" y="5964"/>
                    <a:pt x="5796" y="5885"/>
                    <a:pt x="5796" y="5727"/>
                  </a:cubicBezTo>
                  <a:lnTo>
                    <a:pt x="5796" y="5489"/>
                  </a:lnTo>
                  <a:lnTo>
                    <a:pt x="6033" y="5489"/>
                  </a:lnTo>
                  <a:cubicBezTo>
                    <a:pt x="6334" y="5466"/>
                    <a:pt x="6334" y="5030"/>
                    <a:pt x="6033" y="5014"/>
                  </a:cubicBezTo>
                  <a:lnTo>
                    <a:pt x="5637" y="5014"/>
                  </a:lnTo>
                  <a:lnTo>
                    <a:pt x="5455" y="4864"/>
                  </a:lnTo>
                  <a:cubicBezTo>
                    <a:pt x="5629" y="4500"/>
                    <a:pt x="5582" y="4064"/>
                    <a:pt x="5329" y="3755"/>
                  </a:cubicBezTo>
                  <a:cubicBezTo>
                    <a:pt x="5392" y="3700"/>
                    <a:pt x="5447" y="3645"/>
                    <a:pt x="5503" y="3581"/>
                  </a:cubicBezTo>
                  <a:lnTo>
                    <a:pt x="6516" y="3581"/>
                  </a:lnTo>
                  <a:cubicBezTo>
                    <a:pt x="6817" y="3558"/>
                    <a:pt x="6817" y="3122"/>
                    <a:pt x="6516" y="3106"/>
                  </a:cubicBezTo>
                  <a:lnTo>
                    <a:pt x="5756" y="3106"/>
                  </a:lnTo>
                  <a:cubicBezTo>
                    <a:pt x="5788" y="2988"/>
                    <a:pt x="5804" y="2869"/>
                    <a:pt x="5804" y="2750"/>
                  </a:cubicBezTo>
                  <a:cubicBezTo>
                    <a:pt x="5804" y="2418"/>
                    <a:pt x="5669" y="2093"/>
                    <a:pt x="5439" y="1848"/>
                  </a:cubicBezTo>
                  <a:lnTo>
                    <a:pt x="5645" y="1681"/>
                  </a:lnTo>
                  <a:lnTo>
                    <a:pt x="6041" y="1681"/>
                  </a:lnTo>
                  <a:cubicBezTo>
                    <a:pt x="6049" y="1682"/>
                    <a:pt x="6056" y="1682"/>
                    <a:pt x="6063" y="1682"/>
                  </a:cubicBezTo>
                  <a:cubicBezTo>
                    <a:pt x="6374" y="1682"/>
                    <a:pt x="6374" y="1205"/>
                    <a:pt x="6063" y="1205"/>
                  </a:cubicBezTo>
                  <a:cubicBezTo>
                    <a:pt x="6056" y="1205"/>
                    <a:pt x="6049" y="1206"/>
                    <a:pt x="6041" y="1206"/>
                  </a:cubicBezTo>
                  <a:lnTo>
                    <a:pt x="5804" y="1206"/>
                  </a:lnTo>
                  <a:lnTo>
                    <a:pt x="5804" y="969"/>
                  </a:lnTo>
                  <a:cubicBezTo>
                    <a:pt x="5816" y="799"/>
                    <a:pt x="5691" y="713"/>
                    <a:pt x="5566" y="713"/>
                  </a:cubicBezTo>
                  <a:cubicBezTo>
                    <a:pt x="5441" y="713"/>
                    <a:pt x="5317" y="799"/>
                    <a:pt x="5329" y="969"/>
                  </a:cubicBezTo>
                  <a:lnTo>
                    <a:pt x="5329" y="1325"/>
                  </a:lnTo>
                  <a:lnTo>
                    <a:pt x="5036" y="1563"/>
                  </a:lnTo>
                  <a:cubicBezTo>
                    <a:pt x="4862" y="1483"/>
                    <a:pt x="4679" y="1444"/>
                    <a:pt x="4497" y="1444"/>
                  </a:cubicBezTo>
                  <a:cubicBezTo>
                    <a:pt x="4450" y="1444"/>
                    <a:pt x="4410" y="1452"/>
                    <a:pt x="4363" y="1452"/>
                  </a:cubicBezTo>
                  <a:cubicBezTo>
                    <a:pt x="4315" y="1088"/>
                    <a:pt x="4030" y="795"/>
                    <a:pt x="3658" y="739"/>
                  </a:cubicBezTo>
                  <a:lnTo>
                    <a:pt x="3658" y="256"/>
                  </a:lnTo>
                  <a:cubicBezTo>
                    <a:pt x="3670" y="86"/>
                    <a:pt x="3545" y="1"/>
                    <a:pt x="34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7" name="Google Shape;527;p11"/>
          <p:cNvGrpSpPr/>
          <p:nvPr/>
        </p:nvGrpSpPr>
        <p:grpSpPr>
          <a:xfrm>
            <a:off x="4615063" y="2885478"/>
            <a:ext cx="410277" cy="405896"/>
            <a:chOff x="6698190" y="3901535"/>
            <a:chExt cx="410277" cy="405896"/>
          </a:xfrm>
        </p:grpSpPr>
        <p:sp>
          <p:nvSpPr>
            <p:cNvPr id="528" name="Google Shape;528;p11"/>
            <p:cNvSpPr/>
            <p:nvPr/>
          </p:nvSpPr>
          <p:spPr>
            <a:xfrm>
              <a:off x="6698190" y="3901535"/>
              <a:ext cx="410277" cy="405896"/>
            </a:xfrm>
            <a:custGeom>
              <a:rect b="b" l="l" r="r" t="t"/>
              <a:pathLst>
                <a:path extrusionOk="0" h="14267" w="14421">
                  <a:moveTo>
                    <a:pt x="7216" y="2373"/>
                  </a:moveTo>
                  <a:cubicBezTo>
                    <a:pt x="7830" y="2373"/>
                    <a:pt x="8448" y="2492"/>
                    <a:pt x="9037" y="2736"/>
                  </a:cubicBezTo>
                  <a:cubicBezTo>
                    <a:pt x="10818" y="3472"/>
                    <a:pt x="11974" y="5206"/>
                    <a:pt x="11974" y="7130"/>
                  </a:cubicBezTo>
                  <a:cubicBezTo>
                    <a:pt x="11974" y="9758"/>
                    <a:pt x="9844" y="11888"/>
                    <a:pt x="7224" y="11888"/>
                  </a:cubicBezTo>
                  <a:cubicBezTo>
                    <a:pt x="5292" y="11888"/>
                    <a:pt x="3558" y="10732"/>
                    <a:pt x="2822" y="8951"/>
                  </a:cubicBezTo>
                  <a:cubicBezTo>
                    <a:pt x="2086" y="7177"/>
                    <a:pt x="2497" y="5127"/>
                    <a:pt x="3859" y="3765"/>
                  </a:cubicBezTo>
                  <a:cubicBezTo>
                    <a:pt x="4764" y="2855"/>
                    <a:pt x="5980" y="2373"/>
                    <a:pt x="7216" y="2373"/>
                  </a:cubicBezTo>
                  <a:close/>
                  <a:moveTo>
                    <a:pt x="6271" y="0"/>
                  </a:moveTo>
                  <a:cubicBezTo>
                    <a:pt x="6074" y="0"/>
                    <a:pt x="5926" y="278"/>
                    <a:pt x="6131" y="432"/>
                  </a:cubicBezTo>
                  <a:lnTo>
                    <a:pt x="6986" y="1073"/>
                  </a:lnTo>
                  <a:lnTo>
                    <a:pt x="6986" y="1913"/>
                  </a:lnTo>
                  <a:cubicBezTo>
                    <a:pt x="6226" y="1944"/>
                    <a:pt x="5490" y="2142"/>
                    <a:pt x="4817" y="2491"/>
                  </a:cubicBezTo>
                  <a:lnTo>
                    <a:pt x="4397" y="1762"/>
                  </a:lnTo>
                  <a:lnTo>
                    <a:pt x="4817" y="781"/>
                  </a:lnTo>
                  <a:cubicBezTo>
                    <a:pt x="4899" y="591"/>
                    <a:pt x="4742" y="448"/>
                    <a:pt x="4589" y="448"/>
                  </a:cubicBezTo>
                  <a:cubicBezTo>
                    <a:pt x="4506" y="448"/>
                    <a:pt x="4423" y="490"/>
                    <a:pt x="4381" y="591"/>
                  </a:cubicBezTo>
                  <a:lnTo>
                    <a:pt x="3986" y="1525"/>
                  </a:lnTo>
                  <a:lnTo>
                    <a:pt x="2980" y="1406"/>
                  </a:lnTo>
                  <a:cubicBezTo>
                    <a:pt x="2967" y="1404"/>
                    <a:pt x="2955" y="1404"/>
                    <a:pt x="2943" y="1404"/>
                  </a:cubicBezTo>
                  <a:cubicBezTo>
                    <a:pt x="2660" y="1404"/>
                    <a:pt x="2621" y="1835"/>
                    <a:pt x="2925" y="1873"/>
                  </a:cubicBezTo>
                  <a:lnTo>
                    <a:pt x="3986" y="2000"/>
                  </a:lnTo>
                  <a:lnTo>
                    <a:pt x="4405" y="2728"/>
                  </a:lnTo>
                  <a:cubicBezTo>
                    <a:pt x="3772" y="3140"/>
                    <a:pt x="3234" y="3678"/>
                    <a:pt x="2822" y="4311"/>
                  </a:cubicBezTo>
                  <a:lnTo>
                    <a:pt x="2094" y="3892"/>
                  </a:lnTo>
                  <a:lnTo>
                    <a:pt x="1967" y="2831"/>
                  </a:lnTo>
                  <a:cubicBezTo>
                    <a:pt x="1956" y="2702"/>
                    <a:pt x="1842" y="2617"/>
                    <a:pt x="1726" y="2617"/>
                  </a:cubicBezTo>
                  <a:cubicBezTo>
                    <a:pt x="1678" y="2617"/>
                    <a:pt x="1629" y="2632"/>
                    <a:pt x="1587" y="2665"/>
                  </a:cubicBezTo>
                  <a:cubicBezTo>
                    <a:pt x="1516" y="2720"/>
                    <a:pt x="1484" y="2799"/>
                    <a:pt x="1492" y="2886"/>
                  </a:cubicBezTo>
                  <a:lnTo>
                    <a:pt x="1611" y="3892"/>
                  </a:lnTo>
                  <a:lnTo>
                    <a:pt x="684" y="4288"/>
                  </a:lnTo>
                  <a:cubicBezTo>
                    <a:pt x="428" y="4399"/>
                    <a:pt x="542" y="4746"/>
                    <a:pt x="770" y="4746"/>
                  </a:cubicBezTo>
                  <a:cubicBezTo>
                    <a:pt x="803" y="4746"/>
                    <a:pt x="838" y="4739"/>
                    <a:pt x="874" y="4723"/>
                  </a:cubicBezTo>
                  <a:lnTo>
                    <a:pt x="1856" y="4304"/>
                  </a:lnTo>
                  <a:lnTo>
                    <a:pt x="2584" y="4723"/>
                  </a:lnTo>
                  <a:cubicBezTo>
                    <a:pt x="2236" y="5396"/>
                    <a:pt x="2038" y="6132"/>
                    <a:pt x="1999" y="6892"/>
                  </a:cubicBezTo>
                  <a:lnTo>
                    <a:pt x="1159" y="6892"/>
                  </a:lnTo>
                  <a:lnTo>
                    <a:pt x="518" y="6037"/>
                  </a:lnTo>
                  <a:cubicBezTo>
                    <a:pt x="466" y="5967"/>
                    <a:pt x="399" y="5939"/>
                    <a:pt x="334" y="5939"/>
                  </a:cubicBezTo>
                  <a:cubicBezTo>
                    <a:pt x="162" y="5939"/>
                    <a:pt x="0" y="6139"/>
                    <a:pt x="138" y="6322"/>
                  </a:cubicBezTo>
                  <a:lnTo>
                    <a:pt x="748" y="7130"/>
                  </a:lnTo>
                  <a:lnTo>
                    <a:pt x="138" y="7937"/>
                  </a:lnTo>
                  <a:cubicBezTo>
                    <a:pt x="0" y="8121"/>
                    <a:pt x="162" y="8321"/>
                    <a:pt x="334" y="8321"/>
                  </a:cubicBezTo>
                  <a:cubicBezTo>
                    <a:pt x="399" y="8321"/>
                    <a:pt x="466" y="8292"/>
                    <a:pt x="518" y="8222"/>
                  </a:cubicBezTo>
                  <a:lnTo>
                    <a:pt x="1159" y="7367"/>
                  </a:lnTo>
                  <a:lnTo>
                    <a:pt x="1999" y="7367"/>
                  </a:lnTo>
                  <a:cubicBezTo>
                    <a:pt x="2038" y="8127"/>
                    <a:pt x="2236" y="8864"/>
                    <a:pt x="2584" y="9537"/>
                  </a:cubicBezTo>
                  <a:lnTo>
                    <a:pt x="1856" y="9956"/>
                  </a:lnTo>
                  <a:lnTo>
                    <a:pt x="874" y="9537"/>
                  </a:lnTo>
                  <a:cubicBezTo>
                    <a:pt x="838" y="9521"/>
                    <a:pt x="804" y="9514"/>
                    <a:pt x="772" y="9514"/>
                  </a:cubicBezTo>
                  <a:cubicBezTo>
                    <a:pt x="542" y="9514"/>
                    <a:pt x="427" y="9868"/>
                    <a:pt x="684" y="9972"/>
                  </a:cubicBezTo>
                  <a:lnTo>
                    <a:pt x="1611" y="10368"/>
                  </a:lnTo>
                  <a:lnTo>
                    <a:pt x="1492" y="11373"/>
                  </a:lnTo>
                  <a:cubicBezTo>
                    <a:pt x="1476" y="11500"/>
                    <a:pt x="1571" y="11619"/>
                    <a:pt x="1698" y="11642"/>
                  </a:cubicBezTo>
                  <a:lnTo>
                    <a:pt x="1729" y="11642"/>
                  </a:lnTo>
                  <a:cubicBezTo>
                    <a:pt x="1848" y="11634"/>
                    <a:pt x="1951" y="11547"/>
                    <a:pt x="1967" y="11429"/>
                  </a:cubicBezTo>
                  <a:lnTo>
                    <a:pt x="2094" y="10368"/>
                  </a:lnTo>
                  <a:lnTo>
                    <a:pt x="2822" y="9948"/>
                  </a:lnTo>
                  <a:cubicBezTo>
                    <a:pt x="3234" y="10582"/>
                    <a:pt x="3772" y="11120"/>
                    <a:pt x="4405" y="11532"/>
                  </a:cubicBezTo>
                  <a:lnTo>
                    <a:pt x="3986" y="12260"/>
                  </a:lnTo>
                  <a:lnTo>
                    <a:pt x="2925" y="12387"/>
                  </a:lnTo>
                  <a:cubicBezTo>
                    <a:pt x="2629" y="12433"/>
                    <a:pt x="2678" y="12862"/>
                    <a:pt x="2965" y="12862"/>
                  </a:cubicBezTo>
                  <a:cubicBezTo>
                    <a:pt x="2970" y="12862"/>
                    <a:pt x="2975" y="12862"/>
                    <a:pt x="2980" y="12862"/>
                  </a:cubicBezTo>
                  <a:lnTo>
                    <a:pt x="3986" y="12735"/>
                  </a:lnTo>
                  <a:lnTo>
                    <a:pt x="4381" y="13669"/>
                  </a:lnTo>
                  <a:cubicBezTo>
                    <a:pt x="4413" y="13756"/>
                    <a:pt x="4500" y="13812"/>
                    <a:pt x="4595" y="13812"/>
                  </a:cubicBezTo>
                  <a:cubicBezTo>
                    <a:pt x="4627" y="13812"/>
                    <a:pt x="4659" y="13804"/>
                    <a:pt x="4690" y="13796"/>
                  </a:cubicBezTo>
                  <a:cubicBezTo>
                    <a:pt x="4809" y="13740"/>
                    <a:pt x="4864" y="13598"/>
                    <a:pt x="4817" y="13479"/>
                  </a:cubicBezTo>
                  <a:lnTo>
                    <a:pt x="4397" y="12497"/>
                  </a:lnTo>
                  <a:lnTo>
                    <a:pt x="4817" y="11769"/>
                  </a:lnTo>
                  <a:cubicBezTo>
                    <a:pt x="5490" y="12117"/>
                    <a:pt x="6226" y="12315"/>
                    <a:pt x="6986" y="12355"/>
                  </a:cubicBezTo>
                  <a:lnTo>
                    <a:pt x="6986" y="13186"/>
                  </a:lnTo>
                  <a:lnTo>
                    <a:pt x="6131" y="13835"/>
                  </a:lnTo>
                  <a:cubicBezTo>
                    <a:pt x="5926" y="13983"/>
                    <a:pt x="6074" y="14266"/>
                    <a:pt x="6273" y="14266"/>
                  </a:cubicBezTo>
                  <a:cubicBezTo>
                    <a:pt x="6320" y="14266"/>
                    <a:pt x="6368" y="14251"/>
                    <a:pt x="6416" y="14215"/>
                  </a:cubicBezTo>
                  <a:lnTo>
                    <a:pt x="7224" y="13606"/>
                  </a:lnTo>
                  <a:lnTo>
                    <a:pt x="8031" y="14215"/>
                  </a:lnTo>
                  <a:cubicBezTo>
                    <a:pt x="8079" y="14251"/>
                    <a:pt x="8128" y="14266"/>
                    <a:pt x="8174" y="14266"/>
                  </a:cubicBezTo>
                  <a:cubicBezTo>
                    <a:pt x="8373" y="14266"/>
                    <a:pt x="8522" y="13983"/>
                    <a:pt x="8316" y="13835"/>
                  </a:cubicBezTo>
                  <a:lnTo>
                    <a:pt x="7461" y="13186"/>
                  </a:lnTo>
                  <a:lnTo>
                    <a:pt x="7461" y="12355"/>
                  </a:lnTo>
                  <a:cubicBezTo>
                    <a:pt x="8213" y="12315"/>
                    <a:pt x="8957" y="12117"/>
                    <a:pt x="9630" y="11769"/>
                  </a:cubicBezTo>
                  <a:lnTo>
                    <a:pt x="10050" y="12497"/>
                  </a:lnTo>
                  <a:lnTo>
                    <a:pt x="9630" y="13479"/>
                  </a:lnTo>
                  <a:cubicBezTo>
                    <a:pt x="9575" y="13598"/>
                    <a:pt x="9630" y="13740"/>
                    <a:pt x="9757" y="13796"/>
                  </a:cubicBezTo>
                  <a:cubicBezTo>
                    <a:pt x="9781" y="13804"/>
                    <a:pt x="9812" y="13812"/>
                    <a:pt x="9844" y="13812"/>
                  </a:cubicBezTo>
                  <a:cubicBezTo>
                    <a:pt x="9939" y="13812"/>
                    <a:pt x="10026" y="13756"/>
                    <a:pt x="10066" y="13669"/>
                  </a:cubicBezTo>
                  <a:lnTo>
                    <a:pt x="10462" y="12735"/>
                  </a:lnTo>
                  <a:lnTo>
                    <a:pt x="11467" y="12862"/>
                  </a:lnTo>
                  <a:cubicBezTo>
                    <a:pt x="11474" y="12862"/>
                    <a:pt x="11481" y="12863"/>
                    <a:pt x="11487" y="12863"/>
                  </a:cubicBezTo>
                  <a:cubicBezTo>
                    <a:pt x="11561" y="12863"/>
                    <a:pt x="11637" y="12825"/>
                    <a:pt x="11681" y="12767"/>
                  </a:cubicBezTo>
                  <a:cubicBezTo>
                    <a:pt x="11792" y="12616"/>
                    <a:pt x="11705" y="12410"/>
                    <a:pt x="11522" y="12387"/>
                  </a:cubicBezTo>
                  <a:lnTo>
                    <a:pt x="10462" y="12260"/>
                  </a:lnTo>
                  <a:lnTo>
                    <a:pt x="10042" y="11532"/>
                  </a:lnTo>
                  <a:cubicBezTo>
                    <a:pt x="10675" y="11120"/>
                    <a:pt x="11214" y="10582"/>
                    <a:pt x="11625" y="9948"/>
                  </a:cubicBezTo>
                  <a:lnTo>
                    <a:pt x="12354" y="10368"/>
                  </a:lnTo>
                  <a:lnTo>
                    <a:pt x="12480" y="11429"/>
                  </a:lnTo>
                  <a:cubicBezTo>
                    <a:pt x="12496" y="11547"/>
                    <a:pt x="12599" y="11634"/>
                    <a:pt x="12718" y="11642"/>
                  </a:cubicBezTo>
                  <a:lnTo>
                    <a:pt x="12742" y="11642"/>
                  </a:lnTo>
                  <a:cubicBezTo>
                    <a:pt x="12805" y="11634"/>
                    <a:pt x="12860" y="11595"/>
                    <a:pt x="12900" y="11547"/>
                  </a:cubicBezTo>
                  <a:cubicBezTo>
                    <a:pt x="12940" y="11500"/>
                    <a:pt x="12963" y="11437"/>
                    <a:pt x="12955" y="11373"/>
                  </a:cubicBezTo>
                  <a:lnTo>
                    <a:pt x="12829" y="10368"/>
                  </a:lnTo>
                  <a:lnTo>
                    <a:pt x="13763" y="9972"/>
                  </a:lnTo>
                  <a:cubicBezTo>
                    <a:pt x="14020" y="9868"/>
                    <a:pt x="13905" y="9514"/>
                    <a:pt x="13676" y="9514"/>
                  </a:cubicBezTo>
                  <a:cubicBezTo>
                    <a:pt x="13643" y="9514"/>
                    <a:pt x="13609" y="9521"/>
                    <a:pt x="13573" y="9537"/>
                  </a:cubicBezTo>
                  <a:lnTo>
                    <a:pt x="12591" y="9956"/>
                  </a:lnTo>
                  <a:lnTo>
                    <a:pt x="11863" y="9537"/>
                  </a:lnTo>
                  <a:cubicBezTo>
                    <a:pt x="12211" y="8864"/>
                    <a:pt x="12409" y="8127"/>
                    <a:pt x="12449" y="7367"/>
                  </a:cubicBezTo>
                  <a:lnTo>
                    <a:pt x="13288" y="7367"/>
                  </a:lnTo>
                  <a:lnTo>
                    <a:pt x="13929" y="8222"/>
                  </a:lnTo>
                  <a:cubicBezTo>
                    <a:pt x="13972" y="8286"/>
                    <a:pt x="14047" y="8319"/>
                    <a:pt x="14119" y="8319"/>
                  </a:cubicBezTo>
                  <a:cubicBezTo>
                    <a:pt x="14127" y="8319"/>
                    <a:pt x="14135" y="8318"/>
                    <a:pt x="14143" y="8317"/>
                  </a:cubicBezTo>
                  <a:cubicBezTo>
                    <a:pt x="14325" y="8294"/>
                    <a:pt x="14420" y="8088"/>
                    <a:pt x="14309" y="7937"/>
                  </a:cubicBezTo>
                  <a:lnTo>
                    <a:pt x="13700" y="7130"/>
                  </a:lnTo>
                  <a:lnTo>
                    <a:pt x="14309" y="6322"/>
                  </a:lnTo>
                  <a:cubicBezTo>
                    <a:pt x="14388" y="6219"/>
                    <a:pt x="14365" y="6069"/>
                    <a:pt x="14262" y="5990"/>
                  </a:cubicBezTo>
                  <a:cubicBezTo>
                    <a:pt x="14216" y="5957"/>
                    <a:pt x="14164" y="5940"/>
                    <a:pt x="14111" y="5940"/>
                  </a:cubicBezTo>
                  <a:cubicBezTo>
                    <a:pt x="14101" y="5940"/>
                    <a:pt x="14090" y="5941"/>
                    <a:pt x="14080" y="5942"/>
                  </a:cubicBezTo>
                  <a:cubicBezTo>
                    <a:pt x="14024" y="5950"/>
                    <a:pt x="13969" y="5990"/>
                    <a:pt x="13929" y="6037"/>
                  </a:cubicBezTo>
                  <a:lnTo>
                    <a:pt x="13288" y="6892"/>
                  </a:lnTo>
                  <a:lnTo>
                    <a:pt x="12449" y="6892"/>
                  </a:lnTo>
                  <a:cubicBezTo>
                    <a:pt x="12409" y="6140"/>
                    <a:pt x="12211" y="5396"/>
                    <a:pt x="11863" y="4723"/>
                  </a:cubicBezTo>
                  <a:lnTo>
                    <a:pt x="12591" y="4304"/>
                  </a:lnTo>
                  <a:lnTo>
                    <a:pt x="13573" y="4723"/>
                  </a:lnTo>
                  <a:cubicBezTo>
                    <a:pt x="13609" y="4739"/>
                    <a:pt x="13644" y="4746"/>
                    <a:pt x="13677" y="4746"/>
                  </a:cubicBezTo>
                  <a:cubicBezTo>
                    <a:pt x="13906" y="4746"/>
                    <a:pt x="14019" y="4399"/>
                    <a:pt x="13763" y="4288"/>
                  </a:cubicBezTo>
                  <a:lnTo>
                    <a:pt x="12829" y="3892"/>
                  </a:lnTo>
                  <a:lnTo>
                    <a:pt x="12955" y="2886"/>
                  </a:lnTo>
                  <a:cubicBezTo>
                    <a:pt x="12973" y="2714"/>
                    <a:pt x="12843" y="2619"/>
                    <a:pt x="12714" y="2619"/>
                  </a:cubicBezTo>
                  <a:cubicBezTo>
                    <a:pt x="12606" y="2619"/>
                    <a:pt x="12498" y="2686"/>
                    <a:pt x="12480" y="2831"/>
                  </a:cubicBezTo>
                  <a:lnTo>
                    <a:pt x="12354" y="3892"/>
                  </a:lnTo>
                  <a:lnTo>
                    <a:pt x="11625" y="4311"/>
                  </a:lnTo>
                  <a:cubicBezTo>
                    <a:pt x="11214" y="3678"/>
                    <a:pt x="10675" y="3140"/>
                    <a:pt x="10042" y="2728"/>
                  </a:cubicBezTo>
                  <a:lnTo>
                    <a:pt x="10462" y="2000"/>
                  </a:lnTo>
                  <a:lnTo>
                    <a:pt x="11522" y="1873"/>
                  </a:lnTo>
                  <a:cubicBezTo>
                    <a:pt x="11610" y="1865"/>
                    <a:pt x="11681" y="1810"/>
                    <a:pt x="11712" y="1731"/>
                  </a:cubicBezTo>
                  <a:cubicBezTo>
                    <a:pt x="11779" y="1574"/>
                    <a:pt x="11664" y="1404"/>
                    <a:pt x="11499" y="1404"/>
                  </a:cubicBezTo>
                  <a:cubicBezTo>
                    <a:pt x="11489" y="1404"/>
                    <a:pt x="11478" y="1405"/>
                    <a:pt x="11467" y="1406"/>
                  </a:cubicBezTo>
                  <a:lnTo>
                    <a:pt x="10462" y="1525"/>
                  </a:lnTo>
                  <a:lnTo>
                    <a:pt x="10066" y="591"/>
                  </a:lnTo>
                  <a:cubicBezTo>
                    <a:pt x="10021" y="490"/>
                    <a:pt x="9938" y="448"/>
                    <a:pt x="9855" y="448"/>
                  </a:cubicBezTo>
                  <a:cubicBezTo>
                    <a:pt x="9702" y="448"/>
                    <a:pt x="9548" y="591"/>
                    <a:pt x="9630" y="781"/>
                  </a:cubicBezTo>
                  <a:lnTo>
                    <a:pt x="10050" y="1762"/>
                  </a:lnTo>
                  <a:lnTo>
                    <a:pt x="9630" y="2491"/>
                  </a:lnTo>
                  <a:cubicBezTo>
                    <a:pt x="8957" y="2142"/>
                    <a:pt x="8221" y="1944"/>
                    <a:pt x="7461" y="1913"/>
                  </a:cubicBezTo>
                  <a:lnTo>
                    <a:pt x="7461" y="1073"/>
                  </a:lnTo>
                  <a:lnTo>
                    <a:pt x="8316" y="432"/>
                  </a:lnTo>
                  <a:cubicBezTo>
                    <a:pt x="8521" y="278"/>
                    <a:pt x="8374" y="0"/>
                    <a:pt x="8176" y="0"/>
                  </a:cubicBezTo>
                  <a:cubicBezTo>
                    <a:pt x="8129" y="0"/>
                    <a:pt x="8080" y="16"/>
                    <a:pt x="8031" y="52"/>
                  </a:cubicBezTo>
                  <a:lnTo>
                    <a:pt x="7224" y="654"/>
                  </a:lnTo>
                  <a:lnTo>
                    <a:pt x="6416" y="52"/>
                  </a:lnTo>
                  <a:cubicBezTo>
                    <a:pt x="6368" y="16"/>
                    <a:pt x="6318" y="0"/>
                    <a:pt x="62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11"/>
            <p:cNvSpPr/>
            <p:nvPr/>
          </p:nvSpPr>
          <p:spPr>
            <a:xfrm>
              <a:off x="6788601" y="3989499"/>
              <a:ext cx="229990" cy="229990"/>
            </a:xfrm>
            <a:custGeom>
              <a:rect b="b" l="l" r="r" t="t"/>
              <a:pathLst>
                <a:path extrusionOk="0" h="8084" w="8084">
                  <a:moveTo>
                    <a:pt x="4394" y="475"/>
                  </a:moveTo>
                  <a:lnTo>
                    <a:pt x="4671" y="831"/>
                  </a:lnTo>
                  <a:cubicBezTo>
                    <a:pt x="4695" y="863"/>
                    <a:pt x="4734" y="887"/>
                    <a:pt x="4774" y="903"/>
                  </a:cubicBezTo>
                  <a:lnTo>
                    <a:pt x="5740" y="1307"/>
                  </a:lnTo>
                  <a:cubicBezTo>
                    <a:pt x="5769" y="1318"/>
                    <a:pt x="5802" y="1325"/>
                    <a:pt x="5833" y="1325"/>
                  </a:cubicBezTo>
                  <a:cubicBezTo>
                    <a:pt x="5845" y="1325"/>
                    <a:pt x="5856" y="1324"/>
                    <a:pt x="5867" y="1322"/>
                  </a:cubicBezTo>
                  <a:lnTo>
                    <a:pt x="6318" y="1267"/>
                  </a:lnTo>
                  <a:lnTo>
                    <a:pt x="6817" y="1766"/>
                  </a:lnTo>
                  <a:lnTo>
                    <a:pt x="6761" y="2217"/>
                  </a:lnTo>
                  <a:cubicBezTo>
                    <a:pt x="6753" y="2257"/>
                    <a:pt x="6761" y="2304"/>
                    <a:pt x="6777" y="2336"/>
                  </a:cubicBezTo>
                  <a:lnTo>
                    <a:pt x="7173" y="3309"/>
                  </a:lnTo>
                  <a:cubicBezTo>
                    <a:pt x="7189" y="3349"/>
                    <a:pt x="7220" y="3381"/>
                    <a:pt x="7252" y="3412"/>
                  </a:cubicBezTo>
                  <a:lnTo>
                    <a:pt x="7608" y="3689"/>
                  </a:lnTo>
                  <a:lnTo>
                    <a:pt x="7608" y="4402"/>
                  </a:lnTo>
                  <a:lnTo>
                    <a:pt x="7252" y="4679"/>
                  </a:lnTo>
                  <a:cubicBezTo>
                    <a:pt x="7220" y="4703"/>
                    <a:pt x="7189" y="4734"/>
                    <a:pt x="7173" y="4774"/>
                  </a:cubicBezTo>
                  <a:lnTo>
                    <a:pt x="6769" y="5748"/>
                  </a:lnTo>
                  <a:cubicBezTo>
                    <a:pt x="6753" y="5787"/>
                    <a:pt x="6753" y="5827"/>
                    <a:pt x="6761" y="5867"/>
                  </a:cubicBezTo>
                  <a:lnTo>
                    <a:pt x="6817" y="6318"/>
                  </a:lnTo>
                  <a:lnTo>
                    <a:pt x="6310" y="6817"/>
                  </a:lnTo>
                  <a:lnTo>
                    <a:pt x="5867" y="6761"/>
                  </a:lnTo>
                  <a:cubicBezTo>
                    <a:pt x="5854" y="6759"/>
                    <a:pt x="5842" y="6758"/>
                    <a:pt x="5830" y="6758"/>
                  </a:cubicBezTo>
                  <a:cubicBezTo>
                    <a:pt x="5798" y="6758"/>
                    <a:pt x="5769" y="6765"/>
                    <a:pt x="5740" y="6777"/>
                  </a:cubicBezTo>
                  <a:lnTo>
                    <a:pt x="4774" y="7181"/>
                  </a:lnTo>
                  <a:cubicBezTo>
                    <a:pt x="4734" y="7197"/>
                    <a:pt x="4695" y="7220"/>
                    <a:pt x="4671" y="7252"/>
                  </a:cubicBezTo>
                  <a:lnTo>
                    <a:pt x="4394" y="7616"/>
                  </a:lnTo>
                  <a:lnTo>
                    <a:pt x="3681" y="7616"/>
                  </a:lnTo>
                  <a:lnTo>
                    <a:pt x="3404" y="7252"/>
                  </a:lnTo>
                  <a:cubicBezTo>
                    <a:pt x="3381" y="7220"/>
                    <a:pt x="3349" y="7197"/>
                    <a:pt x="3309" y="7181"/>
                  </a:cubicBezTo>
                  <a:lnTo>
                    <a:pt x="2336" y="6777"/>
                  </a:lnTo>
                  <a:cubicBezTo>
                    <a:pt x="2312" y="6761"/>
                    <a:pt x="2280" y="6761"/>
                    <a:pt x="2249" y="6761"/>
                  </a:cubicBezTo>
                  <a:lnTo>
                    <a:pt x="2217" y="6761"/>
                  </a:lnTo>
                  <a:lnTo>
                    <a:pt x="1766" y="6817"/>
                  </a:lnTo>
                  <a:lnTo>
                    <a:pt x="1267" y="6310"/>
                  </a:lnTo>
                  <a:lnTo>
                    <a:pt x="1322" y="5867"/>
                  </a:lnTo>
                  <a:cubicBezTo>
                    <a:pt x="1330" y="5827"/>
                    <a:pt x="1322" y="5779"/>
                    <a:pt x="1306" y="5740"/>
                  </a:cubicBezTo>
                  <a:lnTo>
                    <a:pt x="903" y="4774"/>
                  </a:lnTo>
                  <a:cubicBezTo>
                    <a:pt x="887" y="4734"/>
                    <a:pt x="863" y="4695"/>
                    <a:pt x="831" y="4671"/>
                  </a:cubicBezTo>
                  <a:lnTo>
                    <a:pt x="467" y="4394"/>
                  </a:lnTo>
                  <a:lnTo>
                    <a:pt x="467" y="3682"/>
                  </a:lnTo>
                  <a:lnTo>
                    <a:pt x="831" y="3412"/>
                  </a:lnTo>
                  <a:cubicBezTo>
                    <a:pt x="863" y="3381"/>
                    <a:pt x="887" y="3349"/>
                    <a:pt x="903" y="3309"/>
                  </a:cubicBezTo>
                  <a:lnTo>
                    <a:pt x="1306" y="2336"/>
                  </a:lnTo>
                  <a:cubicBezTo>
                    <a:pt x="1322" y="2304"/>
                    <a:pt x="1330" y="2257"/>
                    <a:pt x="1322" y="2217"/>
                  </a:cubicBezTo>
                  <a:lnTo>
                    <a:pt x="1267" y="1766"/>
                  </a:lnTo>
                  <a:lnTo>
                    <a:pt x="1766" y="1267"/>
                  </a:lnTo>
                  <a:lnTo>
                    <a:pt x="2217" y="1322"/>
                  </a:lnTo>
                  <a:cubicBezTo>
                    <a:pt x="2227" y="1324"/>
                    <a:pt x="2238" y="1325"/>
                    <a:pt x="2249" y="1325"/>
                  </a:cubicBezTo>
                  <a:cubicBezTo>
                    <a:pt x="2278" y="1325"/>
                    <a:pt x="2307" y="1318"/>
                    <a:pt x="2336" y="1307"/>
                  </a:cubicBezTo>
                  <a:lnTo>
                    <a:pt x="3309" y="903"/>
                  </a:lnTo>
                  <a:cubicBezTo>
                    <a:pt x="3349" y="887"/>
                    <a:pt x="3381" y="863"/>
                    <a:pt x="3412" y="831"/>
                  </a:cubicBezTo>
                  <a:lnTo>
                    <a:pt x="3681" y="475"/>
                  </a:lnTo>
                  <a:close/>
                  <a:moveTo>
                    <a:pt x="3689" y="0"/>
                  </a:moveTo>
                  <a:cubicBezTo>
                    <a:pt x="3539" y="0"/>
                    <a:pt x="3404" y="71"/>
                    <a:pt x="3309" y="182"/>
                  </a:cubicBezTo>
                  <a:lnTo>
                    <a:pt x="3072" y="491"/>
                  </a:lnTo>
                  <a:lnTo>
                    <a:pt x="2217" y="847"/>
                  </a:lnTo>
                  <a:lnTo>
                    <a:pt x="1837" y="800"/>
                  </a:lnTo>
                  <a:cubicBezTo>
                    <a:pt x="1814" y="796"/>
                    <a:pt x="1790" y="794"/>
                    <a:pt x="1768" y="794"/>
                  </a:cubicBezTo>
                  <a:cubicBezTo>
                    <a:pt x="1643" y="794"/>
                    <a:pt x="1528" y="847"/>
                    <a:pt x="1441" y="934"/>
                  </a:cubicBezTo>
                  <a:lnTo>
                    <a:pt x="934" y="1433"/>
                  </a:lnTo>
                  <a:cubicBezTo>
                    <a:pt x="831" y="1536"/>
                    <a:pt x="784" y="1687"/>
                    <a:pt x="800" y="1829"/>
                  </a:cubicBezTo>
                  <a:lnTo>
                    <a:pt x="855" y="2217"/>
                  </a:lnTo>
                  <a:lnTo>
                    <a:pt x="499" y="3072"/>
                  </a:lnTo>
                  <a:lnTo>
                    <a:pt x="190" y="3309"/>
                  </a:lnTo>
                  <a:cubicBezTo>
                    <a:pt x="71" y="3397"/>
                    <a:pt x="8" y="3539"/>
                    <a:pt x="8" y="3682"/>
                  </a:cubicBezTo>
                  <a:lnTo>
                    <a:pt x="8" y="4394"/>
                  </a:lnTo>
                  <a:cubicBezTo>
                    <a:pt x="0" y="4544"/>
                    <a:pt x="71" y="4687"/>
                    <a:pt x="190" y="4774"/>
                  </a:cubicBezTo>
                  <a:lnTo>
                    <a:pt x="499" y="5012"/>
                  </a:lnTo>
                  <a:lnTo>
                    <a:pt x="855" y="5867"/>
                  </a:lnTo>
                  <a:lnTo>
                    <a:pt x="800" y="6247"/>
                  </a:lnTo>
                  <a:cubicBezTo>
                    <a:pt x="784" y="6397"/>
                    <a:pt x="831" y="6540"/>
                    <a:pt x="934" y="6642"/>
                  </a:cubicBezTo>
                  <a:lnTo>
                    <a:pt x="1441" y="7149"/>
                  </a:lnTo>
                  <a:cubicBezTo>
                    <a:pt x="1531" y="7239"/>
                    <a:pt x="1651" y="7287"/>
                    <a:pt x="1780" y="7287"/>
                  </a:cubicBezTo>
                  <a:cubicBezTo>
                    <a:pt x="1799" y="7287"/>
                    <a:pt x="1818" y="7286"/>
                    <a:pt x="1837" y="7284"/>
                  </a:cubicBezTo>
                  <a:lnTo>
                    <a:pt x="2225" y="7236"/>
                  </a:lnTo>
                  <a:lnTo>
                    <a:pt x="3080" y="7585"/>
                  </a:lnTo>
                  <a:lnTo>
                    <a:pt x="3309" y="7893"/>
                  </a:lnTo>
                  <a:cubicBezTo>
                    <a:pt x="3404" y="8012"/>
                    <a:pt x="3539" y="8083"/>
                    <a:pt x="3689" y="8083"/>
                  </a:cubicBezTo>
                  <a:lnTo>
                    <a:pt x="4402" y="8083"/>
                  </a:lnTo>
                  <a:cubicBezTo>
                    <a:pt x="4552" y="8083"/>
                    <a:pt x="4687" y="8012"/>
                    <a:pt x="4782" y="7893"/>
                  </a:cubicBezTo>
                  <a:lnTo>
                    <a:pt x="5019" y="7585"/>
                  </a:lnTo>
                  <a:lnTo>
                    <a:pt x="5867" y="7228"/>
                  </a:lnTo>
                  <a:lnTo>
                    <a:pt x="6254" y="7284"/>
                  </a:lnTo>
                  <a:cubicBezTo>
                    <a:pt x="6272" y="7286"/>
                    <a:pt x="6290" y="7287"/>
                    <a:pt x="6309" y="7287"/>
                  </a:cubicBezTo>
                  <a:cubicBezTo>
                    <a:pt x="6434" y="7287"/>
                    <a:pt x="6560" y="7239"/>
                    <a:pt x="6650" y="7149"/>
                  </a:cubicBezTo>
                  <a:lnTo>
                    <a:pt x="7157" y="6642"/>
                  </a:lnTo>
                  <a:cubicBezTo>
                    <a:pt x="7260" y="6540"/>
                    <a:pt x="7307" y="6397"/>
                    <a:pt x="7292" y="6247"/>
                  </a:cubicBezTo>
                  <a:lnTo>
                    <a:pt x="7236" y="5867"/>
                  </a:lnTo>
                  <a:lnTo>
                    <a:pt x="7592" y="5012"/>
                  </a:lnTo>
                  <a:lnTo>
                    <a:pt x="7901" y="4774"/>
                  </a:lnTo>
                  <a:cubicBezTo>
                    <a:pt x="8012" y="4679"/>
                    <a:pt x="8083" y="4544"/>
                    <a:pt x="8083" y="4394"/>
                  </a:cubicBezTo>
                  <a:lnTo>
                    <a:pt x="8083" y="3682"/>
                  </a:lnTo>
                  <a:cubicBezTo>
                    <a:pt x="8083" y="3539"/>
                    <a:pt x="8012" y="3397"/>
                    <a:pt x="7901" y="3309"/>
                  </a:cubicBezTo>
                  <a:lnTo>
                    <a:pt x="7592" y="3072"/>
                  </a:lnTo>
                  <a:lnTo>
                    <a:pt x="7236" y="2217"/>
                  </a:lnTo>
                  <a:lnTo>
                    <a:pt x="7292" y="1829"/>
                  </a:lnTo>
                  <a:cubicBezTo>
                    <a:pt x="7307" y="1687"/>
                    <a:pt x="7252" y="1536"/>
                    <a:pt x="7149" y="1433"/>
                  </a:cubicBezTo>
                  <a:lnTo>
                    <a:pt x="6650" y="934"/>
                  </a:lnTo>
                  <a:cubicBezTo>
                    <a:pt x="6563" y="847"/>
                    <a:pt x="6442" y="794"/>
                    <a:pt x="6321" y="794"/>
                  </a:cubicBezTo>
                  <a:cubicBezTo>
                    <a:pt x="6299" y="794"/>
                    <a:pt x="6276" y="796"/>
                    <a:pt x="6254" y="800"/>
                  </a:cubicBezTo>
                  <a:lnTo>
                    <a:pt x="5867" y="847"/>
                  </a:lnTo>
                  <a:lnTo>
                    <a:pt x="5011" y="491"/>
                  </a:lnTo>
                  <a:lnTo>
                    <a:pt x="4782" y="182"/>
                  </a:lnTo>
                  <a:cubicBezTo>
                    <a:pt x="4687" y="71"/>
                    <a:pt x="4552" y="0"/>
                    <a:pt x="44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11"/>
            <p:cNvSpPr/>
            <p:nvPr/>
          </p:nvSpPr>
          <p:spPr>
            <a:xfrm>
              <a:off x="6813152" y="4036782"/>
              <a:ext cx="158125" cy="135280"/>
            </a:xfrm>
            <a:custGeom>
              <a:rect b="b" l="l" r="r" t="t"/>
              <a:pathLst>
                <a:path extrusionOk="0" h="4755" w="5558">
                  <a:moveTo>
                    <a:pt x="3163" y="471"/>
                  </a:moveTo>
                  <a:cubicBezTo>
                    <a:pt x="4143" y="471"/>
                    <a:pt x="5083" y="1229"/>
                    <a:pt x="5083" y="2376"/>
                  </a:cubicBezTo>
                  <a:cubicBezTo>
                    <a:pt x="5083" y="3429"/>
                    <a:pt x="4228" y="4276"/>
                    <a:pt x="3183" y="4284"/>
                  </a:cubicBezTo>
                  <a:cubicBezTo>
                    <a:pt x="1481" y="4284"/>
                    <a:pt x="633" y="2233"/>
                    <a:pt x="1829" y="1030"/>
                  </a:cubicBezTo>
                  <a:cubicBezTo>
                    <a:pt x="2218" y="644"/>
                    <a:pt x="2695" y="471"/>
                    <a:pt x="3163" y="471"/>
                  </a:cubicBezTo>
                  <a:close/>
                  <a:moveTo>
                    <a:pt x="3183" y="1"/>
                  </a:moveTo>
                  <a:cubicBezTo>
                    <a:pt x="1061" y="1"/>
                    <a:pt x="0" y="2558"/>
                    <a:pt x="1496" y="4054"/>
                  </a:cubicBezTo>
                  <a:cubicBezTo>
                    <a:pt x="1980" y="4538"/>
                    <a:pt x="2576" y="4754"/>
                    <a:pt x="3160" y="4754"/>
                  </a:cubicBezTo>
                  <a:cubicBezTo>
                    <a:pt x="4383" y="4754"/>
                    <a:pt x="5558" y="3806"/>
                    <a:pt x="5558" y="2376"/>
                  </a:cubicBezTo>
                  <a:cubicBezTo>
                    <a:pt x="5558" y="1062"/>
                    <a:pt x="4489" y="1"/>
                    <a:pt x="31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1" name="Google Shape;531;p11"/>
          <p:cNvGrpSpPr/>
          <p:nvPr/>
        </p:nvGrpSpPr>
        <p:grpSpPr>
          <a:xfrm>
            <a:off x="4679986" y="3947914"/>
            <a:ext cx="280432" cy="406124"/>
            <a:chOff x="4071464" y="3901421"/>
            <a:chExt cx="280432" cy="406124"/>
          </a:xfrm>
        </p:grpSpPr>
        <p:sp>
          <p:nvSpPr>
            <p:cNvPr id="532" name="Google Shape;532;p11"/>
            <p:cNvSpPr/>
            <p:nvPr/>
          </p:nvSpPr>
          <p:spPr>
            <a:xfrm>
              <a:off x="4071464" y="3901421"/>
              <a:ext cx="280432" cy="406124"/>
            </a:xfrm>
            <a:custGeom>
              <a:rect b="b" l="l" r="r" t="t"/>
              <a:pathLst>
                <a:path extrusionOk="0" h="14275" w="9857">
                  <a:moveTo>
                    <a:pt x="4925" y="484"/>
                  </a:moveTo>
                  <a:cubicBezTo>
                    <a:pt x="7205" y="484"/>
                    <a:pt x="9081" y="2265"/>
                    <a:pt x="9200" y="4537"/>
                  </a:cubicBezTo>
                  <a:cubicBezTo>
                    <a:pt x="9327" y="6809"/>
                    <a:pt x="7640" y="8780"/>
                    <a:pt x="5376" y="9018"/>
                  </a:cubicBezTo>
                  <a:lnTo>
                    <a:pt x="5384" y="9018"/>
                  </a:lnTo>
                  <a:cubicBezTo>
                    <a:pt x="5257" y="9026"/>
                    <a:pt x="5170" y="9129"/>
                    <a:pt x="5170" y="9248"/>
                  </a:cubicBezTo>
                  <a:lnTo>
                    <a:pt x="5170" y="10942"/>
                  </a:lnTo>
                  <a:cubicBezTo>
                    <a:pt x="5170" y="11068"/>
                    <a:pt x="5273" y="11179"/>
                    <a:pt x="5408" y="11179"/>
                  </a:cubicBezTo>
                  <a:lnTo>
                    <a:pt x="6833" y="11179"/>
                  </a:lnTo>
                  <a:lnTo>
                    <a:pt x="6833" y="11654"/>
                  </a:lnTo>
                  <a:lnTo>
                    <a:pt x="5408" y="11654"/>
                  </a:lnTo>
                  <a:cubicBezTo>
                    <a:pt x="5273" y="11654"/>
                    <a:pt x="5170" y="11757"/>
                    <a:pt x="5170" y="11892"/>
                  </a:cubicBezTo>
                  <a:lnTo>
                    <a:pt x="5170" y="13792"/>
                  </a:lnTo>
                  <a:lnTo>
                    <a:pt x="4695" y="13792"/>
                  </a:lnTo>
                  <a:lnTo>
                    <a:pt x="4695" y="11900"/>
                  </a:lnTo>
                  <a:cubicBezTo>
                    <a:pt x="4687" y="11765"/>
                    <a:pt x="4584" y="11662"/>
                    <a:pt x="4450" y="11662"/>
                  </a:cubicBezTo>
                  <a:lnTo>
                    <a:pt x="3025" y="11662"/>
                  </a:lnTo>
                  <a:lnTo>
                    <a:pt x="3025" y="11179"/>
                  </a:lnTo>
                  <a:lnTo>
                    <a:pt x="4458" y="11179"/>
                  </a:lnTo>
                  <a:cubicBezTo>
                    <a:pt x="4584" y="11179"/>
                    <a:pt x="4695" y="11076"/>
                    <a:pt x="4695" y="10942"/>
                  </a:cubicBezTo>
                  <a:lnTo>
                    <a:pt x="4695" y="9256"/>
                  </a:lnTo>
                  <a:cubicBezTo>
                    <a:pt x="4687" y="9129"/>
                    <a:pt x="4600" y="9026"/>
                    <a:pt x="4481" y="9018"/>
                  </a:cubicBezTo>
                  <a:cubicBezTo>
                    <a:pt x="2217" y="8780"/>
                    <a:pt x="531" y="6809"/>
                    <a:pt x="650" y="4537"/>
                  </a:cubicBezTo>
                  <a:cubicBezTo>
                    <a:pt x="776" y="2265"/>
                    <a:pt x="2653" y="484"/>
                    <a:pt x="4925" y="484"/>
                  </a:cubicBezTo>
                  <a:close/>
                  <a:moveTo>
                    <a:pt x="4933" y="1"/>
                  </a:moveTo>
                  <a:cubicBezTo>
                    <a:pt x="2439" y="1"/>
                    <a:pt x="373" y="1917"/>
                    <a:pt x="191" y="4403"/>
                  </a:cubicBezTo>
                  <a:cubicBezTo>
                    <a:pt x="1" y="6880"/>
                    <a:pt x="1758" y="9081"/>
                    <a:pt x="4212" y="9461"/>
                  </a:cubicBezTo>
                  <a:lnTo>
                    <a:pt x="4212" y="10712"/>
                  </a:lnTo>
                  <a:lnTo>
                    <a:pt x="3025" y="10712"/>
                  </a:lnTo>
                  <a:cubicBezTo>
                    <a:pt x="3020" y="10712"/>
                    <a:pt x="3015" y="10712"/>
                    <a:pt x="3011" y="10712"/>
                  </a:cubicBezTo>
                  <a:cubicBezTo>
                    <a:pt x="2756" y="10712"/>
                    <a:pt x="2550" y="10923"/>
                    <a:pt x="2550" y="11187"/>
                  </a:cubicBezTo>
                  <a:lnTo>
                    <a:pt x="2550" y="11662"/>
                  </a:lnTo>
                  <a:cubicBezTo>
                    <a:pt x="2550" y="11923"/>
                    <a:pt x="2763" y="12137"/>
                    <a:pt x="3025" y="12137"/>
                  </a:cubicBezTo>
                  <a:lnTo>
                    <a:pt x="4212" y="12137"/>
                  </a:lnTo>
                  <a:lnTo>
                    <a:pt x="4212" y="13800"/>
                  </a:lnTo>
                  <a:cubicBezTo>
                    <a:pt x="4212" y="14061"/>
                    <a:pt x="4426" y="14275"/>
                    <a:pt x="4695" y="14275"/>
                  </a:cubicBezTo>
                  <a:lnTo>
                    <a:pt x="5170" y="14275"/>
                  </a:lnTo>
                  <a:cubicBezTo>
                    <a:pt x="5431" y="14275"/>
                    <a:pt x="5645" y="14061"/>
                    <a:pt x="5645" y="13800"/>
                  </a:cubicBezTo>
                  <a:lnTo>
                    <a:pt x="5645" y="12137"/>
                  </a:lnTo>
                  <a:lnTo>
                    <a:pt x="6833" y="12137"/>
                  </a:lnTo>
                  <a:cubicBezTo>
                    <a:pt x="7094" y="12137"/>
                    <a:pt x="7308" y="11923"/>
                    <a:pt x="7308" y="11662"/>
                  </a:cubicBezTo>
                  <a:lnTo>
                    <a:pt x="7308" y="11187"/>
                  </a:lnTo>
                  <a:cubicBezTo>
                    <a:pt x="7308" y="10923"/>
                    <a:pt x="7102" y="10712"/>
                    <a:pt x="6847" y="10712"/>
                  </a:cubicBezTo>
                  <a:cubicBezTo>
                    <a:pt x="6842" y="10712"/>
                    <a:pt x="6837" y="10712"/>
                    <a:pt x="6833" y="10712"/>
                  </a:cubicBezTo>
                  <a:lnTo>
                    <a:pt x="5645" y="10712"/>
                  </a:lnTo>
                  <a:lnTo>
                    <a:pt x="5645" y="9461"/>
                  </a:lnTo>
                  <a:cubicBezTo>
                    <a:pt x="8099" y="9089"/>
                    <a:pt x="9857" y="6880"/>
                    <a:pt x="9667" y="4403"/>
                  </a:cubicBezTo>
                  <a:cubicBezTo>
                    <a:pt x="9485" y="1925"/>
                    <a:pt x="7419" y="9"/>
                    <a:pt x="4925" y="9"/>
                  </a:cubicBezTo>
                  <a:lnTo>
                    <a:pt x="493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11"/>
            <p:cNvSpPr/>
            <p:nvPr/>
          </p:nvSpPr>
          <p:spPr>
            <a:xfrm>
              <a:off x="4135645" y="3954962"/>
              <a:ext cx="152293" cy="162592"/>
            </a:xfrm>
            <a:custGeom>
              <a:rect b="b" l="l" r="r" t="t"/>
              <a:pathLst>
                <a:path extrusionOk="0" h="5715" w="5353">
                  <a:moveTo>
                    <a:pt x="2765" y="1014"/>
                  </a:moveTo>
                  <a:cubicBezTo>
                    <a:pt x="2835" y="1014"/>
                    <a:pt x="2906" y="1039"/>
                    <a:pt x="2962" y="1095"/>
                  </a:cubicBezTo>
                  <a:cubicBezTo>
                    <a:pt x="3017" y="1151"/>
                    <a:pt x="3049" y="1222"/>
                    <a:pt x="3049" y="1293"/>
                  </a:cubicBezTo>
                  <a:lnTo>
                    <a:pt x="3049" y="1301"/>
                  </a:lnTo>
                  <a:lnTo>
                    <a:pt x="3049" y="1309"/>
                  </a:lnTo>
                  <a:cubicBezTo>
                    <a:pt x="2954" y="1357"/>
                    <a:pt x="2867" y="1420"/>
                    <a:pt x="2795" y="1491"/>
                  </a:cubicBezTo>
                  <a:cubicBezTo>
                    <a:pt x="2700" y="1396"/>
                    <a:pt x="2598" y="1325"/>
                    <a:pt x="2479" y="1270"/>
                  </a:cubicBezTo>
                  <a:cubicBezTo>
                    <a:pt x="2495" y="1112"/>
                    <a:pt x="2628" y="1014"/>
                    <a:pt x="2765" y="1014"/>
                  </a:cubicBezTo>
                  <a:close/>
                  <a:moveTo>
                    <a:pt x="2028" y="1642"/>
                  </a:moveTo>
                  <a:cubicBezTo>
                    <a:pt x="2083" y="1642"/>
                    <a:pt x="2138" y="1650"/>
                    <a:pt x="2186" y="1665"/>
                  </a:cubicBezTo>
                  <a:cubicBezTo>
                    <a:pt x="2320" y="1705"/>
                    <a:pt x="2431" y="1784"/>
                    <a:pt x="2510" y="1895"/>
                  </a:cubicBezTo>
                  <a:cubicBezTo>
                    <a:pt x="2447" y="2038"/>
                    <a:pt x="2415" y="2188"/>
                    <a:pt x="2415" y="2346"/>
                  </a:cubicBezTo>
                  <a:cubicBezTo>
                    <a:pt x="2415" y="2386"/>
                    <a:pt x="2423" y="2418"/>
                    <a:pt x="2431" y="2457"/>
                  </a:cubicBezTo>
                  <a:cubicBezTo>
                    <a:pt x="2305" y="2489"/>
                    <a:pt x="2194" y="2552"/>
                    <a:pt x="2099" y="2631"/>
                  </a:cubicBezTo>
                  <a:cubicBezTo>
                    <a:pt x="1925" y="2497"/>
                    <a:pt x="1719" y="2426"/>
                    <a:pt x="1505" y="2426"/>
                  </a:cubicBezTo>
                  <a:lnTo>
                    <a:pt x="1458" y="2426"/>
                  </a:lnTo>
                  <a:cubicBezTo>
                    <a:pt x="1434" y="2362"/>
                    <a:pt x="1426" y="2307"/>
                    <a:pt x="1426" y="2243"/>
                  </a:cubicBezTo>
                  <a:cubicBezTo>
                    <a:pt x="1426" y="1911"/>
                    <a:pt x="1695" y="1642"/>
                    <a:pt x="2028" y="1642"/>
                  </a:cubicBezTo>
                  <a:close/>
                  <a:moveTo>
                    <a:pt x="3588" y="1646"/>
                  </a:moveTo>
                  <a:cubicBezTo>
                    <a:pt x="3950" y="1646"/>
                    <a:pt x="4308" y="1918"/>
                    <a:pt x="4308" y="2354"/>
                  </a:cubicBezTo>
                  <a:cubicBezTo>
                    <a:pt x="4308" y="2584"/>
                    <a:pt x="4189" y="2806"/>
                    <a:pt x="3999" y="2932"/>
                  </a:cubicBezTo>
                  <a:cubicBezTo>
                    <a:pt x="3875" y="2878"/>
                    <a:pt x="3740" y="2847"/>
                    <a:pt x="3605" y="2847"/>
                  </a:cubicBezTo>
                  <a:cubicBezTo>
                    <a:pt x="3541" y="2847"/>
                    <a:pt x="3476" y="2854"/>
                    <a:pt x="3413" y="2869"/>
                  </a:cubicBezTo>
                  <a:cubicBezTo>
                    <a:pt x="3294" y="2671"/>
                    <a:pt x="3120" y="2536"/>
                    <a:pt x="2906" y="2473"/>
                  </a:cubicBezTo>
                  <a:cubicBezTo>
                    <a:pt x="2898" y="2433"/>
                    <a:pt x="2890" y="2394"/>
                    <a:pt x="2890" y="2354"/>
                  </a:cubicBezTo>
                  <a:cubicBezTo>
                    <a:pt x="2890" y="2228"/>
                    <a:pt x="2930" y="2101"/>
                    <a:pt x="2993" y="1990"/>
                  </a:cubicBezTo>
                  <a:cubicBezTo>
                    <a:pt x="2993" y="1982"/>
                    <a:pt x="3001" y="1974"/>
                    <a:pt x="3009" y="1958"/>
                  </a:cubicBezTo>
                  <a:cubicBezTo>
                    <a:pt x="3154" y="1743"/>
                    <a:pt x="3372" y="1646"/>
                    <a:pt x="3588" y="1646"/>
                  </a:cubicBezTo>
                  <a:close/>
                  <a:moveTo>
                    <a:pt x="2653" y="2901"/>
                  </a:moveTo>
                  <a:cubicBezTo>
                    <a:pt x="2669" y="2901"/>
                    <a:pt x="2677" y="2901"/>
                    <a:pt x="2693" y="2908"/>
                  </a:cubicBezTo>
                  <a:cubicBezTo>
                    <a:pt x="2803" y="2916"/>
                    <a:pt x="2914" y="2980"/>
                    <a:pt x="2978" y="3075"/>
                  </a:cubicBezTo>
                  <a:cubicBezTo>
                    <a:pt x="2795" y="3233"/>
                    <a:pt x="2677" y="3447"/>
                    <a:pt x="2637" y="3684"/>
                  </a:cubicBezTo>
                  <a:cubicBezTo>
                    <a:pt x="2542" y="3684"/>
                    <a:pt x="2439" y="3637"/>
                    <a:pt x="2368" y="3566"/>
                  </a:cubicBezTo>
                  <a:lnTo>
                    <a:pt x="2376" y="3566"/>
                  </a:lnTo>
                  <a:cubicBezTo>
                    <a:pt x="2368" y="3558"/>
                    <a:pt x="2360" y="3550"/>
                    <a:pt x="2352" y="3542"/>
                  </a:cubicBezTo>
                  <a:cubicBezTo>
                    <a:pt x="2249" y="3415"/>
                    <a:pt x="2233" y="3241"/>
                    <a:pt x="2313" y="3106"/>
                  </a:cubicBezTo>
                  <a:cubicBezTo>
                    <a:pt x="2384" y="2980"/>
                    <a:pt x="2510" y="2901"/>
                    <a:pt x="2653" y="2901"/>
                  </a:cubicBezTo>
                  <a:close/>
                  <a:moveTo>
                    <a:pt x="1489" y="2901"/>
                  </a:moveTo>
                  <a:cubicBezTo>
                    <a:pt x="1616" y="2901"/>
                    <a:pt x="1735" y="2948"/>
                    <a:pt x="1822" y="3027"/>
                  </a:cubicBezTo>
                  <a:cubicBezTo>
                    <a:pt x="1798" y="3114"/>
                    <a:pt x="1782" y="3209"/>
                    <a:pt x="1782" y="3296"/>
                  </a:cubicBezTo>
                  <a:cubicBezTo>
                    <a:pt x="1774" y="3439"/>
                    <a:pt x="1814" y="3573"/>
                    <a:pt x="1877" y="3700"/>
                  </a:cubicBezTo>
                  <a:cubicBezTo>
                    <a:pt x="1838" y="3756"/>
                    <a:pt x="1790" y="3803"/>
                    <a:pt x="1727" y="3835"/>
                  </a:cubicBezTo>
                  <a:cubicBezTo>
                    <a:pt x="1648" y="3878"/>
                    <a:pt x="1566" y="3897"/>
                    <a:pt x="1486" y="3897"/>
                  </a:cubicBezTo>
                  <a:cubicBezTo>
                    <a:pt x="1227" y="3897"/>
                    <a:pt x="990" y="3690"/>
                    <a:pt x="990" y="3399"/>
                  </a:cubicBezTo>
                  <a:lnTo>
                    <a:pt x="998" y="3399"/>
                  </a:lnTo>
                  <a:cubicBezTo>
                    <a:pt x="998" y="3265"/>
                    <a:pt x="1054" y="3138"/>
                    <a:pt x="1149" y="3043"/>
                  </a:cubicBezTo>
                  <a:cubicBezTo>
                    <a:pt x="1212" y="2980"/>
                    <a:pt x="1291" y="2940"/>
                    <a:pt x="1370" y="2916"/>
                  </a:cubicBezTo>
                  <a:cubicBezTo>
                    <a:pt x="1410" y="2908"/>
                    <a:pt x="1450" y="2901"/>
                    <a:pt x="1489" y="2901"/>
                  </a:cubicBezTo>
                  <a:close/>
                  <a:moveTo>
                    <a:pt x="3596" y="3322"/>
                  </a:moveTo>
                  <a:cubicBezTo>
                    <a:pt x="3899" y="3322"/>
                    <a:pt x="4172" y="3615"/>
                    <a:pt x="4070" y="3961"/>
                  </a:cubicBezTo>
                  <a:cubicBezTo>
                    <a:pt x="4007" y="4175"/>
                    <a:pt x="3817" y="4318"/>
                    <a:pt x="3595" y="4318"/>
                  </a:cubicBezTo>
                  <a:cubicBezTo>
                    <a:pt x="3120" y="4318"/>
                    <a:pt x="2914" y="3708"/>
                    <a:pt x="3302" y="3423"/>
                  </a:cubicBezTo>
                  <a:cubicBezTo>
                    <a:pt x="3395" y="3353"/>
                    <a:pt x="3497" y="3322"/>
                    <a:pt x="3596" y="3322"/>
                  </a:cubicBezTo>
                  <a:close/>
                  <a:moveTo>
                    <a:pt x="2218" y="4041"/>
                  </a:moveTo>
                  <a:cubicBezTo>
                    <a:pt x="2352" y="4120"/>
                    <a:pt x="2495" y="4159"/>
                    <a:pt x="2645" y="4159"/>
                  </a:cubicBezTo>
                  <a:lnTo>
                    <a:pt x="2685" y="4159"/>
                  </a:lnTo>
                  <a:cubicBezTo>
                    <a:pt x="2724" y="4254"/>
                    <a:pt x="2772" y="4341"/>
                    <a:pt x="2835" y="4421"/>
                  </a:cubicBezTo>
                  <a:cubicBezTo>
                    <a:pt x="2811" y="4500"/>
                    <a:pt x="2772" y="4563"/>
                    <a:pt x="2716" y="4611"/>
                  </a:cubicBezTo>
                  <a:cubicBezTo>
                    <a:pt x="2677" y="4650"/>
                    <a:pt x="2621" y="4682"/>
                    <a:pt x="2566" y="4698"/>
                  </a:cubicBezTo>
                  <a:cubicBezTo>
                    <a:pt x="2526" y="4706"/>
                    <a:pt x="2487" y="4713"/>
                    <a:pt x="2447" y="4713"/>
                  </a:cubicBezTo>
                  <a:cubicBezTo>
                    <a:pt x="2225" y="4713"/>
                    <a:pt x="2051" y="4531"/>
                    <a:pt x="2051" y="4310"/>
                  </a:cubicBezTo>
                  <a:cubicBezTo>
                    <a:pt x="2051" y="4262"/>
                    <a:pt x="2059" y="4223"/>
                    <a:pt x="2075" y="4183"/>
                  </a:cubicBezTo>
                  <a:cubicBezTo>
                    <a:pt x="2123" y="4143"/>
                    <a:pt x="2178" y="4096"/>
                    <a:pt x="2218" y="4041"/>
                  </a:cubicBezTo>
                  <a:close/>
                  <a:moveTo>
                    <a:pt x="2677" y="1"/>
                  </a:moveTo>
                  <a:cubicBezTo>
                    <a:pt x="2552" y="1"/>
                    <a:pt x="2427" y="86"/>
                    <a:pt x="2439" y="256"/>
                  </a:cubicBezTo>
                  <a:lnTo>
                    <a:pt x="2439" y="613"/>
                  </a:lnTo>
                  <a:cubicBezTo>
                    <a:pt x="2218" y="715"/>
                    <a:pt x="2059" y="929"/>
                    <a:pt x="2012" y="1167"/>
                  </a:cubicBezTo>
                  <a:cubicBezTo>
                    <a:pt x="1758" y="1175"/>
                    <a:pt x="1521" y="1270"/>
                    <a:pt x="1331" y="1428"/>
                  </a:cubicBezTo>
                  <a:lnTo>
                    <a:pt x="1252" y="1349"/>
                  </a:lnTo>
                  <a:lnTo>
                    <a:pt x="1252" y="977"/>
                  </a:lnTo>
                  <a:cubicBezTo>
                    <a:pt x="1252" y="818"/>
                    <a:pt x="1133" y="739"/>
                    <a:pt x="1014" y="739"/>
                  </a:cubicBezTo>
                  <a:cubicBezTo>
                    <a:pt x="895" y="739"/>
                    <a:pt x="777" y="818"/>
                    <a:pt x="777" y="977"/>
                  </a:cubicBezTo>
                  <a:lnTo>
                    <a:pt x="777" y="1214"/>
                  </a:lnTo>
                  <a:lnTo>
                    <a:pt x="539" y="1214"/>
                  </a:lnTo>
                  <a:cubicBezTo>
                    <a:pt x="238" y="1230"/>
                    <a:pt x="238" y="1665"/>
                    <a:pt x="539" y="1689"/>
                  </a:cubicBezTo>
                  <a:lnTo>
                    <a:pt x="911" y="1689"/>
                  </a:lnTo>
                  <a:lnTo>
                    <a:pt x="1038" y="1816"/>
                  </a:lnTo>
                  <a:cubicBezTo>
                    <a:pt x="935" y="2053"/>
                    <a:pt x="919" y="2323"/>
                    <a:pt x="998" y="2568"/>
                  </a:cubicBezTo>
                  <a:cubicBezTo>
                    <a:pt x="967" y="2592"/>
                    <a:pt x="935" y="2616"/>
                    <a:pt x="903" y="2639"/>
                  </a:cubicBezTo>
                  <a:lnTo>
                    <a:pt x="294" y="2639"/>
                  </a:lnTo>
                  <a:cubicBezTo>
                    <a:pt x="1" y="2655"/>
                    <a:pt x="1" y="3091"/>
                    <a:pt x="294" y="3114"/>
                  </a:cubicBezTo>
                  <a:lnTo>
                    <a:pt x="571" y="3114"/>
                  </a:lnTo>
                  <a:cubicBezTo>
                    <a:pt x="468" y="3447"/>
                    <a:pt x="555" y="3811"/>
                    <a:pt x="793" y="4064"/>
                  </a:cubicBezTo>
                  <a:lnTo>
                    <a:pt x="539" y="4064"/>
                  </a:lnTo>
                  <a:cubicBezTo>
                    <a:pt x="222" y="4064"/>
                    <a:pt x="222" y="4539"/>
                    <a:pt x="539" y="4539"/>
                  </a:cubicBezTo>
                  <a:lnTo>
                    <a:pt x="777" y="4539"/>
                  </a:lnTo>
                  <a:lnTo>
                    <a:pt x="777" y="4777"/>
                  </a:lnTo>
                  <a:cubicBezTo>
                    <a:pt x="777" y="4935"/>
                    <a:pt x="895" y="5014"/>
                    <a:pt x="1014" y="5014"/>
                  </a:cubicBezTo>
                  <a:cubicBezTo>
                    <a:pt x="1133" y="5014"/>
                    <a:pt x="1252" y="4935"/>
                    <a:pt x="1252" y="4777"/>
                  </a:cubicBezTo>
                  <a:lnTo>
                    <a:pt x="1252" y="4405"/>
                  </a:lnTo>
                  <a:lnTo>
                    <a:pt x="1299" y="4349"/>
                  </a:lnTo>
                  <a:cubicBezTo>
                    <a:pt x="1363" y="4365"/>
                    <a:pt x="1434" y="4373"/>
                    <a:pt x="1497" y="4373"/>
                  </a:cubicBezTo>
                  <a:cubicBezTo>
                    <a:pt x="1529" y="4373"/>
                    <a:pt x="1553" y="4373"/>
                    <a:pt x="1576" y="4365"/>
                  </a:cubicBezTo>
                  <a:cubicBezTo>
                    <a:pt x="1608" y="4824"/>
                    <a:pt x="1980" y="5181"/>
                    <a:pt x="2439" y="5188"/>
                  </a:cubicBezTo>
                  <a:lnTo>
                    <a:pt x="2439" y="5489"/>
                  </a:lnTo>
                  <a:cubicBezTo>
                    <a:pt x="2447" y="5640"/>
                    <a:pt x="2560" y="5715"/>
                    <a:pt x="2674" y="5715"/>
                  </a:cubicBezTo>
                  <a:cubicBezTo>
                    <a:pt x="2788" y="5715"/>
                    <a:pt x="2902" y="5640"/>
                    <a:pt x="2914" y="5489"/>
                  </a:cubicBezTo>
                  <a:lnTo>
                    <a:pt x="2914" y="5054"/>
                  </a:lnTo>
                  <a:cubicBezTo>
                    <a:pt x="3049" y="4975"/>
                    <a:pt x="3160" y="4856"/>
                    <a:pt x="3231" y="4721"/>
                  </a:cubicBezTo>
                  <a:cubicBezTo>
                    <a:pt x="3347" y="4770"/>
                    <a:pt x="3470" y="4793"/>
                    <a:pt x="3592" y="4793"/>
                  </a:cubicBezTo>
                  <a:cubicBezTo>
                    <a:pt x="3770" y="4793"/>
                    <a:pt x="3947" y="4744"/>
                    <a:pt x="4102" y="4650"/>
                  </a:cubicBezTo>
                  <a:lnTo>
                    <a:pt x="4102" y="4777"/>
                  </a:lnTo>
                  <a:cubicBezTo>
                    <a:pt x="4090" y="4947"/>
                    <a:pt x="4215" y="5032"/>
                    <a:pt x="4339" y="5032"/>
                  </a:cubicBezTo>
                  <a:cubicBezTo>
                    <a:pt x="4464" y="5032"/>
                    <a:pt x="4589" y="4947"/>
                    <a:pt x="4577" y="4777"/>
                  </a:cubicBezTo>
                  <a:lnTo>
                    <a:pt x="4577" y="4539"/>
                  </a:lnTo>
                  <a:lnTo>
                    <a:pt x="4814" y="4539"/>
                  </a:lnTo>
                  <a:cubicBezTo>
                    <a:pt x="5131" y="4539"/>
                    <a:pt x="5131" y="4064"/>
                    <a:pt x="4814" y="4064"/>
                  </a:cubicBezTo>
                  <a:lnTo>
                    <a:pt x="4537" y="4064"/>
                  </a:lnTo>
                  <a:cubicBezTo>
                    <a:pt x="4616" y="3779"/>
                    <a:pt x="4553" y="3478"/>
                    <a:pt x="4371" y="3241"/>
                  </a:cubicBezTo>
                  <a:cubicBezTo>
                    <a:pt x="4418" y="3201"/>
                    <a:pt x="4458" y="3162"/>
                    <a:pt x="4498" y="3114"/>
                  </a:cubicBezTo>
                  <a:lnTo>
                    <a:pt x="5060" y="3114"/>
                  </a:lnTo>
                  <a:cubicBezTo>
                    <a:pt x="5353" y="3091"/>
                    <a:pt x="5353" y="2655"/>
                    <a:pt x="5060" y="2639"/>
                  </a:cubicBezTo>
                  <a:lnTo>
                    <a:pt x="4743" y="2639"/>
                  </a:lnTo>
                  <a:cubicBezTo>
                    <a:pt x="4830" y="2315"/>
                    <a:pt x="4767" y="1966"/>
                    <a:pt x="4577" y="1689"/>
                  </a:cubicBezTo>
                  <a:lnTo>
                    <a:pt x="4822" y="1689"/>
                  </a:lnTo>
                  <a:cubicBezTo>
                    <a:pt x="4949" y="1689"/>
                    <a:pt x="5052" y="1578"/>
                    <a:pt x="5060" y="1452"/>
                  </a:cubicBezTo>
                  <a:cubicBezTo>
                    <a:pt x="5060" y="1317"/>
                    <a:pt x="4949" y="1206"/>
                    <a:pt x="4822" y="1206"/>
                  </a:cubicBezTo>
                  <a:lnTo>
                    <a:pt x="4577" y="1206"/>
                  </a:lnTo>
                  <a:lnTo>
                    <a:pt x="4577" y="969"/>
                  </a:lnTo>
                  <a:cubicBezTo>
                    <a:pt x="4577" y="810"/>
                    <a:pt x="4458" y="731"/>
                    <a:pt x="4339" y="731"/>
                  </a:cubicBezTo>
                  <a:cubicBezTo>
                    <a:pt x="4220" y="731"/>
                    <a:pt x="4102" y="810"/>
                    <a:pt x="4102" y="969"/>
                  </a:cubicBezTo>
                  <a:lnTo>
                    <a:pt x="4102" y="1285"/>
                  </a:lnTo>
                  <a:cubicBezTo>
                    <a:pt x="3943" y="1206"/>
                    <a:pt x="3777" y="1167"/>
                    <a:pt x="3603" y="1167"/>
                  </a:cubicBezTo>
                  <a:cubicBezTo>
                    <a:pt x="3571" y="1167"/>
                    <a:pt x="3540" y="1175"/>
                    <a:pt x="3508" y="1175"/>
                  </a:cubicBezTo>
                  <a:cubicBezTo>
                    <a:pt x="3460" y="866"/>
                    <a:pt x="3223" y="620"/>
                    <a:pt x="2914" y="557"/>
                  </a:cubicBezTo>
                  <a:lnTo>
                    <a:pt x="2914" y="256"/>
                  </a:lnTo>
                  <a:cubicBezTo>
                    <a:pt x="2926" y="86"/>
                    <a:pt x="2801" y="1"/>
                    <a:pt x="26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11"/>
            <p:cNvSpPr/>
            <p:nvPr/>
          </p:nvSpPr>
          <p:spPr>
            <a:xfrm>
              <a:off x="4094878" y="3928448"/>
              <a:ext cx="225039" cy="216561"/>
            </a:xfrm>
            <a:custGeom>
              <a:rect b="b" l="l" r="r" t="t"/>
              <a:pathLst>
                <a:path extrusionOk="0" h="7612" w="7910">
                  <a:moveTo>
                    <a:pt x="4108" y="476"/>
                  </a:moveTo>
                  <a:cubicBezTo>
                    <a:pt x="4537" y="476"/>
                    <a:pt x="4970" y="559"/>
                    <a:pt x="5384" y="729"/>
                  </a:cubicBezTo>
                  <a:cubicBezTo>
                    <a:pt x="6627" y="1244"/>
                    <a:pt x="7435" y="2463"/>
                    <a:pt x="7435" y="3809"/>
                  </a:cubicBezTo>
                  <a:cubicBezTo>
                    <a:pt x="7435" y="5645"/>
                    <a:pt x="5946" y="7134"/>
                    <a:pt x="4110" y="7134"/>
                  </a:cubicBezTo>
                  <a:cubicBezTo>
                    <a:pt x="2756" y="7134"/>
                    <a:pt x="1545" y="6326"/>
                    <a:pt x="1030" y="5083"/>
                  </a:cubicBezTo>
                  <a:cubicBezTo>
                    <a:pt x="515" y="3833"/>
                    <a:pt x="800" y="2407"/>
                    <a:pt x="1750" y="1450"/>
                  </a:cubicBezTo>
                  <a:cubicBezTo>
                    <a:pt x="2391" y="814"/>
                    <a:pt x="3241" y="476"/>
                    <a:pt x="4108" y="476"/>
                  </a:cubicBezTo>
                  <a:close/>
                  <a:moveTo>
                    <a:pt x="4110" y="1"/>
                  </a:moveTo>
                  <a:cubicBezTo>
                    <a:pt x="2566" y="1"/>
                    <a:pt x="1180" y="927"/>
                    <a:pt x="587" y="2352"/>
                  </a:cubicBezTo>
                  <a:cubicBezTo>
                    <a:pt x="1" y="3769"/>
                    <a:pt x="325" y="5408"/>
                    <a:pt x="1418" y="6500"/>
                  </a:cubicBezTo>
                  <a:cubicBezTo>
                    <a:pt x="2144" y="7226"/>
                    <a:pt x="3118" y="7612"/>
                    <a:pt x="4108" y="7612"/>
                  </a:cubicBezTo>
                  <a:cubicBezTo>
                    <a:pt x="4597" y="7612"/>
                    <a:pt x="5090" y="7518"/>
                    <a:pt x="5558" y="7324"/>
                  </a:cubicBezTo>
                  <a:cubicBezTo>
                    <a:pt x="6984" y="6730"/>
                    <a:pt x="7910" y="5345"/>
                    <a:pt x="7910" y="3809"/>
                  </a:cubicBezTo>
                  <a:cubicBezTo>
                    <a:pt x="7910" y="1703"/>
                    <a:pt x="6208" y="1"/>
                    <a:pt x="41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5" name="Google Shape;535;p11"/>
          <p:cNvSpPr/>
          <p:nvPr/>
        </p:nvSpPr>
        <p:spPr>
          <a:xfrm>
            <a:off x="4554102" y="368567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 name="Shape 539"/>
        <p:cNvGrpSpPr/>
        <p:nvPr/>
      </p:nvGrpSpPr>
      <p:grpSpPr>
        <a:xfrm>
          <a:off x="0" y="0"/>
          <a:ext cx="0" cy="0"/>
          <a:chOff x="0" y="0"/>
          <a:chExt cx="0" cy="0"/>
        </a:xfrm>
      </p:grpSpPr>
      <p:sp>
        <p:nvSpPr>
          <p:cNvPr id="540" name="Google Shape;540;p12"/>
          <p:cNvSpPr/>
          <p:nvPr/>
        </p:nvSpPr>
        <p:spPr>
          <a:xfrm rot="5400000">
            <a:off x="912427" y="125343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41" name="Google Shape;541;p12"/>
          <p:cNvPicPr preferRelativeResize="0"/>
          <p:nvPr/>
        </p:nvPicPr>
        <p:blipFill rotWithShape="1">
          <a:blip r:embed="rId3">
            <a:alphaModFix/>
          </a:blip>
          <a:srcRect b="0" l="0" r="0" t="0"/>
          <a:stretch/>
        </p:blipFill>
        <p:spPr>
          <a:xfrm>
            <a:off x="4082723" y="-104675"/>
            <a:ext cx="3531200" cy="2909725"/>
          </a:xfrm>
          <a:prstGeom prst="rect">
            <a:avLst/>
          </a:prstGeom>
          <a:noFill/>
          <a:ln>
            <a:noFill/>
          </a:ln>
        </p:spPr>
      </p:pic>
      <p:sp>
        <p:nvSpPr>
          <p:cNvPr id="542" name="Google Shape;542;p12"/>
          <p:cNvSpPr txBox="1"/>
          <p:nvPr>
            <p:ph type="title"/>
          </p:nvPr>
        </p:nvSpPr>
        <p:spPr>
          <a:xfrm>
            <a:off x="719988" y="2026050"/>
            <a:ext cx="28671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Venus</a:t>
            </a:r>
            <a:endParaRPr/>
          </a:p>
        </p:txBody>
      </p:sp>
      <p:sp>
        <p:nvSpPr>
          <p:cNvPr id="543" name="Google Shape;543;p12"/>
          <p:cNvSpPr txBox="1"/>
          <p:nvPr>
            <p:ph idx="1" type="subTitle"/>
          </p:nvPr>
        </p:nvSpPr>
        <p:spPr>
          <a:xfrm>
            <a:off x="719988" y="2418450"/>
            <a:ext cx="28671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 is the second planet from the Sun</a:t>
            </a:r>
            <a:endParaRPr/>
          </a:p>
        </p:txBody>
      </p:sp>
      <p:sp>
        <p:nvSpPr>
          <p:cNvPr id="544" name="Google Shape;544;p12"/>
          <p:cNvSpPr txBox="1"/>
          <p:nvPr>
            <p:ph idx="2" type="title"/>
          </p:nvPr>
        </p:nvSpPr>
        <p:spPr>
          <a:xfrm>
            <a:off x="3587093" y="2026050"/>
            <a:ext cx="28671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Jupiter </a:t>
            </a:r>
            <a:endParaRPr/>
          </a:p>
        </p:txBody>
      </p:sp>
      <p:sp>
        <p:nvSpPr>
          <p:cNvPr id="545" name="Google Shape;545;p12"/>
          <p:cNvSpPr txBox="1"/>
          <p:nvPr>
            <p:ph idx="3" type="subTitle"/>
          </p:nvPr>
        </p:nvSpPr>
        <p:spPr>
          <a:xfrm>
            <a:off x="3587093" y="2418450"/>
            <a:ext cx="28671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the biggest planet in the Solar System                 </a:t>
            </a:r>
            <a:endParaRPr/>
          </a:p>
        </p:txBody>
      </p:sp>
      <p:sp>
        <p:nvSpPr>
          <p:cNvPr id="546" name="Google Shape;546;p12"/>
          <p:cNvSpPr txBox="1"/>
          <p:nvPr>
            <p:ph idx="4" type="title"/>
          </p:nvPr>
        </p:nvSpPr>
        <p:spPr>
          <a:xfrm>
            <a:off x="719988" y="3736400"/>
            <a:ext cx="28671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Mars</a:t>
            </a:r>
            <a:endParaRPr/>
          </a:p>
        </p:txBody>
      </p:sp>
      <p:sp>
        <p:nvSpPr>
          <p:cNvPr id="547" name="Google Shape;547;p12"/>
          <p:cNvSpPr txBox="1"/>
          <p:nvPr>
            <p:ph idx="5" type="subTitle"/>
          </p:nvPr>
        </p:nvSpPr>
        <p:spPr>
          <a:xfrm>
            <a:off x="719988" y="4128800"/>
            <a:ext cx="28671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Despite being red, Mars is a cold place</a:t>
            </a:r>
            <a:endParaRPr/>
          </a:p>
        </p:txBody>
      </p:sp>
      <p:sp>
        <p:nvSpPr>
          <p:cNvPr id="548" name="Google Shape;548;p12"/>
          <p:cNvSpPr txBox="1"/>
          <p:nvPr>
            <p:ph idx="6" type="title"/>
          </p:nvPr>
        </p:nvSpPr>
        <p:spPr>
          <a:xfrm>
            <a:off x="3587093" y="3736400"/>
            <a:ext cx="28671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Saturn</a:t>
            </a:r>
            <a:endParaRPr/>
          </a:p>
        </p:txBody>
      </p:sp>
      <p:sp>
        <p:nvSpPr>
          <p:cNvPr id="549" name="Google Shape;549;p12"/>
          <p:cNvSpPr txBox="1"/>
          <p:nvPr>
            <p:ph idx="7" type="subTitle"/>
          </p:nvPr>
        </p:nvSpPr>
        <p:spPr>
          <a:xfrm>
            <a:off x="3587093" y="4128800"/>
            <a:ext cx="28671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Saturn is a gas giant and has several rings</a:t>
            </a:r>
            <a:endParaRPr/>
          </a:p>
        </p:txBody>
      </p:sp>
      <p:sp>
        <p:nvSpPr>
          <p:cNvPr id="550" name="Google Shape;550;p12"/>
          <p:cNvSpPr txBox="1"/>
          <p:nvPr>
            <p:ph idx="8" type="title"/>
          </p:nvPr>
        </p:nvSpPr>
        <p:spPr>
          <a:xfrm>
            <a:off x="720000" y="624125"/>
            <a:ext cx="28671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PATHOLOGY</a:t>
            </a:r>
            <a:endParaRPr/>
          </a:p>
        </p:txBody>
      </p:sp>
      <p:cxnSp>
        <p:nvCxnSpPr>
          <p:cNvPr id="551" name="Google Shape;551;p12"/>
          <p:cNvCxnSpPr/>
          <p:nvPr/>
        </p:nvCxnSpPr>
        <p:spPr>
          <a:xfrm>
            <a:off x="779200" y="1073275"/>
            <a:ext cx="2286900" cy="0"/>
          </a:xfrm>
          <a:prstGeom prst="straightConnector1">
            <a:avLst/>
          </a:prstGeom>
          <a:noFill/>
          <a:ln cap="flat" cmpd="sng" w="19050">
            <a:solidFill>
              <a:schemeClr val="dk1"/>
            </a:solidFill>
            <a:prstDash val="solid"/>
            <a:round/>
            <a:headEnd len="sm" w="sm" type="none"/>
            <a:tailEnd len="sm" w="sm" type="none"/>
          </a:ln>
        </p:spPr>
      </p:cxnSp>
      <p:cxnSp>
        <p:nvCxnSpPr>
          <p:cNvPr id="552" name="Google Shape;552;p12"/>
          <p:cNvCxnSpPr/>
          <p:nvPr/>
        </p:nvCxnSpPr>
        <p:spPr>
          <a:xfrm>
            <a:off x="720000" y="2418450"/>
            <a:ext cx="2469600" cy="0"/>
          </a:xfrm>
          <a:prstGeom prst="straightConnector1">
            <a:avLst/>
          </a:prstGeom>
          <a:noFill/>
          <a:ln cap="flat" cmpd="sng" w="19050">
            <a:solidFill>
              <a:schemeClr val="dk1"/>
            </a:solidFill>
            <a:prstDash val="solid"/>
            <a:round/>
            <a:headEnd len="sm" w="sm" type="none"/>
            <a:tailEnd len="sm" w="sm" type="none"/>
          </a:ln>
        </p:spPr>
      </p:cxnSp>
      <p:cxnSp>
        <p:nvCxnSpPr>
          <p:cNvPr id="553" name="Google Shape;553;p12"/>
          <p:cNvCxnSpPr/>
          <p:nvPr/>
        </p:nvCxnSpPr>
        <p:spPr>
          <a:xfrm>
            <a:off x="720000" y="4128800"/>
            <a:ext cx="2469600" cy="0"/>
          </a:xfrm>
          <a:prstGeom prst="straightConnector1">
            <a:avLst/>
          </a:prstGeom>
          <a:noFill/>
          <a:ln cap="flat" cmpd="sng" w="19050">
            <a:solidFill>
              <a:schemeClr val="dk1"/>
            </a:solidFill>
            <a:prstDash val="solid"/>
            <a:round/>
            <a:headEnd len="sm" w="sm" type="none"/>
            <a:tailEnd len="sm" w="sm" type="none"/>
          </a:ln>
        </p:spPr>
      </p:cxnSp>
      <p:cxnSp>
        <p:nvCxnSpPr>
          <p:cNvPr id="554" name="Google Shape;554;p12"/>
          <p:cNvCxnSpPr/>
          <p:nvPr/>
        </p:nvCxnSpPr>
        <p:spPr>
          <a:xfrm>
            <a:off x="3609125" y="2418450"/>
            <a:ext cx="2469600" cy="0"/>
          </a:xfrm>
          <a:prstGeom prst="straightConnector1">
            <a:avLst/>
          </a:prstGeom>
          <a:noFill/>
          <a:ln cap="flat" cmpd="sng" w="19050">
            <a:solidFill>
              <a:schemeClr val="dk1"/>
            </a:solidFill>
            <a:prstDash val="solid"/>
            <a:round/>
            <a:headEnd len="sm" w="sm" type="none"/>
            <a:tailEnd len="sm" w="sm" type="none"/>
          </a:ln>
        </p:spPr>
      </p:cxnSp>
      <p:cxnSp>
        <p:nvCxnSpPr>
          <p:cNvPr id="555" name="Google Shape;555;p12"/>
          <p:cNvCxnSpPr/>
          <p:nvPr/>
        </p:nvCxnSpPr>
        <p:spPr>
          <a:xfrm>
            <a:off x="3609113" y="4128800"/>
            <a:ext cx="2469600" cy="0"/>
          </a:xfrm>
          <a:prstGeom prst="straightConnector1">
            <a:avLst/>
          </a:prstGeom>
          <a:noFill/>
          <a:ln cap="flat" cmpd="sng" w="19050">
            <a:solidFill>
              <a:schemeClr val="dk1"/>
            </a:solidFill>
            <a:prstDash val="solid"/>
            <a:round/>
            <a:headEnd len="sm" w="sm" type="none"/>
            <a:tailEnd len="sm" w="sm" type="none"/>
          </a:ln>
        </p:spPr>
      </p:cxnSp>
      <p:grpSp>
        <p:nvGrpSpPr>
          <p:cNvPr id="556" name="Google Shape;556;p12"/>
          <p:cNvGrpSpPr/>
          <p:nvPr/>
        </p:nvGrpSpPr>
        <p:grpSpPr>
          <a:xfrm>
            <a:off x="971198" y="1515674"/>
            <a:ext cx="414659" cy="406124"/>
            <a:chOff x="758179" y="3257730"/>
            <a:chExt cx="414659" cy="406124"/>
          </a:xfrm>
        </p:grpSpPr>
        <p:sp>
          <p:nvSpPr>
            <p:cNvPr id="557" name="Google Shape;557;p12"/>
            <p:cNvSpPr/>
            <p:nvPr/>
          </p:nvSpPr>
          <p:spPr>
            <a:xfrm>
              <a:off x="980024" y="3285098"/>
              <a:ext cx="153402" cy="161738"/>
            </a:xfrm>
            <a:custGeom>
              <a:rect b="b" l="l" r="r" t="t"/>
              <a:pathLst>
                <a:path extrusionOk="0" h="5685" w="5392">
                  <a:moveTo>
                    <a:pt x="2782" y="991"/>
                  </a:moveTo>
                  <a:cubicBezTo>
                    <a:pt x="2923" y="991"/>
                    <a:pt x="3064" y="1086"/>
                    <a:pt x="3064" y="1271"/>
                  </a:cubicBezTo>
                  <a:cubicBezTo>
                    <a:pt x="3064" y="1271"/>
                    <a:pt x="3064" y="1271"/>
                    <a:pt x="3064" y="1279"/>
                  </a:cubicBezTo>
                  <a:cubicBezTo>
                    <a:pt x="2969" y="1327"/>
                    <a:pt x="2890" y="1390"/>
                    <a:pt x="2811" y="1461"/>
                  </a:cubicBezTo>
                  <a:cubicBezTo>
                    <a:pt x="2724" y="1366"/>
                    <a:pt x="2613" y="1295"/>
                    <a:pt x="2502" y="1239"/>
                  </a:cubicBezTo>
                  <a:cubicBezTo>
                    <a:pt x="2521" y="1072"/>
                    <a:pt x="2651" y="991"/>
                    <a:pt x="2782" y="991"/>
                  </a:cubicBezTo>
                  <a:close/>
                  <a:moveTo>
                    <a:pt x="2043" y="1612"/>
                  </a:moveTo>
                  <a:cubicBezTo>
                    <a:pt x="2098" y="1612"/>
                    <a:pt x="2154" y="1619"/>
                    <a:pt x="2209" y="1635"/>
                  </a:cubicBezTo>
                  <a:cubicBezTo>
                    <a:pt x="2336" y="1675"/>
                    <a:pt x="2446" y="1754"/>
                    <a:pt x="2526" y="1865"/>
                  </a:cubicBezTo>
                  <a:cubicBezTo>
                    <a:pt x="2462" y="2007"/>
                    <a:pt x="2431" y="2166"/>
                    <a:pt x="2431" y="2316"/>
                  </a:cubicBezTo>
                  <a:cubicBezTo>
                    <a:pt x="2439" y="2356"/>
                    <a:pt x="2439" y="2387"/>
                    <a:pt x="2446" y="2427"/>
                  </a:cubicBezTo>
                  <a:cubicBezTo>
                    <a:pt x="2320" y="2459"/>
                    <a:pt x="2209" y="2522"/>
                    <a:pt x="2114" y="2601"/>
                  </a:cubicBezTo>
                  <a:cubicBezTo>
                    <a:pt x="1940" y="2467"/>
                    <a:pt x="1734" y="2395"/>
                    <a:pt x="1520" y="2395"/>
                  </a:cubicBezTo>
                  <a:lnTo>
                    <a:pt x="1473" y="2395"/>
                  </a:lnTo>
                  <a:cubicBezTo>
                    <a:pt x="1457" y="2340"/>
                    <a:pt x="1441" y="2277"/>
                    <a:pt x="1441" y="2213"/>
                  </a:cubicBezTo>
                  <a:cubicBezTo>
                    <a:pt x="1441" y="1881"/>
                    <a:pt x="1710" y="1612"/>
                    <a:pt x="2043" y="1612"/>
                  </a:cubicBezTo>
                  <a:close/>
                  <a:moveTo>
                    <a:pt x="3608" y="1616"/>
                  </a:moveTo>
                  <a:cubicBezTo>
                    <a:pt x="3968" y="1616"/>
                    <a:pt x="4323" y="1888"/>
                    <a:pt x="4323" y="2324"/>
                  </a:cubicBezTo>
                  <a:lnTo>
                    <a:pt x="4323" y="2316"/>
                  </a:lnTo>
                  <a:lnTo>
                    <a:pt x="4323" y="2316"/>
                  </a:lnTo>
                  <a:cubicBezTo>
                    <a:pt x="4331" y="2554"/>
                    <a:pt x="4212" y="2775"/>
                    <a:pt x="4014" y="2902"/>
                  </a:cubicBezTo>
                  <a:cubicBezTo>
                    <a:pt x="3894" y="2844"/>
                    <a:pt x="3763" y="2815"/>
                    <a:pt x="3631" y="2815"/>
                  </a:cubicBezTo>
                  <a:cubicBezTo>
                    <a:pt x="3564" y="2815"/>
                    <a:pt x="3495" y="2822"/>
                    <a:pt x="3428" y="2839"/>
                  </a:cubicBezTo>
                  <a:cubicBezTo>
                    <a:pt x="3317" y="2641"/>
                    <a:pt x="3135" y="2498"/>
                    <a:pt x="2921" y="2443"/>
                  </a:cubicBezTo>
                  <a:cubicBezTo>
                    <a:pt x="2914" y="2403"/>
                    <a:pt x="2914" y="2364"/>
                    <a:pt x="2914" y="2324"/>
                  </a:cubicBezTo>
                  <a:cubicBezTo>
                    <a:pt x="2914" y="2197"/>
                    <a:pt x="2945" y="2071"/>
                    <a:pt x="3009" y="1960"/>
                  </a:cubicBezTo>
                  <a:cubicBezTo>
                    <a:pt x="3016" y="1952"/>
                    <a:pt x="3024" y="1936"/>
                    <a:pt x="3032" y="1928"/>
                  </a:cubicBezTo>
                  <a:cubicBezTo>
                    <a:pt x="3177" y="1712"/>
                    <a:pt x="3394" y="1616"/>
                    <a:pt x="3608" y="1616"/>
                  </a:cubicBezTo>
                  <a:close/>
                  <a:moveTo>
                    <a:pt x="2708" y="2870"/>
                  </a:moveTo>
                  <a:cubicBezTo>
                    <a:pt x="2826" y="2886"/>
                    <a:pt x="2929" y="2949"/>
                    <a:pt x="3001" y="3044"/>
                  </a:cubicBezTo>
                  <a:cubicBezTo>
                    <a:pt x="2811" y="3195"/>
                    <a:pt x="2692" y="3417"/>
                    <a:pt x="2660" y="3654"/>
                  </a:cubicBezTo>
                  <a:cubicBezTo>
                    <a:pt x="2557" y="3646"/>
                    <a:pt x="2462" y="3607"/>
                    <a:pt x="2391" y="3535"/>
                  </a:cubicBezTo>
                  <a:cubicBezTo>
                    <a:pt x="2383" y="3527"/>
                    <a:pt x="2375" y="3519"/>
                    <a:pt x="2375" y="3512"/>
                  </a:cubicBezTo>
                  <a:cubicBezTo>
                    <a:pt x="2272" y="3385"/>
                    <a:pt x="2256" y="3211"/>
                    <a:pt x="2328" y="3068"/>
                  </a:cubicBezTo>
                  <a:cubicBezTo>
                    <a:pt x="2407" y="2949"/>
                    <a:pt x="2534" y="2878"/>
                    <a:pt x="2676" y="2870"/>
                  </a:cubicBezTo>
                  <a:close/>
                  <a:moveTo>
                    <a:pt x="1480" y="2875"/>
                  </a:moveTo>
                  <a:cubicBezTo>
                    <a:pt x="1491" y="2875"/>
                    <a:pt x="1502" y="2876"/>
                    <a:pt x="1512" y="2878"/>
                  </a:cubicBezTo>
                  <a:cubicBezTo>
                    <a:pt x="1639" y="2878"/>
                    <a:pt x="1758" y="2918"/>
                    <a:pt x="1845" y="3005"/>
                  </a:cubicBezTo>
                  <a:cubicBezTo>
                    <a:pt x="1813" y="3084"/>
                    <a:pt x="1805" y="3179"/>
                    <a:pt x="1805" y="3266"/>
                  </a:cubicBezTo>
                  <a:cubicBezTo>
                    <a:pt x="1797" y="3409"/>
                    <a:pt x="1837" y="3543"/>
                    <a:pt x="1900" y="3670"/>
                  </a:cubicBezTo>
                  <a:cubicBezTo>
                    <a:pt x="1861" y="3725"/>
                    <a:pt x="1805" y="3773"/>
                    <a:pt x="1750" y="3804"/>
                  </a:cubicBezTo>
                  <a:cubicBezTo>
                    <a:pt x="1672" y="3847"/>
                    <a:pt x="1589" y="3867"/>
                    <a:pt x="1509" y="3867"/>
                  </a:cubicBezTo>
                  <a:cubicBezTo>
                    <a:pt x="1250" y="3867"/>
                    <a:pt x="1013" y="3660"/>
                    <a:pt x="1013" y="3369"/>
                  </a:cubicBezTo>
                  <a:lnTo>
                    <a:pt x="1021" y="3369"/>
                  </a:lnTo>
                  <a:cubicBezTo>
                    <a:pt x="1021" y="3234"/>
                    <a:pt x="1077" y="3108"/>
                    <a:pt x="1172" y="3013"/>
                  </a:cubicBezTo>
                  <a:cubicBezTo>
                    <a:pt x="1235" y="2957"/>
                    <a:pt x="1314" y="2910"/>
                    <a:pt x="1393" y="2894"/>
                  </a:cubicBezTo>
                  <a:cubicBezTo>
                    <a:pt x="1422" y="2882"/>
                    <a:pt x="1451" y="2875"/>
                    <a:pt x="1480" y="2875"/>
                  </a:cubicBezTo>
                  <a:close/>
                  <a:moveTo>
                    <a:pt x="3615" y="3295"/>
                  </a:moveTo>
                  <a:cubicBezTo>
                    <a:pt x="3867" y="3295"/>
                    <a:pt x="4109" y="3489"/>
                    <a:pt x="4109" y="3789"/>
                  </a:cubicBezTo>
                  <a:cubicBezTo>
                    <a:pt x="4109" y="4066"/>
                    <a:pt x="3887" y="4287"/>
                    <a:pt x="3618" y="4287"/>
                  </a:cubicBezTo>
                  <a:cubicBezTo>
                    <a:pt x="3175" y="4287"/>
                    <a:pt x="2953" y="3749"/>
                    <a:pt x="3270" y="3440"/>
                  </a:cubicBezTo>
                  <a:cubicBezTo>
                    <a:pt x="3370" y="3340"/>
                    <a:pt x="3494" y="3295"/>
                    <a:pt x="3615" y="3295"/>
                  </a:cubicBezTo>
                  <a:close/>
                  <a:moveTo>
                    <a:pt x="2241" y="4010"/>
                  </a:moveTo>
                  <a:cubicBezTo>
                    <a:pt x="2375" y="4089"/>
                    <a:pt x="2518" y="4129"/>
                    <a:pt x="2668" y="4129"/>
                  </a:cubicBezTo>
                  <a:lnTo>
                    <a:pt x="2708" y="4129"/>
                  </a:lnTo>
                  <a:cubicBezTo>
                    <a:pt x="2747" y="4224"/>
                    <a:pt x="2795" y="4311"/>
                    <a:pt x="2858" y="4390"/>
                  </a:cubicBezTo>
                  <a:cubicBezTo>
                    <a:pt x="2834" y="4469"/>
                    <a:pt x="2795" y="4533"/>
                    <a:pt x="2739" y="4580"/>
                  </a:cubicBezTo>
                  <a:cubicBezTo>
                    <a:pt x="2692" y="4620"/>
                    <a:pt x="2644" y="4652"/>
                    <a:pt x="2589" y="4667"/>
                  </a:cubicBezTo>
                  <a:cubicBezTo>
                    <a:pt x="2549" y="4675"/>
                    <a:pt x="2510" y="4683"/>
                    <a:pt x="2470" y="4683"/>
                  </a:cubicBezTo>
                  <a:cubicBezTo>
                    <a:pt x="2249" y="4683"/>
                    <a:pt x="2074" y="4501"/>
                    <a:pt x="2074" y="4279"/>
                  </a:cubicBezTo>
                  <a:cubicBezTo>
                    <a:pt x="2074" y="4232"/>
                    <a:pt x="2082" y="4192"/>
                    <a:pt x="2098" y="4153"/>
                  </a:cubicBezTo>
                  <a:cubicBezTo>
                    <a:pt x="2146" y="4113"/>
                    <a:pt x="2201" y="4066"/>
                    <a:pt x="2241" y="4010"/>
                  </a:cubicBezTo>
                  <a:close/>
                  <a:moveTo>
                    <a:pt x="2697" y="0"/>
                  </a:moveTo>
                  <a:cubicBezTo>
                    <a:pt x="2583" y="0"/>
                    <a:pt x="2470" y="76"/>
                    <a:pt x="2462" y="226"/>
                  </a:cubicBezTo>
                  <a:lnTo>
                    <a:pt x="2462" y="582"/>
                  </a:lnTo>
                  <a:cubicBezTo>
                    <a:pt x="2233" y="685"/>
                    <a:pt x="2074" y="891"/>
                    <a:pt x="2035" y="1137"/>
                  </a:cubicBezTo>
                  <a:cubicBezTo>
                    <a:pt x="1781" y="1144"/>
                    <a:pt x="1544" y="1232"/>
                    <a:pt x="1354" y="1398"/>
                  </a:cubicBezTo>
                  <a:lnTo>
                    <a:pt x="1275" y="1319"/>
                  </a:lnTo>
                  <a:lnTo>
                    <a:pt x="1275" y="939"/>
                  </a:lnTo>
                  <a:cubicBezTo>
                    <a:pt x="1263" y="792"/>
                    <a:pt x="1148" y="719"/>
                    <a:pt x="1033" y="719"/>
                  </a:cubicBezTo>
                  <a:cubicBezTo>
                    <a:pt x="918" y="719"/>
                    <a:pt x="804" y="792"/>
                    <a:pt x="792" y="939"/>
                  </a:cubicBezTo>
                  <a:lnTo>
                    <a:pt x="792" y="1176"/>
                  </a:lnTo>
                  <a:lnTo>
                    <a:pt x="554" y="1176"/>
                  </a:lnTo>
                  <a:cubicBezTo>
                    <a:pt x="238" y="1176"/>
                    <a:pt x="238" y="1651"/>
                    <a:pt x="554" y="1651"/>
                  </a:cubicBezTo>
                  <a:lnTo>
                    <a:pt x="934" y="1651"/>
                  </a:lnTo>
                  <a:lnTo>
                    <a:pt x="1061" y="1778"/>
                  </a:lnTo>
                  <a:cubicBezTo>
                    <a:pt x="950" y="2023"/>
                    <a:pt x="942" y="2292"/>
                    <a:pt x="1021" y="2538"/>
                  </a:cubicBezTo>
                  <a:cubicBezTo>
                    <a:pt x="990" y="2562"/>
                    <a:pt x="950" y="2577"/>
                    <a:pt x="918" y="2609"/>
                  </a:cubicBezTo>
                  <a:lnTo>
                    <a:pt x="317" y="2609"/>
                  </a:lnTo>
                  <a:cubicBezTo>
                    <a:pt x="314" y="2609"/>
                    <a:pt x="312" y="2609"/>
                    <a:pt x="309" y="2609"/>
                  </a:cubicBezTo>
                  <a:cubicBezTo>
                    <a:pt x="0" y="2609"/>
                    <a:pt x="3" y="3076"/>
                    <a:pt x="317" y="3084"/>
                  </a:cubicBezTo>
                  <a:lnTo>
                    <a:pt x="594" y="3084"/>
                  </a:lnTo>
                  <a:cubicBezTo>
                    <a:pt x="483" y="3417"/>
                    <a:pt x="570" y="3781"/>
                    <a:pt x="808" y="4034"/>
                  </a:cubicBezTo>
                  <a:lnTo>
                    <a:pt x="554" y="4034"/>
                  </a:lnTo>
                  <a:cubicBezTo>
                    <a:pt x="547" y="4034"/>
                    <a:pt x="539" y="4033"/>
                    <a:pt x="532" y="4033"/>
                  </a:cubicBezTo>
                  <a:cubicBezTo>
                    <a:pt x="221" y="4033"/>
                    <a:pt x="221" y="4510"/>
                    <a:pt x="532" y="4510"/>
                  </a:cubicBezTo>
                  <a:cubicBezTo>
                    <a:pt x="539" y="4510"/>
                    <a:pt x="547" y="4510"/>
                    <a:pt x="554" y="4509"/>
                  </a:cubicBezTo>
                  <a:lnTo>
                    <a:pt x="792" y="4509"/>
                  </a:lnTo>
                  <a:lnTo>
                    <a:pt x="792" y="4747"/>
                  </a:lnTo>
                  <a:cubicBezTo>
                    <a:pt x="800" y="4893"/>
                    <a:pt x="913" y="4966"/>
                    <a:pt x="1026" y="4966"/>
                  </a:cubicBezTo>
                  <a:cubicBezTo>
                    <a:pt x="1140" y="4966"/>
                    <a:pt x="1255" y="4893"/>
                    <a:pt x="1267" y="4747"/>
                  </a:cubicBezTo>
                  <a:lnTo>
                    <a:pt x="1267" y="4367"/>
                  </a:lnTo>
                  <a:lnTo>
                    <a:pt x="1314" y="4319"/>
                  </a:lnTo>
                  <a:cubicBezTo>
                    <a:pt x="1378" y="4327"/>
                    <a:pt x="1449" y="4335"/>
                    <a:pt x="1512" y="4335"/>
                  </a:cubicBezTo>
                  <a:lnTo>
                    <a:pt x="1599" y="4335"/>
                  </a:lnTo>
                  <a:cubicBezTo>
                    <a:pt x="1623" y="4794"/>
                    <a:pt x="1995" y="5150"/>
                    <a:pt x="2454" y="5158"/>
                  </a:cubicBezTo>
                  <a:lnTo>
                    <a:pt x="2454" y="5459"/>
                  </a:lnTo>
                  <a:cubicBezTo>
                    <a:pt x="2462" y="5609"/>
                    <a:pt x="2575" y="5685"/>
                    <a:pt x="2689" y="5685"/>
                  </a:cubicBezTo>
                  <a:cubicBezTo>
                    <a:pt x="2803" y="5685"/>
                    <a:pt x="2917" y="5609"/>
                    <a:pt x="2929" y="5459"/>
                  </a:cubicBezTo>
                  <a:lnTo>
                    <a:pt x="2929" y="5024"/>
                  </a:lnTo>
                  <a:cubicBezTo>
                    <a:pt x="2969" y="5000"/>
                    <a:pt x="3009" y="4968"/>
                    <a:pt x="3048" y="4937"/>
                  </a:cubicBezTo>
                  <a:cubicBezTo>
                    <a:pt x="3127" y="4865"/>
                    <a:pt x="3199" y="4786"/>
                    <a:pt x="3246" y="4691"/>
                  </a:cubicBezTo>
                  <a:cubicBezTo>
                    <a:pt x="3362" y="4740"/>
                    <a:pt x="3485" y="4763"/>
                    <a:pt x="3608" y="4763"/>
                  </a:cubicBezTo>
                  <a:cubicBezTo>
                    <a:pt x="3785" y="4763"/>
                    <a:pt x="3962" y="4714"/>
                    <a:pt x="4117" y="4620"/>
                  </a:cubicBezTo>
                  <a:lnTo>
                    <a:pt x="4117" y="4747"/>
                  </a:lnTo>
                  <a:cubicBezTo>
                    <a:pt x="4117" y="4905"/>
                    <a:pt x="4238" y="4984"/>
                    <a:pt x="4358" y="4984"/>
                  </a:cubicBezTo>
                  <a:cubicBezTo>
                    <a:pt x="4479" y="4984"/>
                    <a:pt x="4600" y="4905"/>
                    <a:pt x="4600" y="4747"/>
                  </a:cubicBezTo>
                  <a:lnTo>
                    <a:pt x="4600" y="4509"/>
                  </a:lnTo>
                  <a:lnTo>
                    <a:pt x="4837" y="4509"/>
                  </a:lnTo>
                  <a:cubicBezTo>
                    <a:pt x="5130" y="4493"/>
                    <a:pt x="5130" y="4058"/>
                    <a:pt x="4837" y="4034"/>
                  </a:cubicBezTo>
                  <a:lnTo>
                    <a:pt x="4552" y="4034"/>
                  </a:lnTo>
                  <a:cubicBezTo>
                    <a:pt x="4631" y="3749"/>
                    <a:pt x="4576" y="3448"/>
                    <a:pt x="4394" y="3211"/>
                  </a:cubicBezTo>
                  <a:cubicBezTo>
                    <a:pt x="4441" y="3171"/>
                    <a:pt x="4481" y="3132"/>
                    <a:pt x="4521" y="3084"/>
                  </a:cubicBezTo>
                  <a:lnTo>
                    <a:pt x="5075" y="3084"/>
                  </a:lnTo>
                  <a:cubicBezTo>
                    <a:pt x="5391" y="3084"/>
                    <a:pt x="5391" y="2609"/>
                    <a:pt x="5075" y="2609"/>
                  </a:cubicBezTo>
                  <a:lnTo>
                    <a:pt x="4758" y="2609"/>
                  </a:lnTo>
                  <a:cubicBezTo>
                    <a:pt x="4845" y="2284"/>
                    <a:pt x="4790" y="1936"/>
                    <a:pt x="4592" y="1659"/>
                  </a:cubicBezTo>
                  <a:lnTo>
                    <a:pt x="4837" y="1659"/>
                  </a:lnTo>
                  <a:cubicBezTo>
                    <a:pt x="4964" y="1659"/>
                    <a:pt x="5075" y="1548"/>
                    <a:pt x="5075" y="1422"/>
                  </a:cubicBezTo>
                  <a:lnTo>
                    <a:pt x="5075" y="1414"/>
                  </a:lnTo>
                  <a:cubicBezTo>
                    <a:pt x="5075" y="1287"/>
                    <a:pt x="4964" y="1176"/>
                    <a:pt x="4837" y="1176"/>
                  </a:cubicBezTo>
                  <a:lnTo>
                    <a:pt x="4600" y="1176"/>
                  </a:lnTo>
                  <a:lnTo>
                    <a:pt x="4600" y="939"/>
                  </a:lnTo>
                  <a:cubicBezTo>
                    <a:pt x="4600" y="780"/>
                    <a:pt x="4481" y="701"/>
                    <a:pt x="4362" y="701"/>
                  </a:cubicBezTo>
                  <a:cubicBezTo>
                    <a:pt x="4244" y="701"/>
                    <a:pt x="4125" y="780"/>
                    <a:pt x="4125" y="939"/>
                  </a:cubicBezTo>
                  <a:lnTo>
                    <a:pt x="4125" y="1255"/>
                  </a:lnTo>
                  <a:cubicBezTo>
                    <a:pt x="3966" y="1176"/>
                    <a:pt x="3792" y="1137"/>
                    <a:pt x="3618" y="1137"/>
                  </a:cubicBezTo>
                  <a:cubicBezTo>
                    <a:pt x="3586" y="1137"/>
                    <a:pt x="3563" y="1144"/>
                    <a:pt x="3531" y="1144"/>
                  </a:cubicBezTo>
                  <a:cubicBezTo>
                    <a:pt x="3476" y="836"/>
                    <a:pt x="3246" y="590"/>
                    <a:pt x="2937" y="519"/>
                  </a:cubicBezTo>
                  <a:lnTo>
                    <a:pt x="2937" y="226"/>
                  </a:lnTo>
                  <a:cubicBezTo>
                    <a:pt x="2925" y="76"/>
                    <a:pt x="2811" y="0"/>
                    <a:pt x="26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12"/>
            <p:cNvSpPr/>
            <p:nvPr/>
          </p:nvSpPr>
          <p:spPr>
            <a:xfrm>
              <a:off x="758179" y="3257730"/>
              <a:ext cx="414659" cy="406124"/>
            </a:xfrm>
            <a:custGeom>
              <a:rect b="b" l="l" r="r" t="t"/>
              <a:pathLst>
                <a:path extrusionOk="0" h="14275" w="14575">
                  <a:moveTo>
                    <a:pt x="10503" y="482"/>
                  </a:moveTo>
                  <a:cubicBezTo>
                    <a:pt x="10931" y="482"/>
                    <a:pt x="11364" y="565"/>
                    <a:pt x="11780" y="737"/>
                  </a:cubicBezTo>
                  <a:cubicBezTo>
                    <a:pt x="13245" y="1346"/>
                    <a:pt x="14076" y="2906"/>
                    <a:pt x="13767" y="4466"/>
                  </a:cubicBezTo>
                  <a:cubicBezTo>
                    <a:pt x="13451" y="6017"/>
                    <a:pt x="12089" y="7142"/>
                    <a:pt x="10498" y="7142"/>
                  </a:cubicBezTo>
                  <a:lnTo>
                    <a:pt x="10498" y="7134"/>
                  </a:lnTo>
                  <a:cubicBezTo>
                    <a:pt x="9611" y="7134"/>
                    <a:pt x="8764" y="6785"/>
                    <a:pt x="8146" y="6160"/>
                  </a:cubicBezTo>
                  <a:cubicBezTo>
                    <a:pt x="7022" y="5036"/>
                    <a:pt x="6848" y="3278"/>
                    <a:pt x="7735" y="1956"/>
                  </a:cubicBezTo>
                  <a:cubicBezTo>
                    <a:pt x="8371" y="1013"/>
                    <a:pt x="9418" y="482"/>
                    <a:pt x="10503" y="482"/>
                  </a:cubicBezTo>
                  <a:close/>
                  <a:moveTo>
                    <a:pt x="5589" y="4070"/>
                  </a:moveTo>
                  <a:cubicBezTo>
                    <a:pt x="5661" y="4070"/>
                    <a:pt x="5724" y="4101"/>
                    <a:pt x="5771" y="4157"/>
                  </a:cubicBezTo>
                  <a:cubicBezTo>
                    <a:pt x="5811" y="4204"/>
                    <a:pt x="5835" y="4268"/>
                    <a:pt x="5827" y="4323"/>
                  </a:cubicBezTo>
                  <a:cubicBezTo>
                    <a:pt x="5803" y="4434"/>
                    <a:pt x="5795" y="4545"/>
                    <a:pt x="5803" y="4648"/>
                  </a:cubicBezTo>
                  <a:cubicBezTo>
                    <a:pt x="5803" y="5471"/>
                    <a:pt x="6104" y="5590"/>
                    <a:pt x="7394" y="6009"/>
                  </a:cubicBezTo>
                  <a:cubicBezTo>
                    <a:pt x="7474" y="6120"/>
                    <a:pt x="7553" y="6223"/>
                    <a:pt x="7640" y="6318"/>
                  </a:cubicBezTo>
                  <a:lnTo>
                    <a:pt x="6967" y="6999"/>
                  </a:lnTo>
                  <a:cubicBezTo>
                    <a:pt x="6880" y="7086"/>
                    <a:pt x="6753" y="7134"/>
                    <a:pt x="6626" y="7134"/>
                  </a:cubicBezTo>
                  <a:lnTo>
                    <a:pt x="5027" y="7134"/>
                  </a:lnTo>
                  <a:cubicBezTo>
                    <a:pt x="4726" y="7157"/>
                    <a:pt x="4726" y="7593"/>
                    <a:pt x="5027" y="7609"/>
                  </a:cubicBezTo>
                  <a:lnTo>
                    <a:pt x="6634" y="7609"/>
                  </a:lnTo>
                  <a:cubicBezTo>
                    <a:pt x="6880" y="7609"/>
                    <a:pt x="7125" y="7514"/>
                    <a:pt x="7307" y="7332"/>
                  </a:cubicBezTo>
                  <a:lnTo>
                    <a:pt x="7980" y="6659"/>
                  </a:lnTo>
                  <a:cubicBezTo>
                    <a:pt x="8289" y="6928"/>
                    <a:pt x="8637" y="7149"/>
                    <a:pt x="9009" y="7308"/>
                  </a:cubicBezTo>
                  <a:cubicBezTo>
                    <a:pt x="9049" y="7537"/>
                    <a:pt x="9025" y="7767"/>
                    <a:pt x="8938" y="7973"/>
                  </a:cubicBezTo>
                  <a:cubicBezTo>
                    <a:pt x="8788" y="8258"/>
                    <a:pt x="8922" y="8519"/>
                    <a:pt x="9049" y="8772"/>
                  </a:cubicBezTo>
                  <a:cubicBezTo>
                    <a:pt x="9191" y="9002"/>
                    <a:pt x="9263" y="9255"/>
                    <a:pt x="9279" y="9524"/>
                  </a:cubicBezTo>
                  <a:cubicBezTo>
                    <a:pt x="9302" y="10197"/>
                    <a:pt x="9366" y="10870"/>
                    <a:pt x="9461" y="11543"/>
                  </a:cubicBezTo>
                  <a:cubicBezTo>
                    <a:pt x="9556" y="12287"/>
                    <a:pt x="9564" y="13047"/>
                    <a:pt x="9492" y="13800"/>
                  </a:cubicBezTo>
                  <a:lnTo>
                    <a:pt x="8930" y="13800"/>
                  </a:lnTo>
                  <a:lnTo>
                    <a:pt x="8875" y="13697"/>
                  </a:lnTo>
                  <a:cubicBezTo>
                    <a:pt x="8621" y="13190"/>
                    <a:pt x="8479" y="12628"/>
                    <a:pt x="8471" y="12050"/>
                  </a:cubicBezTo>
                  <a:cubicBezTo>
                    <a:pt x="8503" y="11290"/>
                    <a:pt x="8376" y="10522"/>
                    <a:pt x="8099" y="9809"/>
                  </a:cubicBezTo>
                  <a:cubicBezTo>
                    <a:pt x="8062" y="9707"/>
                    <a:pt x="7966" y="9648"/>
                    <a:pt x="7870" y="9648"/>
                  </a:cubicBezTo>
                  <a:cubicBezTo>
                    <a:pt x="7803" y="9648"/>
                    <a:pt x="7736" y="9676"/>
                    <a:pt x="7687" y="9738"/>
                  </a:cubicBezTo>
                  <a:cubicBezTo>
                    <a:pt x="7656" y="9778"/>
                    <a:pt x="6888" y="10744"/>
                    <a:pt x="7276" y="12462"/>
                  </a:cubicBezTo>
                  <a:cubicBezTo>
                    <a:pt x="7347" y="12921"/>
                    <a:pt x="7268" y="13396"/>
                    <a:pt x="7038" y="13800"/>
                  </a:cubicBezTo>
                  <a:lnTo>
                    <a:pt x="3008" y="13800"/>
                  </a:lnTo>
                  <a:cubicBezTo>
                    <a:pt x="2779" y="13396"/>
                    <a:pt x="2700" y="12921"/>
                    <a:pt x="2771" y="12462"/>
                  </a:cubicBezTo>
                  <a:cubicBezTo>
                    <a:pt x="3159" y="10744"/>
                    <a:pt x="2391" y="9778"/>
                    <a:pt x="2359" y="9738"/>
                  </a:cubicBezTo>
                  <a:cubicBezTo>
                    <a:pt x="2311" y="9676"/>
                    <a:pt x="2243" y="9648"/>
                    <a:pt x="2176" y="9648"/>
                  </a:cubicBezTo>
                  <a:cubicBezTo>
                    <a:pt x="2080" y="9648"/>
                    <a:pt x="1985" y="9707"/>
                    <a:pt x="1948" y="9809"/>
                  </a:cubicBezTo>
                  <a:cubicBezTo>
                    <a:pt x="1671" y="10530"/>
                    <a:pt x="1544" y="11298"/>
                    <a:pt x="1576" y="12074"/>
                  </a:cubicBezTo>
                  <a:cubicBezTo>
                    <a:pt x="1568" y="12636"/>
                    <a:pt x="1425" y="13190"/>
                    <a:pt x="1172" y="13697"/>
                  </a:cubicBezTo>
                  <a:lnTo>
                    <a:pt x="1116" y="13792"/>
                  </a:lnTo>
                  <a:lnTo>
                    <a:pt x="554" y="13792"/>
                  </a:lnTo>
                  <a:cubicBezTo>
                    <a:pt x="483" y="13047"/>
                    <a:pt x="491" y="12287"/>
                    <a:pt x="578" y="11543"/>
                  </a:cubicBezTo>
                  <a:cubicBezTo>
                    <a:pt x="681" y="10870"/>
                    <a:pt x="744" y="10197"/>
                    <a:pt x="768" y="9524"/>
                  </a:cubicBezTo>
                  <a:cubicBezTo>
                    <a:pt x="784" y="9255"/>
                    <a:pt x="855" y="9002"/>
                    <a:pt x="998" y="8772"/>
                  </a:cubicBezTo>
                  <a:cubicBezTo>
                    <a:pt x="1124" y="8519"/>
                    <a:pt x="1259" y="8258"/>
                    <a:pt x="1108" y="7973"/>
                  </a:cubicBezTo>
                  <a:cubicBezTo>
                    <a:pt x="990" y="7672"/>
                    <a:pt x="990" y="7339"/>
                    <a:pt x="1108" y="7047"/>
                  </a:cubicBezTo>
                  <a:cubicBezTo>
                    <a:pt x="1275" y="6635"/>
                    <a:pt x="1663" y="6334"/>
                    <a:pt x="2248" y="6136"/>
                  </a:cubicBezTo>
                  <a:lnTo>
                    <a:pt x="2597" y="6025"/>
                  </a:lnTo>
                  <a:cubicBezTo>
                    <a:pt x="3927" y="5590"/>
                    <a:pt x="4243" y="5495"/>
                    <a:pt x="4243" y="4648"/>
                  </a:cubicBezTo>
                  <a:cubicBezTo>
                    <a:pt x="4243" y="4545"/>
                    <a:pt x="4236" y="4434"/>
                    <a:pt x="4220" y="4323"/>
                  </a:cubicBezTo>
                  <a:cubicBezTo>
                    <a:pt x="4212" y="4268"/>
                    <a:pt x="4228" y="4204"/>
                    <a:pt x="4275" y="4157"/>
                  </a:cubicBezTo>
                  <a:cubicBezTo>
                    <a:pt x="4315" y="4101"/>
                    <a:pt x="4386" y="4070"/>
                    <a:pt x="4457" y="4070"/>
                  </a:cubicBezTo>
                  <a:close/>
                  <a:moveTo>
                    <a:pt x="10486" y="1"/>
                  </a:moveTo>
                  <a:cubicBezTo>
                    <a:pt x="7714" y="1"/>
                    <a:pt x="5876" y="2870"/>
                    <a:pt x="7038" y="5392"/>
                  </a:cubicBezTo>
                  <a:cubicBezTo>
                    <a:pt x="6278" y="5131"/>
                    <a:pt x="6278" y="5051"/>
                    <a:pt x="6278" y="4648"/>
                  </a:cubicBezTo>
                  <a:cubicBezTo>
                    <a:pt x="6278" y="4561"/>
                    <a:pt x="6286" y="4481"/>
                    <a:pt x="6294" y="4394"/>
                  </a:cubicBezTo>
                  <a:cubicBezTo>
                    <a:pt x="6326" y="4196"/>
                    <a:pt x="6262" y="3999"/>
                    <a:pt x="6136" y="3848"/>
                  </a:cubicBezTo>
                  <a:cubicBezTo>
                    <a:pt x="5993" y="3682"/>
                    <a:pt x="5795" y="3595"/>
                    <a:pt x="5589" y="3595"/>
                  </a:cubicBezTo>
                  <a:lnTo>
                    <a:pt x="4457" y="3595"/>
                  </a:lnTo>
                  <a:cubicBezTo>
                    <a:pt x="4251" y="3595"/>
                    <a:pt x="4046" y="3682"/>
                    <a:pt x="3911" y="3848"/>
                  </a:cubicBezTo>
                  <a:cubicBezTo>
                    <a:pt x="3784" y="3999"/>
                    <a:pt x="3721" y="4196"/>
                    <a:pt x="3753" y="4394"/>
                  </a:cubicBezTo>
                  <a:cubicBezTo>
                    <a:pt x="3761" y="4481"/>
                    <a:pt x="3768" y="4561"/>
                    <a:pt x="3768" y="4648"/>
                  </a:cubicBezTo>
                  <a:cubicBezTo>
                    <a:pt x="3768" y="5139"/>
                    <a:pt x="3768" y="5146"/>
                    <a:pt x="2454" y="5574"/>
                  </a:cubicBezTo>
                  <a:lnTo>
                    <a:pt x="2098" y="5685"/>
                  </a:lnTo>
                  <a:cubicBezTo>
                    <a:pt x="1195" y="5986"/>
                    <a:pt x="823" y="6492"/>
                    <a:pt x="673" y="6864"/>
                  </a:cubicBezTo>
                  <a:cubicBezTo>
                    <a:pt x="491" y="7284"/>
                    <a:pt x="499" y="7767"/>
                    <a:pt x="681" y="8187"/>
                  </a:cubicBezTo>
                  <a:cubicBezTo>
                    <a:pt x="713" y="8250"/>
                    <a:pt x="673" y="8353"/>
                    <a:pt x="570" y="8559"/>
                  </a:cubicBezTo>
                  <a:cubicBezTo>
                    <a:pt x="396" y="8852"/>
                    <a:pt x="301" y="9184"/>
                    <a:pt x="293" y="9524"/>
                  </a:cubicBezTo>
                  <a:cubicBezTo>
                    <a:pt x="269" y="10174"/>
                    <a:pt x="206" y="10823"/>
                    <a:pt x="111" y="11472"/>
                  </a:cubicBezTo>
                  <a:cubicBezTo>
                    <a:pt x="0" y="12335"/>
                    <a:pt x="0" y="13206"/>
                    <a:pt x="111" y="14069"/>
                  </a:cubicBezTo>
                  <a:cubicBezTo>
                    <a:pt x="127" y="14187"/>
                    <a:pt x="230" y="14275"/>
                    <a:pt x="348" y="14275"/>
                  </a:cubicBezTo>
                  <a:lnTo>
                    <a:pt x="1267" y="14275"/>
                  </a:lnTo>
                  <a:cubicBezTo>
                    <a:pt x="1354" y="14275"/>
                    <a:pt x="1433" y="14219"/>
                    <a:pt x="1473" y="14140"/>
                  </a:cubicBezTo>
                  <a:lnTo>
                    <a:pt x="1591" y="13910"/>
                  </a:lnTo>
                  <a:cubicBezTo>
                    <a:pt x="1892" y="13332"/>
                    <a:pt x="2043" y="12699"/>
                    <a:pt x="2058" y="12050"/>
                  </a:cubicBezTo>
                  <a:cubicBezTo>
                    <a:pt x="2027" y="11527"/>
                    <a:pt x="2090" y="11005"/>
                    <a:pt x="2241" y="10498"/>
                  </a:cubicBezTo>
                  <a:cubicBezTo>
                    <a:pt x="2446" y="11100"/>
                    <a:pt x="2470" y="11741"/>
                    <a:pt x="2320" y="12359"/>
                  </a:cubicBezTo>
                  <a:cubicBezTo>
                    <a:pt x="2209" y="12937"/>
                    <a:pt x="2312" y="13530"/>
                    <a:pt x="2605" y="14037"/>
                  </a:cubicBezTo>
                  <a:cubicBezTo>
                    <a:pt x="2676" y="14180"/>
                    <a:pt x="2818" y="14267"/>
                    <a:pt x="2977" y="14267"/>
                  </a:cubicBezTo>
                  <a:lnTo>
                    <a:pt x="7078" y="14267"/>
                  </a:lnTo>
                  <a:cubicBezTo>
                    <a:pt x="7236" y="14267"/>
                    <a:pt x="7379" y="14180"/>
                    <a:pt x="7450" y="14037"/>
                  </a:cubicBezTo>
                  <a:cubicBezTo>
                    <a:pt x="7743" y="13530"/>
                    <a:pt x="7846" y="12937"/>
                    <a:pt x="7743" y="12359"/>
                  </a:cubicBezTo>
                  <a:cubicBezTo>
                    <a:pt x="7584" y="11741"/>
                    <a:pt x="7608" y="11092"/>
                    <a:pt x="7822" y="10498"/>
                  </a:cubicBezTo>
                  <a:cubicBezTo>
                    <a:pt x="7964" y="11005"/>
                    <a:pt x="8028" y="11543"/>
                    <a:pt x="8004" y="12074"/>
                  </a:cubicBezTo>
                  <a:cubicBezTo>
                    <a:pt x="8012" y="12715"/>
                    <a:pt x="8170" y="13340"/>
                    <a:pt x="8455" y="13910"/>
                  </a:cubicBezTo>
                  <a:lnTo>
                    <a:pt x="8574" y="14140"/>
                  </a:lnTo>
                  <a:cubicBezTo>
                    <a:pt x="8614" y="14219"/>
                    <a:pt x="8701" y="14275"/>
                    <a:pt x="8788" y="14275"/>
                  </a:cubicBezTo>
                  <a:lnTo>
                    <a:pt x="9706" y="14275"/>
                  </a:lnTo>
                  <a:cubicBezTo>
                    <a:pt x="9825" y="14275"/>
                    <a:pt x="9920" y="14187"/>
                    <a:pt x="9936" y="14069"/>
                  </a:cubicBezTo>
                  <a:cubicBezTo>
                    <a:pt x="10047" y="13206"/>
                    <a:pt x="10047" y="12335"/>
                    <a:pt x="9936" y="11472"/>
                  </a:cubicBezTo>
                  <a:cubicBezTo>
                    <a:pt x="9841" y="10823"/>
                    <a:pt x="9785" y="10174"/>
                    <a:pt x="9762" y="9524"/>
                  </a:cubicBezTo>
                  <a:cubicBezTo>
                    <a:pt x="9746" y="9184"/>
                    <a:pt x="9651" y="8852"/>
                    <a:pt x="9484" y="8559"/>
                  </a:cubicBezTo>
                  <a:cubicBezTo>
                    <a:pt x="9374" y="8353"/>
                    <a:pt x="9334" y="8250"/>
                    <a:pt x="9366" y="8187"/>
                  </a:cubicBezTo>
                  <a:cubicBezTo>
                    <a:pt x="9469" y="7965"/>
                    <a:pt x="9516" y="7719"/>
                    <a:pt x="9508" y="7474"/>
                  </a:cubicBezTo>
                  <a:lnTo>
                    <a:pt x="9508" y="7474"/>
                  </a:lnTo>
                  <a:cubicBezTo>
                    <a:pt x="9842" y="7565"/>
                    <a:pt x="10176" y="7608"/>
                    <a:pt x="10504" y="7608"/>
                  </a:cubicBezTo>
                  <a:cubicBezTo>
                    <a:pt x="12355" y="7608"/>
                    <a:pt x="14011" y="6236"/>
                    <a:pt x="14266" y="4299"/>
                  </a:cubicBezTo>
                  <a:cubicBezTo>
                    <a:pt x="14575" y="2019"/>
                    <a:pt x="12794" y="1"/>
                    <a:pt x="10498" y="1"/>
                  </a:cubicBezTo>
                  <a:cubicBezTo>
                    <a:pt x="10494" y="1"/>
                    <a:pt x="10490" y="1"/>
                    <a:pt x="104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12"/>
            <p:cNvSpPr/>
            <p:nvPr/>
          </p:nvSpPr>
          <p:spPr>
            <a:xfrm>
              <a:off x="837893" y="3487912"/>
              <a:ext cx="38322" cy="13542"/>
            </a:xfrm>
            <a:custGeom>
              <a:rect b="b" l="l" r="r" t="t"/>
              <a:pathLst>
                <a:path extrusionOk="0" h="476" w="1347">
                  <a:moveTo>
                    <a:pt x="317" y="476"/>
                  </a:moveTo>
                  <a:lnTo>
                    <a:pt x="1038" y="476"/>
                  </a:lnTo>
                  <a:cubicBezTo>
                    <a:pt x="1346" y="476"/>
                    <a:pt x="1346" y="1"/>
                    <a:pt x="1038" y="1"/>
                  </a:cubicBezTo>
                  <a:lnTo>
                    <a:pt x="317" y="1"/>
                  </a:lnTo>
                  <a:cubicBezTo>
                    <a:pt x="1" y="1"/>
                    <a:pt x="1" y="476"/>
                    <a:pt x="317" y="476"/>
                  </a:cubicBezTo>
                  <a:close/>
                  <a:moveTo>
                    <a:pt x="317" y="47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12"/>
            <p:cNvSpPr/>
            <p:nvPr/>
          </p:nvSpPr>
          <p:spPr>
            <a:xfrm>
              <a:off x="925971" y="3487912"/>
              <a:ext cx="38294" cy="13542"/>
            </a:xfrm>
            <a:custGeom>
              <a:rect b="b" l="l" r="r" t="t"/>
              <a:pathLst>
                <a:path extrusionOk="0" h="476" w="1346">
                  <a:moveTo>
                    <a:pt x="317" y="476"/>
                  </a:moveTo>
                  <a:lnTo>
                    <a:pt x="1029" y="476"/>
                  </a:lnTo>
                  <a:cubicBezTo>
                    <a:pt x="1346" y="476"/>
                    <a:pt x="1346" y="1"/>
                    <a:pt x="1029" y="1"/>
                  </a:cubicBezTo>
                  <a:lnTo>
                    <a:pt x="317" y="1"/>
                  </a:lnTo>
                  <a:cubicBezTo>
                    <a:pt x="0" y="1"/>
                    <a:pt x="0" y="476"/>
                    <a:pt x="317" y="476"/>
                  </a:cubicBezTo>
                  <a:close/>
                  <a:moveTo>
                    <a:pt x="317" y="47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12"/>
            <p:cNvSpPr/>
            <p:nvPr/>
          </p:nvSpPr>
          <p:spPr>
            <a:xfrm>
              <a:off x="894421" y="3596019"/>
              <a:ext cx="13542" cy="22106"/>
            </a:xfrm>
            <a:custGeom>
              <a:rect b="b" l="l" r="r" t="t"/>
              <a:pathLst>
                <a:path extrusionOk="0" h="777" w="476">
                  <a:moveTo>
                    <a:pt x="238" y="1"/>
                  </a:moveTo>
                  <a:cubicBezTo>
                    <a:pt x="104" y="1"/>
                    <a:pt x="1" y="111"/>
                    <a:pt x="1" y="238"/>
                  </a:cubicBezTo>
                  <a:lnTo>
                    <a:pt x="1" y="476"/>
                  </a:lnTo>
                  <a:cubicBezTo>
                    <a:pt x="17" y="776"/>
                    <a:pt x="452" y="776"/>
                    <a:pt x="476" y="476"/>
                  </a:cubicBezTo>
                  <a:lnTo>
                    <a:pt x="476" y="238"/>
                  </a:lnTo>
                  <a:cubicBezTo>
                    <a:pt x="476" y="111"/>
                    <a:pt x="365" y="1"/>
                    <a:pt x="238" y="1"/>
                  </a:cubicBezTo>
                  <a:close/>
                  <a:moveTo>
                    <a:pt x="238" y="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12"/>
            <p:cNvSpPr/>
            <p:nvPr/>
          </p:nvSpPr>
          <p:spPr>
            <a:xfrm>
              <a:off x="823469" y="3504128"/>
              <a:ext cx="67398" cy="27056"/>
            </a:xfrm>
            <a:custGeom>
              <a:rect b="b" l="l" r="r" t="t"/>
              <a:pathLst>
                <a:path extrusionOk="0" h="951" w="2369">
                  <a:moveTo>
                    <a:pt x="1830" y="183"/>
                  </a:moveTo>
                  <a:cubicBezTo>
                    <a:pt x="1434" y="436"/>
                    <a:pt x="927" y="436"/>
                    <a:pt x="531" y="183"/>
                  </a:cubicBezTo>
                  <a:cubicBezTo>
                    <a:pt x="270" y="1"/>
                    <a:pt x="1" y="396"/>
                    <a:pt x="262" y="578"/>
                  </a:cubicBezTo>
                  <a:cubicBezTo>
                    <a:pt x="816" y="951"/>
                    <a:pt x="1545" y="951"/>
                    <a:pt x="2099" y="578"/>
                  </a:cubicBezTo>
                  <a:cubicBezTo>
                    <a:pt x="2368" y="396"/>
                    <a:pt x="2091" y="1"/>
                    <a:pt x="1830" y="183"/>
                  </a:cubicBezTo>
                  <a:close/>
                  <a:moveTo>
                    <a:pt x="1830" y="18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12"/>
            <p:cNvSpPr/>
            <p:nvPr/>
          </p:nvSpPr>
          <p:spPr>
            <a:xfrm>
              <a:off x="911320" y="3504128"/>
              <a:ext cx="67370" cy="27056"/>
            </a:xfrm>
            <a:custGeom>
              <a:rect b="b" l="l" r="r" t="t"/>
              <a:pathLst>
                <a:path extrusionOk="0" h="951" w="2368">
                  <a:moveTo>
                    <a:pt x="1837" y="183"/>
                  </a:moveTo>
                  <a:cubicBezTo>
                    <a:pt x="1441" y="436"/>
                    <a:pt x="935" y="436"/>
                    <a:pt x="539" y="183"/>
                  </a:cubicBezTo>
                  <a:cubicBezTo>
                    <a:pt x="270" y="1"/>
                    <a:pt x="0" y="396"/>
                    <a:pt x="270" y="578"/>
                  </a:cubicBezTo>
                  <a:cubicBezTo>
                    <a:pt x="824" y="951"/>
                    <a:pt x="1552" y="951"/>
                    <a:pt x="2106" y="578"/>
                  </a:cubicBezTo>
                  <a:cubicBezTo>
                    <a:pt x="2368" y="396"/>
                    <a:pt x="2098" y="1"/>
                    <a:pt x="1837" y="183"/>
                  </a:cubicBezTo>
                  <a:close/>
                  <a:moveTo>
                    <a:pt x="1837" y="18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4" name="Google Shape;564;p12"/>
          <p:cNvGrpSpPr/>
          <p:nvPr/>
        </p:nvGrpSpPr>
        <p:grpSpPr>
          <a:xfrm>
            <a:off x="3898620" y="3223014"/>
            <a:ext cx="351614" cy="406124"/>
            <a:chOff x="5384301" y="3901421"/>
            <a:chExt cx="351614" cy="406124"/>
          </a:xfrm>
        </p:grpSpPr>
        <p:sp>
          <p:nvSpPr>
            <p:cNvPr id="565" name="Google Shape;565;p12"/>
            <p:cNvSpPr/>
            <p:nvPr/>
          </p:nvSpPr>
          <p:spPr>
            <a:xfrm>
              <a:off x="5384301" y="3901421"/>
              <a:ext cx="351614" cy="406124"/>
            </a:xfrm>
            <a:custGeom>
              <a:rect b="b" l="l" r="r" t="t"/>
              <a:pathLst>
                <a:path extrusionOk="0" h="14275" w="12359">
                  <a:moveTo>
                    <a:pt x="9984" y="476"/>
                  </a:moveTo>
                  <a:cubicBezTo>
                    <a:pt x="11037" y="484"/>
                    <a:pt x="11884" y="1331"/>
                    <a:pt x="11892" y="2384"/>
                  </a:cubicBezTo>
                  <a:lnTo>
                    <a:pt x="11892" y="11900"/>
                  </a:lnTo>
                  <a:cubicBezTo>
                    <a:pt x="11884" y="12945"/>
                    <a:pt x="11037" y="13800"/>
                    <a:pt x="9984" y="13800"/>
                  </a:cubicBezTo>
                  <a:lnTo>
                    <a:pt x="2376" y="13800"/>
                  </a:lnTo>
                  <a:cubicBezTo>
                    <a:pt x="1323" y="13800"/>
                    <a:pt x="468" y="12945"/>
                    <a:pt x="468" y="11900"/>
                  </a:cubicBezTo>
                  <a:lnTo>
                    <a:pt x="468" y="2384"/>
                  </a:lnTo>
                  <a:cubicBezTo>
                    <a:pt x="468" y="1331"/>
                    <a:pt x="1323" y="484"/>
                    <a:pt x="2376" y="476"/>
                  </a:cubicBezTo>
                  <a:close/>
                  <a:moveTo>
                    <a:pt x="2376" y="1"/>
                  </a:moveTo>
                  <a:cubicBezTo>
                    <a:pt x="1062" y="1"/>
                    <a:pt x="1" y="1062"/>
                    <a:pt x="1" y="2376"/>
                  </a:cubicBezTo>
                  <a:lnTo>
                    <a:pt x="1" y="11900"/>
                  </a:lnTo>
                  <a:cubicBezTo>
                    <a:pt x="1" y="13206"/>
                    <a:pt x="1062" y="14267"/>
                    <a:pt x="2376" y="14275"/>
                  </a:cubicBezTo>
                  <a:lnTo>
                    <a:pt x="9984" y="14275"/>
                  </a:lnTo>
                  <a:cubicBezTo>
                    <a:pt x="11298" y="14267"/>
                    <a:pt x="12359" y="13206"/>
                    <a:pt x="12359" y="11900"/>
                  </a:cubicBezTo>
                  <a:lnTo>
                    <a:pt x="12359" y="2384"/>
                  </a:lnTo>
                  <a:cubicBezTo>
                    <a:pt x="12359" y="1070"/>
                    <a:pt x="11298" y="9"/>
                    <a:pt x="9984" y="9"/>
                  </a:cubicBezTo>
                  <a:lnTo>
                    <a:pt x="998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12"/>
            <p:cNvSpPr/>
            <p:nvPr/>
          </p:nvSpPr>
          <p:spPr>
            <a:xfrm>
              <a:off x="5659317" y="4231374"/>
              <a:ext cx="49560" cy="49133"/>
            </a:xfrm>
            <a:custGeom>
              <a:rect b="b" l="l" r="r" t="t"/>
              <a:pathLst>
                <a:path extrusionOk="0" h="1727" w="1742">
                  <a:moveTo>
                    <a:pt x="1267" y="302"/>
                  </a:moveTo>
                  <a:cubicBezTo>
                    <a:pt x="1267" y="824"/>
                    <a:pt x="839" y="1252"/>
                    <a:pt x="317" y="1252"/>
                  </a:cubicBezTo>
                  <a:cubicBezTo>
                    <a:pt x="0" y="1252"/>
                    <a:pt x="0" y="1727"/>
                    <a:pt x="317" y="1727"/>
                  </a:cubicBezTo>
                  <a:cubicBezTo>
                    <a:pt x="1109" y="1727"/>
                    <a:pt x="1742" y="1085"/>
                    <a:pt x="1742" y="294"/>
                  </a:cubicBezTo>
                  <a:cubicBezTo>
                    <a:pt x="1726" y="1"/>
                    <a:pt x="1291" y="1"/>
                    <a:pt x="1267" y="302"/>
                  </a:cubicBezTo>
                  <a:close/>
                  <a:moveTo>
                    <a:pt x="1267" y="30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12"/>
            <p:cNvSpPr/>
            <p:nvPr/>
          </p:nvSpPr>
          <p:spPr>
            <a:xfrm>
              <a:off x="5458638" y="3935218"/>
              <a:ext cx="202962" cy="108366"/>
            </a:xfrm>
            <a:custGeom>
              <a:rect b="b" l="l" r="r" t="t"/>
              <a:pathLst>
                <a:path extrusionOk="0" h="3809" w="7134">
                  <a:moveTo>
                    <a:pt x="3563" y="2621"/>
                  </a:moveTo>
                  <a:cubicBezTo>
                    <a:pt x="3998" y="2621"/>
                    <a:pt x="4378" y="2914"/>
                    <a:pt x="4481" y="3333"/>
                  </a:cubicBezTo>
                  <a:lnTo>
                    <a:pt x="2652" y="3333"/>
                  </a:lnTo>
                  <a:cubicBezTo>
                    <a:pt x="2755" y="2914"/>
                    <a:pt x="3135" y="2621"/>
                    <a:pt x="3563" y="2621"/>
                  </a:cubicBezTo>
                  <a:close/>
                  <a:moveTo>
                    <a:pt x="6183" y="475"/>
                  </a:moveTo>
                  <a:cubicBezTo>
                    <a:pt x="6445" y="475"/>
                    <a:pt x="6658" y="689"/>
                    <a:pt x="6658" y="958"/>
                  </a:cubicBezTo>
                  <a:lnTo>
                    <a:pt x="6658" y="2858"/>
                  </a:lnTo>
                  <a:cubicBezTo>
                    <a:pt x="6658" y="3120"/>
                    <a:pt x="6445" y="3333"/>
                    <a:pt x="6183" y="3333"/>
                  </a:cubicBezTo>
                  <a:lnTo>
                    <a:pt x="4972" y="3333"/>
                  </a:lnTo>
                  <a:cubicBezTo>
                    <a:pt x="4850" y="2605"/>
                    <a:pt x="4220" y="2142"/>
                    <a:pt x="3560" y="2142"/>
                  </a:cubicBezTo>
                  <a:cubicBezTo>
                    <a:pt x="3280" y="2142"/>
                    <a:pt x="2994" y="2225"/>
                    <a:pt x="2739" y="2407"/>
                  </a:cubicBezTo>
                  <a:lnTo>
                    <a:pt x="2067" y="1734"/>
                  </a:lnTo>
                  <a:cubicBezTo>
                    <a:pt x="2016" y="1683"/>
                    <a:pt x="1959" y="1662"/>
                    <a:pt x="1905" y="1662"/>
                  </a:cubicBezTo>
                  <a:cubicBezTo>
                    <a:pt x="1722" y="1662"/>
                    <a:pt x="1563" y="1904"/>
                    <a:pt x="1734" y="2074"/>
                  </a:cubicBezTo>
                  <a:lnTo>
                    <a:pt x="2407" y="2747"/>
                  </a:lnTo>
                  <a:cubicBezTo>
                    <a:pt x="2280" y="2922"/>
                    <a:pt x="2193" y="3120"/>
                    <a:pt x="2162" y="3333"/>
                  </a:cubicBezTo>
                  <a:lnTo>
                    <a:pt x="950" y="3333"/>
                  </a:lnTo>
                  <a:cubicBezTo>
                    <a:pt x="689" y="3333"/>
                    <a:pt x="475" y="3120"/>
                    <a:pt x="475" y="2858"/>
                  </a:cubicBezTo>
                  <a:lnTo>
                    <a:pt x="475" y="958"/>
                  </a:lnTo>
                  <a:cubicBezTo>
                    <a:pt x="475" y="689"/>
                    <a:pt x="689" y="475"/>
                    <a:pt x="950" y="475"/>
                  </a:cubicBezTo>
                  <a:close/>
                  <a:moveTo>
                    <a:pt x="950" y="0"/>
                  </a:moveTo>
                  <a:cubicBezTo>
                    <a:pt x="428" y="0"/>
                    <a:pt x="0" y="428"/>
                    <a:pt x="0" y="950"/>
                  </a:cubicBezTo>
                  <a:lnTo>
                    <a:pt x="0" y="2858"/>
                  </a:lnTo>
                  <a:cubicBezTo>
                    <a:pt x="0" y="3381"/>
                    <a:pt x="428" y="3808"/>
                    <a:pt x="950" y="3808"/>
                  </a:cubicBezTo>
                  <a:lnTo>
                    <a:pt x="6183" y="3808"/>
                  </a:lnTo>
                  <a:cubicBezTo>
                    <a:pt x="6706" y="3808"/>
                    <a:pt x="7133" y="3381"/>
                    <a:pt x="7133" y="2858"/>
                  </a:cubicBezTo>
                  <a:lnTo>
                    <a:pt x="7133" y="950"/>
                  </a:lnTo>
                  <a:cubicBezTo>
                    <a:pt x="7133" y="428"/>
                    <a:pt x="6706" y="0"/>
                    <a:pt x="6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12"/>
            <p:cNvSpPr/>
            <p:nvPr/>
          </p:nvSpPr>
          <p:spPr>
            <a:xfrm>
              <a:off x="5420972" y="4063923"/>
              <a:ext cx="274173" cy="199150"/>
            </a:xfrm>
            <a:custGeom>
              <a:rect b="b" l="l" r="r" t="t"/>
              <a:pathLst>
                <a:path extrusionOk="0" h="7000" w="9637">
                  <a:moveTo>
                    <a:pt x="7981" y="479"/>
                  </a:moveTo>
                  <a:cubicBezTo>
                    <a:pt x="8368" y="479"/>
                    <a:pt x="8759" y="534"/>
                    <a:pt x="9130" y="630"/>
                  </a:cubicBezTo>
                  <a:cubicBezTo>
                    <a:pt x="9035" y="1224"/>
                    <a:pt x="8829" y="1794"/>
                    <a:pt x="8521" y="2316"/>
                  </a:cubicBezTo>
                  <a:lnTo>
                    <a:pt x="7594" y="2253"/>
                  </a:lnTo>
                  <a:cubicBezTo>
                    <a:pt x="7588" y="2253"/>
                    <a:pt x="7581" y="2252"/>
                    <a:pt x="7575" y="2252"/>
                  </a:cubicBezTo>
                  <a:cubicBezTo>
                    <a:pt x="7381" y="2252"/>
                    <a:pt x="7266" y="2480"/>
                    <a:pt x="7389" y="2633"/>
                  </a:cubicBezTo>
                  <a:lnTo>
                    <a:pt x="7871" y="3251"/>
                  </a:lnTo>
                  <a:cubicBezTo>
                    <a:pt x="7286" y="3947"/>
                    <a:pt x="6597" y="4549"/>
                    <a:pt x="5829" y="5040"/>
                  </a:cubicBezTo>
                  <a:lnTo>
                    <a:pt x="5829" y="5032"/>
                  </a:lnTo>
                  <a:cubicBezTo>
                    <a:pt x="5085" y="5539"/>
                    <a:pt x="4230" y="5847"/>
                    <a:pt x="3343" y="5934"/>
                  </a:cubicBezTo>
                  <a:cubicBezTo>
                    <a:pt x="3284" y="5937"/>
                    <a:pt x="3226" y="5939"/>
                    <a:pt x="3169" y="5939"/>
                  </a:cubicBezTo>
                  <a:cubicBezTo>
                    <a:pt x="2636" y="5939"/>
                    <a:pt x="2222" y="5805"/>
                    <a:pt x="1958" y="5554"/>
                  </a:cubicBezTo>
                  <a:lnTo>
                    <a:pt x="3224" y="4739"/>
                  </a:lnTo>
                  <a:lnTo>
                    <a:pt x="4230" y="5103"/>
                  </a:lnTo>
                  <a:cubicBezTo>
                    <a:pt x="4263" y="5115"/>
                    <a:pt x="4294" y="5121"/>
                    <a:pt x="4323" y="5121"/>
                  </a:cubicBezTo>
                  <a:cubicBezTo>
                    <a:pt x="4561" y="5121"/>
                    <a:pt x="4664" y="4758"/>
                    <a:pt x="4396" y="4660"/>
                  </a:cubicBezTo>
                  <a:lnTo>
                    <a:pt x="3723" y="4414"/>
                  </a:lnTo>
                  <a:lnTo>
                    <a:pt x="4428" y="3963"/>
                  </a:lnTo>
                  <a:lnTo>
                    <a:pt x="5433" y="4327"/>
                  </a:lnTo>
                  <a:cubicBezTo>
                    <a:pt x="5465" y="4339"/>
                    <a:pt x="5496" y="4345"/>
                    <a:pt x="5524" y="4345"/>
                  </a:cubicBezTo>
                  <a:cubicBezTo>
                    <a:pt x="5757" y="4345"/>
                    <a:pt x="5859" y="3983"/>
                    <a:pt x="5591" y="3884"/>
                  </a:cubicBezTo>
                  <a:lnTo>
                    <a:pt x="4926" y="3639"/>
                  </a:lnTo>
                  <a:lnTo>
                    <a:pt x="5623" y="3187"/>
                  </a:lnTo>
                  <a:lnTo>
                    <a:pt x="6629" y="3559"/>
                  </a:lnTo>
                  <a:cubicBezTo>
                    <a:pt x="6656" y="3567"/>
                    <a:pt x="6682" y="3571"/>
                    <a:pt x="6706" y="3571"/>
                  </a:cubicBezTo>
                  <a:cubicBezTo>
                    <a:pt x="6946" y="3571"/>
                    <a:pt x="7046" y="3216"/>
                    <a:pt x="6795" y="3108"/>
                  </a:cubicBezTo>
                  <a:lnTo>
                    <a:pt x="6122" y="2863"/>
                  </a:lnTo>
                  <a:lnTo>
                    <a:pt x="7325" y="2087"/>
                  </a:lnTo>
                  <a:cubicBezTo>
                    <a:pt x="7525" y="1987"/>
                    <a:pt x="7349" y="1651"/>
                    <a:pt x="7166" y="1651"/>
                  </a:cubicBezTo>
                  <a:cubicBezTo>
                    <a:pt x="7131" y="1651"/>
                    <a:pt x="7097" y="1663"/>
                    <a:pt x="7064" y="1691"/>
                  </a:cubicBezTo>
                  <a:lnTo>
                    <a:pt x="5861" y="2467"/>
                  </a:lnTo>
                  <a:lnTo>
                    <a:pt x="5916" y="1754"/>
                  </a:lnTo>
                  <a:cubicBezTo>
                    <a:pt x="5924" y="1620"/>
                    <a:pt x="5821" y="1509"/>
                    <a:pt x="5694" y="1501"/>
                  </a:cubicBezTo>
                  <a:cubicBezTo>
                    <a:pt x="5689" y="1501"/>
                    <a:pt x="5684" y="1501"/>
                    <a:pt x="5679" y="1501"/>
                  </a:cubicBezTo>
                  <a:cubicBezTo>
                    <a:pt x="5551" y="1501"/>
                    <a:pt x="5449" y="1593"/>
                    <a:pt x="5441" y="1723"/>
                  </a:cubicBezTo>
                  <a:lnTo>
                    <a:pt x="5362" y="2791"/>
                  </a:lnTo>
                  <a:lnTo>
                    <a:pt x="4665" y="3243"/>
                  </a:lnTo>
                  <a:lnTo>
                    <a:pt x="4713" y="2530"/>
                  </a:lnTo>
                  <a:cubicBezTo>
                    <a:pt x="4721" y="2396"/>
                    <a:pt x="4626" y="2285"/>
                    <a:pt x="4491" y="2277"/>
                  </a:cubicBezTo>
                  <a:cubicBezTo>
                    <a:pt x="4486" y="2277"/>
                    <a:pt x="4481" y="2276"/>
                    <a:pt x="4476" y="2276"/>
                  </a:cubicBezTo>
                  <a:cubicBezTo>
                    <a:pt x="4356" y="2276"/>
                    <a:pt x="4253" y="2369"/>
                    <a:pt x="4238" y="2498"/>
                  </a:cubicBezTo>
                  <a:lnTo>
                    <a:pt x="4166" y="3567"/>
                  </a:lnTo>
                  <a:lnTo>
                    <a:pt x="3470" y="4019"/>
                  </a:lnTo>
                  <a:lnTo>
                    <a:pt x="3470" y="4019"/>
                  </a:lnTo>
                  <a:lnTo>
                    <a:pt x="3517" y="3306"/>
                  </a:lnTo>
                  <a:cubicBezTo>
                    <a:pt x="3517" y="3243"/>
                    <a:pt x="3501" y="3179"/>
                    <a:pt x="3462" y="3132"/>
                  </a:cubicBezTo>
                  <a:cubicBezTo>
                    <a:pt x="3414" y="3084"/>
                    <a:pt x="3359" y="3053"/>
                    <a:pt x="3296" y="3053"/>
                  </a:cubicBezTo>
                  <a:cubicBezTo>
                    <a:pt x="3291" y="3052"/>
                    <a:pt x="3286" y="3052"/>
                    <a:pt x="3281" y="3052"/>
                  </a:cubicBezTo>
                  <a:cubicBezTo>
                    <a:pt x="3160" y="3052"/>
                    <a:pt x="3050" y="3145"/>
                    <a:pt x="3042" y="3274"/>
                  </a:cubicBezTo>
                  <a:lnTo>
                    <a:pt x="2971" y="4335"/>
                  </a:lnTo>
                  <a:lnTo>
                    <a:pt x="1696" y="5159"/>
                  </a:lnTo>
                  <a:cubicBezTo>
                    <a:pt x="1388" y="4264"/>
                    <a:pt x="2266" y="2807"/>
                    <a:pt x="3763" y="1841"/>
                  </a:cubicBezTo>
                  <a:cubicBezTo>
                    <a:pt x="5473" y="741"/>
                    <a:pt x="6921" y="480"/>
                    <a:pt x="7903" y="480"/>
                  </a:cubicBezTo>
                  <a:cubicBezTo>
                    <a:pt x="7929" y="479"/>
                    <a:pt x="7955" y="479"/>
                    <a:pt x="7981" y="479"/>
                  </a:cubicBezTo>
                  <a:close/>
                  <a:moveTo>
                    <a:pt x="7906" y="0"/>
                  </a:moveTo>
                  <a:cubicBezTo>
                    <a:pt x="6844" y="0"/>
                    <a:pt x="5300" y="276"/>
                    <a:pt x="3501" y="1438"/>
                  </a:cubicBezTo>
                  <a:cubicBezTo>
                    <a:pt x="1712" y="2593"/>
                    <a:pt x="786" y="4296"/>
                    <a:pt x="1285" y="5420"/>
                  </a:cubicBezTo>
                  <a:lnTo>
                    <a:pt x="1031" y="5586"/>
                  </a:lnTo>
                  <a:cubicBezTo>
                    <a:pt x="620" y="5847"/>
                    <a:pt x="295" y="6219"/>
                    <a:pt x="89" y="6655"/>
                  </a:cubicBezTo>
                  <a:cubicBezTo>
                    <a:pt x="1" y="6848"/>
                    <a:pt x="155" y="6999"/>
                    <a:pt x="310" y="6999"/>
                  </a:cubicBezTo>
                  <a:cubicBezTo>
                    <a:pt x="390" y="6999"/>
                    <a:pt x="471" y="6958"/>
                    <a:pt x="517" y="6861"/>
                  </a:cubicBezTo>
                  <a:cubicBezTo>
                    <a:pt x="691" y="6504"/>
                    <a:pt x="952" y="6204"/>
                    <a:pt x="1285" y="5982"/>
                  </a:cubicBezTo>
                  <a:lnTo>
                    <a:pt x="1546" y="5816"/>
                  </a:lnTo>
                  <a:cubicBezTo>
                    <a:pt x="1894" y="6204"/>
                    <a:pt x="2448" y="6409"/>
                    <a:pt x="3137" y="6409"/>
                  </a:cubicBezTo>
                  <a:cubicBezTo>
                    <a:pt x="3216" y="6409"/>
                    <a:pt x="3288" y="6409"/>
                    <a:pt x="3367" y="6401"/>
                  </a:cubicBezTo>
                  <a:cubicBezTo>
                    <a:pt x="4341" y="6314"/>
                    <a:pt x="5275" y="5982"/>
                    <a:pt x="6082" y="5436"/>
                  </a:cubicBezTo>
                  <a:cubicBezTo>
                    <a:pt x="6953" y="4881"/>
                    <a:pt x="7721" y="4193"/>
                    <a:pt x="8362" y="3393"/>
                  </a:cubicBezTo>
                  <a:cubicBezTo>
                    <a:pt x="8434" y="3306"/>
                    <a:pt x="8434" y="3179"/>
                    <a:pt x="8362" y="3100"/>
                  </a:cubicBezTo>
                  <a:lnTo>
                    <a:pt x="8093" y="2760"/>
                  </a:lnTo>
                  <a:lnTo>
                    <a:pt x="8632" y="2799"/>
                  </a:lnTo>
                  <a:cubicBezTo>
                    <a:pt x="8638" y="2800"/>
                    <a:pt x="8644" y="2800"/>
                    <a:pt x="8650" y="2800"/>
                  </a:cubicBezTo>
                  <a:cubicBezTo>
                    <a:pt x="8731" y="2800"/>
                    <a:pt x="8809" y="2754"/>
                    <a:pt x="8853" y="2681"/>
                  </a:cubicBezTo>
                  <a:cubicBezTo>
                    <a:pt x="9233" y="2071"/>
                    <a:pt x="9487" y="1398"/>
                    <a:pt x="9605" y="693"/>
                  </a:cubicBezTo>
                  <a:cubicBezTo>
                    <a:pt x="9637" y="456"/>
                    <a:pt x="9487" y="234"/>
                    <a:pt x="9265" y="171"/>
                  </a:cubicBezTo>
                  <a:cubicBezTo>
                    <a:pt x="9030" y="105"/>
                    <a:pt x="8559" y="0"/>
                    <a:pt x="79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9" name="Google Shape;569;p12"/>
          <p:cNvGrpSpPr/>
          <p:nvPr/>
        </p:nvGrpSpPr>
        <p:grpSpPr>
          <a:xfrm>
            <a:off x="985380" y="3232588"/>
            <a:ext cx="386294" cy="386977"/>
            <a:chOff x="2095794" y="2643086"/>
            <a:chExt cx="386294" cy="386977"/>
          </a:xfrm>
        </p:grpSpPr>
        <p:sp>
          <p:nvSpPr>
            <p:cNvPr id="570" name="Google Shape;570;p12"/>
            <p:cNvSpPr/>
            <p:nvPr/>
          </p:nvSpPr>
          <p:spPr>
            <a:xfrm>
              <a:off x="2095794" y="2643086"/>
              <a:ext cx="386294" cy="386977"/>
            </a:xfrm>
            <a:custGeom>
              <a:rect b="b" l="l" r="r" t="t"/>
              <a:pathLst>
                <a:path extrusionOk="0" h="13602" w="13578">
                  <a:moveTo>
                    <a:pt x="12445" y="1156"/>
                  </a:moveTo>
                  <a:lnTo>
                    <a:pt x="11994" y="1156"/>
                  </a:lnTo>
                  <a:lnTo>
                    <a:pt x="11994" y="705"/>
                  </a:lnTo>
                  <a:cubicBezTo>
                    <a:pt x="12010" y="317"/>
                    <a:pt x="11701" y="1"/>
                    <a:pt x="11313" y="1"/>
                  </a:cubicBezTo>
                  <a:cubicBezTo>
                    <a:pt x="10925" y="1"/>
                    <a:pt x="10624" y="317"/>
                    <a:pt x="10632" y="705"/>
                  </a:cubicBezTo>
                  <a:lnTo>
                    <a:pt x="10632" y="1156"/>
                  </a:lnTo>
                  <a:lnTo>
                    <a:pt x="9730" y="1156"/>
                  </a:lnTo>
                  <a:lnTo>
                    <a:pt x="9730" y="705"/>
                  </a:lnTo>
                  <a:cubicBezTo>
                    <a:pt x="9730" y="325"/>
                    <a:pt x="9429" y="24"/>
                    <a:pt x="9049" y="24"/>
                  </a:cubicBezTo>
                  <a:cubicBezTo>
                    <a:pt x="8677" y="24"/>
                    <a:pt x="8368" y="325"/>
                    <a:pt x="8368" y="705"/>
                  </a:cubicBezTo>
                  <a:lnTo>
                    <a:pt x="8368" y="1156"/>
                  </a:lnTo>
                  <a:lnTo>
                    <a:pt x="7466" y="1156"/>
                  </a:lnTo>
                  <a:lnTo>
                    <a:pt x="7466" y="705"/>
                  </a:lnTo>
                  <a:cubicBezTo>
                    <a:pt x="7466" y="325"/>
                    <a:pt x="7165" y="24"/>
                    <a:pt x="6785" y="24"/>
                  </a:cubicBezTo>
                  <a:cubicBezTo>
                    <a:pt x="6413" y="24"/>
                    <a:pt x="6112" y="325"/>
                    <a:pt x="6112" y="705"/>
                  </a:cubicBezTo>
                  <a:lnTo>
                    <a:pt x="6112" y="1156"/>
                  </a:lnTo>
                  <a:lnTo>
                    <a:pt x="5209" y="1156"/>
                  </a:lnTo>
                  <a:lnTo>
                    <a:pt x="5209" y="705"/>
                  </a:lnTo>
                  <a:cubicBezTo>
                    <a:pt x="5225" y="317"/>
                    <a:pt x="4916" y="1"/>
                    <a:pt x="4529" y="1"/>
                  </a:cubicBezTo>
                  <a:cubicBezTo>
                    <a:pt x="4149" y="1"/>
                    <a:pt x="3840" y="317"/>
                    <a:pt x="3856" y="705"/>
                  </a:cubicBezTo>
                  <a:lnTo>
                    <a:pt x="3856" y="1156"/>
                  </a:lnTo>
                  <a:lnTo>
                    <a:pt x="2945" y="1156"/>
                  </a:lnTo>
                  <a:lnTo>
                    <a:pt x="2945" y="705"/>
                  </a:lnTo>
                  <a:cubicBezTo>
                    <a:pt x="2945" y="325"/>
                    <a:pt x="2644" y="24"/>
                    <a:pt x="2272" y="24"/>
                  </a:cubicBezTo>
                  <a:cubicBezTo>
                    <a:pt x="1892" y="24"/>
                    <a:pt x="1591" y="325"/>
                    <a:pt x="1591" y="705"/>
                  </a:cubicBezTo>
                  <a:lnTo>
                    <a:pt x="1591" y="1156"/>
                  </a:lnTo>
                  <a:lnTo>
                    <a:pt x="1132" y="1156"/>
                  </a:lnTo>
                  <a:cubicBezTo>
                    <a:pt x="507" y="1156"/>
                    <a:pt x="0" y="1663"/>
                    <a:pt x="0" y="2289"/>
                  </a:cubicBezTo>
                  <a:lnTo>
                    <a:pt x="0" y="12470"/>
                  </a:lnTo>
                  <a:cubicBezTo>
                    <a:pt x="0" y="13095"/>
                    <a:pt x="507" y="13602"/>
                    <a:pt x="1132" y="13602"/>
                  </a:cubicBezTo>
                  <a:lnTo>
                    <a:pt x="12445" y="13602"/>
                  </a:lnTo>
                  <a:cubicBezTo>
                    <a:pt x="13071" y="13602"/>
                    <a:pt x="13577" y="13095"/>
                    <a:pt x="13577" y="12470"/>
                  </a:cubicBezTo>
                  <a:lnTo>
                    <a:pt x="13577" y="2289"/>
                  </a:lnTo>
                  <a:cubicBezTo>
                    <a:pt x="13577" y="1663"/>
                    <a:pt x="13071" y="1156"/>
                    <a:pt x="12445" y="1156"/>
                  </a:cubicBezTo>
                  <a:close/>
                  <a:moveTo>
                    <a:pt x="11092" y="705"/>
                  </a:moveTo>
                  <a:cubicBezTo>
                    <a:pt x="11107" y="420"/>
                    <a:pt x="11519" y="420"/>
                    <a:pt x="11543" y="705"/>
                  </a:cubicBezTo>
                  <a:lnTo>
                    <a:pt x="11543" y="2059"/>
                  </a:lnTo>
                  <a:cubicBezTo>
                    <a:pt x="11559" y="2384"/>
                    <a:pt x="11068" y="2384"/>
                    <a:pt x="11092" y="2059"/>
                  </a:cubicBezTo>
                  <a:close/>
                  <a:moveTo>
                    <a:pt x="8827" y="705"/>
                  </a:moveTo>
                  <a:cubicBezTo>
                    <a:pt x="8843" y="420"/>
                    <a:pt x="9263" y="420"/>
                    <a:pt x="9279" y="705"/>
                  </a:cubicBezTo>
                  <a:lnTo>
                    <a:pt x="9279" y="2059"/>
                  </a:lnTo>
                  <a:cubicBezTo>
                    <a:pt x="9302" y="2384"/>
                    <a:pt x="8804" y="2384"/>
                    <a:pt x="8827" y="2059"/>
                  </a:cubicBezTo>
                  <a:close/>
                  <a:moveTo>
                    <a:pt x="6563" y="705"/>
                  </a:moveTo>
                  <a:cubicBezTo>
                    <a:pt x="6579" y="420"/>
                    <a:pt x="6999" y="420"/>
                    <a:pt x="7014" y="705"/>
                  </a:cubicBezTo>
                  <a:lnTo>
                    <a:pt x="7014" y="2059"/>
                  </a:lnTo>
                  <a:cubicBezTo>
                    <a:pt x="7038" y="2384"/>
                    <a:pt x="6539" y="2384"/>
                    <a:pt x="6563" y="2059"/>
                  </a:cubicBezTo>
                  <a:close/>
                  <a:moveTo>
                    <a:pt x="4299" y="705"/>
                  </a:moveTo>
                  <a:cubicBezTo>
                    <a:pt x="4315" y="420"/>
                    <a:pt x="4734" y="420"/>
                    <a:pt x="4750" y="705"/>
                  </a:cubicBezTo>
                  <a:lnTo>
                    <a:pt x="4750" y="2059"/>
                  </a:lnTo>
                  <a:cubicBezTo>
                    <a:pt x="4774" y="2384"/>
                    <a:pt x="4275" y="2384"/>
                    <a:pt x="4299" y="2059"/>
                  </a:cubicBezTo>
                  <a:close/>
                  <a:moveTo>
                    <a:pt x="2035" y="705"/>
                  </a:moveTo>
                  <a:cubicBezTo>
                    <a:pt x="2058" y="420"/>
                    <a:pt x="2470" y="420"/>
                    <a:pt x="2494" y="705"/>
                  </a:cubicBezTo>
                  <a:lnTo>
                    <a:pt x="2494" y="2059"/>
                  </a:lnTo>
                  <a:cubicBezTo>
                    <a:pt x="2510" y="2384"/>
                    <a:pt x="2019" y="2384"/>
                    <a:pt x="2035" y="2059"/>
                  </a:cubicBezTo>
                  <a:close/>
                  <a:moveTo>
                    <a:pt x="451" y="2289"/>
                  </a:moveTo>
                  <a:cubicBezTo>
                    <a:pt x="451" y="1909"/>
                    <a:pt x="760" y="1608"/>
                    <a:pt x="1132" y="1608"/>
                  </a:cubicBezTo>
                  <a:lnTo>
                    <a:pt x="1583" y="1608"/>
                  </a:lnTo>
                  <a:lnTo>
                    <a:pt x="1583" y="2059"/>
                  </a:lnTo>
                  <a:cubicBezTo>
                    <a:pt x="1583" y="2431"/>
                    <a:pt x="1892" y="2740"/>
                    <a:pt x="2264" y="2740"/>
                  </a:cubicBezTo>
                  <a:cubicBezTo>
                    <a:pt x="2636" y="2740"/>
                    <a:pt x="2945" y="2431"/>
                    <a:pt x="2945" y="2059"/>
                  </a:cubicBezTo>
                  <a:lnTo>
                    <a:pt x="2945" y="1608"/>
                  </a:lnTo>
                  <a:lnTo>
                    <a:pt x="3848" y="1608"/>
                  </a:lnTo>
                  <a:lnTo>
                    <a:pt x="3848" y="2059"/>
                  </a:lnTo>
                  <a:cubicBezTo>
                    <a:pt x="3832" y="2447"/>
                    <a:pt x="4141" y="2764"/>
                    <a:pt x="4529" y="2764"/>
                  </a:cubicBezTo>
                  <a:cubicBezTo>
                    <a:pt x="4909" y="2764"/>
                    <a:pt x="5217" y="2447"/>
                    <a:pt x="5209" y="2059"/>
                  </a:cubicBezTo>
                  <a:lnTo>
                    <a:pt x="5209" y="1608"/>
                  </a:lnTo>
                  <a:lnTo>
                    <a:pt x="6112" y="1608"/>
                  </a:lnTo>
                  <a:lnTo>
                    <a:pt x="6112" y="2059"/>
                  </a:lnTo>
                  <a:cubicBezTo>
                    <a:pt x="6112" y="2431"/>
                    <a:pt x="6413" y="2740"/>
                    <a:pt x="6793" y="2740"/>
                  </a:cubicBezTo>
                  <a:cubicBezTo>
                    <a:pt x="7165" y="2740"/>
                    <a:pt x="7466" y="2431"/>
                    <a:pt x="7466" y="2059"/>
                  </a:cubicBezTo>
                  <a:lnTo>
                    <a:pt x="7466" y="1608"/>
                  </a:lnTo>
                  <a:lnTo>
                    <a:pt x="8376" y="1608"/>
                  </a:lnTo>
                  <a:lnTo>
                    <a:pt x="8376" y="2059"/>
                  </a:lnTo>
                  <a:cubicBezTo>
                    <a:pt x="8376" y="2431"/>
                    <a:pt x="8677" y="2740"/>
                    <a:pt x="9057" y="2740"/>
                  </a:cubicBezTo>
                  <a:cubicBezTo>
                    <a:pt x="9429" y="2740"/>
                    <a:pt x="9738" y="2431"/>
                    <a:pt x="9738" y="2059"/>
                  </a:cubicBezTo>
                  <a:lnTo>
                    <a:pt x="9738" y="1608"/>
                  </a:lnTo>
                  <a:lnTo>
                    <a:pt x="10640" y="1608"/>
                  </a:lnTo>
                  <a:lnTo>
                    <a:pt x="10640" y="2059"/>
                  </a:lnTo>
                  <a:cubicBezTo>
                    <a:pt x="10624" y="2447"/>
                    <a:pt x="10933" y="2764"/>
                    <a:pt x="11321" y="2764"/>
                  </a:cubicBezTo>
                  <a:cubicBezTo>
                    <a:pt x="11701" y="2764"/>
                    <a:pt x="12010" y="2447"/>
                    <a:pt x="11994" y="2059"/>
                  </a:cubicBezTo>
                  <a:lnTo>
                    <a:pt x="11994" y="1608"/>
                  </a:lnTo>
                  <a:lnTo>
                    <a:pt x="12453" y="1608"/>
                  </a:lnTo>
                  <a:cubicBezTo>
                    <a:pt x="12825" y="1608"/>
                    <a:pt x="13126" y="1909"/>
                    <a:pt x="13126" y="2289"/>
                  </a:cubicBezTo>
                  <a:lnTo>
                    <a:pt x="13126" y="3191"/>
                  </a:lnTo>
                  <a:lnTo>
                    <a:pt x="459" y="3191"/>
                  </a:lnTo>
                  <a:close/>
                  <a:moveTo>
                    <a:pt x="451" y="12470"/>
                  </a:moveTo>
                  <a:lnTo>
                    <a:pt x="451" y="3642"/>
                  </a:lnTo>
                  <a:lnTo>
                    <a:pt x="13126" y="3642"/>
                  </a:lnTo>
                  <a:lnTo>
                    <a:pt x="13126" y="11021"/>
                  </a:lnTo>
                  <a:lnTo>
                    <a:pt x="10997" y="13150"/>
                  </a:lnTo>
                  <a:lnTo>
                    <a:pt x="1132" y="13150"/>
                  </a:lnTo>
                  <a:cubicBezTo>
                    <a:pt x="760" y="13150"/>
                    <a:pt x="451" y="12842"/>
                    <a:pt x="451" y="12470"/>
                  </a:cubicBezTo>
                  <a:close/>
                  <a:moveTo>
                    <a:pt x="12445" y="13142"/>
                  </a:moveTo>
                  <a:lnTo>
                    <a:pt x="11638" y="13142"/>
                  </a:lnTo>
                  <a:lnTo>
                    <a:pt x="13126" y="11654"/>
                  </a:lnTo>
                  <a:lnTo>
                    <a:pt x="13126" y="12470"/>
                  </a:lnTo>
                  <a:cubicBezTo>
                    <a:pt x="13126" y="12842"/>
                    <a:pt x="12825" y="13142"/>
                    <a:pt x="12445" y="13142"/>
                  </a:cubicBezTo>
                  <a:close/>
                  <a:moveTo>
                    <a:pt x="12445" y="1314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12"/>
            <p:cNvSpPr/>
            <p:nvPr/>
          </p:nvSpPr>
          <p:spPr>
            <a:xfrm>
              <a:off x="2173033" y="2759528"/>
              <a:ext cx="225040" cy="244642"/>
            </a:xfrm>
            <a:custGeom>
              <a:rect b="b" l="l" r="r" t="t"/>
              <a:pathLst>
                <a:path extrusionOk="0" h="8599" w="7910">
                  <a:moveTo>
                    <a:pt x="7244" y="1"/>
                  </a:moveTo>
                  <a:lnTo>
                    <a:pt x="7015" y="1"/>
                  </a:lnTo>
                  <a:cubicBezTo>
                    <a:pt x="6730" y="9"/>
                    <a:pt x="6477" y="183"/>
                    <a:pt x="6382" y="460"/>
                  </a:cubicBezTo>
                  <a:lnTo>
                    <a:pt x="3167" y="460"/>
                  </a:lnTo>
                  <a:cubicBezTo>
                    <a:pt x="3191" y="135"/>
                    <a:pt x="2692" y="135"/>
                    <a:pt x="2716" y="460"/>
                  </a:cubicBezTo>
                  <a:lnTo>
                    <a:pt x="681" y="460"/>
                  </a:lnTo>
                  <a:cubicBezTo>
                    <a:pt x="301" y="460"/>
                    <a:pt x="1" y="761"/>
                    <a:pt x="1" y="1133"/>
                  </a:cubicBezTo>
                  <a:cubicBezTo>
                    <a:pt x="1" y="1513"/>
                    <a:pt x="301" y="1814"/>
                    <a:pt x="681" y="1814"/>
                  </a:cubicBezTo>
                  <a:lnTo>
                    <a:pt x="2716" y="1814"/>
                  </a:lnTo>
                  <a:lnTo>
                    <a:pt x="2716" y="2067"/>
                  </a:lnTo>
                  <a:cubicBezTo>
                    <a:pt x="2399" y="2130"/>
                    <a:pt x="2122" y="2328"/>
                    <a:pt x="1964" y="2605"/>
                  </a:cubicBezTo>
                  <a:cubicBezTo>
                    <a:pt x="1924" y="2676"/>
                    <a:pt x="1845" y="2724"/>
                    <a:pt x="1766" y="2716"/>
                  </a:cubicBezTo>
                  <a:lnTo>
                    <a:pt x="1125" y="2716"/>
                  </a:lnTo>
                  <a:cubicBezTo>
                    <a:pt x="753" y="2716"/>
                    <a:pt x="452" y="3025"/>
                    <a:pt x="452" y="3397"/>
                  </a:cubicBezTo>
                  <a:lnTo>
                    <a:pt x="452" y="7015"/>
                  </a:lnTo>
                  <a:cubicBezTo>
                    <a:pt x="452" y="7894"/>
                    <a:pt x="1156" y="8598"/>
                    <a:pt x="2035" y="8598"/>
                  </a:cubicBezTo>
                  <a:lnTo>
                    <a:pt x="3840" y="8598"/>
                  </a:lnTo>
                  <a:cubicBezTo>
                    <a:pt x="4719" y="8598"/>
                    <a:pt x="5424" y="7894"/>
                    <a:pt x="5424" y="7015"/>
                  </a:cubicBezTo>
                  <a:lnTo>
                    <a:pt x="5424" y="3397"/>
                  </a:lnTo>
                  <a:cubicBezTo>
                    <a:pt x="5424" y="3025"/>
                    <a:pt x="5123" y="2716"/>
                    <a:pt x="4751" y="2716"/>
                  </a:cubicBezTo>
                  <a:lnTo>
                    <a:pt x="4109" y="2716"/>
                  </a:lnTo>
                  <a:cubicBezTo>
                    <a:pt x="4030" y="2716"/>
                    <a:pt x="3951" y="2676"/>
                    <a:pt x="3911" y="2605"/>
                  </a:cubicBezTo>
                  <a:cubicBezTo>
                    <a:pt x="3753" y="2328"/>
                    <a:pt x="3476" y="2130"/>
                    <a:pt x="3159" y="2067"/>
                  </a:cubicBezTo>
                  <a:lnTo>
                    <a:pt x="3159" y="1814"/>
                  </a:lnTo>
                  <a:lnTo>
                    <a:pt x="6326" y="1814"/>
                  </a:lnTo>
                  <a:lnTo>
                    <a:pt x="6326" y="8147"/>
                  </a:lnTo>
                  <a:cubicBezTo>
                    <a:pt x="6326" y="8400"/>
                    <a:pt x="6524" y="8598"/>
                    <a:pt x="6777" y="8598"/>
                  </a:cubicBezTo>
                  <a:lnTo>
                    <a:pt x="7458" y="8598"/>
                  </a:lnTo>
                  <a:cubicBezTo>
                    <a:pt x="7704" y="8598"/>
                    <a:pt x="7909" y="8400"/>
                    <a:pt x="7909" y="8147"/>
                  </a:cubicBezTo>
                  <a:lnTo>
                    <a:pt x="7909" y="681"/>
                  </a:lnTo>
                  <a:cubicBezTo>
                    <a:pt x="7909" y="309"/>
                    <a:pt x="7609" y="1"/>
                    <a:pt x="7229" y="1"/>
                  </a:cubicBezTo>
                  <a:close/>
                  <a:moveTo>
                    <a:pt x="4980" y="6334"/>
                  </a:moveTo>
                  <a:lnTo>
                    <a:pt x="911" y="6334"/>
                  </a:lnTo>
                  <a:lnTo>
                    <a:pt x="911" y="4078"/>
                  </a:lnTo>
                  <a:lnTo>
                    <a:pt x="4980" y="4078"/>
                  </a:lnTo>
                  <a:close/>
                  <a:moveTo>
                    <a:pt x="3848" y="8147"/>
                  </a:moveTo>
                  <a:lnTo>
                    <a:pt x="2035" y="8147"/>
                  </a:lnTo>
                  <a:cubicBezTo>
                    <a:pt x="1418" y="8147"/>
                    <a:pt x="911" y="7640"/>
                    <a:pt x="911" y="7015"/>
                  </a:cubicBezTo>
                  <a:lnTo>
                    <a:pt x="911" y="6793"/>
                  </a:lnTo>
                  <a:lnTo>
                    <a:pt x="4980" y="6793"/>
                  </a:lnTo>
                  <a:lnTo>
                    <a:pt x="4980" y="7015"/>
                  </a:lnTo>
                  <a:cubicBezTo>
                    <a:pt x="4980" y="7640"/>
                    <a:pt x="4474" y="8147"/>
                    <a:pt x="3848" y="8147"/>
                  </a:cubicBezTo>
                  <a:close/>
                  <a:moveTo>
                    <a:pt x="3531" y="2835"/>
                  </a:moveTo>
                  <a:cubicBezTo>
                    <a:pt x="3658" y="3041"/>
                    <a:pt x="3880" y="3167"/>
                    <a:pt x="4117" y="3167"/>
                  </a:cubicBezTo>
                  <a:lnTo>
                    <a:pt x="4759" y="3167"/>
                  </a:lnTo>
                  <a:cubicBezTo>
                    <a:pt x="4877" y="3167"/>
                    <a:pt x="4980" y="3270"/>
                    <a:pt x="4980" y="3397"/>
                  </a:cubicBezTo>
                  <a:lnTo>
                    <a:pt x="4980" y="3619"/>
                  </a:lnTo>
                  <a:lnTo>
                    <a:pt x="911" y="3619"/>
                  </a:lnTo>
                  <a:lnTo>
                    <a:pt x="911" y="3397"/>
                  </a:lnTo>
                  <a:cubicBezTo>
                    <a:pt x="911" y="3270"/>
                    <a:pt x="1014" y="3167"/>
                    <a:pt x="1141" y="3167"/>
                  </a:cubicBezTo>
                  <a:lnTo>
                    <a:pt x="1774" y="3167"/>
                  </a:lnTo>
                  <a:cubicBezTo>
                    <a:pt x="2011" y="3167"/>
                    <a:pt x="2241" y="3041"/>
                    <a:pt x="2360" y="2835"/>
                  </a:cubicBezTo>
                  <a:cubicBezTo>
                    <a:pt x="2439" y="2692"/>
                    <a:pt x="2566" y="2589"/>
                    <a:pt x="2724" y="2534"/>
                  </a:cubicBezTo>
                  <a:lnTo>
                    <a:pt x="2724" y="2954"/>
                  </a:lnTo>
                  <a:cubicBezTo>
                    <a:pt x="2700" y="3270"/>
                    <a:pt x="3191" y="3270"/>
                    <a:pt x="3175" y="2954"/>
                  </a:cubicBezTo>
                  <a:lnTo>
                    <a:pt x="3175" y="2542"/>
                  </a:lnTo>
                  <a:cubicBezTo>
                    <a:pt x="3326" y="2597"/>
                    <a:pt x="3452" y="2700"/>
                    <a:pt x="3531" y="2843"/>
                  </a:cubicBezTo>
                  <a:close/>
                  <a:moveTo>
                    <a:pt x="681" y="1370"/>
                  </a:moveTo>
                  <a:cubicBezTo>
                    <a:pt x="555" y="1362"/>
                    <a:pt x="452" y="1267"/>
                    <a:pt x="452" y="1141"/>
                  </a:cubicBezTo>
                  <a:cubicBezTo>
                    <a:pt x="452" y="1077"/>
                    <a:pt x="476" y="1022"/>
                    <a:pt x="523" y="982"/>
                  </a:cubicBezTo>
                  <a:cubicBezTo>
                    <a:pt x="563" y="935"/>
                    <a:pt x="618" y="911"/>
                    <a:pt x="681" y="911"/>
                  </a:cubicBezTo>
                  <a:lnTo>
                    <a:pt x="2716" y="911"/>
                  </a:lnTo>
                  <a:lnTo>
                    <a:pt x="2716" y="1370"/>
                  </a:lnTo>
                  <a:close/>
                  <a:moveTo>
                    <a:pt x="3167" y="1370"/>
                  </a:moveTo>
                  <a:lnTo>
                    <a:pt x="3167" y="911"/>
                  </a:lnTo>
                  <a:lnTo>
                    <a:pt x="6334" y="911"/>
                  </a:lnTo>
                  <a:lnTo>
                    <a:pt x="6334" y="1370"/>
                  </a:lnTo>
                  <a:close/>
                  <a:moveTo>
                    <a:pt x="6785" y="8155"/>
                  </a:moveTo>
                  <a:lnTo>
                    <a:pt x="6785" y="681"/>
                  </a:lnTo>
                  <a:cubicBezTo>
                    <a:pt x="6785" y="555"/>
                    <a:pt x="6888" y="460"/>
                    <a:pt x="7015" y="460"/>
                  </a:cubicBezTo>
                  <a:lnTo>
                    <a:pt x="7244" y="460"/>
                  </a:lnTo>
                  <a:cubicBezTo>
                    <a:pt x="7371" y="452"/>
                    <a:pt x="7474" y="555"/>
                    <a:pt x="7474" y="681"/>
                  </a:cubicBezTo>
                  <a:lnTo>
                    <a:pt x="7474" y="8147"/>
                  </a:lnTo>
                  <a:close/>
                  <a:moveTo>
                    <a:pt x="6785" y="815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12"/>
            <p:cNvSpPr/>
            <p:nvPr/>
          </p:nvSpPr>
          <p:spPr>
            <a:xfrm>
              <a:off x="2209533" y="2888346"/>
              <a:ext cx="36501" cy="12888"/>
            </a:xfrm>
            <a:custGeom>
              <a:rect b="b" l="l" r="r" t="t"/>
              <a:pathLst>
                <a:path extrusionOk="0" h="453" w="1283">
                  <a:moveTo>
                    <a:pt x="301" y="452"/>
                  </a:moveTo>
                  <a:lnTo>
                    <a:pt x="982" y="452"/>
                  </a:lnTo>
                  <a:cubicBezTo>
                    <a:pt x="1283" y="452"/>
                    <a:pt x="1283" y="1"/>
                    <a:pt x="982" y="1"/>
                  </a:cubicBezTo>
                  <a:lnTo>
                    <a:pt x="301" y="1"/>
                  </a:lnTo>
                  <a:cubicBezTo>
                    <a:pt x="0" y="1"/>
                    <a:pt x="0" y="452"/>
                    <a:pt x="301" y="452"/>
                  </a:cubicBezTo>
                  <a:close/>
                  <a:moveTo>
                    <a:pt x="301" y="45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12"/>
            <p:cNvSpPr/>
            <p:nvPr/>
          </p:nvSpPr>
          <p:spPr>
            <a:xfrm>
              <a:off x="2208851" y="2913580"/>
              <a:ext cx="95734" cy="13997"/>
            </a:xfrm>
            <a:custGeom>
              <a:rect b="b" l="l" r="r" t="t"/>
              <a:pathLst>
                <a:path extrusionOk="0" h="492" w="3365">
                  <a:moveTo>
                    <a:pt x="325" y="468"/>
                  </a:moveTo>
                  <a:lnTo>
                    <a:pt x="3040" y="468"/>
                  </a:lnTo>
                  <a:cubicBezTo>
                    <a:pt x="3365" y="492"/>
                    <a:pt x="3365" y="1"/>
                    <a:pt x="3040" y="17"/>
                  </a:cubicBezTo>
                  <a:lnTo>
                    <a:pt x="325" y="17"/>
                  </a:lnTo>
                  <a:cubicBezTo>
                    <a:pt x="0" y="1"/>
                    <a:pt x="0" y="492"/>
                    <a:pt x="325" y="468"/>
                  </a:cubicBezTo>
                  <a:close/>
                  <a:moveTo>
                    <a:pt x="325" y="46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4" name="Google Shape;574;p12"/>
          <p:cNvGrpSpPr/>
          <p:nvPr/>
        </p:nvGrpSpPr>
        <p:grpSpPr>
          <a:xfrm>
            <a:off x="3862574" y="1510723"/>
            <a:ext cx="423706" cy="416024"/>
            <a:chOff x="4076414" y="2614039"/>
            <a:chExt cx="423706" cy="416024"/>
          </a:xfrm>
        </p:grpSpPr>
        <p:sp>
          <p:nvSpPr>
            <p:cNvPr id="575" name="Google Shape;575;p12"/>
            <p:cNvSpPr/>
            <p:nvPr/>
          </p:nvSpPr>
          <p:spPr>
            <a:xfrm>
              <a:off x="4178888" y="2787465"/>
              <a:ext cx="16245" cy="16017"/>
            </a:xfrm>
            <a:custGeom>
              <a:rect b="b" l="l" r="r" t="t"/>
              <a:pathLst>
                <a:path extrusionOk="0" h="563" w="571">
                  <a:moveTo>
                    <a:pt x="571" y="238"/>
                  </a:moveTo>
                  <a:cubicBezTo>
                    <a:pt x="571" y="459"/>
                    <a:pt x="302" y="562"/>
                    <a:pt x="151" y="412"/>
                  </a:cubicBezTo>
                  <a:cubicBezTo>
                    <a:pt x="1" y="262"/>
                    <a:pt x="104" y="0"/>
                    <a:pt x="325" y="0"/>
                  </a:cubicBezTo>
                  <a:cubicBezTo>
                    <a:pt x="460" y="0"/>
                    <a:pt x="571" y="103"/>
                    <a:pt x="571" y="238"/>
                  </a:cubicBezTo>
                  <a:close/>
                  <a:moveTo>
                    <a:pt x="571"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12"/>
            <p:cNvSpPr/>
            <p:nvPr/>
          </p:nvSpPr>
          <p:spPr>
            <a:xfrm>
              <a:off x="4157949" y="2801206"/>
              <a:ext cx="16245" cy="16245"/>
            </a:xfrm>
            <a:custGeom>
              <a:rect b="b" l="l" r="r" t="t"/>
              <a:pathLst>
                <a:path extrusionOk="0" h="571" w="571">
                  <a:moveTo>
                    <a:pt x="571" y="246"/>
                  </a:moveTo>
                  <a:cubicBezTo>
                    <a:pt x="571" y="459"/>
                    <a:pt x="309" y="570"/>
                    <a:pt x="151" y="420"/>
                  </a:cubicBezTo>
                  <a:cubicBezTo>
                    <a:pt x="1" y="261"/>
                    <a:pt x="104" y="0"/>
                    <a:pt x="325" y="0"/>
                  </a:cubicBezTo>
                  <a:cubicBezTo>
                    <a:pt x="460" y="0"/>
                    <a:pt x="571" y="111"/>
                    <a:pt x="571" y="246"/>
                  </a:cubicBezTo>
                  <a:close/>
                  <a:moveTo>
                    <a:pt x="571"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12"/>
            <p:cNvSpPr/>
            <p:nvPr/>
          </p:nvSpPr>
          <p:spPr>
            <a:xfrm>
              <a:off x="4199399" y="2801206"/>
              <a:ext cx="16245" cy="16245"/>
            </a:xfrm>
            <a:custGeom>
              <a:rect b="b" l="l" r="r" t="t"/>
              <a:pathLst>
                <a:path extrusionOk="0" h="571" w="571">
                  <a:moveTo>
                    <a:pt x="570" y="246"/>
                  </a:moveTo>
                  <a:cubicBezTo>
                    <a:pt x="570" y="459"/>
                    <a:pt x="309" y="570"/>
                    <a:pt x="159" y="420"/>
                  </a:cubicBezTo>
                  <a:cubicBezTo>
                    <a:pt x="0" y="261"/>
                    <a:pt x="111" y="0"/>
                    <a:pt x="325" y="0"/>
                  </a:cubicBezTo>
                  <a:cubicBezTo>
                    <a:pt x="459" y="0"/>
                    <a:pt x="570" y="111"/>
                    <a:pt x="570" y="246"/>
                  </a:cubicBezTo>
                  <a:close/>
                  <a:moveTo>
                    <a:pt x="570"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12"/>
            <p:cNvSpPr/>
            <p:nvPr/>
          </p:nvSpPr>
          <p:spPr>
            <a:xfrm>
              <a:off x="4340393" y="2641749"/>
              <a:ext cx="83358" cy="98892"/>
            </a:xfrm>
            <a:custGeom>
              <a:rect b="b" l="l" r="r" t="t"/>
              <a:pathLst>
                <a:path extrusionOk="0" h="3476" w="2930">
                  <a:moveTo>
                    <a:pt x="246" y="1544"/>
                  </a:moveTo>
                  <a:cubicBezTo>
                    <a:pt x="380" y="1544"/>
                    <a:pt x="491" y="1433"/>
                    <a:pt x="491" y="1298"/>
                  </a:cubicBezTo>
                  <a:cubicBezTo>
                    <a:pt x="491" y="855"/>
                    <a:pt x="926" y="491"/>
                    <a:pt x="1465" y="491"/>
                  </a:cubicBezTo>
                  <a:cubicBezTo>
                    <a:pt x="1995" y="491"/>
                    <a:pt x="2439" y="855"/>
                    <a:pt x="2439" y="1298"/>
                  </a:cubicBezTo>
                  <a:cubicBezTo>
                    <a:pt x="2415" y="1671"/>
                    <a:pt x="2138" y="1987"/>
                    <a:pt x="1774" y="2058"/>
                  </a:cubicBezTo>
                  <a:cubicBezTo>
                    <a:pt x="1441" y="2153"/>
                    <a:pt x="1219" y="2462"/>
                    <a:pt x="1219" y="2803"/>
                  </a:cubicBezTo>
                  <a:lnTo>
                    <a:pt x="1219" y="3167"/>
                  </a:lnTo>
                  <a:cubicBezTo>
                    <a:pt x="1235" y="3476"/>
                    <a:pt x="1687" y="3476"/>
                    <a:pt x="1710" y="3167"/>
                  </a:cubicBezTo>
                  <a:lnTo>
                    <a:pt x="1710" y="2803"/>
                  </a:lnTo>
                  <a:cubicBezTo>
                    <a:pt x="1702" y="2676"/>
                    <a:pt x="1782" y="2565"/>
                    <a:pt x="1908" y="2533"/>
                  </a:cubicBezTo>
                  <a:cubicBezTo>
                    <a:pt x="2486" y="2399"/>
                    <a:pt x="2906" y="1892"/>
                    <a:pt x="2929" y="1298"/>
                  </a:cubicBezTo>
                  <a:cubicBezTo>
                    <a:pt x="2929" y="586"/>
                    <a:pt x="2272" y="0"/>
                    <a:pt x="1465" y="0"/>
                  </a:cubicBezTo>
                  <a:cubicBezTo>
                    <a:pt x="657" y="0"/>
                    <a:pt x="0" y="586"/>
                    <a:pt x="0" y="1298"/>
                  </a:cubicBezTo>
                  <a:cubicBezTo>
                    <a:pt x="0" y="1433"/>
                    <a:pt x="111" y="1544"/>
                    <a:pt x="246" y="1544"/>
                  </a:cubicBezTo>
                  <a:close/>
                  <a:moveTo>
                    <a:pt x="246" y="154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12"/>
            <p:cNvSpPr/>
            <p:nvPr/>
          </p:nvSpPr>
          <p:spPr>
            <a:xfrm>
              <a:off x="4372825" y="2752786"/>
              <a:ext cx="16245" cy="16245"/>
            </a:xfrm>
            <a:custGeom>
              <a:rect b="b" l="l" r="r" t="t"/>
              <a:pathLst>
                <a:path extrusionOk="0" h="571" w="571">
                  <a:moveTo>
                    <a:pt x="570" y="246"/>
                  </a:moveTo>
                  <a:cubicBezTo>
                    <a:pt x="570" y="459"/>
                    <a:pt x="309" y="570"/>
                    <a:pt x="151" y="412"/>
                  </a:cubicBezTo>
                  <a:cubicBezTo>
                    <a:pt x="0" y="261"/>
                    <a:pt x="103" y="0"/>
                    <a:pt x="325" y="0"/>
                  </a:cubicBezTo>
                  <a:cubicBezTo>
                    <a:pt x="459" y="0"/>
                    <a:pt x="570" y="111"/>
                    <a:pt x="570" y="246"/>
                  </a:cubicBezTo>
                  <a:close/>
                  <a:moveTo>
                    <a:pt x="570"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12"/>
            <p:cNvSpPr/>
            <p:nvPr/>
          </p:nvSpPr>
          <p:spPr>
            <a:xfrm>
              <a:off x="4076414" y="2614039"/>
              <a:ext cx="423706" cy="416024"/>
            </a:xfrm>
            <a:custGeom>
              <a:rect b="b" l="l" r="r" t="t"/>
              <a:pathLst>
                <a:path extrusionOk="0" h="14623" w="14893">
                  <a:moveTo>
                    <a:pt x="10744" y="491"/>
                  </a:moveTo>
                  <a:cubicBezTo>
                    <a:pt x="12224" y="491"/>
                    <a:pt x="13420" y="1687"/>
                    <a:pt x="13420" y="3167"/>
                  </a:cubicBezTo>
                  <a:cubicBezTo>
                    <a:pt x="13420" y="4252"/>
                    <a:pt x="12771" y="5233"/>
                    <a:pt x="11765" y="5645"/>
                  </a:cubicBezTo>
                  <a:cubicBezTo>
                    <a:pt x="11433" y="5785"/>
                    <a:pt x="11084" y="5852"/>
                    <a:pt x="10737" y="5852"/>
                  </a:cubicBezTo>
                  <a:cubicBezTo>
                    <a:pt x="10042" y="5852"/>
                    <a:pt x="9356" y="5580"/>
                    <a:pt x="8844" y="5067"/>
                  </a:cubicBezTo>
                  <a:cubicBezTo>
                    <a:pt x="7158" y="3381"/>
                    <a:pt x="8353" y="491"/>
                    <a:pt x="10744" y="491"/>
                  </a:cubicBezTo>
                  <a:close/>
                  <a:moveTo>
                    <a:pt x="7041" y="495"/>
                  </a:moveTo>
                  <a:cubicBezTo>
                    <a:pt x="7633" y="495"/>
                    <a:pt x="8226" y="556"/>
                    <a:pt x="8804" y="681"/>
                  </a:cubicBezTo>
                  <a:cubicBezTo>
                    <a:pt x="7664" y="1560"/>
                    <a:pt x="7268" y="3096"/>
                    <a:pt x="7830" y="4418"/>
                  </a:cubicBezTo>
                  <a:lnTo>
                    <a:pt x="5400" y="5685"/>
                  </a:lnTo>
                  <a:cubicBezTo>
                    <a:pt x="5105" y="5327"/>
                    <a:pt x="4657" y="5122"/>
                    <a:pt x="4191" y="5122"/>
                  </a:cubicBezTo>
                  <a:cubicBezTo>
                    <a:pt x="4183" y="5122"/>
                    <a:pt x="4174" y="5122"/>
                    <a:pt x="4165" y="5123"/>
                  </a:cubicBezTo>
                  <a:cubicBezTo>
                    <a:pt x="3199" y="5123"/>
                    <a:pt x="2566" y="5574"/>
                    <a:pt x="1924" y="6223"/>
                  </a:cubicBezTo>
                  <a:cubicBezTo>
                    <a:pt x="1940" y="6175"/>
                    <a:pt x="1940" y="6136"/>
                    <a:pt x="1940" y="6096"/>
                  </a:cubicBezTo>
                  <a:cubicBezTo>
                    <a:pt x="1917" y="5851"/>
                    <a:pt x="1790" y="5629"/>
                    <a:pt x="1592" y="5487"/>
                  </a:cubicBezTo>
                  <a:cubicBezTo>
                    <a:pt x="1489" y="5392"/>
                    <a:pt x="1394" y="5305"/>
                    <a:pt x="1394" y="5233"/>
                  </a:cubicBezTo>
                  <a:lnTo>
                    <a:pt x="1386" y="5225"/>
                  </a:lnTo>
                  <a:cubicBezTo>
                    <a:pt x="1418" y="5067"/>
                    <a:pt x="1473" y="4909"/>
                    <a:pt x="1552" y="4758"/>
                  </a:cubicBezTo>
                  <a:cubicBezTo>
                    <a:pt x="1647" y="4552"/>
                    <a:pt x="1734" y="4331"/>
                    <a:pt x="1798" y="4109"/>
                  </a:cubicBezTo>
                  <a:lnTo>
                    <a:pt x="1806" y="4046"/>
                  </a:lnTo>
                  <a:cubicBezTo>
                    <a:pt x="1861" y="3785"/>
                    <a:pt x="1932" y="3531"/>
                    <a:pt x="2019" y="3286"/>
                  </a:cubicBezTo>
                  <a:cubicBezTo>
                    <a:pt x="2336" y="2375"/>
                    <a:pt x="2993" y="1615"/>
                    <a:pt x="3848" y="1180"/>
                  </a:cubicBezTo>
                  <a:cubicBezTo>
                    <a:pt x="4703" y="768"/>
                    <a:pt x="5637" y="539"/>
                    <a:pt x="6580" y="507"/>
                  </a:cubicBezTo>
                  <a:cubicBezTo>
                    <a:pt x="6733" y="499"/>
                    <a:pt x="6887" y="495"/>
                    <a:pt x="7041" y="495"/>
                  </a:cubicBezTo>
                  <a:close/>
                  <a:moveTo>
                    <a:pt x="8060" y="4837"/>
                  </a:moveTo>
                  <a:cubicBezTo>
                    <a:pt x="8661" y="5808"/>
                    <a:pt x="9693" y="6329"/>
                    <a:pt x="10742" y="6329"/>
                  </a:cubicBezTo>
                  <a:cubicBezTo>
                    <a:pt x="11422" y="6329"/>
                    <a:pt x="12109" y="6110"/>
                    <a:pt x="12691" y="5653"/>
                  </a:cubicBezTo>
                  <a:lnTo>
                    <a:pt x="12691" y="5653"/>
                  </a:lnTo>
                  <a:cubicBezTo>
                    <a:pt x="12660" y="6714"/>
                    <a:pt x="12216" y="7323"/>
                    <a:pt x="11741" y="7957"/>
                  </a:cubicBezTo>
                  <a:lnTo>
                    <a:pt x="11741" y="7965"/>
                  </a:lnTo>
                  <a:cubicBezTo>
                    <a:pt x="11464" y="8313"/>
                    <a:pt x="11235" y="8685"/>
                    <a:pt x="11045" y="9089"/>
                  </a:cubicBezTo>
                  <a:cubicBezTo>
                    <a:pt x="10712" y="9841"/>
                    <a:pt x="10593" y="10664"/>
                    <a:pt x="10688" y="11480"/>
                  </a:cubicBezTo>
                  <a:cubicBezTo>
                    <a:pt x="10760" y="12263"/>
                    <a:pt x="10966" y="13031"/>
                    <a:pt x="11290" y="13760"/>
                  </a:cubicBezTo>
                  <a:lnTo>
                    <a:pt x="11298" y="13776"/>
                  </a:lnTo>
                  <a:cubicBezTo>
                    <a:pt x="11330" y="13855"/>
                    <a:pt x="11330" y="13942"/>
                    <a:pt x="11282" y="14013"/>
                  </a:cubicBezTo>
                  <a:cubicBezTo>
                    <a:pt x="11243" y="14084"/>
                    <a:pt x="11163" y="14124"/>
                    <a:pt x="11076" y="14124"/>
                  </a:cubicBezTo>
                  <a:lnTo>
                    <a:pt x="9533" y="14124"/>
                  </a:lnTo>
                  <a:cubicBezTo>
                    <a:pt x="9533" y="13855"/>
                    <a:pt x="9533" y="13578"/>
                    <a:pt x="9540" y="13316"/>
                  </a:cubicBezTo>
                  <a:cubicBezTo>
                    <a:pt x="9588" y="9873"/>
                    <a:pt x="9628" y="7379"/>
                    <a:pt x="6413" y="6579"/>
                  </a:cubicBezTo>
                  <a:cubicBezTo>
                    <a:pt x="6128" y="6492"/>
                    <a:pt x="5883" y="6310"/>
                    <a:pt x="5717" y="6057"/>
                  </a:cubicBezTo>
                  <a:lnTo>
                    <a:pt x="8060" y="4837"/>
                  </a:lnTo>
                  <a:close/>
                  <a:moveTo>
                    <a:pt x="4157" y="5605"/>
                  </a:moveTo>
                  <a:cubicBezTo>
                    <a:pt x="4719" y="5605"/>
                    <a:pt x="4949" y="5898"/>
                    <a:pt x="5250" y="6263"/>
                  </a:cubicBezTo>
                  <a:cubicBezTo>
                    <a:pt x="5495" y="6643"/>
                    <a:pt x="5859" y="6920"/>
                    <a:pt x="6295" y="7054"/>
                  </a:cubicBezTo>
                  <a:cubicBezTo>
                    <a:pt x="9121" y="7767"/>
                    <a:pt x="9097" y="9857"/>
                    <a:pt x="9050" y="13316"/>
                  </a:cubicBezTo>
                  <a:cubicBezTo>
                    <a:pt x="9050" y="13578"/>
                    <a:pt x="9042" y="13855"/>
                    <a:pt x="9042" y="14132"/>
                  </a:cubicBezTo>
                  <a:lnTo>
                    <a:pt x="8551" y="14132"/>
                  </a:lnTo>
                  <a:cubicBezTo>
                    <a:pt x="8551" y="13871"/>
                    <a:pt x="8551" y="13625"/>
                    <a:pt x="8559" y="13396"/>
                  </a:cubicBezTo>
                  <a:cubicBezTo>
                    <a:pt x="8583" y="9960"/>
                    <a:pt x="8590" y="9247"/>
                    <a:pt x="7221" y="8321"/>
                  </a:cubicBezTo>
                  <a:cubicBezTo>
                    <a:pt x="6499" y="7834"/>
                    <a:pt x="5504" y="7562"/>
                    <a:pt x="4458" y="7562"/>
                  </a:cubicBezTo>
                  <a:cubicBezTo>
                    <a:pt x="3208" y="7562"/>
                    <a:pt x="1885" y="7949"/>
                    <a:pt x="864" y="8820"/>
                  </a:cubicBezTo>
                  <a:lnTo>
                    <a:pt x="848" y="8812"/>
                  </a:lnTo>
                  <a:cubicBezTo>
                    <a:pt x="784" y="8788"/>
                    <a:pt x="721" y="8748"/>
                    <a:pt x="666" y="8709"/>
                  </a:cubicBezTo>
                  <a:cubicBezTo>
                    <a:pt x="610" y="8669"/>
                    <a:pt x="555" y="8630"/>
                    <a:pt x="507" y="8582"/>
                  </a:cubicBezTo>
                  <a:cubicBezTo>
                    <a:pt x="618" y="8353"/>
                    <a:pt x="777" y="8147"/>
                    <a:pt x="959" y="7965"/>
                  </a:cubicBezTo>
                  <a:cubicBezTo>
                    <a:pt x="1228" y="7695"/>
                    <a:pt x="1457" y="7434"/>
                    <a:pt x="1687" y="7189"/>
                  </a:cubicBezTo>
                  <a:cubicBezTo>
                    <a:pt x="2510" y="6270"/>
                    <a:pt x="3112" y="5605"/>
                    <a:pt x="4157" y="5605"/>
                  </a:cubicBezTo>
                  <a:close/>
                  <a:moveTo>
                    <a:pt x="4471" y="8057"/>
                  </a:moveTo>
                  <a:cubicBezTo>
                    <a:pt x="5415" y="8057"/>
                    <a:pt x="6312" y="8301"/>
                    <a:pt x="6968" y="8740"/>
                  </a:cubicBezTo>
                  <a:cubicBezTo>
                    <a:pt x="8115" y="9524"/>
                    <a:pt x="8115" y="10039"/>
                    <a:pt x="8092" y="13411"/>
                  </a:cubicBezTo>
                  <a:cubicBezTo>
                    <a:pt x="8092" y="13641"/>
                    <a:pt x="8092" y="13886"/>
                    <a:pt x="8084" y="14148"/>
                  </a:cubicBezTo>
                  <a:lnTo>
                    <a:pt x="6176" y="14148"/>
                  </a:lnTo>
                  <a:cubicBezTo>
                    <a:pt x="6073" y="14148"/>
                    <a:pt x="5978" y="14076"/>
                    <a:pt x="5946" y="13973"/>
                  </a:cubicBezTo>
                  <a:lnTo>
                    <a:pt x="5930" y="13966"/>
                  </a:lnTo>
                  <a:cubicBezTo>
                    <a:pt x="5772" y="13451"/>
                    <a:pt x="5495" y="12976"/>
                    <a:pt x="5131" y="12580"/>
                  </a:cubicBezTo>
                  <a:lnTo>
                    <a:pt x="5305" y="12517"/>
                  </a:lnTo>
                  <a:cubicBezTo>
                    <a:pt x="5487" y="12453"/>
                    <a:pt x="5630" y="12406"/>
                    <a:pt x="5701" y="12382"/>
                  </a:cubicBezTo>
                  <a:cubicBezTo>
                    <a:pt x="6738" y="12050"/>
                    <a:pt x="7260" y="11575"/>
                    <a:pt x="7253" y="10965"/>
                  </a:cubicBezTo>
                  <a:cubicBezTo>
                    <a:pt x="7241" y="10818"/>
                    <a:pt x="7126" y="10744"/>
                    <a:pt x="7011" y="10744"/>
                  </a:cubicBezTo>
                  <a:cubicBezTo>
                    <a:pt x="6891" y="10744"/>
                    <a:pt x="6770" y="10824"/>
                    <a:pt x="6762" y="10981"/>
                  </a:cubicBezTo>
                  <a:cubicBezTo>
                    <a:pt x="6762" y="11226"/>
                    <a:pt x="6564" y="11598"/>
                    <a:pt x="5550" y="11915"/>
                  </a:cubicBezTo>
                  <a:cubicBezTo>
                    <a:pt x="5479" y="11939"/>
                    <a:pt x="5337" y="11986"/>
                    <a:pt x="5147" y="12058"/>
                  </a:cubicBezTo>
                  <a:cubicBezTo>
                    <a:pt x="4972" y="12113"/>
                    <a:pt x="4759" y="12192"/>
                    <a:pt x="4529" y="12271"/>
                  </a:cubicBezTo>
                  <a:cubicBezTo>
                    <a:pt x="3840" y="12525"/>
                    <a:pt x="3144" y="12731"/>
                    <a:pt x="2439" y="12905"/>
                  </a:cubicBezTo>
                  <a:cubicBezTo>
                    <a:pt x="2413" y="12909"/>
                    <a:pt x="2388" y="12911"/>
                    <a:pt x="2363" y="12911"/>
                  </a:cubicBezTo>
                  <a:cubicBezTo>
                    <a:pt x="2163" y="12911"/>
                    <a:pt x="1990" y="12777"/>
                    <a:pt x="1940" y="12580"/>
                  </a:cubicBezTo>
                  <a:cubicBezTo>
                    <a:pt x="1869" y="12390"/>
                    <a:pt x="1861" y="12176"/>
                    <a:pt x="1917" y="11986"/>
                  </a:cubicBezTo>
                  <a:cubicBezTo>
                    <a:pt x="1972" y="11820"/>
                    <a:pt x="1972" y="11646"/>
                    <a:pt x="1940" y="11480"/>
                  </a:cubicBezTo>
                  <a:cubicBezTo>
                    <a:pt x="1869" y="11258"/>
                    <a:pt x="1703" y="11076"/>
                    <a:pt x="1489" y="10981"/>
                  </a:cubicBezTo>
                  <a:lnTo>
                    <a:pt x="1434" y="10949"/>
                  </a:lnTo>
                  <a:cubicBezTo>
                    <a:pt x="1465" y="10902"/>
                    <a:pt x="1497" y="10846"/>
                    <a:pt x="1537" y="10799"/>
                  </a:cubicBezTo>
                  <a:cubicBezTo>
                    <a:pt x="1616" y="10696"/>
                    <a:pt x="1600" y="10538"/>
                    <a:pt x="1489" y="10458"/>
                  </a:cubicBezTo>
                  <a:cubicBezTo>
                    <a:pt x="1434" y="10411"/>
                    <a:pt x="1291" y="10308"/>
                    <a:pt x="1188" y="10229"/>
                  </a:cubicBezTo>
                  <a:cubicBezTo>
                    <a:pt x="1204" y="10205"/>
                    <a:pt x="1220" y="10181"/>
                    <a:pt x="1228" y="10158"/>
                  </a:cubicBezTo>
                  <a:cubicBezTo>
                    <a:pt x="1267" y="10094"/>
                    <a:pt x="1307" y="10015"/>
                    <a:pt x="1354" y="9928"/>
                  </a:cubicBezTo>
                  <a:cubicBezTo>
                    <a:pt x="1426" y="9754"/>
                    <a:pt x="1449" y="9564"/>
                    <a:pt x="1418" y="9382"/>
                  </a:cubicBezTo>
                  <a:cubicBezTo>
                    <a:pt x="1394" y="9287"/>
                    <a:pt x="1354" y="9200"/>
                    <a:pt x="1291" y="9128"/>
                  </a:cubicBezTo>
                  <a:cubicBezTo>
                    <a:pt x="2211" y="8388"/>
                    <a:pt x="3373" y="8057"/>
                    <a:pt x="4471" y="8057"/>
                  </a:cubicBezTo>
                  <a:close/>
                  <a:moveTo>
                    <a:pt x="10744" y="0"/>
                  </a:moveTo>
                  <a:cubicBezTo>
                    <a:pt x="10269" y="0"/>
                    <a:pt x="9802" y="111"/>
                    <a:pt x="9374" y="317"/>
                  </a:cubicBezTo>
                  <a:cubicBezTo>
                    <a:pt x="8617" y="108"/>
                    <a:pt x="7839" y="2"/>
                    <a:pt x="7057" y="2"/>
                  </a:cubicBezTo>
                  <a:cubicBezTo>
                    <a:pt x="6890" y="2"/>
                    <a:pt x="6723" y="6"/>
                    <a:pt x="6556" y="16"/>
                  </a:cubicBezTo>
                  <a:cubicBezTo>
                    <a:pt x="5542" y="48"/>
                    <a:pt x="4545" y="301"/>
                    <a:pt x="3627" y="737"/>
                  </a:cubicBezTo>
                  <a:cubicBezTo>
                    <a:pt x="2661" y="1235"/>
                    <a:pt x="1917" y="2082"/>
                    <a:pt x="1560" y="3112"/>
                  </a:cubicBezTo>
                  <a:cubicBezTo>
                    <a:pt x="1465" y="3381"/>
                    <a:pt x="1386" y="3658"/>
                    <a:pt x="1331" y="3935"/>
                  </a:cubicBezTo>
                  <a:lnTo>
                    <a:pt x="1315" y="3998"/>
                  </a:lnTo>
                  <a:cubicBezTo>
                    <a:pt x="1267" y="4188"/>
                    <a:pt x="1196" y="4386"/>
                    <a:pt x="1101" y="4568"/>
                  </a:cubicBezTo>
                  <a:cubicBezTo>
                    <a:pt x="974" y="4790"/>
                    <a:pt x="903" y="5043"/>
                    <a:pt x="903" y="5297"/>
                  </a:cubicBezTo>
                  <a:cubicBezTo>
                    <a:pt x="951" y="5518"/>
                    <a:pt x="1077" y="5708"/>
                    <a:pt x="1259" y="5843"/>
                  </a:cubicBezTo>
                  <a:cubicBezTo>
                    <a:pt x="1378" y="5954"/>
                    <a:pt x="1457" y="6025"/>
                    <a:pt x="1457" y="6096"/>
                  </a:cubicBezTo>
                  <a:cubicBezTo>
                    <a:pt x="1449" y="6136"/>
                    <a:pt x="1434" y="6175"/>
                    <a:pt x="1410" y="6207"/>
                  </a:cubicBezTo>
                  <a:cubicBezTo>
                    <a:pt x="1370" y="6278"/>
                    <a:pt x="1347" y="6358"/>
                    <a:pt x="1331" y="6429"/>
                  </a:cubicBezTo>
                  <a:cubicBezTo>
                    <a:pt x="1291" y="6722"/>
                    <a:pt x="1172" y="6999"/>
                    <a:pt x="982" y="7220"/>
                  </a:cubicBezTo>
                  <a:cubicBezTo>
                    <a:pt x="222" y="8052"/>
                    <a:pt x="1" y="8337"/>
                    <a:pt x="24" y="8630"/>
                  </a:cubicBezTo>
                  <a:cubicBezTo>
                    <a:pt x="72" y="8835"/>
                    <a:pt x="199" y="9010"/>
                    <a:pt x="381" y="9105"/>
                  </a:cubicBezTo>
                  <a:cubicBezTo>
                    <a:pt x="460" y="9160"/>
                    <a:pt x="547" y="9215"/>
                    <a:pt x="634" y="9255"/>
                  </a:cubicBezTo>
                  <a:cubicBezTo>
                    <a:pt x="745" y="9310"/>
                    <a:pt x="919" y="9398"/>
                    <a:pt x="935" y="9461"/>
                  </a:cubicBezTo>
                  <a:cubicBezTo>
                    <a:pt x="951" y="9548"/>
                    <a:pt x="943" y="9635"/>
                    <a:pt x="903" y="9714"/>
                  </a:cubicBezTo>
                  <a:cubicBezTo>
                    <a:pt x="872" y="9785"/>
                    <a:pt x="832" y="9857"/>
                    <a:pt x="800" y="9912"/>
                  </a:cubicBezTo>
                  <a:cubicBezTo>
                    <a:pt x="697" y="10078"/>
                    <a:pt x="563" y="10332"/>
                    <a:pt x="792" y="10522"/>
                  </a:cubicBezTo>
                  <a:cubicBezTo>
                    <a:pt x="840" y="10569"/>
                    <a:pt x="935" y="10633"/>
                    <a:pt x="1014" y="10696"/>
                  </a:cubicBezTo>
                  <a:cubicBezTo>
                    <a:pt x="951" y="10807"/>
                    <a:pt x="927" y="10933"/>
                    <a:pt x="935" y="11052"/>
                  </a:cubicBezTo>
                  <a:cubicBezTo>
                    <a:pt x="951" y="11147"/>
                    <a:pt x="998" y="11234"/>
                    <a:pt x="1077" y="11290"/>
                  </a:cubicBezTo>
                  <a:cubicBezTo>
                    <a:pt x="1133" y="11329"/>
                    <a:pt x="1188" y="11361"/>
                    <a:pt x="1252" y="11393"/>
                  </a:cubicBezTo>
                  <a:cubicBezTo>
                    <a:pt x="1394" y="11480"/>
                    <a:pt x="1449" y="11511"/>
                    <a:pt x="1465" y="11591"/>
                  </a:cubicBezTo>
                  <a:cubicBezTo>
                    <a:pt x="1481" y="11686"/>
                    <a:pt x="1473" y="11781"/>
                    <a:pt x="1442" y="11868"/>
                  </a:cubicBezTo>
                  <a:cubicBezTo>
                    <a:pt x="1362" y="12153"/>
                    <a:pt x="1378" y="12461"/>
                    <a:pt x="1481" y="12738"/>
                  </a:cubicBezTo>
                  <a:cubicBezTo>
                    <a:pt x="1592" y="13126"/>
                    <a:pt x="1940" y="13396"/>
                    <a:pt x="2344" y="13403"/>
                  </a:cubicBezTo>
                  <a:cubicBezTo>
                    <a:pt x="2407" y="13403"/>
                    <a:pt x="2471" y="13396"/>
                    <a:pt x="2542" y="13380"/>
                  </a:cubicBezTo>
                  <a:cubicBezTo>
                    <a:pt x="3231" y="13213"/>
                    <a:pt x="3912" y="13008"/>
                    <a:pt x="4585" y="12770"/>
                  </a:cubicBezTo>
                  <a:cubicBezTo>
                    <a:pt x="5060" y="13047"/>
                    <a:pt x="5360" y="13799"/>
                    <a:pt x="5471" y="14124"/>
                  </a:cubicBezTo>
                  <a:cubicBezTo>
                    <a:pt x="5574" y="14417"/>
                    <a:pt x="5851" y="14615"/>
                    <a:pt x="6168" y="14623"/>
                  </a:cubicBezTo>
                  <a:lnTo>
                    <a:pt x="11076" y="14623"/>
                  </a:lnTo>
                  <a:cubicBezTo>
                    <a:pt x="11607" y="14623"/>
                    <a:pt x="11963" y="14068"/>
                    <a:pt x="11741" y="13586"/>
                  </a:cubicBezTo>
                  <a:cubicBezTo>
                    <a:pt x="11741" y="13578"/>
                    <a:pt x="11733" y="13570"/>
                    <a:pt x="11733" y="13562"/>
                  </a:cubicBezTo>
                  <a:cubicBezTo>
                    <a:pt x="11425" y="12881"/>
                    <a:pt x="11235" y="12161"/>
                    <a:pt x="11171" y="11424"/>
                  </a:cubicBezTo>
                  <a:cubicBezTo>
                    <a:pt x="11084" y="10696"/>
                    <a:pt x="11195" y="9952"/>
                    <a:pt x="11488" y="9279"/>
                  </a:cubicBezTo>
                  <a:cubicBezTo>
                    <a:pt x="11662" y="8915"/>
                    <a:pt x="11876" y="8574"/>
                    <a:pt x="12129" y="8258"/>
                  </a:cubicBezTo>
                  <a:cubicBezTo>
                    <a:pt x="12612" y="7600"/>
                    <a:pt x="13158" y="6872"/>
                    <a:pt x="13174" y="5613"/>
                  </a:cubicBezTo>
                  <a:cubicBezTo>
                    <a:pt x="13174" y="5479"/>
                    <a:pt x="13174" y="5344"/>
                    <a:pt x="13166" y="5202"/>
                  </a:cubicBezTo>
                  <a:cubicBezTo>
                    <a:pt x="14892" y="3135"/>
                    <a:pt x="13428" y="0"/>
                    <a:pt x="107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1" name="Google Shape;581;p12"/>
          <p:cNvGrpSpPr/>
          <p:nvPr/>
        </p:nvGrpSpPr>
        <p:grpSpPr>
          <a:xfrm>
            <a:off x="6161805" y="1453287"/>
            <a:ext cx="2469614" cy="3045383"/>
            <a:chOff x="4500575" y="542625"/>
            <a:chExt cx="2012725" cy="2481975"/>
          </a:xfrm>
        </p:grpSpPr>
        <p:sp>
          <p:nvSpPr>
            <p:cNvPr id="582" name="Google Shape;582;p12"/>
            <p:cNvSpPr/>
            <p:nvPr/>
          </p:nvSpPr>
          <p:spPr>
            <a:xfrm>
              <a:off x="5381575" y="580475"/>
              <a:ext cx="156975" cy="328300"/>
            </a:xfrm>
            <a:custGeom>
              <a:rect b="b" l="l" r="r" t="t"/>
              <a:pathLst>
                <a:path extrusionOk="0" h="13132" w="6279">
                  <a:moveTo>
                    <a:pt x="36" y="1"/>
                  </a:moveTo>
                  <a:cubicBezTo>
                    <a:pt x="24" y="59"/>
                    <a:pt x="1" y="6513"/>
                    <a:pt x="1221" y="8755"/>
                  </a:cubicBezTo>
                  <a:cubicBezTo>
                    <a:pt x="2207" y="10562"/>
                    <a:pt x="3545" y="11630"/>
                    <a:pt x="5094" y="12874"/>
                  </a:cubicBezTo>
                  <a:lnTo>
                    <a:pt x="5422" y="13132"/>
                  </a:lnTo>
                  <a:lnTo>
                    <a:pt x="5434" y="13108"/>
                  </a:lnTo>
                  <a:lnTo>
                    <a:pt x="5105" y="12850"/>
                  </a:lnTo>
                  <a:cubicBezTo>
                    <a:pt x="3556" y="11618"/>
                    <a:pt x="2219" y="10539"/>
                    <a:pt x="1245" y="8743"/>
                  </a:cubicBezTo>
                  <a:cubicBezTo>
                    <a:pt x="141" y="6725"/>
                    <a:pt x="59" y="1327"/>
                    <a:pt x="59" y="200"/>
                  </a:cubicBezTo>
                  <a:lnTo>
                    <a:pt x="59" y="200"/>
                  </a:lnTo>
                  <a:cubicBezTo>
                    <a:pt x="247" y="939"/>
                    <a:pt x="1432" y="1503"/>
                    <a:pt x="2852" y="1503"/>
                  </a:cubicBezTo>
                  <a:cubicBezTo>
                    <a:pt x="4260" y="1503"/>
                    <a:pt x="5446" y="939"/>
                    <a:pt x="5633" y="212"/>
                  </a:cubicBezTo>
                  <a:cubicBezTo>
                    <a:pt x="5633" y="810"/>
                    <a:pt x="5669" y="2547"/>
                    <a:pt x="6032" y="4108"/>
                  </a:cubicBezTo>
                  <a:cubicBezTo>
                    <a:pt x="6079" y="4343"/>
                    <a:pt x="6161" y="4565"/>
                    <a:pt x="6255" y="4788"/>
                  </a:cubicBezTo>
                  <a:lnTo>
                    <a:pt x="6279" y="4777"/>
                  </a:lnTo>
                  <a:cubicBezTo>
                    <a:pt x="6185" y="4565"/>
                    <a:pt x="6115" y="4331"/>
                    <a:pt x="6056" y="4096"/>
                  </a:cubicBezTo>
                  <a:cubicBezTo>
                    <a:pt x="5645" y="2312"/>
                    <a:pt x="5669" y="294"/>
                    <a:pt x="5669" y="24"/>
                  </a:cubicBezTo>
                  <a:lnTo>
                    <a:pt x="5669" y="1"/>
                  </a:lnTo>
                  <a:lnTo>
                    <a:pt x="5645" y="1"/>
                  </a:lnTo>
                  <a:lnTo>
                    <a:pt x="5645" y="24"/>
                  </a:lnTo>
                  <a:cubicBezTo>
                    <a:pt x="5622" y="834"/>
                    <a:pt x="4401" y="1479"/>
                    <a:pt x="2852" y="1479"/>
                  </a:cubicBezTo>
                  <a:cubicBezTo>
                    <a:pt x="1315" y="1479"/>
                    <a:pt x="59" y="810"/>
                    <a:pt x="59"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12"/>
            <p:cNvSpPr/>
            <p:nvPr/>
          </p:nvSpPr>
          <p:spPr>
            <a:xfrm>
              <a:off x="5382450" y="542625"/>
              <a:ext cx="141150" cy="37875"/>
            </a:xfrm>
            <a:custGeom>
              <a:rect b="b" l="l" r="r" t="t"/>
              <a:pathLst>
                <a:path extrusionOk="0" h="1515" w="5646">
                  <a:moveTo>
                    <a:pt x="2817" y="1"/>
                  </a:moveTo>
                  <a:cubicBezTo>
                    <a:pt x="1268" y="1"/>
                    <a:pt x="1" y="681"/>
                    <a:pt x="1" y="1515"/>
                  </a:cubicBezTo>
                  <a:lnTo>
                    <a:pt x="24" y="1515"/>
                  </a:lnTo>
                  <a:cubicBezTo>
                    <a:pt x="24" y="693"/>
                    <a:pt x="1280" y="36"/>
                    <a:pt x="2817" y="36"/>
                  </a:cubicBezTo>
                  <a:cubicBezTo>
                    <a:pt x="4354" y="36"/>
                    <a:pt x="5610" y="693"/>
                    <a:pt x="5610" y="1515"/>
                  </a:cubicBezTo>
                  <a:lnTo>
                    <a:pt x="5645" y="1515"/>
                  </a:lnTo>
                  <a:cubicBezTo>
                    <a:pt x="5645" y="681"/>
                    <a:pt x="4378" y="1"/>
                    <a:pt x="2817"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12"/>
            <p:cNvSpPr/>
            <p:nvPr/>
          </p:nvSpPr>
          <p:spPr>
            <a:xfrm>
              <a:off x="5396875" y="2450725"/>
              <a:ext cx="361700" cy="571525"/>
            </a:xfrm>
            <a:custGeom>
              <a:rect b="b" l="l" r="r" t="t"/>
              <a:pathLst>
                <a:path extrusionOk="0" h="22861" w="14468">
                  <a:moveTo>
                    <a:pt x="14468" y="1"/>
                  </a:moveTo>
                  <a:lnTo>
                    <a:pt x="13600" y="94"/>
                  </a:lnTo>
                  <a:cubicBezTo>
                    <a:pt x="13412" y="141"/>
                    <a:pt x="13224" y="188"/>
                    <a:pt x="13036" y="247"/>
                  </a:cubicBezTo>
                  <a:cubicBezTo>
                    <a:pt x="12578" y="380"/>
                    <a:pt x="11971" y="555"/>
                    <a:pt x="11412" y="555"/>
                  </a:cubicBezTo>
                  <a:cubicBezTo>
                    <a:pt x="11083" y="555"/>
                    <a:pt x="10770" y="494"/>
                    <a:pt x="10513" y="329"/>
                  </a:cubicBezTo>
                  <a:lnTo>
                    <a:pt x="10502" y="317"/>
                  </a:lnTo>
                  <a:lnTo>
                    <a:pt x="10502" y="329"/>
                  </a:lnTo>
                  <a:cubicBezTo>
                    <a:pt x="10502" y="329"/>
                    <a:pt x="10138" y="1162"/>
                    <a:pt x="8917" y="1362"/>
                  </a:cubicBezTo>
                  <a:cubicBezTo>
                    <a:pt x="8460" y="1984"/>
                    <a:pt x="7814" y="2465"/>
                    <a:pt x="7087" y="2747"/>
                  </a:cubicBezTo>
                  <a:cubicBezTo>
                    <a:pt x="6632" y="2909"/>
                    <a:pt x="6169" y="2973"/>
                    <a:pt x="5717" y="2973"/>
                  </a:cubicBezTo>
                  <a:cubicBezTo>
                    <a:pt x="4826" y="2973"/>
                    <a:pt x="3982" y="2722"/>
                    <a:pt x="3343" y="2465"/>
                  </a:cubicBezTo>
                  <a:lnTo>
                    <a:pt x="3332" y="2465"/>
                  </a:lnTo>
                  <a:cubicBezTo>
                    <a:pt x="2980" y="2887"/>
                    <a:pt x="2651" y="3345"/>
                    <a:pt x="2369" y="3814"/>
                  </a:cubicBezTo>
                  <a:cubicBezTo>
                    <a:pt x="574" y="6854"/>
                    <a:pt x="433" y="8731"/>
                    <a:pt x="281" y="12357"/>
                  </a:cubicBezTo>
                  <a:cubicBezTo>
                    <a:pt x="234" y="13683"/>
                    <a:pt x="210" y="14857"/>
                    <a:pt x="187" y="15995"/>
                  </a:cubicBezTo>
                  <a:cubicBezTo>
                    <a:pt x="151" y="17673"/>
                    <a:pt x="128" y="19258"/>
                    <a:pt x="11" y="21123"/>
                  </a:cubicBezTo>
                  <a:cubicBezTo>
                    <a:pt x="6" y="21157"/>
                    <a:pt x="4" y="21190"/>
                    <a:pt x="4" y="21224"/>
                  </a:cubicBezTo>
                  <a:lnTo>
                    <a:pt x="4" y="21224"/>
                  </a:lnTo>
                  <a:cubicBezTo>
                    <a:pt x="5" y="21194"/>
                    <a:pt x="7" y="21165"/>
                    <a:pt x="11" y="21135"/>
                  </a:cubicBezTo>
                  <a:cubicBezTo>
                    <a:pt x="128" y="19258"/>
                    <a:pt x="163" y="17685"/>
                    <a:pt x="187" y="16007"/>
                  </a:cubicBezTo>
                  <a:cubicBezTo>
                    <a:pt x="210" y="14869"/>
                    <a:pt x="234" y="13695"/>
                    <a:pt x="292" y="12357"/>
                  </a:cubicBezTo>
                  <a:cubicBezTo>
                    <a:pt x="433" y="8743"/>
                    <a:pt x="574" y="6877"/>
                    <a:pt x="2369" y="3838"/>
                  </a:cubicBezTo>
                  <a:cubicBezTo>
                    <a:pt x="2651" y="3368"/>
                    <a:pt x="2968" y="2923"/>
                    <a:pt x="3320" y="2488"/>
                  </a:cubicBezTo>
                  <a:cubicBezTo>
                    <a:pt x="3963" y="2752"/>
                    <a:pt x="4804" y="3000"/>
                    <a:pt x="5691" y="3000"/>
                  </a:cubicBezTo>
                  <a:cubicBezTo>
                    <a:pt x="6147" y="3000"/>
                    <a:pt x="6616" y="2934"/>
                    <a:pt x="7075" y="2770"/>
                  </a:cubicBezTo>
                  <a:cubicBezTo>
                    <a:pt x="7814" y="2500"/>
                    <a:pt x="8448" y="2007"/>
                    <a:pt x="8917" y="1385"/>
                  </a:cubicBezTo>
                  <a:cubicBezTo>
                    <a:pt x="10067" y="1198"/>
                    <a:pt x="10455" y="470"/>
                    <a:pt x="10513" y="353"/>
                  </a:cubicBezTo>
                  <a:cubicBezTo>
                    <a:pt x="10774" y="518"/>
                    <a:pt x="11088" y="578"/>
                    <a:pt x="11417" y="578"/>
                  </a:cubicBezTo>
                  <a:cubicBezTo>
                    <a:pt x="11976" y="578"/>
                    <a:pt x="12578" y="403"/>
                    <a:pt x="13036" y="270"/>
                  </a:cubicBezTo>
                  <a:cubicBezTo>
                    <a:pt x="13224" y="212"/>
                    <a:pt x="13412" y="165"/>
                    <a:pt x="13600" y="130"/>
                  </a:cubicBezTo>
                  <a:lnTo>
                    <a:pt x="14468" y="24"/>
                  </a:lnTo>
                  <a:lnTo>
                    <a:pt x="14468" y="1"/>
                  </a:lnTo>
                  <a:close/>
                  <a:moveTo>
                    <a:pt x="4" y="21224"/>
                  </a:moveTo>
                  <a:lnTo>
                    <a:pt x="4" y="21224"/>
                  </a:lnTo>
                  <a:cubicBezTo>
                    <a:pt x="0" y="21525"/>
                    <a:pt x="174" y="21827"/>
                    <a:pt x="482" y="22091"/>
                  </a:cubicBezTo>
                  <a:lnTo>
                    <a:pt x="482" y="22091"/>
                  </a:lnTo>
                  <a:cubicBezTo>
                    <a:pt x="179" y="21827"/>
                    <a:pt x="4" y="21525"/>
                    <a:pt x="4" y="21224"/>
                  </a:cubicBezTo>
                  <a:close/>
                  <a:moveTo>
                    <a:pt x="482" y="22091"/>
                  </a:moveTo>
                  <a:cubicBezTo>
                    <a:pt x="877" y="22437"/>
                    <a:pt x="1493" y="22721"/>
                    <a:pt x="2228" y="22860"/>
                  </a:cubicBezTo>
                  <a:lnTo>
                    <a:pt x="2217" y="22837"/>
                  </a:lnTo>
                  <a:cubicBezTo>
                    <a:pt x="1484" y="22704"/>
                    <a:pt x="874" y="22429"/>
                    <a:pt x="482" y="2209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12"/>
            <p:cNvSpPr/>
            <p:nvPr/>
          </p:nvSpPr>
          <p:spPr>
            <a:xfrm>
              <a:off x="5452575" y="2556625"/>
              <a:ext cx="390800" cy="467975"/>
            </a:xfrm>
            <a:custGeom>
              <a:rect b="b" l="l" r="r" t="t"/>
              <a:pathLst>
                <a:path extrusionOk="0" h="18719" w="15632">
                  <a:moveTo>
                    <a:pt x="15620" y="1"/>
                  </a:moveTo>
                  <a:cubicBezTo>
                    <a:pt x="14810" y="599"/>
                    <a:pt x="13320" y="740"/>
                    <a:pt x="13308" y="740"/>
                  </a:cubicBezTo>
                  <a:cubicBezTo>
                    <a:pt x="13237" y="746"/>
                    <a:pt x="13166" y="749"/>
                    <a:pt x="13095" y="749"/>
                  </a:cubicBezTo>
                  <a:cubicBezTo>
                    <a:pt x="12437" y="749"/>
                    <a:pt x="11771" y="516"/>
                    <a:pt x="11125" y="283"/>
                  </a:cubicBezTo>
                  <a:cubicBezTo>
                    <a:pt x="10996" y="236"/>
                    <a:pt x="10879" y="200"/>
                    <a:pt x="10761" y="153"/>
                  </a:cubicBezTo>
                  <a:cubicBezTo>
                    <a:pt x="10409" y="329"/>
                    <a:pt x="10057" y="494"/>
                    <a:pt x="9729" y="658"/>
                  </a:cubicBezTo>
                  <a:cubicBezTo>
                    <a:pt x="8367" y="1303"/>
                    <a:pt x="7194" y="1867"/>
                    <a:pt x="6290" y="2665"/>
                  </a:cubicBezTo>
                  <a:cubicBezTo>
                    <a:pt x="5305" y="3533"/>
                    <a:pt x="4741" y="4636"/>
                    <a:pt x="4530" y="6103"/>
                  </a:cubicBezTo>
                  <a:cubicBezTo>
                    <a:pt x="4425" y="6772"/>
                    <a:pt x="4319" y="7488"/>
                    <a:pt x="4202" y="8251"/>
                  </a:cubicBezTo>
                  <a:cubicBezTo>
                    <a:pt x="3709" y="11395"/>
                    <a:pt x="3145" y="14975"/>
                    <a:pt x="3122" y="17591"/>
                  </a:cubicBezTo>
                  <a:cubicBezTo>
                    <a:pt x="3075" y="17967"/>
                    <a:pt x="2758" y="18284"/>
                    <a:pt x="2218" y="18483"/>
                  </a:cubicBezTo>
                  <a:cubicBezTo>
                    <a:pt x="1798" y="18626"/>
                    <a:pt x="1357" y="18694"/>
                    <a:pt x="916" y="18694"/>
                  </a:cubicBezTo>
                  <a:cubicBezTo>
                    <a:pt x="704" y="18694"/>
                    <a:pt x="492" y="18678"/>
                    <a:pt x="282" y="18648"/>
                  </a:cubicBezTo>
                  <a:cubicBezTo>
                    <a:pt x="212" y="18636"/>
                    <a:pt x="153" y="18624"/>
                    <a:pt x="83" y="18612"/>
                  </a:cubicBezTo>
                  <a:lnTo>
                    <a:pt x="0" y="18601"/>
                  </a:lnTo>
                  <a:lnTo>
                    <a:pt x="0" y="18624"/>
                  </a:lnTo>
                  <a:lnTo>
                    <a:pt x="83" y="18636"/>
                  </a:lnTo>
                  <a:cubicBezTo>
                    <a:pt x="141" y="18648"/>
                    <a:pt x="212" y="18671"/>
                    <a:pt x="282" y="18671"/>
                  </a:cubicBezTo>
                  <a:cubicBezTo>
                    <a:pt x="493" y="18706"/>
                    <a:pt x="716" y="18718"/>
                    <a:pt x="928" y="18718"/>
                  </a:cubicBezTo>
                  <a:cubicBezTo>
                    <a:pt x="1362" y="18718"/>
                    <a:pt x="1796" y="18648"/>
                    <a:pt x="2218" y="18495"/>
                  </a:cubicBezTo>
                  <a:cubicBezTo>
                    <a:pt x="2758" y="18296"/>
                    <a:pt x="3087" y="17967"/>
                    <a:pt x="3134" y="17591"/>
                  </a:cubicBezTo>
                  <a:cubicBezTo>
                    <a:pt x="3157" y="14975"/>
                    <a:pt x="3720" y="11395"/>
                    <a:pt x="4213" y="8251"/>
                  </a:cubicBezTo>
                  <a:cubicBezTo>
                    <a:pt x="4331" y="7488"/>
                    <a:pt x="4436" y="6772"/>
                    <a:pt x="4542" y="6103"/>
                  </a:cubicBezTo>
                  <a:cubicBezTo>
                    <a:pt x="5011" y="2923"/>
                    <a:pt x="6983" y="1984"/>
                    <a:pt x="9729" y="681"/>
                  </a:cubicBezTo>
                  <a:cubicBezTo>
                    <a:pt x="10057" y="517"/>
                    <a:pt x="10398" y="353"/>
                    <a:pt x="10750" y="177"/>
                  </a:cubicBezTo>
                  <a:lnTo>
                    <a:pt x="11113" y="306"/>
                  </a:lnTo>
                  <a:cubicBezTo>
                    <a:pt x="11783" y="543"/>
                    <a:pt x="12452" y="781"/>
                    <a:pt x="13130" y="781"/>
                  </a:cubicBezTo>
                  <a:cubicBezTo>
                    <a:pt x="13189" y="781"/>
                    <a:pt x="13249" y="779"/>
                    <a:pt x="13308" y="775"/>
                  </a:cubicBezTo>
                  <a:cubicBezTo>
                    <a:pt x="13320" y="764"/>
                    <a:pt x="14822" y="623"/>
                    <a:pt x="15631" y="13"/>
                  </a:cubicBezTo>
                  <a:lnTo>
                    <a:pt x="15620"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12"/>
            <p:cNvSpPr/>
            <p:nvPr/>
          </p:nvSpPr>
          <p:spPr>
            <a:xfrm>
              <a:off x="5852725" y="1494925"/>
              <a:ext cx="182500" cy="423950"/>
            </a:xfrm>
            <a:custGeom>
              <a:rect b="b" l="l" r="r" t="t"/>
              <a:pathLst>
                <a:path extrusionOk="0" h="16958" w="7300">
                  <a:moveTo>
                    <a:pt x="7147" y="24"/>
                  </a:moveTo>
                  <a:cubicBezTo>
                    <a:pt x="7253" y="528"/>
                    <a:pt x="7230" y="1068"/>
                    <a:pt x="7065" y="1573"/>
                  </a:cubicBezTo>
                  <a:cubicBezTo>
                    <a:pt x="6901" y="2066"/>
                    <a:pt x="6596" y="2500"/>
                    <a:pt x="6185" y="2828"/>
                  </a:cubicBezTo>
                  <a:lnTo>
                    <a:pt x="6185" y="2840"/>
                  </a:lnTo>
                  <a:cubicBezTo>
                    <a:pt x="6338" y="3380"/>
                    <a:pt x="6408" y="3943"/>
                    <a:pt x="6420" y="4506"/>
                  </a:cubicBezTo>
                  <a:lnTo>
                    <a:pt x="6420" y="4506"/>
                  </a:lnTo>
                  <a:cubicBezTo>
                    <a:pt x="6419" y="3947"/>
                    <a:pt x="6348" y="3399"/>
                    <a:pt x="6197" y="2864"/>
                  </a:cubicBezTo>
                  <a:cubicBezTo>
                    <a:pt x="6608" y="2535"/>
                    <a:pt x="6913" y="2089"/>
                    <a:pt x="7077" y="1596"/>
                  </a:cubicBezTo>
                  <a:cubicBezTo>
                    <a:pt x="7241" y="1092"/>
                    <a:pt x="7265" y="540"/>
                    <a:pt x="7147" y="24"/>
                  </a:cubicBezTo>
                  <a:close/>
                  <a:moveTo>
                    <a:pt x="6420" y="4506"/>
                  </a:moveTo>
                  <a:cubicBezTo>
                    <a:pt x="6420" y="4510"/>
                    <a:pt x="6420" y="4514"/>
                    <a:pt x="6420" y="4518"/>
                  </a:cubicBezTo>
                  <a:cubicBezTo>
                    <a:pt x="6420" y="4521"/>
                    <a:pt x="6420" y="4524"/>
                    <a:pt x="6420" y="4527"/>
                  </a:cubicBezTo>
                  <a:lnTo>
                    <a:pt x="6420" y="4527"/>
                  </a:lnTo>
                  <a:cubicBezTo>
                    <a:pt x="6420" y="4520"/>
                    <a:pt x="6420" y="4513"/>
                    <a:pt x="6420" y="4506"/>
                  </a:cubicBezTo>
                  <a:cubicBezTo>
                    <a:pt x="6420" y="4506"/>
                    <a:pt x="6420" y="4506"/>
                    <a:pt x="6420" y="4506"/>
                  </a:cubicBezTo>
                  <a:close/>
                  <a:moveTo>
                    <a:pt x="6420" y="4527"/>
                  </a:moveTo>
                  <a:cubicBezTo>
                    <a:pt x="6428" y="5213"/>
                    <a:pt x="6264" y="5886"/>
                    <a:pt x="5939" y="6490"/>
                  </a:cubicBezTo>
                  <a:lnTo>
                    <a:pt x="5939" y="6501"/>
                  </a:lnTo>
                  <a:lnTo>
                    <a:pt x="5939" y="6513"/>
                  </a:lnTo>
                  <a:cubicBezTo>
                    <a:pt x="6854" y="7311"/>
                    <a:pt x="7276" y="8543"/>
                    <a:pt x="7030" y="9740"/>
                  </a:cubicBezTo>
                  <a:cubicBezTo>
                    <a:pt x="6866" y="10597"/>
                    <a:pt x="6760" y="11172"/>
                    <a:pt x="6244" y="11641"/>
                  </a:cubicBezTo>
                  <a:lnTo>
                    <a:pt x="6244" y="11653"/>
                  </a:lnTo>
                  <a:cubicBezTo>
                    <a:pt x="6256" y="11665"/>
                    <a:pt x="6220" y="11700"/>
                    <a:pt x="6162" y="11759"/>
                  </a:cubicBezTo>
                  <a:cubicBezTo>
                    <a:pt x="6103" y="11806"/>
                    <a:pt x="6056" y="11876"/>
                    <a:pt x="6068" y="11899"/>
                  </a:cubicBezTo>
                  <a:cubicBezTo>
                    <a:pt x="6068" y="11911"/>
                    <a:pt x="6678" y="13578"/>
                    <a:pt x="5997" y="14986"/>
                  </a:cubicBezTo>
                  <a:lnTo>
                    <a:pt x="6021" y="14997"/>
                  </a:lnTo>
                  <a:cubicBezTo>
                    <a:pt x="6701" y="13578"/>
                    <a:pt x="6103" y="11899"/>
                    <a:pt x="6091" y="11888"/>
                  </a:cubicBezTo>
                  <a:cubicBezTo>
                    <a:pt x="6080" y="11864"/>
                    <a:pt x="6126" y="11829"/>
                    <a:pt x="6173" y="11770"/>
                  </a:cubicBezTo>
                  <a:cubicBezTo>
                    <a:pt x="6232" y="11723"/>
                    <a:pt x="6279" y="11677"/>
                    <a:pt x="6267" y="11641"/>
                  </a:cubicBezTo>
                  <a:cubicBezTo>
                    <a:pt x="6784" y="11172"/>
                    <a:pt x="6901" y="10597"/>
                    <a:pt x="7065" y="9740"/>
                  </a:cubicBezTo>
                  <a:cubicBezTo>
                    <a:pt x="7300" y="8543"/>
                    <a:pt x="6889" y="7299"/>
                    <a:pt x="5974" y="6501"/>
                  </a:cubicBezTo>
                  <a:cubicBezTo>
                    <a:pt x="6289" y="5894"/>
                    <a:pt x="6442" y="5217"/>
                    <a:pt x="6420" y="4527"/>
                  </a:cubicBezTo>
                  <a:close/>
                  <a:moveTo>
                    <a:pt x="7136" y="0"/>
                  </a:moveTo>
                  <a:cubicBezTo>
                    <a:pt x="7007" y="59"/>
                    <a:pt x="6877" y="94"/>
                    <a:pt x="6748" y="129"/>
                  </a:cubicBezTo>
                  <a:lnTo>
                    <a:pt x="6737" y="129"/>
                  </a:lnTo>
                  <a:lnTo>
                    <a:pt x="6737" y="141"/>
                  </a:lnTo>
                  <a:cubicBezTo>
                    <a:pt x="6701" y="1913"/>
                    <a:pt x="5094" y="3755"/>
                    <a:pt x="3369" y="4014"/>
                  </a:cubicBezTo>
                  <a:lnTo>
                    <a:pt x="3216" y="4061"/>
                  </a:lnTo>
                  <a:lnTo>
                    <a:pt x="3204" y="4061"/>
                  </a:lnTo>
                  <a:lnTo>
                    <a:pt x="3204" y="4072"/>
                  </a:lnTo>
                  <a:cubicBezTo>
                    <a:pt x="3287" y="4483"/>
                    <a:pt x="3263" y="4905"/>
                    <a:pt x="3158" y="5316"/>
                  </a:cubicBezTo>
                  <a:cubicBezTo>
                    <a:pt x="2970" y="5891"/>
                    <a:pt x="2301" y="6666"/>
                    <a:pt x="1831" y="6959"/>
                  </a:cubicBezTo>
                  <a:cubicBezTo>
                    <a:pt x="1679" y="7053"/>
                    <a:pt x="1515" y="7135"/>
                    <a:pt x="1350" y="7206"/>
                  </a:cubicBezTo>
                  <a:cubicBezTo>
                    <a:pt x="1280" y="7675"/>
                    <a:pt x="1139" y="8133"/>
                    <a:pt x="916" y="8555"/>
                  </a:cubicBezTo>
                  <a:cubicBezTo>
                    <a:pt x="658" y="9048"/>
                    <a:pt x="365" y="9494"/>
                    <a:pt x="13" y="9928"/>
                  </a:cubicBezTo>
                  <a:lnTo>
                    <a:pt x="1" y="9951"/>
                  </a:lnTo>
                  <a:lnTo>
                    <a:pt x="212" y="9951"/>
                  </a:lnTo>
                  <a:cubicBezTo>
                    <a:pt x="987" y="9987"/>
                    <a:pt x="1573" y="10198"/>
                    <a:pt x="1925" y="10585"/>
                  </a:cubicBezTo>
                  <a:cubicBezTo>
                    <a:pt x="2230" y="10773"/>
                    <a:pt x="2489" y="11031"/>
                    <a:pt x="2665" y="11348"/>
                  </a:cubicBezTo>
                  <a:cubicBezTo>
                    <a:pt x="3134" y="12122"/>
                    <a:pt x="3005" y="13049"/>
                    <a:pt x="2805" y="13847"/>
                  </a:cubicBezTo>
                  <a:cubicBezTo>
                    <a:pt x="2665" y="14469"/>
                    <a:pt x="2324" y="15115"/>
                    <a:pt x="1996" y="15725"/>
                  </a:cubicBezTo>
                  <a:cubicBezTo>
                    <a:pt x="1761" y="16112"/>
                    <a:pt x="1562" y="16523"/>
                    <a:pt x="1409" y="16957"/>
                  </a:cubicBezTo>
                  <a:lnTo>
                    <a:pt x="1432" y="16957"/>
                  </a:lnTo>
                  <a:cubicBezTo>
                    <a:pt x="1585" y="16535"/>
                    <a:pt x="1785" y="16124"/>
                    <a:pt x="2008" y="15737"/>
                  </a:cubicBezTo>
                  <a:cubicBezTo>
                    <a:pt x="2336" y="15115"/>
                    <a:pt x="2676" y="14481"/>
                    <a:pt x="2829" y="13859"/>
                  </a:cubicBezTo>
                  <a:cubicBezTo>
                    <a:pt x="3017" y="13049"/>
                    <a:pt x="3146" y="12111"/>
                    <a:pt x="2676" y="11324"/>
                  </a:cubicBezTo>
                  <a:cubicBezTo>
                    <a:pt x="2500" y="11019"/>
                    <a:pt x="2254" y="10761"/>
                    <a:pt x="1949" y="10562"/>
                  </a:cubicBezTo>
                  <a:cubicBezTo>
                    <a:pt x="1585" y="10174"/>
                    <a:pt x="998" y="9951"/>
                    <a:pt x="212" y="9916"/>
                  </a:cubicBezTo>
                  <a:lnTo>
                    <a:pt x="48" y="9916"/>
                  </a:lnTo>
                  <a:cubicBezTo>
                    <a:pt x="388" y="9494"/>
                    <a:pt x="693" y="9048"/>
                    <a:pt x="940" y="8567"/>
                  </a:cubicBezTo>
                  <a:cubicBezTo>
                    <a:pt x="1163" y="8144"/>
                    <a:pt x="1303" y="7687"/>
                    <a:pt x="1374" y="7217"/>
                  </a:cubicBezTo>
                  <a:cubicBezTo>
                    <a:pt x="1538" y="7147"/>
                    <a:pt x="1702" y="7065"/>
                    <a:pt x="1843" y="6971"/>
                  </a:cubicBezTo>
                  <a:cubicBezTo>
                    <a:pt x="2324" y="6677"/>
                    <a:pt x="2993" y="5903"/>
                    <a:pt x="3193" y="5316"/>
                  </a:cubicBezTo>
                  <a:cubicBezTo>
                    <a:pt x="3298" y="4905"/>
                    <a:pt x="3322" y="4483"/>
                    <a:pt x="3240" y="4072"/>
                  </a:cubicBezTo>
                  <a:cubicBezTo>
                    <a:pt x="3287" y="4061"/>
                    <a:pt x="3334" y="4037"/>
                    <a:pt x="3380" y="4025"/>
                  </a:cubicBezTo>
                  <a:cubicBezTo>
                    <a:pt x="5117" y="3767"/>
                    <a:pt x="6725" y="1913"/>
                    <a:pt x="6772" y="141"/>
                  </a:cubicBezTo>
                  <a:cubicBezTo>
                    <a:pt x="6901" y="106"/>
                    <a:pt x="7018" y="71"/>
                    <a:pt x="7147" y="24"/>
                  </a:cubicBezTo>
                  <a:lnTo>
                    <a:pt x="7147" y="24"/>
                  </a:lnTo>
                  <a:cubicBezTo>
                    <a:pt x="7147" y="24"/>
                    <a:pt x="7147" y="24"/>
                    <a:pt x="7147" y="24"/>
                  </a:cubicBezTo>
                  <a:lnTo>
                    <a:pt x="7147"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12"/>
            <p:cNvSpPr/>
            <p:nvPr/>
          </p:nvSpPr>
          <p:spPr>
            <a:xfrm>
              <a:off x="5169775" y="2022100"/>
              <a:ext cx="527800" cy="169050"/>
            </a:xfrm>
            <a:custGeom>
              <a:rect b="b" l="l" r="r" t="t"/>
              <a:pathLst>
                <a:path extrusionOk="0" h="6762" w="21112">
                  <a:moveTo>
                    <a:pt x="458" y="1"/>
                  </a:moveTo>
                  <a:cubicBezTo>
                    <a:pt x="446" y="24"/>
                    <a:pt x="434" y="48"/>
                    <a:pt x="434" y="71"/>
                  </a:cubicBezTo>
                  <a:cubicBezTo>
                    <a:pt x="423" y="107"/>
                    <a:pt x="411" y="153"/>
                    <a:pt x="399" y="200"/>
                  </a:cubicBezTo>
                  <a:cubicBezTo>
                    <a:pt x="352" y="329"/>
                    <a:pt x="305" y="447"/>
                    <a:pt x="258" y="564"/>
                  </a:cubicBezTo>
                  <a:cubicBezTo>
                    <a:pt x="141" y="834"/>
                    <a:pt x="59" y="1116"/>
                    <a:pt x="0" y="1397"/>
                  </a:cubicBezTo>
                  <a:lnTo>
                    <a:pt x="0" y="1433"/>
                  </a:lnTo>
                  <a:cubicBezTo>
                    <a:pt x="622" y="1609"/>
                    <a:pt x="1162" y="2911"/>
                    <a:pt x="1127" y="3134"/>
                  </a:cubicBezTo>
                  <a:lnTo>
                    <a:pt x="1127" y="3158"/>
                  </a:lnTo>
                  <a:lnTo>
                    <a:pt x="1150" y="3158"/>
                  </a:lnTo>
                  <a:cubicBezTo>
                    <a:pt x="1854" y="3017"/>
                    <a:pt x="2488" y="2618"/>
                    <a:pt x="2922" y="2055"/>
                  </a:cubicBezTo>
                  <a:cubicBezTo>
                    <a:pt x="2957" y="2008"/>
                    <a:pt x="2981" y="1984"/>
                    <a:pt x="3016" y="1949"/>
                  </a:cubicBezTo>
                  <a:cubicBezTo>
                    <a:pt x="3045" y="1914"/>
                    <a:pt x="3086" y="1896"/>
                    <a:pt x="3127" y="1896"/>
                  </a:cubicBezTo>
                  <a:cubicBezTo>
                    <a:pt x="3169" y="1896"/>
                    <a:pt x="3210" y="1914"/>
                    <a:pt x="3239" y="1949"/>
                  </a:cubicBezTo>
                  <a:cubicBezTo>
                    <a:pt x="3321" y="2019"/>
                    <a:pt x="3345" y="2137"/>
                    <a:pt x="3274" y="2231"/>
                  </a:cubicBezTo>
                  <a:cubicBezTo>
                    <a:pt x="3204" y="2313"/>
                    <a:pt x="3133" y="2395"/>
                    <a:pt x="3051" y="2477"/>
                  </a:cubicBezTo>
                  <a:lnTo>
                    <a:pt x="3039" y="2489"/>
                  </a:lnTo>
                  <a:lnTo>
                    <a:pt x="3063" y="2489"/>
                  </a:lnTo>
                  <a:cubicBezTo>
                    <a:pt x="3438" y="2641"/>
                    <a:pt x="3779" y="2852"/>
                    <a:pt x="4084" y="3122"/>
                  </a:cubicBezTo>
                  <a:cubicBezTo>
                    <a:pt x="4746" y="3649"/>
                    <a:pt x="5366" y="4091"/>
                    <a:pt x="6188" y="4091"/>
                  </a:cubicBezTo>
                  <a:cubicBezTo>
                    <a:pt x="6430" y="4091"/>
                    <a:pt x="6688" y="4052"/>
                    <a:pt x="6971" y="3967"/>
                  </a:cubicBezTo>
                  <a:cubicBezTo>
                    <a:pt x="8203" y="3592"/>
                    <a:pt x="8567" y="2899"/>
                    <a:pt x="8766" y="1820"/>
                  </a:cubicBezTo>
                  <a:cubicBezTo>
                    <a:pt x="8789" y="1726"/>
                    <a:pt x="8801" y="1632"/>
                    <a:pt x="8813" y="1550"/>
                  </a:cubicBezTo>
                  <a:cubicBezTo>
                    <a:pt x="8848" y="1303"/>
                    <a:pt x="8883" y="1104"/>
                    <a:pt x="8977" y="1045"/>
                  </a:cubicBezTo>
                  <a:cubicBezTo>
                    <a:pt x="9007" y="1034"/>
                    <a:pt x="9036" y="1028"/>
                    <a:pt x="9065" y="1028"/>
                  </a:cubicBezTo>
                  <a:cubicBezTo>
                    <a:pt x="9095" y="1028"/>
                    <a:pt x="9124" y="1034"/>
                    <a:pt x="9153" y="1045"/>
                  </a:cubicBezTo>
                  <a:cubicBezTo>
                    <a:pt x="9155" y="1045"/>
                    <a:pt x="9166" y="1044"/>
                    <a:pt x="9182" y="1044"/>
                  </a:cubicBezTo>
                  <a:cubicBezTo>
                    <a:pt x="9266" y="1044"/>
                    <a:pt x="9505" y="1077"/>
                    <a:pt x="9623" y="1468"/>
                  </a:cubicBezTo>
                  <a:cubicBezTo>
                    <a:pt x="9681" y="1620"/>
                    <a:pt x="9693" y="1796"/>
                    <a:pt x="9670" y="1961"/>
                  </a:cubicBezTo>
                  <a:cubicBezTo>
                    <a:pt x="9646" y="2137"/>
                    <a:pt x="9587" y="2301"/>
                    <a:pt x="9529" y="2465"/>
                  </a:cubicBezTo>
                  <a:cubicBezTo>
                    <a:pt x="9810" y="2817"/>
                    <a:pt x="10162" y="2993"/>
                    <a:pt x="10515" y="3169"/>
                  </a:cubicBezTo>
                  <a:cubicBezTo>
                    <a:pt x="10878" y="3334"/>
                    <a:pt x="11230" y="3521"/>
                    <a:pt x="11524" y="3873"/>
                  </a:cubicBezTo>
                  <a:cubicBezTo>
                    <a:pt x="11653" y="4038"/>
                    <a:pt x="11758" y="4214"/>
                    <a:pt x="11864" y="4390"/>
                  </a:cubicBezTo>
                  <a:cubicBezTo>
                    <a:pt x="12017" y="4695"/>
                    <a:pt x="12228" y="4965"/>
                    <a:pt x="12486" y="5188"/>
                  </a:cubicBezTo>
                  <a:cubicBezTo>
                    <a:pt x="13460" y="5950"/>
                    <a:pt x="14610" y="6455"/>
                    <a:pt x="15830" y="6666"/>
                  </a:cubicBezTo>
                  <a:cubicBezTo>
                    <a:pt x="16182" y="6725"/>
                    <a:pt x="16546" y="6760"/>
                    <a:pt x="16898" y="6760"/>
                  </a:cubicBezTo>
                  <a:cubicBezTo>
                    <a:pt x="16930" y="6761"/>
                    <a:pt x="16962" y="6761"/>
                    <a:pt x="16994" y="6761"/>
                  </a:cubicBezTo>
                  <a:cubicBezTo>
                    <a:pt x="17406" y="6761"/>
                    <a:pt x="17809" y="6691"/>
                    <a:pt x="18201" y="6561"/>
                  </a:cubicBezTo>
                  <a:cubicBezTo>
                    <a:pt x="20653" y="5575"/>
                    <a:pt x="20865" y="4589"/>
                    <a:pt x="21017" y="3850"/>
                  </a:cubicBezTo>
                  <a:cubicBezTo>
                    <a:pt x="21041" y="3721"/>
                    <a:pt x="21064" y="3592"/>
                    <a:pt x="21111" y="3463"/>
                  </a:cubicBezTo>
                  <a:lnTo>
                    <a:pt x="21111" y="3451"/>
                  </a:lnTo>
                  <a:lnTo>
                    <a:pt x="13671" y="1010"/>
                  </a:lnTo>
                  <a:lnTo>
                    <a:pt x="13671" y="1034"/>
                  </a:lnTo>
                  <a:lnTo>
                    <a:pt x="21088" y="3463"/>
                  </a:lnTo>
                  <a:cubicBezTo>
                    <a:pt x="21052" y="3592"/>
                    <a:pt x="21017" y="3721"/>
                    <a:pt x="20994" y="3850"/>
                  </a:cubicBezTo>
                  <a:cubicBezTo>
                    <a:pt x="20841" y="4566"/>
                    <a:pt x="20642" y="5563"/>
                    <a:pt x="18201" y="6537"/>
                  </a:cubicBezTo>
                  <a:cubicBezTo>
                    <a:pt x="17892" y="6659"/>
                    <a:pt x="17452" y="6732"/>
                    <a:pt x="16932" y="6732"/>
                  </a:cubicBezTo>
                  <a:cubicBezTo>
                    <a:pt x="15693" y="6732"/>
                    <a:pt x="13997" y="6317"/>
                    <a:pt x="12509" y="5153"/>
                  </a:cubicBezTo>
                  <a:cubicBezTo>
                    <a:pt x="12263" y="4941"/>
                    <a:pt x="12052" y="4671"/>
                    <a:pt x="11899" y="4366"/>
                  </a:cubicBezTo>
                  <a:cubicBezTo>
                    <a:pt x="11794" y="4190"/>
                    <a:pt x="11688" y="4014"/>
                    <a:pt x="11559" y="3850"/>
                  </a:cubicBezTo>
                  <a:cubicBezTo>
                    <a:pt x="11277" y="3486"/>
                    <a:pt x="10890" y="3310"/>
                    <a:pt x="10550" y="3134"/>
                  </a:cubicBezTo>
                  <a:cubicBezTo>
                    <a:pt x="10198" y="2970"/>
                    <a:pt x="9846" y="2794"/>
                    <a:pt x="9564" y="2453"/>
                  </a:cubicBezTo>
                  <a:cubicBezTo>
                    <a:pt x="9634" y="2289"/>
                    <a:pt x="9681" y="2125"/>
                    <a:pt x="9705" y="1961"/>
                  </a:cubicBezTo>
                  <a:cubicBezTo>
                    <a:pt x="9740" y="1785"/>
                    <a:pt x="9717" y="1609"/>
                    <a:pt x="9670" y="1444"/>
                  </a:cubicBezTo>
                  <a:cubicBezTo>
                    <a:pt x="9536" y="1009"/>
                    <a:pt x="9232" y="998"/>
                    <a:pt x="9172" y="998"/>
                  </a:cubicBezTo>
                  <a:cubicBezTo>
                    <a:pt x="9169" y="998"/>
                    <a:pt x="9167" y="998"/>
                    <a:pt x="9165" y="998"/>
                  </a:cubicBezTo>
                  <a:cubicBezTo>
                    <a:pt x="9139" y="988"/>
                    <a:pt x="9110" y="982"/>
                    <a:pt x="9081" y="982"/>
                  </a:cubicBezTo>
                  <a:cubicBezTo>
                    <a:pt x="9045" y="982"/>
                    <a:pt x="9010" y="991"/>
                    <a:pt x="8977" y="1010"/>
                  </a:cubicBezTo>
                  <a:cubicBezTo>
                    <a:pt x="8872" y="1081"/>
                    <a:pt x="8836" y="1280"/>
                    <a:pt x="8801" y="1538"/>
                  </a:cubicBezTo>
                  <a:cubicBezTo>
                    <a:pt x="8789" y="1620"/>
                    <a:pt x="8766" y="1702"/>
                    <a:pt x="8754" y="1796"/>
                  </a:cubicBezTo>
                  <a:cubicBezTo>
                    <a:pt x="8543" y="2876"/>
                    <a:pt x="8179" y="3568"/>
                    <a:pt x="6971" y="3932"/>
                  </a:cubicBezTo>
                  <a:cubicBezTo>
                    <a:pt x="6702" y="4013"/>
                    <a:pt x="6453" y="4049"/>
                    <a:pt x="6220" y="4049"/>
                  </a:cubicBezTo>
                  <a:cubicBezTo>
                    <a:pt x="5404" y="4049"/>
                    <a:pt x="4776" y="3607"/>
                    <a:pt x="4119" y="3087"/>
                  </a:cubicBezTo>
                  <a:cubicBezTo>
                    <a:pt x="3814" y="2817"/>
                    <a:pt x="3462" y="2606"/>
                    <a:pt x="3086" y="2453"/>
                  </a:cubicBezTo>
                  <a:cubicBezTo>
                    <a:pt x="3169" y="2371"/>
                    <a:pt x="3239" y="2289"/>
                    <a:pt x="3298" y="2219"/>
                  </a:cubicBezTo>
                  <a:cubicBezTo>
                    <a:pt x="3368" y="2125"/>
                    <a:pt x="3345" y="1984"/>
                    <a:pt x="3262" y="1914"/>
                  </a:cubicBezTo>
                  <a:cubicBezTo>
                    <a:pt x="3221" y="1873"/>
                    <a:pt x="3171" y="1852"/>
                    <a:pt x="3123" y="1852"/>
                  </a:cubicBezTo>
                  <a:cubicBezTo>
                    <a:pt x="3075" y="1852"/>
                    <a:pt x="3028" y="1873"/>
                    <a:pt x="2992" y="1914"/>
                  </a:cubicBezTo>
                  <a:cubicBezTo>
                    <a:pt x="2957" y="1937"/>
                    <a:pt x="2934" y="1972"/>
                    <a:pt x="2899" y="2019"/>
                  </a:cubicBezTo>
                  <a:cubicBezTo>
                    <a:pt x="2464" y="2571"/>
                    <a:pt x="1854" y="2958"/>
                    <a:pt x="1162" y="3111"/>
                  </a:cubicBezTo>
                  <a:cubicBezTo>
                    <a:pt x="1162" y="2841"/>
                    <a:pt x="646" y="1585"/>
                    <a:pt x="24" y="1397"/>
                  </a:cubicBezTo>
                  <a:cubicBezTo>
                    <a:pt x="82" y="1116"/>
                    <a:pt x="176" y="846"/>
                    <a:pt x="282" y="576"/>
                  </a:cubicBezTo>
                  <a:cubicBezTo>
                    <a:pt x="329" y="459"/>
                    <a:pt x="376" y="329"/>
                    <a:pt x="423" y="212"/>
                  </a:cubicBezTo>
                  <a:cubicBezTo>
                    <a:pt x="434" y="165"/>
                    <a:pt x="446" y="118"/>
                    <a:pt x="458" y="71"/>
                  </a:cubicBezTo>
                  <a:cubicBezTo>
                    <a:pt x="469" y="60"/>
                    <a:pt x="481" y="36"/>
                    <a:pt x="481" y="13"/>
                  </a:cubicBezTo>
                  <a:lnTo>
                    <a:pt x="458"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12"/>
            <p:cNvSpPr/>
            <p:nvPr/>
          </p:nvSpPr>
          <p:spPr>
            <a:xfrm>
              <a:off x="5271575" y="1670950"/>
              <a:ext cx="543925" cy="249100"/>
            </a:xfrm>
            <a:custGeom>
              <a:rect b="b" l="l" r="r" t="t"/>
              <a:pathLst>
                <a:path extrusionOk="0" h="9964" w="21757">
                  <a:moveTo>
                    <a:pt x="21733" y="0"/>
                  </a:moveTo>
                  <a:cubicBezTo>
                    <a:pt x="21393" y="974"/>
                    <a:pt x="20700" y="1784"/>
                    <a:pt x="19785" y="2265"/>
                  </a:cubicBezTo>
                  <a:lnTo>
                    <a:pt x="19597" y="2359"/>
                  </a:lnTo>
                  <a:cubicBezTo>
                    <a:pt x="19398" y="2465"/>
                    <a:pt x="19175" y="2547"/>
                    <a:pt x="18964" y="2605"/>
                  </a:cubicBezTo>
                  <a:cubicBezTo>
                    <a:pt x="18858" y="2629"/>
                    <a:pt x="18788" y="2711"/>
                    <a:pt x="18776" y="2817"/>
                  </a:cubicBezTo>
                  <a:cubicBezTo>
                    <a:pt x="18694" y="3849"/>
                    <a:pt x="18060" y="5175"/>
                    <a:pt x="17567" y="5610"/>
                  </a:cubicBezTo>
                  <a:cubicBezTo>
                    <a:pt x="16837" y="6273"/>
                    <a:pt x="15546" y="6585"/>
                    <a:pt x="14309" y="6585"/>
                  </a:cubicBezTo>
                  <a:cubicBezTo>
                    <a:pt x="13578" y="6585"/>
                    <a:pt x="12865" y="6476"/>
                    <a:pt x="12298" y="6267"/>
                  </a:cubicBezTo>
                  <a:cubicBezTo>
                    <a:pt x="12272" y="6256"/>
                    <a:pt x="12245" y="6250"/>
                    <a:pt x="12219" y="6250"/>
                  </a:cubicBezTo>
                  <a:cubicBezTo>
                    <a:pt x="12187" y="6250"/>
                    <a:pt x="12154" y="6259"/>
                    <a:pt x="12122" y="6278"/>
                  </a:cubicBezTo>
                  <a:cubicBezTo>
                    <a:pt x="12064" y="6302"/>
                    <a:pt x="12017" y="6361"/>
                    <a:pt x="11993" y="6419"/>
                  </a:cubicBezTo>
                  <a:cubicBezTo>
                    <a:pt x="11700" y="7393"/>
                    <a:pt x="10972" y="8062"/>
                    <a:pt x="10045" y="8215"/>
                  </a:cubicBezTo>
                  <a:cubicBezTo>
                    <a:pt x="9780" y="8261"/>
                    <a:pt x="9512" y="8284"/>
                    <a:pt x="9245" y="8284"/>
                  </a:cubicBezTo>
                  <a:cubicBezTo>
                    <a:pt x="8437" y="8284"/>
                    <a:pt x="7647" y="8075"/>
                    <a:pt x="7029" y="7687"/>
                  </a:cubicBezTo>
                  <a:cubicBezTo>
                    <a:pt x="6985" y="7660"/>
                    <a:pt x="6935" y="7647"/>
                    <a:pt x="6887" y="7647"/>
                  </a:cubicBezTo>
                  <a:cubicBezTo>
                    <a:pt x="6872" y="7647"/>
                    <a:pt x="6856" y="7648"/>
                    <a:pt x="6842" y="7651"/>
                  </a:cubicBezTo>
                  <a:cubicBezTo>
                    <a:pt x="6771" y="7675"/>
                    <a:pt x="6724" y="7722"/>
                    <a:pt x="6689" y="7792"/>
                  </a:cubicBezTo>
                  <a:cubicBezTo>
                    <a:pt x="6090" y="9130"/>
                    <a:pt x="4295" y="9881"/>
                    <a:pt x="2828" y="9940"/>
                  </a:cubicBezTo>
                  <a:lnTo>
                    <a:pt x="2652" y="9940"/>
                  </a:lnTo>
                  <a:cubicBezTo>
                    <a:pt x="1537" y="9940"/>
                    <a:pt x="692" y="9541"/>
                    <a:pt x="317" y="8825"/>
                  </a:cubicBezTo>
                  <a:cubicBezTo>
                    <a:pt x="277" y="8745"/>
                    <a:pt x="199" y="8698"/>
                    <a:pt x="117" y="8698"/>
                  </a:cubicBezTo>
                  <a:cubicBezTo>
                    <a:pt x="78" y="8698"/>
                    <a:pt x="38" y="8708"/>
                    <a:pt x="0" y="8731"/>
                  </a:cubicBezTo>
                  <a:lnTo>
                    <a:pt x="12" y="8743"/>
                  </a:lnTo>
                  <a:cubicBezTo>
                    <a:pt x="43" y="8725"/>
                    <a:pt x="77" y="8717"/>
                    <a:pt x="110" y="8717"/>
                  </a:cubicBezTo>
                  <a:cubicBezTo>
                    <a:pt x="188" y="8717"/>
                    <a:pt x="264" y="8762"/>
                    <a:pt x="305" y="8837"/>
                  </a:cubicBezTo>
                  <a:cubicBezTo>
                    <a:pt x="681" y="9552"/>
                    <a:pt x="1537" y="9963"/>
                    <a:pt x="2664" y="9963"/>
                  </a:cubicBezTo>
                  <a:cubicBezTo>
                    <a:pt x="2711" y="9963"/>
                    <a:pt x="2770" y="9963"/>
                    <a:pt x="2828" y="9951"/>
                  </a:cubicBezTo>
                  <a:cubicBezTo>
                    <a:pt x="3638" y="9928"/>
                    <a:pt x="4424" y="9717"/>
                    <a:pt x="5152" y="9341"/>
                  </a:cubicBezTo>
                  <a:cubicBezTo>
                    <a:pt x="5903" y="8942"/>
                    <a:pt x="6454" y="8402"/>
                    <a:pt x="6724" y="7792"/>
                  </a:cubicBezTo>
                  <a:cubicBezTo>
                    <a:pt x="6748" y="7734"/>
                    <a:pt x="6795" y="7698"/>
                    <a:pt x="6853" y="7675"/>
                  </a:cubicBezTo>
                  <a:cubicBezTo>
                    <a:pt x="6875" y="7671"/>
                    <a:pt x="6896" y="7668"/>
                    <a:pt x="6917" y="7668"/>
                  </a:cubicBezTo>
                  <a:cubicBezTo>
                    <a:pt x="6953" y="7668"/>
                    <a:pt x="6988" y="7676"/>
                    <a:pt x="7018" y="7698"/>
                  </a:cubicBezTo>
                  <a:cubicBezTo>
                    <a:pt x="7645" y="8096"/>
                    <a:pt x="8445" y="8307"/>
                    <a:pt x="9258" y="8307"/>
                  </a:cubicBezTo>
                  <a:cubicBezTo>
                    <a:pt x="9525" y="8307"/>
                    <a:pt x="9793" y="8285"/>
                    <a:pt x="10057" y="8238"/>
                  </a:cubicBezTo>
                  <a:cubicBezTo>
                    <a:pt x="10996" y="8086"/>
                    <a:pt x="11723" y="7405"/>
                    <a:pt x="12028" y="6419"/>
                  </a:cubicBezTo>
                  <a:cubicBezTo>
                    <a:pt x="12056" y="6336"/>
                    <a:pt x="12141" y="6275"/>
                    <a:pt x="12228" y="6275"/>
                  </a:cubicBezTo>
                  <a:cubicBezTo>
                    <a:pt x="12251" y="6275"/>
                    <a:pt x="12275" y="6280"/>
                    <a:pt x="12298" y="6290"/>
                  </a:cubicBezTo>
                  <a:cubicBezTo>
                    <a:pt x="12865" y="6499"/>
                    <a:pt x="13579" y="6608"/>
                    <a:pt x="14313" y="6608"/>
                  </a:cubicBezTo>
                  <a:cubicBezTo>
                    <a:pt x="15555" y="6608"/>
                    <a:pt x="16853" y="6297"/>
                    <a:pt x="17591" y="5633"/>
                  </a:cubicBezTo>
                  <a:cubicBezTo>
                    <a:pt x="18084" y="5187"/>
                    <a:pt x="18729" y="3861"/>
                    <a:pt x="18811" y="2817"/>
                  </a:cubicBezTo>
                  <a:cubicBezTo>
                    <a:pt x="18823" y="2723"/>
                    <a:pt x="18881" y="2652"/>
                    <a:pt x="18975" y="2629"/>
                  </a:cubicBezTo>
                  <a:cubicBezTo>
                    <a:pt x="19198" y="2570"/>
                    <a:pt x="19410" y="2488"/>
                    <a:pt x="19621" y="2382"/>
                  </a:cubicBezTo>
                  <a:lnTo>
                    <a:pt x="19809" y="2289"/>
                  </a:lnTo>
                  <a:cubicBezTo>
                    <a:pt x="20712" y="1796"/>
                    <a:pt x="21416" y="986"/>
                    <a:pt x="21757" y="12"/>
                  </a:cubicBezTo>
                  <a:lnTo>
                    <a:pt x="21733"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12"/>
            <p:cNvSpPr/>
            <p:nvPr/>
          </p:nvSpPr>
          <p:spPr>
            <a:xfrm>
              <a:off x="5155100" y="2015950"/>
              <a:ext cx="566525" cy="241550"/>
            </a:xfrm>
            <a:custGeom>
              <a:rect b="b" l="l" r="r" t="t"/>
              <a:pathLst>
                <a:path extrusionOk="0" h="9662" w="22661">
                  <a:moveTo>
                    <a:pt x="118" y="0"/>
                  </a:moveTo>
                  <a:lnTo>
                    <a:pt x="94" y="188"/>
                  </a:lnTo>
                  <a:cubicBezTo>
                    <a:pt x="59" y="634"/>
                    <a:pt x="12" y="1104"/>
                    <a:pt x="0" y="1549"/>
                  </a:cubicBezTo>
                  <a:cubicBezTo>
                    <a:pt x="540" y="2418"/>
                    <a:pt x="751" y="3462"/>
                    <a:pt x="552" y="4284"/>
                  </a:cubicBezTo>
                  <a:lnTo>
                    <a:pt x="552" y="4295"/>
                  </a:lnTo>
                  <a:lnTo>
                    <a:pt x="564" y="4295"/>
                  </a:lnTo>
                  <a:cubicBezTo>
                    <a:pt x="668" y="4343"/>
                    <a:pt x="789" y="4363"/>
                    <a:pt x="919" y="4363"/>
                  </a:cubicBezTo>
                  <a:cubicBezTo>
                    <a:pt x="1272" y="4363"/>
                    <a:pt x="1687" y="4215"/>
                    <a:pt x="1995" y="4061"/>
                  </a:cubicBezTo>
                  <a:cubicBezTo>
                    <a:pt x="2351" y="3872"/>
                    <a:pt x="2685" y="3798"/>
                    <a:pt x="3007" y="3798"/>
                  </a:cubicBezTo>
                  <a:cubicBezTo>
                    <a:pt x="3567" y="3798"/>
                    <a:pt x="4092" y="4022"/>
                    <a:pt x="4636" y="4260"/>
                  </a:cubicBezTo>
                  <a:cubicBezTo>
                    <a:pt x="4917" y="4378"/>
                    <a:pt x="5211" y="4507"/>
                    <a:pt x="5504" y="4612"/>
                  </a:cubicBezTo>
                  <a:cubicBezTo>
                    <a:pt x="5926" y="4744"/>
                    <a:pt x="6448" y="4890"/>
                    <a:pt x="6999" y="4890"/>
                  </a:cubicBezTo>
                  <a:cubicBezTo>
                    <a:pt x="7183" y="4890"/>
                    <a:pt x="7370" y="4873"/>
                    <a:pt x="7558" y="4835"/>
                  </a:cubicBezTo>
                  <a:cubicBezTo>
                    <a:pt x="8109" y="4706"/>
                    <a:pt x="8649" y="4518"/>
                    <a:pt x="9165" y="4295"/>
                  </a:cubicBezTo>
                  <a:cubicBezTo>
                    <a:pt x="9302" y="4239"/>
                    <a:pt x="9432" y="4213"/>
                    <a:pt x="9556" y="4213"/>
                  </a:cubicBezTo>
                  <a:cubicBezTo>
                    <a:pt x="10083" y="4213"/>
                    <a:pt x="10525" y="4685"/>
                    <a:pt x="11113" y="5387"/>
                  </a:cubicBezTo>
                  <a:cubicBezTo>
                    <a:pt x="11465" y="5797"/>
                    <a:pt x="11829" y="6009"/>
                    <a:pt x="12252" y="6255"/>
                  </a:cubicBezTo>
                  <a:cubicBezTo>
                    <a:pt x="12381" y="6326"/>
                    <a:pt x="12533" y="6408"/>
                    <a:pt x="12674" y="6502"/>
                  </a:cubicBezTo>
                  <a:cubicBezTo>
                    <a:pt x="12885" y="6631"/>
                    <a:pt x="13120" y="6748"/>
                    <a:pt x="13355" y="6830"/>
                  </a:cubicBezTo>
                  <a:cubicBezTo>
                    <a:pt x="13632" y="6912"/>
                    <a:pt x="13919" y="6950"/>
                    <a:pt x="14207" y="6950"/>
                  </a:cubicBezTo>
                  <a:cubicBezTo>
                    <a:pt x="14248" y="6950"/>
                    <a:pt x="14288" y="6949"/>
                    <a:pt x="14329" y="6948"/>
                  </a:cubicBezTo>
                  <a:cubicBezTo>
                    <a:pt x="14728" y="6948"/>
                    <a:pt x="15127" y="6959"/>
                    <a:pt x="15584" y="7182"/>
                  </a:cubicBezTo>
                  <a:cubicBezTo>
                    <a:pt x="15889" y="7311"/>
                    <a:pt x="16218" y="7405"/>
                    <a:pt x="16546" y="7464"/>
                  </a:cubicBezTo>
                  <a:cubicBezTo>
                    <a:pt x="17110" y="7593"/>
                    <a:pt x="17743" y="7734"/>
                    <a:pt x="18060" y="7992"/>
                  </a:cubicBezTo>
                  <a:cubicBezTo>
                    <a:pt x="18318" y="8191"/>
                    <a:pt x="18260" y="8497"/>
                    <a:pt x="18201" y="8813"/>
                  </a:cubicBezTo>
                  <a:cubicBezTo>
                    <a:pt x="18142" y="9013"/>
                    <a:pt x="18131" y="9224"/>
                    <a:pt x="18154" y="9435"/>
                  </a:cubicBezTo>
                  <a:cubicBezTo>
                    <a:pt x="18166" y="9529"/>
                    <a:pt x="18225" y="9600"/>
                    <a:pt x="18307" y="9647"/>
                  </a:cubicBezTo>
                  <a:cubicBezTo>
                    <a:pt x="18342" y="9658"/>
                    <a:pt x="18377" y="9658"/>
                    <a:pt x="18412" y="9658"/>
                  </a:cubicBezTo>
                  <a:cubicBezTo>
                    <a:pt x="18423" y="9660"/>
                    <a:pt x="18434" y="9661"/>
                    <a:pt x="18445" y="9661"/>
                  </a:cubicBezTo>
                  <a:cubicBezTo>
                    <a:pt x="18492" y="9661"/>
                    <a:pt x="18538" y="9642"/>
                    <a:pt x="18577" y="9623"/>
                  </a:cubicBezTo>
                  <a:cubicBezTo>
                    <a:pt x="19316" y="9165"/>
                    <a:pt x="19621" y="8321"/>
                    <a:pt x="19304" y="7593"/>
                  </a:cubicBezTo>
                  <a:cubicBezTo>
                    <a:pt x="19926" y="7440"/>
                    <a:pt x="20489" y="6795"/>
                    <a:pt x="20888" y="6326"/>
                  </a:cubicBezTo>
                  <a:cubicBezTo>
                    <a:pt x="20935" y="6279"/>
                    <a:pt x="20982" y="6232"/>
                    <a:pt x="21029" y="6185"/>
                  </a:cubicBezTo>
                  <a:cubicBezTo>
                    <a:pt x="21076" y="6126"/>
                    <a:pt x="21123" y="6079"/>
                    <a:pt x="21170" y="6020"/>
                  </a:cubicBezTo>
                  <a:cubicBezTo>
                    <a:pt x="21616" y="5516"/>
                    <a:pt x="22297" y="4753"/>
                    <a:pt x="22660" y="4037"/>
                  </a:cubicBezTo>
                  <a:lnTo>
                    <a:pt x="22637" y="4026"/>
                  </a:lnTo>
                  <a:cubicBezTo>
                    <a:pt x="22285" y="4730"/>
                    <a:pt x="21604" y="5492"/>
                    <a:pt x="21147" y="5997"/>
                  </a:cubicBezTo>
                  <a:lnTo>
                    <a:pt x="21006" y="6161"/>
                  </a:lnTo>
                  <a:lnTo>
                    <a:pt x="20877" y="6314"/>
                  </a:lnTo>
                  <a:cubicBezTo>
                    <a:pt x="20466" y="6783"/>
                    <a:pt x="19903" y="7417"/>
                    <a:pt x="19281" y="7569"/>
                  </a:cubicBezTo>
                  <a:lnTo>
                    <a:pt x="19269" y="7569"/>
                  </a:lnTo>
                  <a:lnTo>
                    <a:pt x="19269" y="7581"/>
                  </a:lnTo>
                  <a:cubicBezTo>
                    <a:pt x="19586" y="8297"/>
                    <a:pt x="19292" y="9154"/>
                    <a:pt x="18553" y="9600"/>
                  </a:cubicBezTo>
                  <a:cubicBezTo>
                    <a:pt x="18513" y="9626"/>
                    <a:pt x="18468" y="9639"/>
                    <a:pt x="18424" y="9639"/>
                  </a:cubicBezTo>
                  <a:cubicBezTo>
                    <a:pt x="18313" y="9639"/>
                    <a:pt x="18206" y="9561"/>
                    <a:pt x="18189" y="9435"/>
                  </a:cubicBezTo>
                  <a:cubicBezTo>
                    <a:pt x="18166" y="9224"/>
                    <a:pt x="18178" y="9025"/>
                    <a:pt x="18225" y="8825"/>
                  </a:cubicBezTo>
                  <a:cubicBezTo>
                    <a:pt x="18283" y="8485"/>
                    <a:pt x="18342" y="8180"/>
                    <a:pt x="18084" y="7968"/>
                  </a:cubicBezTo>
                  <a:cubicBezTo>
                    <a:pt x="17767" y="7710"/>
                    <a:pt x="17122" y="7569"/>
                    <a:pt x="16558" y="7440"/>
                  </a:cubicBezTo>
                  <a:cubicBezTo>
                    <a:pt x="16230" y="7382"/>
                    <a:pt x="15901" y="7288"/>
                    <a:pt x="15596" y="7170"/>
                  </a:cubicBezTo>
                  <a:cubicBezTo>
                    <a:pt x="15138" y="6936"/>
                    <a:pt x="14728" y="6924"/>
                    <a:pt x="14329" y="6924"/>
                  </a:cubicBezTo>
                  <a:cubicBezTo>
                    <a:pt x="14296" y="6925"/>
                    <a:pt x="14264" y="6926"/>
                    <a:pt x="14231" y="6926"/>
                  </a:cubicBezTo>
                  <a:cubicBezTo>
                    <a:pt x="13945" y="6926"/>
                    <a:pt x="13651" y="6880"/>
                    <a:pt x="13366" y="6807"/>
                  </a:cubicBezTo>
                  <a:cubicBezTo>
                    <a:pt x="13132" y="6725"/>
                    <a:pt x="12909" y="6607"/>
                    <a:pt x="12697" y="6478"/>
                  </a:cubicBezTo>
                  <a:cubicBezTo>
                    <a:pt x="12545" y="6384"/>
                    <a:pt x="12404" y="6302"/>
                    <a:pt x="12275" y="6232"/>
                  </a:cubicBezTo>
                  <a:cubicBezTo>
                    <a:pt x="11853" y="5985"/>
                    <a:pt x="11489" y="5774"/>
                    <a:pt x="11137" y="5375"/>
                  </a:cubicBezTo>
                  <a:cubicBezTo>
                    <a:pt x="10539" y="4663"/>
                    <a:pt x="10094" y="4189"/>
                    <a:pt x="9561" y="4189"/>
                  </a:cubicBezTo>
                  <a:cubicBezTo>
                    <a:pt x="9435" y="4189"/>
                    <a:pt x="9304" y="4216"/>
                    <a:pt x="9165" y="4272"/>
                  </a:cubicBezTo>
                  <a:cubicBezTo>
                    <a:pt x="8637" y="4495"/>
                    <a:pt x="8097" y="4683"/>
                    <a:pt x="7546" y="4812"/>
                  </a:cubicBezTo>
                  <a:cubicBezTo>
                    <a:pt x="7364" y="4846"/>
                    <a:pt x="7183" y="4861"/>
                    <a:pt x="7004" y="4861"/>
                  </a:cubicBezTo>
                  <a:cubicBezTo>
                    <a:pt x="6454" y="4861"/>
                    <a:pt x="5929" y="4722"/>
                    <a:pt x="5504" y="4589"/>
                  </a:cubicBezTo>
                  <a:cubicBezTo>
                    <a:pt x="5211" y="4483"/>
                    <a:pt x="4917" y="4354"/>
                    <a:pt x="4647" y="4237"/>
                  </a:cubicBezTo>
                  <a:cubicBezTo>
                    <a:pt x="4103" y="3998"/>
                    <a:pt x="3573" y="3769"/>
                    <a:pt x="3006" y="3769"/>
                  </a:cubicBezTo>
                  <a:cubicBezTo>
                    <a:pt x="2681" y="3769"/>
                    <a:pt x="2343" y="3845"/>
                    <a:pt x="1984" y="4037"/>
                  </a:cubicBezTo>
                  <a:cubicBezTo>
                    <a:pt x="1735" y="4161"/>
                    <a:pt x="1299" y="4333"/>
                    <a:pt x="928" y="4333"/>
                  </a:cubicBezTo>
                  <a:cubicBezTo>
                    <a:pt x="809" y="4333"/>
                    <a:pt x="696" y="4315"/>
                    <a:pt x="599" y="4272"/>
                  </a:cubicBezTo>
                  <a:cubicBezTo>
                    <a:pt x="787" y="3451"/>
                    <a:pt x="575" y="2406"/>
                    <a:pt x="36" y="1538"/>
                  </a:cubicBezTo>
                  <a:cubicBezTo>
                    <a:pt x="59" y="1092"/>
                    <a:pt x="94" y="622"/>
                    <a:pt x="141" y="176"/>
                  </a:cubicBezTo>
                  <a:lnTo>
                    <a:pt x="141"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12"/>
            <p:cNvSpPr/>
            <p:nvPr/>
          </p:nvSpPr>
          <p:spPr>
            <a:xfrm>
              <a:off x="5039225" y="2084300"/>
              <a:ext cx="618150" cy="255800"/>
            </a:xfrm>
            <a:custGeom>
              <a:rect b="b" l="l" r="r" t="t"/>
              <a:pathLst>
                <a:path extrusionOk="0" h="10232" w="24726">
                  <a:moveTo>
                    <a:pt x="10186" y="3838"/>
                  </a:moveTo>
                  <a:cubicBezTo>
                    <a:pt x="10171" y="3845"/>
                    <a:pt x="10159" y="3855"/>
                    <a:pt x="10148" y="3867"/>
                  </a:cubicBezTo>
                  <a:lnTo>
                    <a:pt x="10148" y="3867"/>
                  </a:lnTo>
                  <a:cubicBezTo>
                    <a:pt x="10160" y="3856"/>
                    <a:pt x="10172" y="3846"/>
                    <a:pt x="10186" y="3838"/>
                  </a:cubicBezTo>
                  <a:close/>
                  <a:moveTo>
                    <a:pt x="645" y="1"/>
                  </a:moveTo>
                  <a:cubicBezTo>
                    <a:pt x="423" y="212"/>
                    <a:pt x="200" y="435"/>
                    <a:pt x="0" y="646"/>
                  </a:cubicBezTo>
                  <a:cubicBezTo>
                    <a:pt x="35" y="834"/>
                    <a:pt x="47" y="1033"/>
                    <a:pt x="35" y="1233"/>
                  </a:cubicBezTo>
                  <a:cubicBezTo>
                    <a:pt x="1232" y="2066"/>
                    <a:pt x="2312" y="3122"/>
                    <a:pt x="2171" y="5176"/>
                  </a:cubicBezTo>
                  <a:lnTo>
                    <a:pt x="2194" y="5199"/>
                  </a:lnTo>
                  <a:cubicBezTo>
                    <a:pt x="2277" y="4366"/>
                    <a:pt x="2089" y="3521"/>
                    <a:pt x="1655" y="2805"/>
                  </a:cubicBezTo>
                  <a:cubicBezTo>
                    <a:pt x="1314" y="2266"/>
                    <a:pt x="810" y="1761"/>
                    <a:pt x="59" y="1233"/>
                  </a:cubicBezTo>
                  <a:cubicBezTo>
                    <a:pt x="59" y="1045"/>
                    <a:pt x="59" y="846"/>
                    <a:pt x="24" y="658"/>
                  </a:cubicBezTo>
                  <a:cubicBezTo>
                    <a:pt x="223" y="447"/>
                    <a:pt x="434" y="235"/>
                    <a:pt x="669" y="24"/>
                  </a:cubicBezTo>
                  <a:lnTo>
                    <a:pt x="645" y="1"/>
                  </a:lnTo>
                  <a:close/>
                  <a:moveTo>
                    <a:pt x="19417" y="5937"/>
                  </a:moveTo>
                  <a:cubicBezTo>
                    <a:pt x="19046" y="5937"/>
                    <a:pt x="18846" y="6245"/>
                    <a:pt x="18710" y="6594"/>
                  </a:cubicBezTo>
                  <a:lnTo>
                    <a:pt x="18710" y="6594"/>
                  </a:lnTo>
                  <a:cubicBezTo>
                    <a:pt x="18847" y="6266"/>
                    <a:pt x="19056" y="5958"/>
                    <a:pt x="19438" y="5958"/>
                  </a:cubicBezTo>
                  <a:cubicBezTo>
                    <a:pt x="19525" y="5958"/>
                    <a:pt x="19620" y="5974"/>
                    <a:pt x="19726" y="6009"/>
                  </a:cubicBezTo>
                  <a:cubicBezTo>
                    <a:pt x="19727" y="6009"/>
                    <a:pt x="19728" y="6010"/>
                    <a:pt x="19728" y="6010"/>
                  </a:cubicBezTo>
                  <a:lnTo>
                    <a:pt x="19728" y="6010"/>
                  </a:lnTo>
                  <a:cubicBezTo>
                    <a:pt x="19717" y="6001"/>
                    <a:pt x="19705" y="5992"/>
                    <a:pt x="19691" y="5985"/>
                  </a:cubicBezTo>
                  <a:cubicBezTo>
                    <a:pt x="19591" y="5952"/>
                    <a:pt x="19500" y="5937"/>
                    <a:pt x="19417" y="5937"/>
                  </a:cubicBezTo>
                  <a:close/>
                  <a:moveTo>
                    <a:pt x="18710" y="6594"/>
                  </a:moveTo>
                  <a:lnTo>
                    <a:pt x="18710" y="6594"/>
                  </a:lnTo>
                  <a:cubicBezTo>
                    <a:pt x="18691" y="6638"/>
                    <a:pt x="18674" y="6681"/>
                    <a:pt x="18659" y="6725"/>
                  </a:cubicBezTo>
                  <a:cubicBezTo>
                    <a:pt x="18652" y="6744"/>
                    <a:pt x="18645" y="6763"/>
                    <a:pt x="18638" y="6781"/>
                  </a:cubicBezTo>
                  <a:lnTo>
                    <a:pt x="18638" y="6781"/>
                  </a:lnTo>
                  <a:cubicBezTo>
                    <a:pt x="18649" y="6755"/>
                    <a:pt x="18660" y="6728"/>
                    <a:pt x="18670" y="6701"/>
                  </a:cubicBezTo>
                  <a:cubicBezTo>
                    <a:pt x="18683" y="6665"/>
                    <a:pt x="18696" y="6630"/>
                    <a:pt x="18710" y="6594"/>
                  </a:cubicBezTo>
                  <a:close/>
                  <a:moveTo>
                    <a:pt x="10148" y="3867"/>
                  </a:moveTo>
                  <a:lnTo>
                    <a:pt x="10148" y="3867"/>
                  </a:lnTo>
                  <a:cubicBezTo>
                    <a:pt x="10113" y="3901"/>
                    <a:pt x="10092" y="3946"/>
                    <a:pt x="10092" y="3991"/>
                  </a:cubicBezTo>
                  <a:cubicBezTo>
                    <a:pt x="10069" y="4307"/>
                    <a:pt x="10127" y="4624"/>
                    <a:pt x="10233" y="4918"/>
                  </a:cubicBezTo>
                  <a:lnTo>
                    <a:pt x="10268" y="5000"/>
                  </a:lnTo>
                  <a:cubicBezTo>
                    <a:pt x="10491" y="5715"/>
                    <a:pt x="10526" y="6301"/>
                    <a:pt x="10386" y="6876"/>
                  </a:cubicBezTo>
                  <a:lnTo>
                    <a:pt x="10386" y="6876"/>
                  </a:lnTo>
                  <a:cubicBezTo>
                    <a:pt x="10335" y="6870"/>
                    <a:pt x="10282" y="6867"/>
                    <a:pt x="10228" y="6867"/>
                  </a:cubicBezTo>
                  <a:cubicBezTo>
                    <a:pt x="10227" y="6867"/>
                    <a:pt x="10225" y="6867"/>
                    <a:pt x="10223" y="6867"/>
                  </a:cubicBezTo>
                  <a:lnTo>
                    <a:pt x="10223" y="6867"/>
                  </a:lnTo>
                  <a:cubicBezTo>
                    <a:pt x="10278" y="6867"/>
                    <a:pt x="10333" y="6870"/>
                    <a:pt x="10385" y="6877"/>
                  </a:cubicBezTo>
                  <a:cubicBezTo>
                    <a:pt x="10386" y="6877"/>
                    <a:pt x="10386" y="6876"/>
                    <a:pt x="10386" y="6876"/>
                  </a:cubicBezTo>
                  <a:lnTo>
                    <a:pt x="10386" y="6876"/>
                  </a:lnTo>
                  <a:cubicBezTo>
                    <a:pt x="10390" y="6876"/>
                    <a:pt x="10393" y="6877"/>
                    <a:pt x="10397" y="6877"/>
                  </a:cubicBezTo>
                  <a:lnTo>
                    <a:pt x="10409" y="6877"/>
                  </a:lnTo>
                  <a:lnTo>
                    <a:pt x="10409" y="6866"/>
                  </a:lnTo>
                  <a:cubicBezTo>
                    <a:pt x="10550" y="6279"/>
                    <a:pt x="10515" y="5692"/>
                    <a:pt x="10292" y="4965"/>
                  </a:cubicBezTo>
                  <a:lnTo>
                    <a:pt x="10256" y="4871"/>
                  </a:lnTo>
                  <a:cubicBezTo>
                    <a:pt x="10151" y="4577"/>
                    <a:pt x="10092" y="4272"/>
                    <a:pt x="10116" y="3955"/>
                  </a:cubicBezTo>
                  <a:cubicBezTo>
                    <a:pt x="10116" y="3923"/>
                    <a:pt x="10127" y="3891"/>
                    <a:pt x="10148" y="3867"/>
                  </a:cubicBezTo>
                  <a:close/>
                  <a:moveTo>
                    <a:pt x="18638" y="6781"/>
                  </a:moveTo>
                  <a:cubicBezTo>
                    <a:pt x="18603" y="6872"/>
                    <a:pt x="18568" y="6963"/>
                    <a:pt x="18541" y="7053"/>
                  </a:cubicBezTo>
                  <a:cubicBezTo>
                    <a:pt x="18540" y="7058"/>
                    <a:pt x="18539" y="7063"/>
                    <a:pt x="18537" y="7069"/>
                  </a:cubicBezTo>
                  <a:lnTo>
                    <a:pt x="18537" y="7069"/>
                  </a:lnTo>
                  <a:cubicBezTo>
                    <a:pt x="18574" y="6975"/>
                    <a:pt x="18603" y="6881"/>
                    <a:pt x="18638" y="6781"/>
                  </a:cubicBezTo>
                  <a:close/>
                  <a:moveTo>
                    <a:pt x="10217" y="6867"/>
                  </a:moveTo>
                  <a:cubicBezTo>
                    <a:pt x="9712" y="6867"/>
                    <a:pt x="9110" y="7116"/>
                    <a:pt x="9036" y="7147"/>
                  </a:cubicBezTo>
                  <a:cubicBezTo>
                    <a:pt x="8926" y="7196"/>
                    <a:pt x="8801" y="7274"/>
                    <a:pt x="8661" y="7375"/>
                  </a:cubicBezTo>
                  <a:lnTo>
                    <a:pt x="8661" y="7375"/>
                  </a:lnTo>
                  <a:cubicBezTo>
                    <a:pt x="8805" y="7271"/>
                    <a:pt x="8934" y="7193"/>
                    <a:pt x="9048" y="7147"/>
                  </a:cubicBezTo>
                  <a:cubicBezTo>
                    <a:pt x="9121" y="7116"/>
                    <a:pt x="9719" y="6869"/>
                    <a:pt x="10223" y="6867"/>
                  </a:cubicBezTo>
                  <a:lnTo>
                    <a:pt x="10223" y="6867"/>
                  </a:lnTo>
                  <a:cubicBezTo>
                    <a:pt x="10221" y="6867"/>
                    <a:pt x="10219" y="6867"/>
                    <a:pt x="10217" y="6867"/>
                  </a:cubicBezTo>
                  <a:close/>
                  <a:moveTo>
                    <a:pt x="18537" y="7069"/>
                  </a:moveTo>
                  <a:cubicBezTo>
                    <a:pt x="18535" y="7075"/>
                    <a:pt x="18532" y="7082"/>
                    <a:pt x="18529" y="7089"/>
                  </a:cubicBezTo>
                  <a:cubicBezTo>
                    <a:pt x="18504" y="7188"/>
                    <a:pt x="18474" y="7286"/>
                    <a:pt x="18440" y="7383"/>
                  </a:cubicBezTo>
                  <a:lnTo>
                    <a:pt x="18440" y="7383"/>
                  </a:lnTo>
                  <a:cubicBezTo>
                    <a:pt x="18478" y="7280"/>
                    <a:pt x="18510" y="7175"/>
                    <a:pt x="18537" y="7069"/>
                  </a:cubicBezTo>
                  <a:close/>
                  <a:moveTo>
                    <a:pt x="8661" y="7375"/>
                  </a:moveTo>
                  <a:lnTo>
                    <a:pt x="8661" y="7375"/>
                  </a:lnTo>
                  <a:cubicBezTo>
                    <a:pt x="8609" y="7413"/>
                    <a:pt x="8554" y="7454"/>
                    <a:pt x="8498" y="7498"/>
                  </a:cubicBezTo>
                  <a:lnTo>
                    <a:pt x="8498" y="7498"/>
                  </a:lnTo>
                  <a:cubicBezTo>
                    <a:pt x="8555" y="7454"/>
                    <a:pt x="8609" y="7413"/>
                    <a:pt x="8661" y="7375"/>
                  </a:cubicBezTo>
                  <a:close/>
                  <a:moveTo>
                    <a:pt x="17318" y="8911"/>
                  </a:moveTo>
                  <a:cubicBezTo>
                    <a:pt x="17323" y="8914"/>
                    <a:pt x="17328" y="8916"/>
                    <a:pt x="17332" y="8919"/>
                  </a:cubicBezTo>
                  <a:lnTo>
                    <a:pt x="17335" y="8919"/>
                  </a:lnTo>
                  <a:cubicBezTo>
                    <a:pt x="17329" y="8916"/>
                    <a:pt x="17324" y="8914"/>
                    <a:pt x="17318" y="8911"/>
                  </a:cubicBezTo>
                  <a:close/>
                  <a:moveTo>
                    <a:pt x="18440" y="7383"/>
                  </a:moveTo>
                  <a:cubicBezTo>
                    <a:pt x="18249" y="7906"/>
                    <a:pt x="17929" y="8373"/>
                    <a:pt x="17520" y="8743"/>
                  </a:cubicBezTo>
                  <a:lnTo>
                    <a:pt x="17344" y="8919"/>
                  </a:lnTo>
                  <a:lnTo>
                    <a:pt x="17335" y="8919"/>
                  </a:lnTo>
                  <a:cubicBezTo>
                    <a:pt x="17342" y="8923"/>
                    <a:pt x="17349" y="8927"/>
                    <a:pt x="17356" y="8931"/>
                  </a:cubicBezTo>
                  <a:cubicBezTo>
                    <a:pt x="17403" y="8872"/>
                    <a:pt x="17462" y="8825"/>
                    <a:pt x="17520" y="8767"/>
                  </a:cubicBezTo>
                  <a:cubicBezTo>
                    <a:pt x="17937" y="8390"/>
                    <a:pt x="18253" y="7912"/>
                    <a:pt x="18440" y="7383"/>
                  </a:cubicBezTo>
                  <a:close/>
                  <a:moveTo>
                    <a:pt x="10273" y="3818"/>
                  </a:moveTo>
                  <a:cubicBezTo>
                    <a:pt x="10243" y="3818"/>
                    <a:pt x="10214" y="3824"/>
                    <a:pt x="10186" y="3838"/>
                  </a:cubicBezTo>
                  <a:cubicBezTo>
                    <a:pt x="10215" y="3828"/>
                    <a:pt x="10246" y="3823"/>
                    <a:pt x="10277" y="3823"/>
                  </a:cubicBezTo>
                  <a:cubicBezTo>
                    <a:pt x="10320" y="3823"/>
                    <a:pt x="10363" y="3834"/>
                    <a:pt x="10397" y="3861"/>
                  </a:cubicBezTo>
                  <a:cubicBezTo>
                    <a:pt x="10913" y="4214"/>
                    <a:pt x="11500" y="4730"/>
                    <a:pt x="11547" y="5551"/>
                  </a:cubicBezTo>
                  <a:cubicBezTo>
                    <a:pt x="11547" y="5868"/>
                    <a:pt x="11500" y="6185"/>
                    <a:pt x="11395" y="6478"/>
                  </a:cubicBezTo>
                  <a:cubicBezTo>
                    <a:pt x="11371" y="6572"/>
                    <a:pt x="11336" y="6678"/>
                    <a:pt x="11312" y="6772"/>
                  </a:cubicBezTo>
                  <a:cubicBezTo>
                    <a:pt x="11090" y="7664"/>
                    <a:pt x="11371" y="8473"/>
                    <a:pt x="12087" y="8966"/>
                  </a:cubicBezTo>
                  <a:cubicBezTo>
                    <a:pt x="12149" y="9009"/>
                    <a:pt x="12213" y="9049"/>
                    <a:pt x="12281" y="9087"/>
                  </a:cubicBezTo>
                  <a:lnTo>
                    <a:pt x="12281" y="9087"/>
                  </a:lnTo>
                  <a:cubicBezTo>
                    <a:pt x="12222" y="9053"/>
                    <a:pt x="12165" y="9016"/>
                    <a:pt x="12110" y="8978"/>
                  </a:cubicBezTo>
                  <a:cubicBezTo>
                    <a:pt x="11406" y="8485"/>
                    <a:pt x="11125" y="7687"/>
                    <a:pt x="11348" y="6807"/>
                  </a:cubicBezTo>
                  <a:cubicBezTo>
                    <a:pt x="11371" y="6701"/>
                    <a:pt x="11406" y="6607"/>
                    <a:pt x="11430" y="6514"/>
                  </a:cubicBezTo>
                  <a:cubicBezTo>
                    <a:pt x="11535" y="6208"/>
                    <a:pt x="11582" y="5892"/>
                    <a:pt x="11582" y="5575"/>
                  </a:cubicBezTo>
                  <a:cubicBezTo>
                    <a:pt x="11535" y="4742"/>
                    <a:pt x="10890" y="4190"/>
                    <a:pt x="10409" y="3861"/>
                  </a:cubicBezTo>
                  <a:cubicBezTo>
                    <a:pt x="10366" y="3833"/>
                    <a:pt x="10319" y="3818"/>
                    <a:pt x="10273" y="3818"/>
                  </a:cubicBezTo>
                  <a:close/>
                  <a:moveTo>
                    <a:pt x="19728" y="6010"/>
                  </a:moveTo>
                  <a:cubicBezTo>
                    <a:pt x="19774" y="6048"/>
                    <a:pt x="19794" y="6105"/>
                    <a:pt x="19785" y="6162"/>
                  </a:cubicBezTo>
                  <a:cubicBezTo>
                    <a:pt x="19539" y="7136"/>
                    <a:pt x="19104" y="8438"/>
                    <a:pt x="18318" y="9095"/>
                  </a:cubicBezTo>
                  <a:lnTo>
                    <a:pt x="18295" y="9107"/>
                  </a:lnTo>
                  <a:lnTo>
                    <a:pt x="18318" y="9119"/>
                  </a:lnTo>
                  <a:cubicBezTo>
                    <a:pt x="18340" y="9129"/>
                    <a:pt x="18361" y="9139"/>
                    <a:pt x="18382" y="9149"/>
                  </a:cubicBezTo>
                  <a:lnTo>
                    <a:pt x="18382" y="9149"/>
                  </a:lnTo>
                  <a:cubicBezTo>
                    <a:pt x="19154" y="8479"/>
                    <a:pt x="19598" y="7180"/>
                    <a:pt x="19832" y="6208"/>
                  </a:cubicBezTo>
                  <a:cubicBezTo>
                    <a:pt x="19844" y="6127"/>
                    <a:pt x="19798" y="6046"/>
                    <a:pt x="19728" y="6010"/>
                  </a:cubicBezTo>
                  <a:close/>
                  <a:moveTo>
                    <a:pt x="17063" y="8844"/>
                  </a:moveTo>
                  <a:cubicBezTo>
                    <a:pt x="16853" y="8844"/>
                    <a:pt x="16638" y="8961"/>
                    <a:pt x="16417" y="9083"/>
                  </a:cubicBezTo>
                  <a:cubicBezTo>
                    <a:pt x="16323" y="9130"/>
                    <a:pt x="16229" y="9177"/>
                    <a:pt x="16136" y="9224"/>
                  </a:cubicBezTo>
                  <a:cubicBezTo>
                    <a:pt x="15589" y="9449"/>
                    <a:pt x="15010" y="9568"/>
                    <a:pt x="14433" y="9568"/>
                  </a:cubicBezTo>
                  <a:cubicBezTo>
                    <a:pt x="14316" y="9568"/>
                    <a:pt x="14199" y="9563"/>
                    <a:pt x="14082" y="9553"/>
                  </a:cubicBezTo>
                  <a:cubicBezTo>
                    <a:pt x="13384" y="9522"/>
                    <a:pt x="12757" y="9356"/>
                    <a:pt x="12281" y="9087"/>
                  </a:cubicBezTo>
                  <a:lnTo>
                    <a:pt x="12281" y="9087"/>
                  </a:lnTo>
                  <a:cubicBezTo>
                    <a:pt x="12859" y="9426"/>
                    <a:pt x="13628" y="9576"/>
                    <a:pt x="14370" y="9576"/>
                  </a:cubicBezTo>
                  <a:cubicBezTo>
                    <a:pt x="15030" y="9576"/>
                    <a:pt x="15669" y="9457"/>
                    <a:pt x="16136" y="9248"/>
                  </a:cubicBezTo>
                  <a:cubicBezTo>
                    <a:pt x="16229" y="9201"/>
                    <a:pt x="16323" y="9154"/>
                    <a:pt x="16405" y="9095"/>
                  </a:cubicBezTo>
                  <a:cubicBezTo>
                    <a:pt x="16634" y="8973"/>
                    <a:pt x="16858" y="8856"/>
                    <a:pt x="17075" y="8856"/>
                  </a:cubicBezTo>
                  <a:cubicBezTo>
                    <a:pt x="17157" y="8856"/>
                    <a:pt x="17238" y="8872"/>
                    <a:pt x="17318" y="8911"/>
                  </a:cubicBezTo>
                  <a:lnTo>
                    <a:pt x="17318" y="8911"/>
                  </a:lnTo>
                  <a:cubicBezTo>
                    <a:pt x="17234" y="8864"/>
                    <a:pt x="17149" y="8844"/>
                    <a:pt x="17063" y="8844"/>
                  </a:cubicBezTo>
                  <a:close/>
                  <a:moveTo>
                    <a:pt x="8498" y="7498"/>
                  </a:moveTo>
                  <a:cubicBezTo>
                    <a:pt x="8301" y="7651"/>
                    <a:pt x="8078" y="7840"/>
                    <a:pt x="7827" y="8051"/>
                  </a:cubicBezTo>
                  <a:cubicBezTo>
                    <a:pt x="7214" y="8571"/>
                    <a:pt x="6475" y="9195"/>
                    <a:pt x="5641" y="9694"/>
                  </a:cubicBezTo>
                  <a:lnTo>
                    <a:pt x="5641" y="9694"/>
                  </a:lnTo>
                  <a:cubicBezTo>
                    <a:pt x="6487" y="9194"/>
                    <a:pt x="7228" y="8569"/>
                    <a:pt x="7851" y="8039"/>
                  </a:cubicBezTo>
                  <a:cubicBezTo>
                    <a:pt x="8090" y="7833"/>
                    <a:pt x="8306" y="7648"/>
                    <a:pt x="8498" y="7498"/>
                  </a:cubicBezTo>
                  <a:close/>
                  <a:moveTo>
                    <a:pt x="24714" y="9318"/>
                  </a:moveTo>
                  <a:cubicBezTo>
                    <a:pt x="24502" y="9447"/>
                    <a:pt x="24280" y="9565"/>
                    <a:pt x="24057" y="9670"/>
                  </a:cubicBezTo>
                  <a:cubicBezTo>
                    <a:pt x="23705" y="9831"/>
                    <a:pt x="23357" y="9958"/>
                    <a:pt x="23012" y="10050"/>
                  </a:cubicBezTo>
                  <a:lnTo>
                    <a:pt x="23012" y="10050"/>
                  </a:lnTo>
                  <a:cubicBezTo>
                    <a:pt x="23375" y="9964"/>
                    <a:pt x="23728" y="9845"/>
                    <a:pt x="24068" y="9694"/>
                  </a:cubicBezTo>
                  <a:cubicBezTo>
                    <a:pt x="24291" y="9588"/>
                    <a:pt x="24502" y="9482"/>
                    <a:pt x="24725" y="9342"/>
                  </a:cubicBezTo>
                  <a:lnTo>
                    <a:pt x="24714" y="9318"/>
                  </a:lnTo>
                  <a:close/>
                  <a:moveTo>
                    <a:pt x="2194" y="5199"/>
                  </a:moveTo>
                  <a:cubicBezTo>
                    <a:pt x="2324" y="5293"/>
                    <a:pt x="2476" y="5399"/>
                    <a:pt x="2629" y="5528"/>
                  </a:cubicBezTo>
                  <a:lnTo>
                    <a:pt x="3251" y="6032"/>
                  </a:lnTo>
                  <a:cubicBezTo>
                    <a:pt x="4635" y="7276"/>
                    <a:pt x="5187" y="8591"/>
                    <a:pt x="4929" y="10046"/>
                  </a:cubicBezTo>
                  <a:lnTo>
                    <a:pt x="4929" y="10069"/>
                  </a:lnTo>
                  <a:lnTo>
                    <a:pt x="4952" y="10057"/>
                  </a:lnTo>
                  <a:cubicBezTo>
                    <a:pt x="4956" y="10056"/>
                    <a:pt x="4961" y="10054"/>
                    <a:pt x="4965" y="10052"/>
                  </a:cubicBezTo>
                  <a:lnTo>
                    <a:pt x="4965" y="10052"/>
                  </a:lnTo>
                  <a:cubicBezTo>
                    <a:pt x="4965" y="10054"/>
                    <a:pt x="4964" y="10056"/>
                    <a:pt x="4964" y="10057"/>
                  </a:cubicBezTo>
                  <a:cubicBezTo>
                    <a:pt x="5196" y="9948"/>
                    <a:pt x="5421" y="9825"/>
                    <a:pt x="5641" y="9694"/>
                  </a:cubicBezTo>
                  <a:lnTo>
                    <a:pt x="5641" y="9694"/>
                  </a:lnTo>
                  <a:cubicBezTo>
                    <a:pt x="5422" y="9823"/>
                    <a:pt x="5197" y="9943"/>
                    <a:pt x="4965" y="10052"/>
                  </a:cubicBezTo>
                  <a:lnTo>
                    <a:pt x="4965" y="10052"/>
                  </a:lnTo>
                  <a:cubicBezTo>
                    <a:pt x="5209" y="8599"/>
                    <a:pt x="4657" y="7286"/>
                    <a:pt x="3274" y="6044"/>
                  </a:cubicBezTo>
                  <a:lnTo>
                    <a:pt x="2652" y="5528"/>
                  </a:lnTo>
                  <a:cubicBezTo>
                    <a:pt x="2488" y="5410"/>
                    <a:pt x="2335" y="5305"/>
                    <a:pt x="2206" y="5199"/>
                  </a:cubicBezTo>
                  <a:close/>
                  <a:moveTo>
                    <a:pt x="18382" y="9149"/>
                  </a:moveTo>
                  <a:cubicBezTo>
                    <a:pt x="18381" y="9151"/>
                    <a:pt x="18379" y="9152"/>
                    <a:pt x="18377" y="9154"/>
                  </a:cubicBezTo>
                  <a:cubicBezTo>
                    <a:pt x="18529" y="9224"/>
                    <a:pt x="18670" y="9295"/>
                    <a:pt x="18811" y="9389"/>
                  </a:cubicBezTo>
                  <a:cubicBezTo>
                    <a:pt x="19754" y="9951"/>
                    <a:pt x="20698" y="10232"/>
                    <a:pt x="21659" y="10232"/>
                  </a:cubicBezTo>
                  <a:cubicBezTo>
                    <a:pt x="22106" y="10232"/>
                    <a:pt x="22556" y="10171"/>
                    <a:pt x="23012" y="10050"/>
                  </a:cubicBezTo>
                  <a:lnTo>
                    <a:pt x="23012" y="10050"/>
                  </a:lnTo>
                  <a:cubicBezTo>
                    <a:pt x="22561" y="10156"/>
                    <a:pt x="22096" y="10210"/>
                    <a:pt x="21627" y="10210"/>
                  </a:cubicBezTo>
                  <a:cubicBezTo>
                    <a:pt x="20618" y="10187"/>
                    <a:pt x="19632" y="9893"/>
                    <a:pt x="18776" y="9353"/>
                  </a:cubicBezTo>
                  <a:cubicBezTo>
                    <a:pt x="18645" y="9283"/>
                    <a:pt x="18514" y="9212"/>
                    <a:pt x="18382" y="9149"/>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12"/>
            <p:cNvSpPr/>
            <p:nvPr/>
          </p:nvSpPr>
          <p:spPr>
            <a:xfrm>
              <a:off x="5050650" y="2294650"/>
              <a:ext cx="547450" cy="213900"/>
            </a:xfrm>
            <a:custGeom>
              <a:rect b="b" l="l" r="r" t="t"/>
              <a:pathLst>
                <a:path extrusionOk="0" h="8556" w="21898">
                  <a:moveTo>
                    <a:pt x="10527" y="1"/>
                  </a:moveTo>
                  <a:cubicBezTo>
                    <a:pt x="9518" y="165"/>
                    <a:pt x="8450" y="364"/>
                    <a:pt x="7370" y="810"/>
                  </a:cubicBezTo>
                  <a:cubicBezTo>
                    <a:pt x="6737" y="1057"/>
                    <a:pt x="5798" y="1726"/>
                    <a:pt x="5047" y="2265"/>
                  </a:cubicBezTo>
                  <a:lnTo>
                    <a:pt x="4530" y="2629"/>
                  </a:lnTo>
                  <a:cubicBezTo>
                    <a:pt x="4378" y="2723"/>
                    <a:pt x="4214" y="2805"/>
                    <a:pt x="4038" y="2864"/>
                  </a:cubicBezTo>
                  <a:cubicBezTo>
                    <a:pt x="3920" y="3099"/>
                    <a:pt x="3803" y="3333"/>
                    <a:pt x="3662" y="3556"/>
                  </a:cubicBezTo>
                  <a:cubicBezTo>
                    <a:pt x="2876" y="4824"/>
                    <a:pt x="1878" y="5762"/>
                    <a:pt x="693" y="6337"/>
                  </a:cubicBezTo>
                  <a:cubicBezTo>
                    <a:pt x="388" y="6959"/>
                    <a:pt x="153" y="7605"/>
                    <a:pt x="1" y="8285"/>
                  </a:cubicBezTo>
                  <a:cubicBezTo>
                    <a:pt x="42" y="8338"/>
                    <a:pt x="77" y="8385"/>
                    <a:pt x="111" y="8429"/>
                  </a:cubicBezTo>
                  <a:cubicBezTo>
                    <a:pt x="80" y="8385"/>
                    <a:pt x="48" y="8338"/>
                    <a:pt x="12" y="8285"/>
                  </a:cubicBezTo>
                  <a:cubicBezTo>
                    <a:pt x="153" y="7617"/>
                    <a:pt x="388" y="6971"/>
                    <a:pt x="693" y="6361"/>
                  </a:cubicBezTo>
                  <a:cubicBezTo>
                    <a:pt x="1878" y="5786"/>
                    <a:pt x="2876" y="4847"/>
                    <a:pt x="3662" y="3568"/>
                  </a:cubicBezTo>
                  <a:cubicBezTo>
                    <a:pt x="3803" y="3357"/>
                    <a:pt x="3932" y="3122"/>
                    <a:pt x="4038" y="2887"/>
                  </a:cubicBezTo>
                  <a:cubicBezTo>
                    <a:pt x="4214" y="2829"/>
                    <a:pt x="4390" y="2747"/>
                    <a:pt x="4542" y="2641"/>
                  </a:cubicBezTo>
                  <a:cubicBezTo>
                    <a:pt x="4695" y="2535"/>
                    <a:pt x="4871" y="2418"/>
                    <a:pt x="5047" y="2289"/>
                  </a:cubicBezTo>
                  <a:cubicBezTo>
                    <a:pt x="5798" y="1749"/>
                    <a:pt x="6737" y="1080"/>
                    <a:pt x="7370" y="834"/>
                  </a:cubicBezTo>
                  <a:cubicBezTo>
                    <a:pt x="8438" y="400"/>
                    <a:pt x="9506" y="200"/>
                    <a:pt x="10503" y="36"/>
                  </a:cubicBezTo>
                  <a:cubicBezTo>
                    <a:pt x="10750" y="447"/>
                    <a:pt x="11102" y="787"/>
                    <a:pt x="11513" y="1022"/>
                  </a:cubicBezTo>
                  <a:cubicBezTo>
                    <a:pt x="12538" y="1603"/>
                    <a:pt x="13720" y="1671"/>
                    <a:pt x="14768" y="1671"/>
                  </a:cubicBezTo>
                  <a:cubicBezTo>
                    <a:pt x="14967" y="1671"/>
                    <a:pt x="15162" y="1669"/>
                    <a:pt x="15350" y="1667"/>
                  </a:cubicBezTo>
                  <a:cubicBezTo>
                    <a:pt x="15560" y="1660"/>
                    <a:pt x="15762" y="1653"/>
                    <a:pt x="15952" y="1653"/>
                  </a:cubicBezTo>
                  <a:cubicBezTo>
                    <a:pt x="16091" y="1653"/>
                    <a:pt x="16223" y="1657"/>
                    <a:pt x="16347" y="1667"/>
                  </a:cubicBezTo>
                  <a:cubicBezTo>
                    <a:pt x="17228" y="1714"/>
                    <a:pt x="18131" y="2019"/>
                    <a:pt x="19011" y="2324"/>
                  </a:cubicBezTo>
                  <a:cubicBezTo>
                    <a:pt x="19973" y="2653"/>
                    <a:pt x="20959" y="2993"/>
                    <a:pt x="21898" y="2993"/>
                  </a:cubicBezTo>
                  <a:lnTo>
                    <a:pt x="21898" y="2970"/>
                  </a:lnTo>
                  <a:cubicBezTo>
                    <a:pt x="20959" y="2970"/>
                    <a:pt x="19973" y="2629"/>
                    <a:pt x="19023" y="2301"/>
                  </a:cubicBezTo>
                  <a:cubicBezTo>
                    <a:pt x="18143" y="1996"/>
                    <a:pt x="17239" y="1690"/>
                    <a:pt x="16359" y="1632"/>
                  </a:cubicBezTo>
                  <a:cubicBezTo>
                    <a:pt x="16257" y="1628"/>
                    <a:pt x="16152" y="1627"/>
                    <a:pt x="16043" y="1627"/>
                  </a:cubicBezTo>
                  <a:cubicBezTo>
                    <a:pt x="15825" y="1627"/>
                    <a:pt x="15592" y="1632"/>
                    <a:pt x="15350" y="1632"/>
                  </a:cubicBezTo>
                  <a:cubicBezTo>
                    <a:pt x="15124" y="1636"/>
                    <a:pt x="14887" y="1641"/>
                    <a:pt x="14643" y="1641"/>
                  </a:cubicBezTo>
                  <a:cubicBezTo>
                    <a:pt x="13635" y="1641"/>
                    <a:pt x="12509" y="1556"/>
                    <a:pt x="11536" y="998"/>
                  </a:cubicBezTo>
                  <a:cubicBezTo>
                    <a:pt x="11114" y="775"/>
                    <a:pt x="10773" y="423"/>
                    <a:pt x="10539" y="12"/>
                  </a:cubicBezTo>
                  <a:lnTo>
                    <a:pt x="10539" y="1"/>
                  </a:lnTo>
                  <a:close/>
                  <a:moveTo>
                    <a:pt x="111" y="8429"/>
                  </a:moveTo>
                  <a:cubicBezTo>
                    <a:pt x="142" y="8473"/>
                    <a:pt x="171" y="8514"/>
                    <a:pt x="200" y="8555"/>
                  </a:cubicBezTo>
                  <a:lnTo>
                    <a:pt x="212" y="8555"/>
                  </a:lnTo>
                  <a:cubicBezTo>
                    <a:pt x="177" y="8514"/>
                    <a:pt x="144" y="8473"/>
                    <a:pt x="111" y="8429"/>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12"/>
            <p:cNvSpPr/>
            <p:nvPr/>
          </p:nvSpPr>
          <p:spPr>
            <a:xfrm>
              <a:off x="5233425" y="1894200"/>
              <a:ext cx="26125" cy="4725"/>
            </a:xfrm>
            <a:custGeom>
              <a:rect b="b" l="l" r="r" t="t"/>
              <a:pathLst>
                <a:path extrusionOk="0" h="189" w="1045">
                  <a:moveTo>
                    <a:pt x="1045" y="0"/>
                  </a:moveTo>
                  <a:cubicBezTo>
                    <a:pt x="705" y="94"/>
                    <a:pt x="353" y="153"/>
                    <a:pt x="1" y="165"/>
                  </a:cubicBezTo>
                  <a:lnTo>
                    <a:pt x="1" y="188"/>
                  </a:lnTo>
                  <a:cubicBezTo>
                    <a:pt x="353" y="177"/>
                    <a:pt x="705" y="118"/>
                    <a:pt x="1045" y="24"/>
                  </a:cubicBezTo>
                  <a:lnTo>
                    <a:pt x="1045"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12"/>
            <p:cNvSpPr/>
            <p:nvPr/>
          </p:nvSpPr>
          <p:spPr>
            <a:xfrm>
              <a:off x="5051250" y="1840500"/>
              <a:ext cx="22025" cy="240600"/>
            </a:xfrm>
            <a:custGeom>
              <a:rect b="b" l="l" r="r" t="t"/>
              <a:pathLst>
                <a:path extrusionOk="0" h="9624" w="881">
                  <a:moveTo>
                    <a:pt x="0" y="1"/>
                  </a:moveTo>
                  <a:cubicBezTo>
                    <a:pt x="235" y="1034"/>
                    <a:pt x="845" y="3850"/>
                    <a:pt x="845" y="4413"/>
                  </a:cubicBezTo>
                  <a:cubicBezTo>
                    <a:pt x="857" y="6174"/>
                    <a:pt x="599" y="7922"/>
                    <a:pt x="71" y="9600"/>
                  </a:cubicBezTo>
                  <a:lnTo>
                    <a:pt x="71" y="9624"/>
                  </a:lnTo>
                  <a:lnTo>
                    <a:pt x="94" y="9624"/>
                  </a:lnTo>
                  <a:lnTo>
                    <a:pt x="94" y="9612"/>
                  </a:lnTo>
                  <a:lnTo>
                    <a:pt x="106" y="9612"/>
                  </a:lnTo>
                  <a:cubicBezTo>
                    <a:pt x="622" y="7934"/>
                    <a:pt x="880" y="6185"/>
                    <a:pt x="880" y="4425"/>
                  </a:cubicBezTo>
                  <a:cubicBezTo>
                    <a:pt x="869" y="3850"/>
                    <a:pt x="270" y="1034"/>
                    <a:pt x="24"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12"/>
            <p:cNvSpPr/>
            <p:nvPr/>
          </p:nvSpPr>
          <p:spPr>
            <a:xfrm>
              <a:off x="5138950" y="1874825"/>
              <a:ext cx="50200" cy="147600"/>
            </a:xfrm>
            <a:custGeom>
              <a:rect b="b" l="l" r="r" t="t"/>
              <a:pathLst>
                <a:path extrusionOk="0" h="5904" w="2008">
                  <a:moveTo>
                    <a:pt x="470" y="1"/>
                  </a:moveTo>
                  <a:cubicBezTo>
                    <a:pt x="259" y="71"/>
                    <a:pt x="60" y="365"/>
                    <a:pt x="24" y="658"/>
                  </a:cubicBezTo>
                  <a:cubicBezTo>
                    <a:pt x="1" y="905"/>
                    <a:pt x="130" y="1139"/>
                    <a:pt x="247" y="1362"/>
                  </a:cubicBezTo>
                  <a:cubicBezTo>
                    <a:pt x="283" y="1433"/>
                    <a:pt x="330" y="1503"/>
                    <a:pt x="353" y="1573"/>
                  </a:cubicBezTo>
                  <a:cubicBezTo>
                    <a:pt x="635" y="2148"/>
                    <a:pt x="799" y="2770"/>
                    <a:pt x="858" y="3416"/>
                  </a:cubicBezTo>
                  <a:cubicBezTo>
                    <a:pt x="893" y="4155"/>
                    <a:pt x="869" y="4894"/>
                    <a:pt x="787" y="5634"/>
                  </a:cubicBezTo>
                  <a:lnTo>
                    <a:pt x="799" y="5634"/>
                  </a:lnTo>
                  <a:cubicBezTo>
                    <a:pt x="881" y="4894"/>
                    <a:pt x="905" y="4155"/>
                    <a:pt x="869" y="3404"/>
                  </a:cubicBezTo>
                  <a:cubicBezTo>
                    <a:pt x="822" y="2759"/>
                    <a:pt x="658" y="2137"/>
                    <a:pt x="376" y="1550"/>
                  </a:cubicBezTo>
                  <a:cubicBezTo>
                    <a:pt x="353" y="1480"/>
                    <a:pt x="306" y="1409"/>
                    <a:pt x="271" y="1339"/>
                  </a:cubicBezTo>
                  <a:cubicBezTo>
                    <a:pt x="153" y="1116"/>
                    <a:pt x="36" y="893"/>
                    <a:pt x="60" y="646"/>
                  </a:cubicBezTo>
                  <a:cubicBezTo>
                    <a:pt x="83" y="376"/>
                    <a:pt x="271" y="83"/>
                    <a:pt x="470" y="13"/>
                  </a:cubicBezTo>
                  <a:cubicBezTo>
                    <a:pt x="599" y="107"/>
                    <a:pt x="740" y="189"/>
                    <a:pt x="869" y="259"/>
                  </a:cubicBezTo>
                  <a:cubicBezTo>
                    <a:pt x="1280" y="893"/>
                    <a:pt x="1609" y="2219"/>
                    <a:pt x="1749" y="2958"/>
                  </a:cubicBezTo>
                  <a:cubicBezTo>
                    <a:pt x="1609" y="2219"/>
                    <a:pt x="1280" y="869"/>
                    <a:pt x="869" y="247"/>
                  </a:cubicBezTo>
                  <a:cubicBezTo>
                    <a:pt x="740" y="165"/>
                    <a:pt x="599" y="83"/>
                    <a:pt x="470" y="1"/>
                  </a:cubicBezTo>
                  <a:close/>
                  <a:moveTo>
                    <a:pt x="1749" y="2970"/>
                  </a:moveTo>
                  <a:lnTo>
                    <a:pt x="1749" y="2982"/>
                  </a:lnTo>
                  <a:cubicBezTo>
                    <a:pt x="1984" y="4073"/>
                    <a:pt x="1961" y="5000"/>
                    <a:pt x="1691" y="5904"/>
                  </a:cubicBezTo>
                  <a:lnTo>
                    <a:pt x="1714" y="5904"/>
                  </a:lnTo>
                  <a:cubicBezTo>
                    <a:pt x="1984" y="5000"/>
                    <a:pt x="2008" y="4061"/>
                    <a:pt x="1749" y="297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12"/>
            <p:cNvSpPr/>
            <p:nvPr/>
          </p:nvSpPr>
          <p:spPr>
            <a:xfrm>
              <a:off x="5055650" y="2497375"/>
              <a:ext cx="426000" cy="105925"/>
            </a:xfrm>
            <a:custGeom>
              <a:rect b="b" l="l" r="r" t="t"/>
              <a:pathLst>
                <a:path extrusionOk="0" h="4237" w="17040">
                  <a:moveTo>
                    <a:pt x="16030" y="118"/>
                  </a:moveTo>
                  <a:lnTo>
                    <a:pt x="16042" y="153"/>
                  </a:lnTo>
                  <a:cubicBezTo>
                    <a:pt x="16042" y="165"/>
                    <a:pt x="16042" y="165"/>
                    <a:pt x="16042" y="165"/>
                  </a:cubicBezTo>
                  <a:cubicBezTo>
                    <a:pt x="16054" y="188"/>
                    <a:pt x="16054" y="200"/>
                    <a:pt x="16054" y="212"/>
                  </a:cubicBezTo>
                  <a:cubicBezTo>
                    <a:pt x="16176" y="1362"/>
                    <a:pt x="15523" y="2459"/>
                    <a:pt x="14468" y="2917"/>
                  </a:cubicBezTo>
                  <a:lnTo>
                    <a:pt x="14468" y="2917"/>
                  </a:lnTo>
                  <a:cubicBezTo>
                    <a:pt x="14966" y="2712"/>
                    <a:pt x="15382" y="2353"/>
                    <a:pt x="15666" y="1890"/>
                  </a:cubicBezTo>
                  <a:cubicBezTo>
                    <a:pt x="15983" y="1385"/>
                    <a:pt x="16112" y="787"/>
                    <a:pt x="16065" y="188"/>
                  </a:cubicBezTo>
                  <a:lnTo>
                    <a:pt x="16065" y="165"/>
                  </a:lnTo>
                  <a:cubicBezTo>
                    <a:pt x="16359" y="329"/>
                    <a:pt x="16664" y="482"/>
                    <a:pt x="16981" y="599"/>
                  </a:cubicBezTo>
                  <a:lnTo>
                    <a:pt x="17004" y="575"/>
                  </a:lnTo>
                  <a:lnTo>
                    <a:pt x="16992" y="587"/>
                  </a:lnTo>
                  <a:cubicBezTo>
                    <a:pt x="16675" y="458"/>
                    <a:pt x="16359" y="306"/>
                    <a:pt x="16065" y="141"/>
                  </a:cubicBezTo>
                  <a:lnTo>
                    <a:pt x="16030" y="118"/>
                  </a:lnTo>
                  <a:close/>
                  <a:moveTo>
                    <a:pt x="14468" y="2917"/>
                  </a:moveTo>
                  <a:lnTo>
                    <a:pt x="14468" y="2917"/>
                  </a:lnTo>
                  <a:cubicBezTo>
                    <a:pt x="14411" y="2940"/>
                    <a:pt x="14353" y="2962"/>
                    <a:pt x="14293" y="2981"/>
                  </a:cubicBezTo>
                  <a:cubicBezTo>
                    <a:pt x="14274" y="2987"/>
                    <a:pt x="14254" y="2993"/>
                    <a:pt x="14234" y="2999"/>
                  </a:cubicBezTo>
                  <a:lnTo>
                    <a:pt x="14234" y="2999"/>
                  </a:lnTo>
                  <a:cubicBezTo>
                    <a:pt x="14258" y="2993"/>
                    <a:pt x="14282" y="2987"/>
                    <a:pt x="14305" y="2981"/>
                  </a:cubicBezTo>
                  <a:cubicBezTo>
                    <a:pt x="14360" y="2961"/>
                    <a:pt x="14415" y="2940"/>
                    <a:pt x="14468" y="2917"/>
                  </a:cubicBezTo>
                  <a:close/>
                  <a:moveTo>
                    <a:pt x="15901" y="0"/>
                  </a:moveTo>
                  <a:lnTo>
                    <a:pt x="15901" y="12"/>
                  </a:lnTo>
                  <a:cubicBezTo>
                    <a:pt x="15831" y="341"/>
                    <a:pt x="15701" y="634"/>
                    <a:pt x="15514" y="892"/>
                  </a:cubicBezTo>
                  <a:cubicBezTo>
                    <a:pt x="14692" y="2031"/>
                    <a:pt x="13108" y="2535"/>
                    <a:pt x="12240" y="2735"/>
                  </a:cubicBezTo>
                  <a:cubicBezTo>
                    <a:pt x="11671" y="2862"/>
                    <a:pt x="11084" y="2925"/>
                    <a:pt x="10500" y="2925"/>
                  </a:cubicBezTo>
                  <a:cubicBezTo>
                    <a:pt x="9045" y="2925"/>
                    <a:pt x="7603" y="2539"/>
                    <a:pt x="6490" y="1819"/>
                  </a:cubicBezTo>
                  <a:cubicBezTo>
                    <a:pt x="5656" y="2230"/>
                    <a:pt x="4589" y="2371"/>
                    <a:pt x="3838" y="2418"/>
                  </a:cubicBezTo>
                  <a:cubicBezTo>
                    <a:pt x="3741" y="2425"/>
                    <a:pt x="3644" y="2429"/>
                    <a:pt x="3549" y="2429"/>
                  </a:cubicBezTo>
                  <a:cubicBezTo>
                    <a:pt x="2244" y="2429"/>
                    <a:pt x="1062" y="1757"/>
                    <a:pt x="24" y="423"/>
                  </a:cubicBezTo>
                  <a:lnTo>
                    <a:pt x="0" y="388"/>
                  </a:lnTo>
                  <a:lnTo>
                    <a:pt x="0" y="435"/>
                  </a:lnTo>
                  <a:cubicBezTo>
                    <a:pt x="200" y="1538"/>
                    <a:pt x="2805" y="3169"/>
                    <a:pt x="4178" y="3298"/>
                  </a:cubicBezTo>
                  <a:cubicBezTo>
                    <a:pt x="4218" y="3299"/>
                    <a:pt x="4257" y="3299"/>
                    <a:pt x="4297" y="3299"/>
                  </a:cubicBezTo>
                  <a:cubicBezTo>
                    <a:pt x="4737" y="3299"/>
                    <a:pt x="5166" y="3239"/>
                    <a:pt x="5586" y="3110"/>
                  </a:cubicBezTo>
                  <a:cubicBezTo>
                    <a:pt x="5938" y="3016"/>
                    <a:pt x="6302" y="2946"/>
                    <a:pt x="6666" y="2922"/>
                  </a:cubicBezTo>
                  <a:lnTo>
                    <a:pt x="6713" y="2922"/>
                  </a:lnTo>
                  <a:cubicBezTo>
                    <a:pt x="7252" y="2922"/>
                    <a:pt x="7780" y="3251"/>
                    <a:pt x="8297" y="3568"/>
                  </a:cubicBezTo>
                  <a:cubicBezTo>
                    <a:pt x="8707" y="3826"/>
                    <a:pt x="9130" y="4084"/>
                    <a:pt x="9552" y="4178"/>
                  </a:cubicBezTo>
                  <a:cubicBezTo>
                    <a:pt x="9728" y="4213"/>
                    <a:pt x="9916" y="4237"/>
                    <a:pt x="10092" y="4237"/>
                  </a:cubicBezTo>
                  <a:cubicBezTo>
                    <a:pt x="10585" y="4213"/>
                    <a:pt x="11066" y="4072"/>
                    <a:pt x="11489" y="3814"/>
                  </a:cubicBezTo>
                  <a:lnTo>
                    <a:pt x="11700" y="3697"/>
                  </a:lnTo>
                  <a:cubicBezTo>
                    <a:pt x="12228" y="3415"/>
                    <a:pt x="12639" y="3204"/>
                    <a:pt x="13261" y="3122"/>
                  </a:cubicBezTo>
                  <a:cubicBezTo>
                    <a:pt x="13378" y="3110"/>
                    <a:pt x="13495" y="3098"/>
                    <a:pt x="13601" y="3098"/>
                  </a:cubicBezTo>
                  <a:cubicBezTo>
                    <a:pt x="13815" y="3088"/>
                    <a:pt x="14029" y="3057"/>
                    <a:pt x="14234" y="2999"/>
                  </a:cubicBezTo>
                  <a:lnTo>
                    <a:pt x="14234" y="2999"/>
                  </a:lnTo>
                  <a:cubicBezTo>
                    <a:pt x="14033" y="3047"/>
                    <a:pt x="13823" y="3076"/>
                    <a:pt x="13613" y="3087"/>
                  </a:cubicBezTo>
                  <a:cubicBezTo>
                    <a:pt x="13507" y="3098"/>
                    <a:pt x="13390" y="3098"/>
                    <a:pt x="13272" y="3110"/>
                  </a:cubicBezTo>
                  <a:cubicBezTo>
                    <a:pt x="12639" y="3192"/>
                    <a:pt x="12228" y="3415"/>
                    <a:pt x="11712" y="3685"/>
                  </a:cubicBezTo>
                  <a:lnTo>
                    <a:pt x="11489" y="3803"/>
                  </a:lnTo>
                  <a:cubicBezTo>
                    <a:pt x="11087" y="4017"/>
                    <a:pt x="10638" y="4204"/>
                    <a:pt x="10101" y="4204"/>
                  </a:cubicBezTo>
                  <a:cubicBezTo>
                    <a:pt x="9931" y="4204"/>
                    <a:pt x="9753" y="4185"/>
                    <a:pt x="9564" y="4143"/>
                  </a:cubicBezTo>
                  <a:cubicBezTo>
                    <a:pt x="9142" y="4061"/>
                    <a:pt x="8719" y="3803"/>
                    <a:pt x="8309" y="3544"/>
                  </a:cubicBezTo>
                  <a:cubicBezTo>
                    <a:pt x="7792" y="3228"/>
                    <a:pt x="7252" y="2899"/>
                    <a:pt x="6713" y="2899"/>
                  </a:cubicBezTo>
                  <a:lnTo>
                    <a:pt x="6666" y="2899"/>
                  </a:lnTo>
                  <a:cubicBezTo>
                    <a:pt x="6302" y="2922"/>
                    <a:pt x="5938" y="2981"/>
                    <a:pt x="5586" y="3087"/>
                  </a:cubicBezTo>
                  <a:cubicBezTo>
                    <a:pt x="5194" y="3207"/>
                    <a:pt x="4793" y="3268"/>
                    <a:pt x="4383" y="3268"/>
                  </a:cubicBezTo>
                  <a:cubicBezTo>
                    <a:pt x="4315" y="3268"/>
                    <a:pt x="4247" y="3266"/>
                    <a:pt x="4178" y="3263"/>
                  </a:cubicBezTo>
                  <a:cubicBezTo>
                    <a:pt x="2828" y="3145"/>
                    <a:pt x="317" y="1573"/>
                    <a:pt x="47" y="493"/>
                  </a:cubicBezTo>
                  <a:lnTo>
                    <a:pt x="47" y="493"/>
                  </a:lnTo>
                  <a:cubicBezTo>
                    <a:pt x="493" y="1080"/>
                    <a:pt x="1045" y="1573"/>
                    <a:pt x="1678" y="1948"/>
                  </a:cubicBezTo>
                  <a:cubicBezTo>
                    <a:pt x="2266" y="2284"/>
                    <a:pt x="2929" y="2460"/>
                    <a:pt x="3599" y="2460"/>
                  </a:cubicBezTo>
                  <a:cubicBezTo>
                    <a:pt x="3679" y="2460"/>
                    <a:pt x="3758" y="2458"/>
                    <a:pt x="3838" y="2453"/>
                  </a:cubicBezTo>
                  <a:cubicBezTo>
                    <a:pt x="4589" y="2394"/>
                    <a:pt x="5645" y="2254"/>
                    <a:pt x="6501" y="1843"/>
                  </a:cubicBezTo>
                  <a:cubicBezTo>
                    <a:pt x="7610" y="2568"/>
                    <a:pt x="9043" y="2955"/>
                    <a:pt x="10496" y="2955"/>
                  </a:cubicBezTo>
                  <a:cubicBezTo>
                    <a:pt x="11089" y="2955"/>
                    <a:pt x="11685" y="2891"/>
                    <a:pt x="12263" y="2758"/>
                  </a:cubicBezTo>
                  <a:cubicBezTo>
                    <a:pt x="13132" y="2559"/>
                    <a:pt x="14727" y="2054"/>
                    <a:pt x="15537" y="916"/>
                  </a:cubicBezTo>
                  <a:cubicBezTo>
                    <a:pt x="15725" y="646"/>
                    <a:pt x="15866" y="352"/>
                    <a:pt x="15936" y="36"/>
                  </a:cubicBezTo>
                  <a:cubicBezTo>
                    <a:pt x="16276" y="247"/>
                    <a:pt x="16640" y="423"/>
                    <a:pt x="17016" y="564"/>
                  </a:cubicBezTo>
                  <a:lnTo>
                    <a:pt x="17028" y="552"/>
                  </a:lnTo>
                  <a:lnTo>
                    <a:pt x="17039" y="540"/>
                  </a:lnTo>
                  <a:lnTo>
                    <a:pt x="17028" y="540"/>
                  </a:lnTo>
                  <a:cubicBezTo>
                    <a:pt x="16640" y="399"/>
                    <a:pt x="16265" y="223"/>
                    <a:pt x="15924" y="12"/>
                  </a:cubicBezTo>
                  <a:lnTo>
                    <a:pt x="15901"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12"/>
            <p:cNvSpPr/>
            <p:nvPr/>
          </p:nvSpPr>
          <p:spPr>
            <a:xfrm>
              <a:off x="5480450" y="2402625"/>
              <a:ext cx="263475" cy="114425"/>
            </a:xfrm>
            <a:custGeom>
              <a:rect b="b" l="l" r="r" t="t"/>
              <a:pathLst>
                <a:path extrusionOk="0" h="4577" w="10539">
                  <a:moveTo>
                    <a:pt x="6361" y="0"/>
                  </a:moveTo>
                  <a:lnTo>
                    <a:pt x="6361" y="12"/>
                  </a:lnTo>
                  <a:cubicBezTo>
                    <a:pt x="6314" y="305"/>
                    <a:pt x="6302" y="587"/>
                    <a:pt x="6325" y="880"/>
                  </a:cubicBezTo>
                  <a:cubicBezTo>
                    <a:pt x="6267" y="1021"/>
                    <a:pt x="6208" y="1174"/>
                    <a:pt x="6138" y="1350"/>
                  </a:cubicBezTo>
                  <a:cubicBezTo>
                    <a:pt x="5833" y="2194"/>
                    <a:pt x="5422" y="3344"/>
                    <a:pt x="3650" y="4166"/>
                  </a:cubicBezTo>
                  <a:cubicBezTo>
                    <a:pt x="3641" y="4175"/>
                    <a:pt x="3000" y="4554"/>
                    <a:pt x="1673" y="4554"/>
                  </a:cubicBezTo>
                  <a:cubicBezTo>
                    <a:pt x="1203" y="4554"/>
                    <a:pt x="646" y="4506"/>
                    <a:pt x="0" y="4377"/>
                  </a:cubicBezTo>
                  <a:lnTo>
                    <a:pt x="0" y="4412"/>
                  </a:lnTo>
                  <a:cubicBezTo>
                    <a:pt x="540" y="4518"/>
                    <a:pt x="1103" y="4577"/>
                    <a:pt x="1655" y="4577"/>
                  </a:cubicBezTo>
                  <a:cubicBezTo>
                    <a:pt x="3004" y="4577"/>
                    <a:pt x="3662" y="4201"/>
                    <a:pt x="3673" y="4178"/>
                  </a:cubicBezTo>
                  <a:cubicBezTo>
                    <a:pt x="5445" y="3344"/>
                    <a:pt x="5879" y="2136"/>
                    <a:pt x="6173" y="1338"/>
                  </a:cubicBezTo>
                  <a:cubicBezTo>
                    <a:pt x="6232" y="1174"/>
                    <a:pt x="6290" y="1009"/>
                    <a:pt x="6349" y="880"/>
                  </a:cubicBezTo>
                  <a:cubicBezTo>
                    <a:pt x="6325" y="599"/>
                    <a:pt x="6337" y="305"/>
                    <a:pt x="6384" y="24"/>
                  </a:cubicBezTo>
                  <a:cubicBezTo>
                    <a:pt x="6548" y="85"/>
                    <a:pt x="6721" y="120"/>
                    <a:pt x="6895" y="120"/>
                  </a:cubicBezTo>
                  <a:cubicBezTo>
                    <a:pt x="6920" y="120"/>
                    <a:pt x="6945" y="119"/>
                    <a:pt x="6971" y="117"/>
                  </a:cubicBezTo>
                  <a:lnTo>
                    <a:pt x="7018" y="117"/>
                  </a:lnTo>
                  <a:cubicBezTo>
                    <a:pt x="6936" y="340"/>
                    <a:pt x="6971" y="587"/>
                    <a:pt x="7147" y="892"/>
                  </a:cubicBezTo>
                  <a:cubicBezTo>
                    <a:pt x="7376" y="1283"/>
                    <a:pt x="7801" y="1418"/>
                    <a:pt x="8279" y="1418"/>
                  </a:cubicBezTo>
                  <a:cubicBezTo>
                    <a:pt x="9123" y="1418"/>
                    <a:pt x="10134" y="997"/>
                    <a:pt x="10538" y="810"/>
                  </a:cubicBezTo>
                  <a:lnTo>
                    <a:pt x="10526" y="786"/>
                  </a:lnTo>
                  <a:cubicBezTo>
                    <a:pt x="10121" y="974"/>
                    <a:pt x="9114" y="1393"/>
                    <a:pt x="8279" y="1393"/>
                  </a:cubicBezTo>
                  <a:cubicBezTo>
                    <a:pt x="7810" y="1393"/>
                    <a:pt x="7394" y="1260"/>
                    <a:pt x="7170" y="880"/>
                  </a:cubicBezTo>
                  <a:cubicBezTo>
                    <a:pt x="6994" y="563"/>
                    <a:pt x="6959" y="329"/>
                    <a:pt x="7053" y="117"/>
                  </a:cubicBezTo>
                  <a:lnTo>
                    <a:pt x="7053" y="94"/>
                  </a:lnTo>
                  <a:lnTo>
                    <a:pt x="7029" y="94"/>
                  </a:lnTo>
                  <a:cubicBezTo>
                    <a:pt x="7001" y="95"/>
                    <a:pt x="6973" y="96"/>
                    <a:pt x="6945" y="96"/>
                  </a:cubicBezTo>
                  <a:cubicBezTo>
                    <a:pt x="6750" y="96"/>
                    <a:pt x="6557" y="62"/>
                    <a:pt x="6372"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12"/>
            <p:cNvSpPr/>
            <p:nvPr/>
          </p:nvSpPr>
          <p:spPr>
            <a:xfrm>
              <a:off x="5598675" y="2334275"/>
              <a:ext cx="119125" cy="34925"/>
            </a:xfrm>
            <a:custGeom>
              <a:rect b="b" l="l" r="r" t="t"/>
              <a:pathLst>
                <a:path extrusionOk="0" h="1397" w="4765">
                  <a:moveTo>
                    <a:pt x="3578" y="1"/>
                  </a:moveTo>
                  <a:cubicBezTo>
                    <a:pt x="3245" y="1"/>
                    <a:pt x="2929" y="78"/>
                    <a:pt x="2664" y="235"/>
                  </a:cubicBezTo>
                  <a:cubicBezTo>
                    <a:pt x="2480" y="151"/>
                    <a:pt x="2283" y="109"/>
                    <a:pt x="2088" y="109"/>
                  </a:cubicBezTo>
                  <a:cubicBezTo>
                    <a:pt x="2010" y="109"/>
                    <a:pt x="1932" y="115"/>
                    <a:pt x="1855" y="129"/>
                  </a:cubicBezTo>
                  <a:cubicBezTo>
                    <a:pt x="1326" y="258"/>
                    <a:pt x="751" y="704"/>
                    <a:pt x="693" y="1302"/>
                  </a:cubicBezTo>
                  <a:cubicBezTo>
                    <a:pt x="458" y="1338"/>
                    <a:pt x="223" y="1361"/>
                    <a:pt x="0" y="1361"/>
                  </a:cubicBezTo>
                  <a:lnTo>
                    <a:pt x="0" y="1396"/>
                  </a:lnTo>
                  <a:cubicBezTo>
                    <a:pt x="235" y="1396"/>
                    <a:pt x="482" y="1373"/>
                    <a:pt x="716" y="1314"/>
                  </a:cubicBezTo>
                  <a:lnTo>
                    <a:pt x="728" y="1314"/>
                  </a:lnTo>
                  <a:cubicBezTo>
                    <a:pt x="787" y="716"/>
                    <a:pt x="1350" y="281"/>
                    <a:pt x="1878" y="152"/>
                  </a:cubicBezTo>
                  <a:cubicBezTo>
                    <a:pt x="1949" y="140"/>
                    <a:pt x="2020" y="134"/>
                    <a:pt x="2091" y="134"/>
                  </a:cubicBezTo>
                  <a:cubicBezTo>
                    <a:pt x="2288" y="134"/>
                    <a:pt x="2483" y="180"/>
                    <a:pt x="2664" y="258"/>
                  </a:cubicBezTo>
                  <a:cubicBezTo>
                    <a:pt x="2931" y="106"/>
                    <a:pt x="3247" y="29"/>
                    <a:pt x="3580" y="29"/>
                  </a:cubicBezTo>
                  <a:cubicBezTo>
                    <a:pt x="3967" y="29"/>
                    <a:pt x="4375" y="132"/>
                    <a:pt x="4753" y="340"/>
                  </a:cubicBezTo>
                  <a:lnTo>
                    <a:pt x="4765" y="317"/>
                  </a:lnTo>
                  <a:cubicBezTo>
                    <a:pt x="4384" y="107"/>
                    <a:pt x="3970" y="1"/>
                    <a:pt x="3578"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12"/>
            <p:cNvSpPr/>
            <p:nvPr/>
          </p:nvSpPr>
          <p:spPr>
            <a:xfrm>
              <a:off x="5656475" y="2274400"/>
              <a:ext cx="52250" cy="42275"/>
            </a:xfrm>
            <a:custGeom>
              <a:rect b="b" l="l" r="r" t="t"/>
              <a:pathLst>
                <a:path extrusionOk="0" h="1691" w="2090">
                  <a:moveTo>
                    <a:pt x="2077" y="1"/>
                  </a:moveTo>
                  <a:lnTo>
                    <a:pt x="1502" y="529"/>
                  </a:lnTo>
                  <a:cubicBezTo>
                    <a:pt x="1045" y="963"/>
                    <a:pt x="552" y="1339"/>
                    <a:pt x="12" y="1667"/>
                  </a:cubicBezTo>
                  <a:lnTo>
                    <a:pt x="0" y="1667"/>
                  </a:lnTo>
                  <a:lnTo>
                    <a:pt x="12" y="1691"/>
                  </a:lnTo>
                  <a:lnTo>
                    <a:pt x="24" y="1691"/>
                  </a:lnTo>
                  <a:cubicBezTo>
                    <a:pt x="563" y="1362"/>
                    <a:pt x="1056" y="987"/>
                    <a:pt x="1514" y="552"/>
                  </a:cubicBezTo>
                  <a:lnTo>
                    <a:pt x="2089" y="13"/>
                  </a:lnTo>
                  <a:lnTo>
                    <a:pt x="2077"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12"/>
            <p:cNvSpPr/>
            <p:nvPr/>
          </p:nvSpPr>
          <p:spPr>
            <a:xfrm>
              <a:off x="5814600" y="1670650"/>
              <a:ext cx="900" cy="900"/>
            </a:xfrm>
            <a:custGeom>
              <a:rect b="b" l="l" r="r" t="t"/>
              <a:pathLst>
                <a:path extrusionOk="0" h="36" w="36">
                  <a:moveTo>
                    <a:pt x="12" y="0"/>
                  </a:moveTo>
                  <a:lnTo>
                    <a:pt x="12" y="12"/>
                  </a:lnTo>
                  <a:lnTo>
                    <a:pt x="0" y="24"/>
                  </a:lnTo>
                  <a:lnTo>
                    <a:pt x="36" y="36"/>
                  </a:lnTo>
                  <a:lnTo>
                    <a:pt x="36" y="24"/>
                  </a:lnTo>
                  <a:lnTo>
                    <a:pt x="36" y="12"/>
                  </a:lnTo>
                  <a:lnTo>
                    <a:pt x="12"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12"/>
            <p:cNvSpPr/>
            <p:nvPr/>
          </p:nvSpPr>
          <p:spPr>
            <a:xfrm>
              <a:off x="4750825" y="1587600"/>
              <a:ext cx="426000" cy="882250"/>
            </a:xfrm>
            <a:custGeom>
              <a:rect b="b" l="l" r="r" t="t"/>
              <a:pathLst>
                <a:path extrusionOk="0" h="35290" w="17040">
                  <a:moveTo>
                    <a:pt x="10480" y="9929"/>
                  </a:moveTo>
                  <a:cubicBezTo>
                    <a:pt x="10433" y="10011"/>
                    <a:pt x="10374" y="10070"/>
                    <a:pt x="10316" y="10140"/>
                  </a:cubicBezTo>
                  <a:lnTo>
                    <a:pt x="10245" y="10234"/>
                  </a:lnTo>
                  <a:cubicBezTo>
                    <a:pt x="10891" y="11197"/>
                    <a:pt x="11031" y="12405"/>
                    <a:pt x="10644" y="13485"/>
                  </a:cubicBezTo>
                  <a:cubicBezTo>
                    <a:pt x="10515" y="13860"/>
                    <a:pt x="10327" y="14201"/>
                    <a:pt x="10081" y="14518"/>
                  </a:cubicBezTo>
                  <a:lnTo>
                    <a:pt x="10081" y="14529"/>
                  </a:lnTo>
                  <a:cubicBezTo>
                    <a:pt x="10938" y="15585"/>
                    <a:pt x="11301" y="16724"/>
                    <a:pt x="11078" y="17627"/>
                  </a:cubicBezTo>
                  <a:cubicBezTo>
                    <a:pt x="11008" y="17956"/>
                    <a:pt x="10855" y="18273"/>
                    <a:pt x="10656" y="18543"/>
                  </a:cubicBezTo>
                  <a:lnTo>
                    <a:pt x="10656" y="18554"/>
                  </a:lnTo>
                  <a:cubicBezTo>
                    <a:pt x="11125" y="19094"/>
                    <a:pt x="11419" y="19751"/>
                    <a:pt x="11524" y="20467"/>
                  </a:cubicBezTo>
                  <a:lnTo>
                    <a:pt x="11548" y="20455"/>
                  </a:lnTo>
                  <a:cubicBezTo>
                    <a:pt x="11442" y="19751"/>
                    <a:pt x="11149" y="19094"/>
                    <a:pt x="10679" y="18554"/>
                  </a:cubicBezTo>
                  <a:cubicBezTo>
                    <a:pt x="10879" y="18273"/>
                    <a:pt x="11031" y="17968"/>
                    <a:pt x="11114" y="17639"/>
                  </a:cubicBezTo>
                  <a:cubicBezTo>
                    <a:pt x="11325" y="16724"/>
                    <a:pt x="10961" y="15585"/>
                    <a:pt x="10116" y="14518"/>
                  </a:cubicBezTo>
                  <a:cubicBezTo>
                    <a:pt x="10351" y="14212"/>
                    <a:pt x="10539" y="13872"/>
                    <a:pt x="10668" y="13508"/>
                  </a:cubicBezTo>
                  <a:cubicBezTo>
                    <a:pt x="11055" y="12417"/>
                    <a:pt x="10914" y="11197"/>
                    <a:pt x="10269" y="10234"/>
                  </a:cubicBezTo>
                  <a:lnTo>
                    <a:pt x="10339" y="10164"/>
                  </a:lnTo>
                  <a:cubicBezTo>
                    <a:pt x="10398" y="10082"/>
                    <a:pt x="10456" y="10023"/>
                    <a:pt x="10503" y="9953"/>
                  </a:cubicBezTo>
                  <a:lnTo>
                    <a:pt x="10480" y="9929"/>
                  </a:lnTo>
                  <a:close/>
                  <a:moveTo>
                    <a:pt x="9900" y="1"/>
                  </a:moveTo>
                  <a:cubicBezTo>
                    <a:pt x="9878" y="1"/>
                    <a:pt x="9856" y="1"/>
                    <a:pt x="9835" y="2"/>
                  </a:cubicBezTo>
                  <a:lnTo>
                    <a:pt x="9717" y="2"/>
                  </a:lnTo>
                  <a:cubicBezTo>
                    <a:pt x="8262" y="48"/>
                    <a:pt x="6924" y="835"/>
                    <a:pt x="6173" y="2090"/>
                  </a:cubicBezTo>
                  <a:cubicBezTo>
                    <a:pt x="6126" y="2079"/>
                    <a:pt x="6068" y="2055"/>
                    <a:pt x="6009" y="2032"/>
                  </a:cubicBezTo>
                  <a:cubicBezTo>
                    <a:pt x="5622" y="1886"/>
                    <a:pt x="5013" y="1651"/>
                    <a:pt x="4349" y="1651"/>
                  </a:cubicBezTo>
                  <a:cubicBezTo>
                    <a:pt x="3784" y="1651"/>
                    <a:pt x="3180" y="1821"/>
                    <a:pt x="2641" y="2360"/>
                  </a:cubicBezTo>
                  <a:cubicBezTo>
                    <a:pt x="1691" y="3299"/>
                    <a:pt x="1280" y="4261"/>
                    <a:pt x="1374" y="5317"/>
                  </a:cubicBezTo>
                  <a:cubicBezTo>
                    <a:pt x="1444" y="6221"/>
                    <a:pt x="1867" y="6996"/>
                    <a:pt x="2266" y="7664"/>
                  </a:cubicBezTo>
                  <a:cubicBezTo>
                    <a:pt x="1679" y="7934"/>
                    <a:pt x="1209" y="8404"/>
                    <a:pt x="939" y="8990"/>
                  </a:cubicBezTo>
                  <a:cubicBezTo>
                    <a:pt x="552" y="9812"/>
                    <a:pt x="505" y="10751"/>
                    <a:pt x="810" y="11619"/>
                  </a:cubicBezTo>
                  <a:cubicBezTo>
                    <a:pt x="1116" y="12464"/>
                    <a:pt x="1620" y="13238"/>
                    <a:pt x="2277" y="13860"/>
                  </a:cubicBezTo>
                  <a:cubicBezTo>
                    <a:pt x="1737" y="14482"/>
                    <a:pt x="1468" y="15292"/>
                    <a:pt x="1538" y="16102"/>
                  </a:cubicBezTo>
                  <a:cubicBezTo>
                    <a:pt x="1691" y="17416"/>
                    <a:pt x="2500" y="18308"/>
                    <a:pt x="3157" y="18836"/>
                  </a:cubicBezTo>
                  <a:cubicBezTo>
                    <a:pt x="2688" y="19435"/>
                    <a:pt x="2488" y="20197"/>
                    <a:pt x="2606" y="20948"/>
                  </a:cubicBezTo>
                  <a:cubicBezTo>
                    <a:pt x="2794" y="22122"/>
                    <a:pt x="3592" y="22873"/>
                    <a:pt x="4225" y="23307"/>
                  </a:cubicBezTo>
                  <a:cubicBezTo>
                    <a:pt x="3732" y="23988"/>
                    <a:pt x="3556" y="24868"/>
                    <a:pt x="3779" y="25677"/>
                  </a:cubicBezTo>
                  <a:cubicBezTo>
                    <a:pt x="3967" y="26370"/>
                    <a:pt x="4413" y="26968"/>
                    <a:pt x="5082" y="27473"/>
                  </a:cubicBezTo>
                  <a:cubicBezTo>
                    <a:pt x="4472" y="28294"/>
                    <a:pt x="4084" y="29268"/>
                    <a:pt x="3979" y="30289"/>
                  </a:cubicBezTo>
                  <a:cubicBezTo>
                    <a:pt x="3885" y="31134"/>
                    <a:pt x="3955" y="32331"/>
                    <a:pt x="4777" y="33317"/>
                  </a:cubicBezTo>
                  <a:cubicBezTo>
                    <a:pt x="5469" y="34162"/>
                    <a:pt x="6619" y="34819"/>
                    <a:pt x="7910" y="35124"/>
                  </a:cubicBezTo>
                  <a:cubicBezTo>
                    <a:pt x="8383" y="35232"/>
                    <a:pt x="8876" y="35290"/>
                    <a:pt x="9361" y="35290"/>
                  </a:cubicBezTo>
                  <a:cubicBezTo>
                    <a:pt x="9405" y="35290"/>
                    <a:pt x="9450" y="35289"/>
                    <a:pt x="9494" y="35288"/>
                  </a:cubicBezTo>
                  <a:cubicBezTo>
                    <a:pt x="10011" y="35288"/>
                    <a:pt x="10527" y="35241"/>
                    <a:pt x="11031" y="35136"/>
                  </a:cubicBezTo>
                  <a:lnTo>
                    <a:pt x="11031" y="35112"/>
                  </a:lnTo>
                  <a:cubicBezTo>
                    <a:pt x="10535" y="35209"/>
                    <a:pt x="10031" y="35259"/>
                    <a:pt x="9526" y="35259"/>
                  </a:cubicBezTo>
                  <a:cubicBezTo>
                    <a:pt x="8992" y="35259"/>
                    <a:pt x="8458" y="35203"/>
                    <a:pt x="7933" y="35089"/>
                  </a:cubicBezTo>
                  <a:cubicBezTo>
                    <a:pt x="6643" y="34784"/>
                    <a:pt x="5504" y="34127"/>
                    <a:pt x="4812" y="33293"/>
                  </a:cubicBezTo>
                  <a:cubicBezTo>
                    <a:pt x="3451" y="31674"/>
                    <a:pt x="3920" y="29010"/>
                    <a:pt x="5129" y="27461"/>
                  </a:cubicBezTo>
                  <a:lnTo>
                    <a:pt x="5141" y="27449"/>
                  </a:lnTo>
                  <a:lnTo>
                    <a:pt x="5129" y="27449"/>
                  </a:lnTo>
                  <a:cubicBezTo>
                    <a:pt x="4436" y="26945"/>
                    <a:pt x="4002" y="26346"/>
                    <a:pt x="3803" y="25666"/>
                  </a:cubicBezTo>
                  <a:cubicBezTo>
                    <a:pt x="3592" y="24844"/>
                    <a:pt x="3768" y="23988"/>
                    <a:pt x="4272" y="23307"/>
                  </a:cubicBezTo>
                  <a:lnTo>
                    <a:pt x="4272" y="23295"/>
                  </a:lnTo>
                  <a:lnTo>
                    <a:pt x="4260" y="23284"/>
                  </a:lnTo>
                  <a:cubicBezTo>
                    <a:pt x="3627" y="22861"/>
                    <a:pt x="2829" y="22110"/>
                    <a:pt x="2641" y="20937"/>
                  </a:cubicBezTo>
                  <a:cubicBezTo>
                    <a:pt x="2524" y="20186"/>
                    <a:pt x="2723" y="19423"/>
                    <a:pt x="3193" y="18836"/>
                  </a:cubicBezTo>
                  <a:lnTo>
                    <a:pt x="3193" y="18824"/>
                  </a:lnTo>
                  <a:lnTo>
                    <a:pt x="3181" y="18813"/>
                  </a:lnTo>
                  <a:cubicBezTo>
                    <a:pt x="2535" y="18296"/>
                    <a:pt x="1714" y="17393"/>
                    <a:pt x="1573" y="16090"/>
                  </a:cubicBezTo>
                  <a:cubicBezTo>
                    <a:pt x="1503" y="15280"/>
                    <a:pt x="1761" y="14471"/>
                    <a:pt x="2301" y="13860"/>
                  </a:cubicBezTo>
                  <a:lnTo>
                    <a:pt x="2312" y="13849"/>
                  </a:lnTo>
                  <a:lnTo>
                    <a:pt x="2301" y="13849"/>
                  </a:lnTo>
                  <a:cubicBezTo>
                    <a:pt x="1385" y="12933"/>
                    <a:pt x="1" y="11091"/>
                    <a:pt x="963" y="8990"/>
                  </a:cubicBezTo>
                  <a:cubicBezTo>
                    <a:pt x="1233" y="8404"/>
                    <a:pt x="1702" y="7946"/>
                    <a:pt x="2289" y="7676"/>
                  </a:cubicBezTo>
                  <a:lnTo>
                    <a:pt x="2301" y="7676"/>
                  </a:lnTo>
                  <a:lnTo>
                    <a:pt x="2301" y="7664"/>
                  </a:lnTo>
                  <a:cubicBezTo>
                    <a:pt x="1655" y="6585"/>
                    <a:pt x="458" y="4578"/>
                    <a:pt x="2653" y="2384"/>
                  </a:cubicBezTo>
                  <a:cubicBezTo>
                    <a:pt x="3188" y="1854"/>
                    <a:pt x="3790" y="1688"/>
                    <a:pt x="4353" y="1688"/>
                  </a:cubicBezTo>
                  <a:cubicBezTo>
                    <a:pt x="5012" y="1688"/>
                    <a:pt x="5617" y="1916"/>
                    <a:pt x="5997" y="2055"/>
                  </a:cubicBezTo>
                  <a:lnTo>
                    <a:pt x="6173" y="2126"/>
                  </a:lnTo>
                  <a:lnTo>
                    <a:pt x="6185" y="2126"/>
                  </a:lnTo>
                  <a:lnTo>
                    <a:pt x="6185" y="2114"/>
                  </a:lnTo>
                  <a:cubicBezTo>
                    <a:pt x="6924" y="858"/>
                    <a:pt x="8262" y="60"/>
                    <a:pt x="9729" y="25"/>
                  </a:cubicBezTo>
                  <a:lnTo>
                    <a:pt x="9835" y="25"/>
                  </a:lnTo>
                  <a:cubicBezTo>
                    <a:pt x="9857" y="25"/>
                    <a:pt x="9879" y="24"/>
                    <a:pt x="9901" y="24"/>
                  </a:cubicBezTo>
                  <a:cubicBezTo>
                    <a:pt x="11073" y="24"/>
                    <a:pt x="12170" y="631"/>
                    <a:pt x="12792" y="1633"/>
                  </a:cubicBezTo>
                  <a:lnTo>
                    <a:pt x="12792" y="1644"/>
                  </a:lnTo>
                  <a:lnTo>
                    <a:pt x="12803" y="1644"/>
                  </a:lnTo>
                  <a:cubicBezTo>
                    <a:pt x="13169" y="1478"/>
                    <a:pt x="13556" y="1385"/>
                    <a:pt x="13953" y="1385"/>
                  </a:cubicBezTo>
                  <a:cubicBezTo>
                    <a:pt x="13977" y="1385"/>
                    <a:pt x="14000" y="1386"/>
                    <a:pt x="14024" y="1386"/>
                  </a:cubicBezTo>
                  <a:lnTo>
                    <a:pt x="14129" y="1386"/>
                  </a:lnTo>
                  <a:cubicBezTo>
                    <a:pt x="15197" y="1410"/>
                    <a:pt x="16535" y="2137"/>
                    <a:pt x="16828" y="3146"/>
                  </a:cubicBezTo>
                  <a:lnTo>
                    <a:pt x="16828" y="3170"/>
                  </a:lnTo>
                  <a:lnTo>
                    <a:pt x="16840" y="3170"/>
                  </a:lnTo>
                  <a:cubicBezTo>
                    <a:pt x="16911" y="3146"/>
                    <a:pt x="16981" y="3123"/>
                    <a:pt x="17040" y="3111"/>
                  </a:cubicBezTo>
                  <a:lnTo>
                    <a:pt x="17040" y="3088"/>
                  </a:lnTo>
                  <a:cubicBezTo>
                    <a:pt x="16981" y="3100"/>
                    <a:pt x="16911" y="3111"/>
                    <a:pt x="16852" y="3135"/>
                  </a:cubicBezTo>
                  <a:cubicBezTo>
                    <a:pt x="16559" y="2114"/>
                    <a:pt x="15209" y="1398"/>
                    <a:pt x="14129" y="1363"/>
                  </a:cubicBezTo>
                  <a:lnTo>
                    <a:pt x="14036" y="1363"/>
                  </a:lnTo>
                  <a:cubicBezTo>
                    <a:pt x="13613" y="1363"/>
                    <a:pt x="13191" y="1445"/>
                    <a:pt x="12803" y="1621"/>
                  </a:cubicBezTo>
                  <a:cubicBezTo>
                    <a:pt x="12181" y="619"/>
                    <a:pt x="11073" y="1"/>
                    <a:pt x="9900"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12"/>
            <p:cNvSpPr/>
            <p:nvPr/>
          </p:nvSpPr>
          <p:spPr>
            <a:xfrm>
              <a:off x="6031700" y="1238800"/>
              <a:ext cx="74525" cy="256450"/>
            </a:xfrm>
            <a:custGeom>
              <a:rect b="b" l="l" r="r" t="t"/>
              <a:pathLst>
                <a:path extrusionOk="0" h="10258" w="2981">
                  <a:moveTo>
                    <a:pt x="1819" y="1"/>
                  </a:moveTo>
                  <a:lnTo>
                    <a:pt x="1819" y="24"/>
                  </a:lnTo>
                  <a:lnTo>
                    <a:pt x="1784" y="153"/>
                  </a:lnTo>
                  <a:lnTo>
                    <a:pt x="1807" y="165"/>
                  </a:lnTo>
                  <a:lnTo>
                    <a:pt x="1842" y="48"/>
                  </a:lnTo>
                  <a:cubicBezTo>
                    <a:pt x="2570" y="834"/>
                    <a:pt x="2957" y="1878"/>
                    <a:pt x="2922" y="2958"/>
                  </a:cubicBezTo>
                  <a:cubicBezTo>
                    <a:pt x="2887" y="3991"/>
                    <a:pt x="2441" y="4976"/>
                    <a:pt x="1666" y="5680"/>
                  </a:cubicBezTo>
                  <a:cubicBezTo>
                    <a:pt x="2030" y="7441"/>
                    <a:pt x="1655" y="9529"/>
                    <a:pt x="0" y="10234"/>
                  </a:cubicBezTo>
                  <a:lnTo>
                    <a:pt x="0" y="10257"/>
                  </a:lnTo>
                  <a:cubicBezTo>
                    <a:pt x="1678" y="9553"/>
                    <a:pt x="2054" y="7452"/>
                    <a:pt x="1690" y="5692"/>
                  </a:cubicBezTo>
                  <a:cubicBezTo>
                    <a:pt x="2453" y="4976"/>
                    <a:pt x="2899" y="3991"/>
                    <a:pt x="2934" y="2958"/>
                  </a:cubicBezTo>
                  <a:cubicBezTo>
                    <a:pt x="2981" y="1867"/>
                    <a:pt x="2582" y="810"/>
                    <a:pt x="1842" y="24"/>
                  </a:cubicBezTo>
                  <a:lnTo>
                    <a:pt x="1819"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12"/>
            <p:cNvSpPr/>
            <p:nvPr/>
          </p:nvSpPr>
          <p:spPr>
            <a:xfrm>
              <a:off x="5815475" y="1670950"/>
              <a:ext cx="71600" cy="9700"/>
            </a:xfrm>
            <a:custGeom>
              <a:rect b="b" l="l" r="r" t="t"/>
              <a:pathLst>
                <a:path extrusionOk="0" h="388" w="2864">
                  <a:moveTo>
                    <a:pt x="1" y="0"/>
                  </a:moveTo>
                  <a:lnTo>
                    <a:pt x="1" y="24"/>
                  </a:lnTo>
                  <a:cubicBezTo>
                    <a:pt x="529" y="258"/>
                    <a:pt x="1115" y="387"/>
                    <a:pt x="1702" y="387"/>
                  </a:cubicBezTo>
                  <a:cubicBezTo>
                    <a:pt x="2089" y="387"/>
                    <a:pt x="2488" y="317"/>
                    <a:pt x="2864" y="165"/>
                  </a:cubicBezTo>
                  <a:lnTo>
                    <a:pt x="2852" y="141"/>
                  </a:lnTo>
                  <a:cubicBezTo>
                    <a:pt x="2486" y="291"/>
                    <a:pt x="2090" y="365"/>
                    <a:pt x="1674" y="365"/>
                  </a:cubicBezTo>
                  <a:cubicBezTo>
                    <a:pt x="1144" y="365"/>
                    <a:pt x="579" y="244"/>
                    <a:pt x="1"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12"/>
            <p:cNvSpPr/>
            <p:nvPr/>
          </p:nvSpPr>
          <p:spPr>
            <a:xfrm>
              <a:off x="4989050" y="2452775"/>
              <a:ext cx="79225" cy="176050"/>
            </a:xfrm>
            <a:custGeom>
              <a:rect b="b" l="l" r="r" t="t"/>
              <a:pathLst>
                <a:path extrusionOk="0" h="7042" w="3169">
                  <a:moveTo>
                    <a:pt x="3157" y="1"/>
                  </a:moveTo>
                  <a:lnTo>
                    <a:pt x="1843" y="494"/>
                  </a:lnTo>
                  <a:cubicBezTo>
                    <a:pt x="658" y="2242"/>
                    <a:pt x="0" y="4472"/>
                    <a:pt x="247" y="5903"/>
                  </a:cubicBezTo>
                  <a:cubicBezTo>
                    <a:pt x="364" y="6385"/>
                    <a:pt x="716" y="6795"/>
                    <a:pt x="1197" y="6971"/>
                  </a:cubicBezTo>
                  <a:cubicBezTo>
                    <a:pt x="1303" y="7018"/>
                    <a:pt x="1432" y="7042"/>
                    <a:pt x="1561" y="7042"/>
                  </a:cubicBezTo>
                  <a:cubicBezTo>
                    <a:pt x="1714" y="7042"/>
                    <a:pt x="1878" y="6983"/>
                    <a:pt x="1995" y="6889"/>
                  </a:cubicBezTo>
                  <a:cubicBezTo>
                    <a:pt x="2324" y="6631"/>
                    <a:pt x="2371" y="5657"/>
                    <a:pt x="2289" y="5058"/>
                  </a:cubicBezTo>
                  <a:cubicBezTo>
                    <a:pt x="2195" y="4014"/>
                    <a:pt x="2254" y="2970"/>
                    <a:pt x="2488" y="1960"/>
                  </a:cubicBezTo>
                  <a:lnTo>
                    <a:pt x="2465" y="1960"/>
                  </a:lnTo>
                  <a:cubicBezTo>
                    <a:pt x="2230" y="2970"/>
                    <a:pt x="2160" y="4026"/>
                    <a:pt x="2265" y="5058"/>
                  </a:cubicBezTo>
                  <a:cubicBezTo>
                    <a:pt x="2336" y="5657"/>
                    <a:pt x="2300" y="6619"/>
                    <a:pt x="1984" y="6877"/>
                  </a:cubicBezTo>
                  <a:cubicBezTo>
                    <a:pt x="1852" y="6974"/>
                    <a:pt x="1692" y="7026"/>
                    <a:pt x="1530" y="7026"/>
                  </a:cubicBezTo>
                  <a:cubicBezTo>
                    <a:pt x="1417" y="7026"/>
                    <a:pt x="1303" y="7001"/>
                    <a:pt x="1197" y="6948"/>
                  </a:cubicBezTo>
                  <a:cubicBezTo>
                    <a:pt x="728" y="6772"/>
                    <a:pt x="388" y="6385"/>
                    <a:pt x="270" y="5903"/>
                  </a:cubicBezTo>
                  <a:cubicBezTo>
                    <a:pt x="24" y="4472"/>
                    <a:pt x="681" y="2266"/>
                    <a:pt x="1855" y="517"/>
                  </a:cubicBezTo>
                  <a:lnTo>
                    <a:pt x="3169" y="24"/>
                  </a:lnTo>
                  <a:lnTo>
                    <a:pt x="3157"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12"/>
            <p:cNvSpPr/>
            <p:nvPr/>
          </p:nvSpPr>
          <p:spPr>
            <a:xfrm>
              <a:off x="5516825" y="2018600"/>
              <a:ext cx="228275" cy="73350"/>
            </a:xfrm>
            <a:custGeom>
              <a:rect b="b" l="l" r="r" t="t"/>
              <a:pathLst>
                <a:path extrusionOk="0" h="2934" w="9131">
                  <a:moveTo>
                    <a:pt x="0" y="0"/>
                  </a:moveTo>
                  <a:lnTo>
                    <a:pt x="0" y="24"/>
                  </a:lnTo>
                  <a:lnTo>
                    <a:pt x="3838" y="1291"/>
                  </a:lnTo>
                  <a:lnTo>
                    <a:pt x="9118" y="2934"/>
                  </a:lnTo>
                  <a:lnTo>
                    <a:pt x="9130" y="2910"/>
                  </a:lnTo>
                  <a:lnTo>
                    <a:pt x="3838" y="1256"/>
                  </a:lnTo>
                  <a:lnTo>
                    <a:pt x="0"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12"/>
            <p:cNvSpPr/>
            <p:nvPr/>
          </p:nvSpPr>
          <p:spPr>
            <a:xfrm>
              <a:off x="5705750" y="1073550"/>
              <a:ext cx="69275" cy="33850"/>
            </a:xfrm>
            <a:custGeom>
              <a:rect b="b" l="l" r="r" t="t"/>
              <a:pathLst>
                <a:path extrusionOk="0" h="1354" w="2771">
                  <a:moveTo>
                    <a:pt x="1969" y="1"/>
                  </a:moveTo>
                  <a:cubicBezTo>
                    <a:pt x="1947" y="1"/>
                    <a:pt x="1925" y="2"/>
                    <a:pt x="1902" y="4"/>
                  </a:cubicBezTo>
                  <a:lnTo>
                    <a:pt x="1" y="157"/>
                  </a:lnTo>
                  <a:lnTo>
                    <a:pt x="1" y="180"/>
                  </a:lnTo>
                  <a:lnTo>
                    <a:pt x="1902" y="27"/>
                  </a:lnTo>
                  <a:cubicBezTo>
                    <a:pt x="1921" y="26"/>
                    <a:pt x="1940" y="25"/>
                    <a:pt x="1958" y="25"/>
                  </a:cubicBezTo>
                  <a:cubicBezTo>
                    <a:pt x="2669" y="25"/>
                    <a:pt x="2739" y="1097"/>
                    <a:pt x="2007" y="1166"/>
                  </a:cubicBezTo>
                  <a:lnTo>
                    <a:pt x="48" y="1318"/>
                  </a:lnTo>
                  <a:lnTo>
                    <a:pt x="48" y="1353"/>
                  </a:lnTo>
                  <a:lnTo>
                    <a:pt x="2007" y="1189"/>
                  </a:lnTo>
                  <a:cubicBezTo>
                    <a:pt x="2771" y="1121"/>
                    <a:pt x="2704" y="1"/>
                    <a:pt x="1969"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12"/>
            <p:cNvSpPr/>
            <p:nvPr/>
          </p:nvSpPr>
          <p:spPr>
            <a:xfrm>
              <a:off x="5149225" y="2334550"/>
              <a:ext cx="13525" cy="37000"/>
            </a:xfrm>
            <a:custGeom>
              <a:rect b="b" l="l" r="r" t="t"/>
              <a:pathLst>
                <a:path extrusionOk="0" h="1480" w="541">
                  <a:moveTo>
                    <a:pt x="517" y="1"/>
                  </a:moveTo>
                  <a:lnTo>
                    <a:pt x="1" y="1479"/>
                  </a:lnTo>
                  <a:lnTo>
                    <a:pt x="24" y="1479"/>
                  </a:lnTo>
                  <a:lnTo>
                    <a:pt x="540" y="12"/>
                  </a:lnTo>
                  <a:lnTo>
                    <a:pt x="517"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12"/>
            <p:cNvSpPr/>
            <p:nvPr/>
          </p:nvSpPr>
          <p:spPr>
            <a:xfrm>
              <a:off x="5012800" y="1827600"/>
              <a:ext cx="220650" cy="71325"/>
            </a:xfrm>
            <a:custGeom>
              <a:rect b="b" l="l" r="r" t="t"/>
              <a:pathLst>
                <a:path extrusionOk="0" h="2853" w="8826">
                  <a:moveTo>
                    <a:pt x="2442" y="1"/>
                  </a:moveTo>
                  <a:lnTo>
                    <a:pt x="1562" y="470"/>
                  </a:lnTo>
                  <a:cubicBezTo>
                    <a:pt x="1426" y="502"/>
                    <a:pt x="1281" y="514"/>
                    <a:pt x="1136" y="514"/>
                  </a:cubicBezTo>
                  <a:cubicBezTo>
                    <a:pt x="578" y="514"/>
                    <a:pt x="22" y="329"/>
                    <a:pt x="13" y="329"/>
                  </a:cubicBezTo>
                  <a:lnTo>
                    <a:pt x="1" y="353"/>
                  </a:lnTo>
                  <a:cubicBezTo>
                    <a:pt x="10" y="362"/>
                    <a:pt x="566" y="539"/>
                    <a:pt x="1128" y="539"/>
                  </a:cubicBezTo>
                  <a:cubicBezTo>
                    <a:pt x="1280" y="539"/>
                    <a:pt x="1431" y="526"/>
                    <a:pt x="1573" y="494"/>
                  </a:cubicBezTo>
                  <a:lnTo>
                    <a:pt x="2465" y="36"/>
                  </a:lnTo>
                  <a:cubicBezTo>
                    <a:pt x="2547" y="106"/>
                    <a:pt x="3381" y="763"/>
                    <a:pt x="4472" y="775"/>
                  </a:cubicBezTo>
                  <a:cubicBezTo>
                    <a:pt x="4718" y="1233"/>
                    <a:pt x="5094" y="1620"/>
                    <a:pt x="5528" y="1913"/>
                  </a:cubicBezTo>
                  <a:cubicBezTo>
                    <a:pt x="5560" y="1903"/>
                    <a:pt x="5591" y="1898"/>
                    <a:pt x="5622" y="1898"/>
                  </a:cubicBezTo>
                  <a:cubicBezTo>
                    <a:pt x="5693" y="1898"/>
                    <a:pt x="5757" y="1926"/>
                    <a:pt x="5798" y="1984"/>
                  </a:cubicBezTo>
                  <a:cubicBezTo>
                    <a:pt x="5845" y="2043"/>
                    <a:pt x="5892" y="2089"/>
                    <a:pt x="5927" y="2148"/>
                  </a:cubicBezTo>
                  <a:cubicBezTo>
                    <a:pt x="6772" y="2606"/>
                    <a:pt x="7711" y="2852"/>
                    <a:pt x="8661" y="2852"/>
                  </a:cubicBezTo>
                  <a:lnTo>
                    <a:pt x="8826" y="2841"/>
                  </a:lnTo>
                  <a:lnTo>
                    <a:pt x="8826" y="2817"/>
                  </a:lnTo>
                  <a:cubicBezTo>
                    <a:pt x="8782" y="2818"/>
                    <a:pt x="8737" y="2819"/>
                    <a:pt x="8693" y="2819"/>
                  </a:cubicBezTo>
                  <a:cubicBezTo>
                    <a:pt x="7730" y="2819"/>
                    <a:pt x="6780" y="2574"/>
                    <a:pt x="5939" y="2125"/>
                  </a:cubicBezTo>
                  <a:cubicBezTo>
                    <a:pt x="5904" y="2066"/>
                    <a:pt x="5857" y="2007"/>
                    <a:pt x="5810" y="1960"/>
                  </a:cubicBezTo>
                  <a:cubicBezTo>
                    <a:pt x="5757" y="1890"/>
                    <a:pt x="5679" y="1853"/>
                    <a:pt x="5599" y="1853"/>
                  </a:cubicBezTo>
                  <a:cubicBezTo>
                    <a:pt x="5571" y="1853"/>
                    <a:pt x="5543" y="1858"/>
                    <a:pt x="5516" y="1867"/>
                  </a:cubicBezTo>
                  <a:cubicBezTo>
                    <a:pt x="5082" y="1585"/>
                    <a:pt x="4718" y="1198"/>
                    <a:pt x="4460" y="740"/>
                  </a:cubicBezTo>
                  <a:lnTo>
                    <a:pt x="4448" y="740"/>
                  </a:lnTo>
                  <a:cubicBezTo>
                    <a:pt x="3322" y="740"/>
                    <a:pt x="2454" y="12"/>
                    <a:pt x="2442"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12"/>
            <p:cNvSpPr/>
            <p:nvPr/>
          </p:nvSpPr>
          <p:spPr>
            <a:xfrm>
              <a:off x="5026300" y="2464800"/>
              <a:ext cx="9125" cy="1200"/>
            </a:xfrm>
            <a:custGeom>
              <a:rect b="b" l="l" r="r" t="t"/>
              <a:pathLst>
                <a:path extrusionOk="0" h="48" w="365">
                  <a:moveTo>
                    <a:pt x="365" y="1"/>
                  </a:moveTo>
                  <a:lnTo>
                    <a:pt x="1" y="24"/>
                  </a:lnTo>
                  <a:lnTo>
                    <a:pt x="1" y="48"/>
                  </a:lnTo>
                  <a:lnTo>
                    <a:pt x="365" y="24"/>
                  </a:lnTo>
                  <a:lnTo>
                    <a:pt x="365"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12"/>
            <p:cNvSpPr/>
            <p:nvPr/>
          </p:nvSpPr>
          <p:spPr>
            <a:xfrm>
              <a:off x="5445175" y="2002925"/>
              <a:ext cx="71675" cy="45325"/>
            </a:xfrm>
            <a:custGeom>
              <a:rect b="b" l="l" r="r" t="t"/>
              <a:pathLst>
                <a:path extrusionOk="0" h="1813" w="2867">
                  <a:moveTo>
                    <a:pt x="849" y="1"/>
                  </a:moveTo>
                  <a:cubicBezTo>
                    <a:pt x="232" y="1"/>
                    <a:pt x="1" y="978"/>
                    <a:pt x="707" y="1179"/>
                  </a:cubicBezTo>
                  <a:lnTo>
                    <a:pt x="2643" y="1812"/>
                  </a:lnTo>
                  <a:lnTo>
                    <a:pt x="2643" y="1777"/>
                  </a:lnTo>
                  <a:lnTo>
                    <a:pt x="719" y="1155"/>
                  </a:lnTo>
                  <a:cubicBezTo>
                    <a:pt x="484" y="1073"/>
                    <a:pt x="320" y="862"/>
                    <a:pt x="320" y="615"/>
                  </a:cubicBezTo>
                  <a:cubicBezTo>
                    <a:pt x="310" y="280"/>
                    <a:pt x="582" y="36"/>
                    <a:pt x="891" y="36"/>
                  </a:cubicBezTo>
                  <a:cubicBezTo>
                    <a:pt x="950" y="36"/>
                    <a:pt x="1011" y="45"/>
                    <a:pt x="1071" y="64"/>
                  </a:cubicBezTo>
                  <a:lnTo>
                    <a:pt x="2866" y="651"/>
                  </a:lnTo>
                  <a:lnTo>
                    <a:pt x="2866" y="627"/>
                  </a:lnTo>
                  <a:lnTo>
                    <a:pt x="1071" y="40"/>
                  </a:lnTo>
                  <a:cubicBezTo>
                    <a:pt x="993" y="13"/>
                    <a:pt x="918" y="1"/>
                    <a:pt x="849"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12"/>
            <p:cNvSpPr/>
            <p:nvPr/>
          </p:nvSpPr>
          <p:spPr>
            <a:xfrm>
              <a:off x="5184425" y="1106500"/>
              <a:ext cx="522825" cy="590275"/>
            </a:xfrm>
            <a:custGeom>
              <a:rect b="b" l="l" r="r" t="t"/>
              <a:pathLst>
                <a:path extrusionOk="0" h="23611" w="20913">
                  <a:moveTo>
                    <a:pt x="20912" y="0"/>
                  </a:moveTo>
                  <a:lnTo>
                    <a:pt x="18002" y="235"/>
                  </a:lnTo>
                  <a:lnTo>
                    <a:pt x="17990" y="235"/>
                  </a:lnTo>
                  <a:lnTo>
                    <a:pt x="17990" y="258"/>
                  </a:lnTo>
                  <a:cubicBezTo>
                    <a:pt x="18178" y="1303"/>
                    <a:pt x="18119" y="2558"/>
                    <a:pt x="17814" y="4201"/>
                  </a:cubicBezTo>
                  <a:cubicBezTo>
                    <a:pt x="17110" y="7827"/>
                    <a:pt x="16746" y="9376"/>
                    <a:pt x="14435" y="11195"/>
                  </a:cubicBezTo>
                  <a:cubicBezTo>
                    <a:pt x="11865" y="13226"/>
                    <a:pt x="9201" y="15256"/>
                    <a:pt x="9060" y="15361"/>
                  </a:cubicBezTo>
                  <a:cubicBezTo>
                    <a:pt x="9001" y="15338"/>
                    <a:pt x="8579" y="15174"/>
                    <a:pt x="7992" y="14962"/>
                  </a:cubicBezTo>
                  <a:lnTo>
                    <a:pt x="7781" y="14962"/>
                  </a:lnTo>
                  <a:cubicBezTo>
                    <a:pt x="6725" y="14962"/>
                    <a:pt x="5892" y="15220"/>
                    <a:pt x="4730" y="16347"/>
                  </a:cubicBezTo>
                  <a:cubicBezTo>
                    <a:pt x="4261" y="16805"/>
                    <a:pt x="3909" y="17403"/>
                    <a:pt x="3498" y="18095"/>
                  </a:cubicBezTo>
                  <a:cubicBezTo>
                    <a:pt x="2888" y="19187"/>
                    <a:pt x="2160" y="20220"/>
                    <a:pt x="1327" y="21170"/>
                  </a:cubicBezTo>
                  <a:cubicBezTo>
                    <a:pt x="940" y="21592"/>
                    <a:pt x="517" y="21968"/>
                    <a:pt x="48" y="22297"/>
                  </a:cubicBezTo>
                  <a:lnTo>
                    <a:pt x="1" y="22344"/>
                  </a:lnTo>
                  <a:lnTo>
                    <a:pt x="60" y="22320"/>
                  </a:lnTo>
                  <a:cubicBezTo>
                    <a:pt x="391" y="22235"/>
                    <a:pt x="719" y="22193"/>
                    <a:pt x="1038" y="22193"/>
                  </a:cubicBezTo>
                  <a:cubicBezTo>
                    <a:pt x="2130" y="22193"/>
                    <a:pt x="3126" y="22682"/>
                    <a:pt x="3862" y="23599"/>
                  </a:cubicBezTo>
                  <a:lnTo>
                    <a:pt x="3862" y="23611"/>
                  </a:lnTo>
                  <a:lnTo>
                    <a:pt x="3885" y="23599"/>
                  </a:lnTo>
                  <a:cubicBezTo>
                    <a:pt x="4038" y="23470"/>
                    <a:pt x="4202" y="23353"/>
                    <a:pt x="4378" y="23247"/>
                  </a:cubicBezTo>
                  <a:cubicBezTo>
                    <a:pt x="4666" y="23088"/>
                    <a:pt x="5045" y="23029"/>
                    <a:pt x="5453" y="23029"/>
                  </a:cubicBezTo>
                  <a:cubicBezTo>
                    <a:pt x="6307" y="23029"/>
                    <a:pt x="7284" y="23288"/>
                    <a:pt x="7793" y="23423"/>
                  </a:cubicBezTo>
                  <a:cubicBezTo>
                    <a:pt x="8005" y="23478"/>
                    <a:pt x="8079" y="23498"/>
                    <a:pt x="8107" y="23498"/>
                  </a:cubicBezTo>
                  <a:cubicBezTo>
                    <a:pt x="8115" y="23498"/>
                    <a:pt x="8119" y="23496"/>
                    <a:pt x="8121" y="23494"/>
                  </a:cubicBezTo>
                  <a:lnTo>
                    <a:pt x="8110" y="23482"/>
                  </a:lnTo>
                  <a:cubicBezTo>
                    <a:pt x="8004" y="23458"/>
                    <a:pt x="7898" y="23435"/>
                    <a:pt x="7793" y="23400"/>
                  </a:cubicBezTo>
                  <a:cubicBezTo>
                    <a:pt x="7288" y="23266"/>
                    <a:pt x="6316" y="23009"/>
                    <a:pt x="5462" y="23009"/>
                  </a:cubicBezTo>
                  <a:cubicBezTo>
                    <a:pt x="5046" y="23009"/>
                    <a:pt x="4658" y="23070"/>
                    <a:pt x="4366" y="23235"/>
                  </a:cubicBezTo>
                  <a:cubicBezTo>
                    <a:pt x="4190" y="23329"/>
                    <a:pt x="4026" y="23447"/>
                    <a:pt x="3873" y="23564"/>
                  </a:cubicBezTo>
                  <a:cubicBezTo>
                    <a:pt x="3139" y="22646"/>
                    <a:pt x="2146" y="22159"/>
                    <a:pt x="1057" y="22159"/>
                  </a:cubicBezTo>
                  <a:cubicBezTo>
                    <a:pt x="754" y="22159"/>
                    <a:pt x="444" y="22196"/>
                    <a:pt x="130" y="22273"/>
                  </a:cubicBezTo>
                  <a:cubicBezTo>
                    <a:pt x="576" y="21956"/>
                    <a:pt x="987" y="21592"/>
                    <a:pt x="1362" y="21182"/>
                  </a:cubicBezTo>
                  <a:cubicBezTo>
                    <a:pt x="2184" y="20243"/>
                    <a:pt x="2923" y="19210"/>
                    <a:pt x="3533" y="18107"/>
                  </a:cubicBezTo>
                  <a:cubicBezTo>
                    <a:pt x="3944" y="17415"/>
                    <a:pt x="4296" y="16816"/>
                    <a:pt x="4765" y="16359"/>
                  </a:cubicBezTo>
                  <a:cubicBezTo>
                    <a:pt x="5915" y="15244"/>
                    <a:pt x="6737" y="14986"/>
                    <a:pt x="7781" y="14986"/>
                  </a:cubicBezTo>
                  <a:lnTo>
                    <a:pt x="7992" y="14986"/>
                  </a:lnTo>
                  <a:cubicBezTo>
                    <a:pt x="8626" y="15220"/>
                    <a:pt x="9072" y="15396"/>
                    <a:pt x="9072" y="15396"/>
                  </a:cubicBezTo>
                  <a:cubicBezTo>
                    <a:pt x="9107" y="15373"/>
                    <a:pt x="11818" y="13296"/>
                    <a:pt x="14458" y="11219"/>
                  </a:cubicBezTo>
                  <a:cubicBezTo>
                    <a:pt x="16770" y="9388"/>
                    <a:pt x="17145" y="7839"/>
                    <a:pt x="17838" y="4213"/>
                  </a:cubicBezTo>
                  <a:cubicBezTo>
                    <a:pt x="18143" y="2570"/>
                    <a:pt x="18202" y="1315"/>
                    <a:pt x="18014" y="270"/>
                  </a:cubicBezTo>
                  <a:lnTo>
                    <a:pt x="20912" y="24"/>
                  </a:lnTo>
                  <a:lnTo>
                    <a:pt x="20912"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12"/>
            <p:cNvSpPr/>
            <p:nvPr/>
          </p:nvSpPr>
          <p:spPr>
            <a:xfrm>
              <a:off x="5386575" y="579675"/>
              <a:ext cx="733750" cy="1114475"/>
            </a:xfrm>
            <a:custGeom>
              <a:rect b="b" l="l" r="r" t="t"/>
              <a:pathLst>
                <a:path extrusionOk="0" h="44579" w="29350">
                  <a:moveTo>
                    <a:pt x="8287" y="41881"/>
                  </a:moveTo>
                  <a:lnTo>
                    <a:pt x="8287" y="41881"/>
                  </a:lnTo>
                  <a:cubicBezTo>
                    <a:pt x="8314" y="41899"/>
                    <a:pt x="8340" y="41918"/>
                    <a:pt x="8367" y="41938"/>
                  </a:cubicBezTo>
                  <a:cubicBezTo>
                    <a:pt x="8367" y="41937"/>
                    <a:pt x="8368" y="41937"/>
                    <a:pt x="8368" y="41936"/>
                  </a:cubicBezTo>
                  <a:lnTo>
                    <a:pt x="8368" y="41936"/>
                  </a:lnTo>
                  <a:cubicBezTo>
                    <a:pt x="8341" y="41917"/>
                    <a:pt x="8314" y="41898"/>
                    <a:pt x="8287" y="41881"/>
                  </a:cubicBezTo>
                  <a:close/>
                  <a:moveTo>
                    <a:pt x="14323" y="0"/>
                  </a:moveTo>
                  <a:cubicBezTo>
                    <a:pt x="13383" y="0"/>
                    <a:pt x="12457" y="136"/>
                    <a:pt x="11547" y="408"/>
                  </a:cubicBezTo>
                  <a:cubicBezTo>
                    <a:pt x="10386" y="725"/>
                    <a:pt x="9259" y="1206"/>
                    <a:pt x="8226" y="1828"/>
                  </a:cubicBezTo>
                  <a:cubicBezTo>
                    <a:pt x="7334" y="2696"/>
                    <a:pt x="6607" y="3717"/>
                    <a:pt x="6079" y="4832"/>
                  </a:cubicBezTo>
                  <a:cubicBezTo>
                    <a:pt x="6654" y="6147"/>
                    <a:pt x="7909" y="6874"/>
                    <a:pt x="9224" y="7637"/>
                  </a:cubicBezTo>
                  <a:lnTo>
                    <a:pt x="9658" y="7883"/>
                  </a:lnTo>
                  <a:cubicBezTo>
                    <a:pt x="10550" y="8423"/>
                    <a:pt x="10597" y="10535"/>
                    <a:pt x="9752" y="12237"/>
                  </a:cubicBezTo>
                  <a:cubicBezTo>
                    <a:pt x="9438" y="12873"/>
                    <a:pt x="8633" y="14124"/>
                    <a:pt x="7230" y="14124"/>
                  </a:cubicBezTo>
                  <a:cubicBezTo>
                    <a:pt x="6900" y="14124"/>
                    <a:pt x="6536" y="14055"/>
                    <a:pt x="6137" y="13892"/>
                  </a:cubicBezTo>
                  <a:cubicBezTo>
                    <a:pt x="5832" y="13622"/>
                    <a:pt x="5516" y="13375"/>
                    <a:pt x="5246" y="13152"/>
                  </a:cubicBezTo>
                  <a:lnTo>
                    <a:pt x="5199" y="13129"/>
                  </a:lnTo>
                  <a:lnTo>
                    <a:pt x="5222" y="13164"/>
                  </a:lnTo>
                  <a:cubicBezTo>
                    <a:pt x="5551" y="14068"/>
                    <a:pt x="6114" y="15100"/>
                    <a:pt x="6924" y="16332"/>
                  </a:cubicBezTo>
                  <a:cubicBezTo>
                    <a:pt x="7334" y="16954"/>
                    <a:pt x="7733" y="17471"/>
                    <a:pt x="8121" y="17964"/>
                  </a:cubicBezTo>
                  <a:cubicBezTo>
                    <a:pt x="8707" y="18726"/>
                    <a:pt x="9224" y="19383"/>
                    <a:pt x="9564" y="20205"/>
                  </a:cubicBezTo>
                  <a:lnTo>
                    <a:pt x="12768" y="19947"/>
                  </a:lnTo>
                  <a:lnTo>
                    <a:pt x="12768" y="19923"/>
                  </a:lnTo>
                  <a:lnTo>
                    <a:pt x="9588" y="20181"/>
                  </a:lnTo>
                  <a:cubicBezTo>
                    <a:pt x="9235" y="19360"/>
                    <a:pt x="8719" y="18703"/>
                    <a:pt x="8132" y="17952"/>
                  </a:cubicBezTo>
                  <a:cubicBezTo>
                    <a:pt x="7745" y="17459"/>
                    <a:pt x="7346" y="16943"/>
                    <a:pt x="6935" y="16321"/>
                  </a:cubicBezTo>
                  <a:cubicBezTo>
                    <a:pt x="6137" y="15112"/>
                    <a:pt x="5598" y="14079"/>
                    <a:pt x="5257" y="13199"/>
                  </a:cubicBezTo>
                  <a:lnTo>
                    <a:pt x="5257" y="13199"/>
                  </a:lnTo>
                  <a:cubicBezTo>
                    <a:pt x="5527" y="13422"/>
                    <a:pt x="5821" y="13657"/>
                    <a:pt x="6114" y="13915"/>
                  </a:cubicBezTo>
                  <a:cubicBezTo>
                    <a:pt x="6489" y="14070"/>
                    <a:pt x="6854" y="14146"/>
                    <a:pt x="7205" y="14146"/>
                  </a:cubicBezTo>
                  <a:cubicBezTo>
                    <a:pt x="7600" y="14146"/>
                    <a:pt x="7978" y="14049"/>
                    <a:pt x="8332" y="13856"/>
                  </a:cubicBezTo>
                  <a:cubicBezTo>
                    <a:pt x="8895" y="13551"/>
                    <a:pt x="9400" y="13000"/>
                    <a:pt x="9764" y="12249"/>
                  </a:cubicBezTo>
                  <a:cubicBezTo>
                    <a:pt x="10620" y="10535"/>
                    <a:pt x="10573" y="8400"/>
                    <a:pt x="9658" y="7872"/>
                  </a:cubicBezTo>
                  <a:cubicBezTo>
                    <a:pt x="9517" y="7778"/>
                    <a:pt x="9376" y="7696"/>
                    <a:pt x="9235" y="7613"/>
                  </a:cubicBezTo>
                  <a:cubicBezTo>
                    <a:pt x="7921" y="6862"/>
                    <a:pt x="6677" y="6147"/>
                    <a:pt x="6091" y="4820"/>
                  </a:cubicBezTo>
                  <a:cubicBezTo>
                    <a:pt x="6630" y="3706"/>
                    <a:pt x="7358" y="2696"/>
                    <a:pt x="8238" y="1828"/>
                  </a:cubicBezTo>
                  <a:cubicBezTo>
                    <a:pt x="9271" y="1206"/>
                    <a:pt x="10386" y="737"/>
                    <a:pt x="11559" y="408"/>
                  </a:cubicBezTo>
                  <a:cubicBezTo>
                    <a:pt x="12460" y="141"/>
                    <a:pt x="13378" y="8"/>
                    <a:pt x="14310" y="8"/>
                  </a:cubicBezTo>
                  <a:cubicBezTo>
                    <a:pt x="16205" y="8"/>
                    <a:pt x="18159" y="559"/>
                    <a:pt x="20149" y="1652"/>
                  </a:cubicBezTo>
                  <a:cubicBezTo>
                    <a:pt x="21041" y="2145"/>
                    <a:pt x="21897" y="2720"/>
                    <a:pt x="22707" y="3354"/>
                  </a:cubicBezTo>
                  <a:cubicBezTo>
                    <a:pt x="23188" y="3729"/>
                    <a:pt x="23646" y="4140"/>
                    <a:pt x="24068" y="4586"/>
                  </a:cubicBezTo>
                  <a:cubicBezTo>
                    <a:pt x="26427" y="6991"/>
                    <a:pt x="28058" y="10418"/>
                    <a:pt x="28680" y="14208"/>
                  </a:cubicBezTo>
                  <a:cubicBezTo>
                    <a:pt x="29302" y="17987"/>
                    <a:pt x="28962" y="22071"/>
                    <a:pt x="27636" y="26366"/>
                  </a:cubicBezTo>
                  <a:cubicBezTo>
                    <a:pt x="27378" y="26096"/>
                    <a:pt x="27096" y="25861"/>
                    <a:pt x="26779" y="25662"/>
                  </a:cubicBezTo>
                  <a:lnTo>
                    <a:pt x="26767" y="25662"/>
                  </a:lnTo>
                  <a:lnTo>
                    <a:pt x="26756" y="25673"/>
                  </a:lnTo>
                  <a:cubicBezTo>
                    <a:pt x="26122" y="25204"/>
                    <a:pt x="25406" y="24875"/>
                    <a:pt x="24643" y="24688"/>
                  </a:cubicBezTo>
                  <a:cubicBezTo>
                    <a:pt x="24131" y="24554"/>
                    <a:pt x="23600" y="24484"/>
                    <a:pt x="23067" y="24484"/>
                  </a:cubicBezTo>
                  <a:cubicBezTo>
                    <a:pt x="22990" y="24484"/>
                    <a:pt x="22913" y="24485"/>
                    <a:pt x="22836" y="24488"/>
                  </a:cubicBezTo>
                  <a:cubicBezTo>
                    <a:pt x="22249" y="24276"/>
                    <a:pt x="21681" y="24172"/>
                    <a:pt x="21150" y="24172"/>
                  </a:cubicBezTo>
                  <a:cubicBezTo>
                    <a:pt x="20152" y="24172"/>
                    <a:pt x="19282" y="24539"/>
                    <a:pt x="18647" y="25251"/>
                  </a:cubicBezTo>
                  <a:cubicBezTo>
                    <a:pt x="17896" y="26096"/>
                    <a:pt x="17649" y="27316"/>
                    <a:pt x="18048" y="28149"/>
                  </a:cubicBezTo>
                  <a:cubicBezTo>
                    <a:pt x="16851" y="29264"/>
                    <a:pt x="16570" y="30684"/>
                    <a:pt x="16687" y="31564"/>
                  </a:cubicBezTo>
                  <a:cubicBezTo>
                    <a:pt x="16711" y="31764"/>
                    <a:pt x="16758" y="31963"/>
                    <a:pt x="16828" y="32151"/>
                  </a:cubicBezTo>
                  <a:cubicBezTo>
                    <a:pt x="16699" y="32538"/>
                    <a:pt x="16628" y="32937"/>
                    <a:pt x="16617" y="33348"/>
                  </a:cubicBezTo>
                  <a:lnTo>
                    <a:pt x="16617" y="33477"/>
                  </a:lnTo>
                  <a:lnTo>
                    <a:pt x="16617" y="33547"/>
                  </a:lnTo>
                  <a:cubicBezTo>
                    <a:pt x="15877" y="33630"/>
                    <a:pt x="15197" y="33970"/>
                    <a:pt x="14680" y="34498"/>
                  </a:cubicBezTo>
                  <a:cubicBezTo>
                    <a:pt x="14188" y="35003"/>
                    <a:pt x="13929" y="35695"/>
                    <a:pt x="13965" y="36399"/>
                  </a:cubicBezTo>
                  <a:cubicBezTo>
                    <a:pt x="13038" y="36728"/>
                    <a:pt x="12474" y="37666"/>
                    <a:pt x="12333" y="38218"/>
                  </a:cubicBezTo>
                  <a:cubicBezTo>
                    <a:pt x="12263" y="38464"/>
                    <a:pt x="12228" y="38711"/>
                    <a:pt x="12228" y="38969"/>
                  </a:cubicBezTo>
                  <a:cubicBezTo>
                    <a:pt x="10879" y="39133"/>
                    <a:pt x="9119" y="39790"/>
                    <a:pt x="8368" y="41936"/>
                  </a:cubicBezTo>
                  <a:lnTo>
                    <a:pt x="8368" y="41936"/>
                  </a:lnTo>
                  <a:cubicBezTo>
                    <a:pt x="8379" y="41944"/>
                    <a:pt x="8391" y="41953"/>
                    <a:pt x="8402" y="41961"/>
                  </a:cubicBezTo>
                  <a:lnTo>
                    <a:pt x="8414" y="41973"/>
                  </a:lnTo>
                  <a:lnTo>
                    <a:pt x="8414" y="41950"/>
                  </a:lnTo>
                  <a:cubicBezTo>
                    <a:pt x="9165" y="39802"/>
                    <a:pt x="10925" y="39145"/>
                    <a:pt x="12275" y="38981"/>
                  </a:cubicBezTo>
                  <a:lnTo>
                    <a:pt x="12287" y="38981"/>
                  </a:lnTo>
                  <a:lnTo>
                    <a:pt x="12287" y="38969"/>
                  </a:lnTo>
                  <a:cubicBezTo>
                    <a:pt x="12287" y="38723"/>
                    <a:pt x="12322" y="38464"/>
                    <a:pt x="12380" y="38218"/>
                  </a:cubicBezTo>
                  <a:cubicBezTo>
                    <a:pt x="12533" y="37678"/>
                    <a:pt x="13085" y="36739"/>
                    <a:pt x="14012" y="36411"/>
                  </a:cubicBezTo>
                  <a:lnTo>
                    <a:pt x="14023" y="36411"/>
                  </a:lnTo>
                  <a:cubicBezTo>
                    <a:pt x="13906" y="35038"/>
                    <a:pt x="15138" y="33724"/>
                    <a:pt x="16664" y="33571"/>
                  </a:cubicBezTo>
                  <a:lnTo>
                    <a:pt x="16675" y="33571"/>
                  </a:lnTo>
                  <a:lnTo>
                    <a:pt x="16675" y="33489"/>
                  </a:lnTo>
                  <a:lnTo>
                    <a:pt x="16675" y="33360"/>
                  </a:lnTo>
                  <a:cubicBezTo>
                    <a:pt x="16687" y="32949"/>
                    <a:pt x="16758" y="32550"/>
                    <a:pt x="16887" y="32163"/>
                  </a:cubicBezTo>
                  <a:cubicBezTo>
                    <a:pt x="16816" y="31963"/>
                    <a:pt x="16769" y="31776"/>
                    <a:pt x="16734" y="31576"/>
                  </a:cubicBezTo>
                  <a:cubicBezTo>
                    <a:pt x="16617" y="30696"/>
                    <a:pt x="16898" y="29276"/>
                    <a:pt x="18095" y="28161"/>
                  </a:cubicBezTo>
                  <a:lnTo>
                    <a:pt x="18095" y="28149"/>
                  </a:lnTo>
                  <a:cubicBezTo>
                    <a:pt x="17685" y="27340"/>
                    <a:pt x="17943" y="26131"/>
                    <a:pt x="18682" y="25286"/>
                  </a:cubicBezTo>
                  <a:cubicBezTo>
                    <a:pt x="19317" y="24574"/>
                    <a:pt x="20182" y="24212"/>
                    <a:pt x="21172" y="24212"/>
                  </a:cubicBezTo>
                  <a:cubicBezTo>
                    <a:pt x="21700" y="24212"/>
                    <a:pt x="22264" y="24315"/>
                    <a:pt x="22848" y="24523"/>
                  </a:cubicBezTo>
                  <a:cubicBezTo>
                    <a:pt x="22923" y="24520"/>
                    <a:pt x="22998" y="24519"/>
                    <a:pt x="23073" y="24519"/>
                  </a:cubicBezTo>
                  <a:cubicBezTo>
                    <a:pt x="23599" y="24519"/>
                    <a:pt x="24130" y="24591"/>
                    <a:pt x="24643" y="24735"/>
                  </a:cubicBezTo>
                  <a:cubicBezTo>
                    <a:pt x="25418" y="24911"/>
                    <a:pt x="26134" y="25251"/>
                    <a:pt x="26767" y="25709"/>
                  </a:cubicBezTo>
                  <a:lnTo>
                    <a:pt x="26791" y="25732"/>
                  </a:lnTo>
                  <a:lnTo>
                    <a:pt x="26814" y="25756"/>
                  </a:lnTo>
                  <a:lnTo>
                    <a:pt x="26838" y="25744"/>
                  </a:lnTo>
                  <a:cubicBezTo>
                    <a:pt x="27131" y="25932"/>
                    <a:pt x="27401" y="26166"/>
                    <a:pt x="27647" y="26424"/>
                  </a:cubicBezTo>
                  <a:lnTo>
                    <a:pt x="27659" y="26436"/>
                  </a:lnTo>
                  <a:lnTo>
                    <a:pt x="27659" y="26413"/>
                  </a:lnTo>
                  <a:cubicBezTo>
                    <a:pt x="28985" y="22106"/>
                    <a:pt x="29349" y="18022"/>
                    <a:pt x="28715" y="14220"/>
                  </a:cubicBezTo>
                  <a:cubicBezTo>
                    <a:pt x="28093" y="10418"/>
                    <a:pt x="26451" y="7003"/>
                    <a:pt x="24104" y="4586"/>
                  </a:cubicBezTo>
                  <a:cubicBezTo>
                    <a:pt x="23669" y="4140"/>
                    <a:pt x="23212" y="3729"/>
                    <a:pt x="22731" y="3354"/>
                  </a:cubicBezTo>
                  <a:cubicBezTo>
                    <a:pt x="21921" y="2720"/>
                    <a:pt x="21064" y="2145"/>
                    <a:pt x="20161" y="1652"/>
                  </a:cubicBezTo>
                  <a:cubicBezTo>
                    <a:pt x="18175" y="553"/>
                    <a:pt x="16221" y="0"/>
                    <a:pt x="14323" y="0"/>
                  </a:cubicBezTo>
                  <a:close/>
                  <a:moveTo>
                    <a:pt x="7210" y="41546"/>
                  </a:moveTo>
                  <a:cubicBezTo>
                    <a:pt x="6295" y="41546"/>
                    <a:pt x="5231" y="42163"/>
                    <a:pt x="4072" y="43370"/>
                  </a:cubicBezTo>
                  <a:lnTo>
                    <a:pt x="4013" y="43358"/>
                  </a:lnTo>
                  <a:cubicBezTo>
                    <a:pt x="3502" y="43296"/>
                    <a:pt x="3056" y="43269"/>
                    <a:pt x="2668" y="43269"/>
                  </a:cubicBezTo>
                  <a:cubicBezTo>
                    <a:pt x="1356" y="43269"/>
                    <a:pt x="699" y="43575"/>
                    <a:pt x="364" y="43874"/>
                  </a:cubicBezTo>
                  <a:cubicBezTo>
                    <a:pt x="153" y="44050"/>
                    <a:pt x="24" y="44297"/>
                    <a:pt x="0" y="44578"/>
                  </a:cubicBezTo>
                  <a:lnTo>
                    <a:pt x="71" y="44555"/>
                  </a:lnTo>
                  <a:cubicBezTo>
                    <a:pt x="94" y="44297"/>
                    <a:pt x="223" y="44050"/>
                    <a:pt x="423" y="43886"/>
                  </a:cubicBezTo>
                  <a:cubicBezTo>
                    <a:pt x="749" y="43587"/>
                    <a:pt x="1403" y="43281"/>
                    <a:pt x="2710" y="43281"/>
                  </a:cubicBezTo>
                  <a:cubicBezTo>
                    <a:pt x="3096" y="43281"/>
                    <a:pt x="3540" y="43308"/>
                    <a:pt x="4049" y="43370"/>
                  </a:cubicBezTo>
                  <a:cubicBezTo>
                    <a:pt x="4072" y="43370"/>
                    <a:pt x="4084" y="43381"/>
                    <a:pt x="4107" y="43393"/>
                  </a:cubicBezTo>
                  <a:cubicBezTo>
                    <a:pt x="5271" y="42181"/>
                    <a:pt x="6331" y="41567"/>
                    <a:pt x="7241" y="41567"/>
                  </a:cubicBezTo>
                  <a:cubicBezTo>
                    <a:pt x="7616" y="41567"/>
                    <a:pt x="7966" y="41671"/>
                    <a:pt x="8287" y="41881"/>
                  </a:cubicBezTo>
                  <a:lnTo>
                    <a:pt x="8287" y="41881"/>
                  </a:lnTo>
                  <a:cubicBezTo>
                    <a:pt x="7957" y="41657"/>
                    <a:pt x="7597" y="41546"/>
                    <a:pt x="7210" y="41546"/>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12"/>
            <p:cNvSpPr/>
            <p:nvPr/>
          </p:nvSpPr>
          <p:spPr>
            <a:xfrm>
              <a:off x="4862900" y="784675"/>
              <a:ext cx="139950" cy="406050"/>
            </a:xfrm>
            <a:custGeom>
              <a:rect b="b" l="l" r="r" t="t"/>
              <a:pathLst>
                <a:path extrusionOk="0" h="16242" w="5598">
                  <a:moveTo>
                    <a:pt x="5563" y="35"/>
                  </a:moveTo>
                  <a:lnTo>
                    <a:pt x="5563" y="16206"/>
                  </a:lnTo>
                  <a:lnTo>
                    <a:pt x="24" y="16206"/>
                  </a:lnTo>
                  <a:lnTo>
                    <a:pt x="24" y="35"/>
                  </a:lnTo>
                  <a:close/>
                  <a:moveTo>
                    <a:pt x="0" y="0"/>
                  </a:moveTo>
                  <a:lnTo>
                    <a:pt x="0" y="16241"/>
                  </a:lnTo>
                  <a:lnTo>
                    <a:pt x="5598" y="16241"/>
                  </a:lnTo>
                  <a:lnTo>
                    <a:pt x="5598"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12"/>
            <p:cNvSpPr/>
            <p:nvPr/>
          </p:nvSpPr>
          <p:spPr>
            <a:xfrm>
              <a:off x="4828275" y="1253200"/>
              <a:ext cx="182500" cy="156375"/>
            </a:xfrm>
            <a:custGeom>
              <a:rect b="b" l="l" r="r" t="t"/>
              <a:pathLst>
                <a:path extrusionOk="0" h="6255" w="7300">
                  <a:moveTo>
                    <a:pt x="4178" y="35"/>
                  </a:moveTo>
                  <a:cubicBezTo>
                    <a:pt x="5892" y="35"/>
                    <a:pt x="7276" y="1420"/>
                    <a:pt x="7276" y="3133"/>
                  </a:cubicBezTo>
                  <a:cubicBezTo>
                    <a:pt x="7276" y="5000"/>
                    <a:pt x="5748" y="6238"/>
                    <a:pt x="4157" y="6238"/>
                  </a:cubicBezTo>
                  <a:cubicBezTo>
                    <a:pt x="3398" y="6238"/>
                    <a:pt x="2625" y="5956"/>
                    <a:pt x="1996" y="5327"/>
                  </a:cubicBezTo>
                  <a:cubicBezTo>
                    <a:pt x="36" y="3368"/>
                    <a:pt x="1421" y="35"/>
                    <a:pt x="4178" y="35"/>
                  </a:cubicBezTo>
                  <a:close/>
                  <a:moveTo>
                    <a:pt x="4153" y="0"/>
                  </a:moveTo>
                  <a:cubicBezTo>
                    <a:pt x="3388" y="0"/>
                    <a:pt x="2608" y="283"/>
                    <a:pt x="1972" y="915"/>
                  </a:cubicBezTo>
                  <a:cubicBezTo>
                    <a:pt x="1" y="2887"/>
                    <a:pt x="1397" y="6254"/>
                    <a:pt x="4178" y="6254"/>
                  </a:cubicBezTo>
                  <a:cubicBezTo>
                    <a:pt x="5903" y="6254"/>
                    <a:pt x="7300" y="4858"/>
                    <a:pt x="7300" y="3133"/>
                  </a:cubicBezTo>
                  <a:cubicBezTo>
                    <a:pt x="7300" y="1249"/>
                    <a:pt x="5759" y="0"/>
                    <a:pt x="4153"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12"/>
            <p:cNvSpPr/>
            <p:nvPr/>
          </p:nvSpPr>
          <p:spPr>
            <a:xfrm>
              <a:off x="4500575" y="693425"/>
              <a:ext cx="838275" cy="802100"/>
            </a:xfrm>
            <a:custGeom>
              <a:rect b="b" l="l" r="r" t="t"/>
              <a:pathLst>
                <a:path extrusionOk="0" h="32084" w="33531">
                  <a:moveTo>
                    <a:pt x="17286" y="1"/>
                  </a:moveTo>
                  <a:cubicBezTo>
                    <a:pt x="10809" y="1"/>
                    <a:pt x="4965" y="3897"/>
                    <a:pt x="2477" y="9893"/>
                  </a:cubicBezTo>
                  <a:cubicBezTo>
                    <a:pt x="1" y="15878"/>
                    <a:pt x="1374" y="22778"/>
                    <a:pt x="5950" y="27366"/>
                  </a:cubicBezTo>
                  <a:cubicBezTo>
                    <a:pt x="6457" y="27872"/>
                    <a:pt x="6992" y="28338"/>
                    <a:pt x="7551" y="28765"/>
                  </a:cubicBezTo>
                  <a:lnTo>
                    <a:pt x="7551" y="28765"/>
                  </a:lnTo>
                  <a:cubicBezTo>
                    <a:pt x="4162" y="26156"/>
                    <a:pt x="1836" y="22210"/>
                    <a:pt x="1386" y="17662"/>
                  </a:cubicBezTo>
                  <a:cubicBezTo>
                    <a:pt x="576" y="9494"/>
                    <a:pt x="6091" y="2031"/>
                    <a:pt x="14153" y="411"/>
                  </a:cubicBezTo>
                  <a:cubicBezTo>
                    <a:pt x="15220" y="195"/>
                    <a:pt x="16285" y="91"/>
                    <a:pt x="17337" y="91"/>
                  </a:cubicBezTo>
                  <a:cubicBezTo>
                    <a:pt x="24220" y="91"/>
                    <a:pt x="30503" y="4560"/>
                    <a:pt x="32600" y="11360"/>
                  </a:cubicBezTo>
                  <a:cubicBezTo>
                    <a:pt x="33030" y="12747"/>
                    <a:pt x="33261" y="14152"/>
                    <a:pt x="33308" y="15542"/>
                  </a:cubicBezTo>
                  <a:lnTo>
                    <a:pt x="33308" y="15542"/>
                  </a:lnTo>
                  <a:cubicBezTo>
                    <a:pt x="33039" y="6920"/>
                    <a:pt x="25971" y="1"/>
                    <a:pt x="17286" y="1"/>
                  </a:cubicBezTo>
                  <a:close/>
                  <a:moveTo>
                    <a:pt x="33308" y="15542"/>
                  </a:moveTo>
                  <a:cubicBezTo>
                    <a:pt x="33313" y="15704"/>
                    <a:pt x="33316" y="15867"/>
                    <a:pt x="33316" y="16030"/>
                  </a:cubicBezTo>
                  <a:cubicBezTo>
                    <a:pt x="33316" y="22508"/>
                    <a:pt x="29420" y="28352"/>
                    <a:pt x="23424" y="30840"/>
                  </a:cubicBezTo>
                  <a:cubicBezTo>
                    <a:pt x="21444" y="31659"/>
                    <a:pt x="19364" y="32057"/>
                    <a:pt x="17300" y="32057"/>
                  </a:cubicBezTo>
                  <a:cubicBezTo>
                    <a:pt x="13815" y="32057"/>
                    <a:pt x="10378" y="30922"/>
                    <a:pt x="7551" y="28765"/>
                  </a:cubicBezTo>
                  <a:lnTo>
                    <a:pt x="7551" y="28765"/>
                  </a:lnTo>
                  <a:cubicBezTo>
                    <a:pt x="10257" y="30848"/>
                    <a:pt x="13640" y="32079"/>
                    <a:pt x="17286" y="32084"/>
                  </a:cubicBezTo>
                  <a:cubicBezTo>
                    <a:pt x="19434" y="32084"/>
                    <a:pt x="21558" y="31661"/>
                    <a:pt x="23541" y="30828"/>
                  </a:cubicBezTo>
                  <a:cubicBezTo>
                    <a:pt x="29773" y="28191"/>
                    <a:pt x="33530" y="22021"/>
                    <a:pt x="33308" y="15542"/>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12"/>
            <p:cNvSpPr/>
            <p:nvPr/>
          </p:nvSpPr>
          <p:spPr>
            <a:xfrm>
              <a:off x="5332000" y="1084200"/>
              <a:ext cx="293975" cy="20850"/>
            </a:xfrm>
            <a:custGeom>
              <a:rect b="b" l="l" r="r" t="t"/>
              <a:pathLst>
                <a:path extrusionOk="0" h="834" w="11759">
                  <a:moveTo>
                    <a:pt x="11759" y="0"/>
                  </a:moveTo>
                  <a:lnTo>
                    <a:pt x="0" y="810"/>
                  </a:lnTo>
                  <a:lnTo>
                    <a:pt x="0" y="834"/>
                  </a:lnTo>
                  <a:lnTo>
                    <a:pt x="11759" y="24"/>
                  </a:lnTo>
                  <a:lnTo>
                    <a:pt x="11759"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12"/>
            <p:cNvSpPr/>
            <p:nvPr/>
          </p:nvSpPr>
          <p:spPr>
            <a:xfrm>
              <a:off x="5332000" y="1112650"/>
              <a:ext cx="302500" cy="20275"/>
            </a:xfrm>
            <a:custGeom>
              <a:rect b="b" l="l" r="r" t="t"/>
              <a:pathLst>
                <a:path extrusionOk="0" h="811" w="12100">
                  <a:moveTo>
                    <a:pt x="12099" y="1"/>
                  </a:moveTo>
                  <a:lnTo>
                    <a:pt x="0" y="775"/>
                  </a:lnTo>
                  <a:lnTo>
                    <a:pt x="0" y="810"/>
                  </a:lnTo>
                  <a:lnTo>
                    <a:pt x="12099" y="24"/>
                  </a:lnTo>
                  <a:lnTo>
                    <a:pt x="12099"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12"/>
            <p:cNvSpPr/>
            <p:nvPr/>
          </p:nvSpPr>
          <p:spPr>
            <a:xfrm>
              <a:off x="5259525" y="1888925"/>
              <a:ext cx="12350" cy="5875"/>
            </a:xfrm>
            <a:custGeom>
              <a:rect b="b" l="l" r="r" t="t"/>
              <a:pathLst>
                <a:path extrusionOk="0" h="235" w="494">
                  <a:moveTo>
                    <a:pt x="482" y="0"/>
                  </a:moveTo>
                  <a:lnTo>
                    <a:pt x="1" y="211"/>
                  </a:lnTo>
                  <a:lnTo>
                    <a:pt x="1" y="235"/>
                  </a:lnTo>
                  <a:lnTo>
                    <a:pt x="494" y="24"/>
                  </a:lnTo>
                  <a:lnTo>
                    <a:pt x="482"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12"/>
            <p:cNvSpPr/>
            <p:nvPr/>
          </p:nvSpPr>
          <p:spPr>
            <a:xfrm>
              <a:off x="6040200" y="1947000"/>
              <a:ext cx="139950" cy="406050"/>
            </a:xfrm>
            <a:custGeom>
              <a:rect b="b" l="l" r="r" t="t"/>
              <a:pathLst>
                <a:path extrusionOk="0" h="16242" w="5598">
                  <a:moveTo>
                    <a:pt x="5574" y="36"/>
                  </a:moveTo>
                  <a:lnTo>
                    <a:pt x="5574" y="16218"/>
                  </a:lnTo>
                  <a:lnTo>
                    <a:pt x="24" y="16218"/>
                  </a:lnTo>
                  <a:lnTo>
                    <a:pt x="24" y="36"/>
                  </a:lnTo>
                  <a:close/>
                  <a:moveTo>
                    <a:pt x="0" y="1"/>
                  </a:moveTo>
                  <a:lnTo>
                    <a:pt x="0" y="16242"/>
                  </a:lnTo>
                  <a:lnTo>
                    <a:pt x="5598" y="16242"/>
                  </a:lnTo>
                  <a:lnTo>
                    <a:pt x="5598"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12"/>
            <p:cNvSpPr/>
            <p:nvPr/>
          </p:nvSpPr>
          <p:spPr>
            <a:xfrm>
              <a:off x="6005875" y="2415625"/>
              <a:ext cx="182500" cy="156300"/>
            </a:xfrm>
            <a:custGeom>
              <a:rect b="b" l="l" r="r" t="t"/>
              <a:pathLst>
                <a:path extrusionOk="0" h="6252" w="7300">
                  <a:moveTo>
                    <a:pt x="4178" y="32"/>
                  </a:moveTo>
                  <a:cubicBezTo>
                    <a:pt x="5880" y="32"/>
                    <a:pt x="7264" y="1416"/>
                    <a:pt x="7264" y="3130"/>
                  </a:cubicBezTo>
                  <a:cubicBezTo>
                    <a:pt x="7264" y="4994"/>
                    <a:pt x="5741" y="6231"/>
                    <a:pt x="4152" y="6231"/>
                  </a:cubicBezTo>
                  <a:cubicBezTo>
                    <a:pt x="3391" y="6231"/>
                    <a:pt x="2615" y="5947"/>
                    <a:pt x="1984" y="5312"/>
                  </a:cubicBezTo>
                  <a:cubicBezTo>
                    <a:pt x="24" y="3364"/>
                    <a:pt x="1409" y="32"/>
                    <a:pt x="4178" y="32"/>
                  </a:cubicBezTo>
                  <a:close/>
                  <a:moveTo>
                    <a:pt x="4151" y="0"/>
                  </a:moveTo>
                  <a:cubicBezTo>
                    <a:pt x="3382" y="0"/>
                    <a:pt x="2598" y="286"/>
                    <a:pt x="1960" y="923"/>
                  </a:cubicBezTo>
                  <a:cubicBezTo>
                    <a:pt x="0" y="2883"/>
                    <a:pt x="1385" y="6251"/>
                    <a:pt x="4178" y="6251"/>
                  </a:cubicBezTo>
                  <a:cubicBezTo>
                    <a:pt x="5891" y="6251"/>
                    <a:pt x="7288" y="4855"/>
                    <a:pt x="7300" y="3130"/>
                  </a:cubicBezTo>
                  <a:cubicBezTo>
                    <a:pt x="7300" y="1248"/>
                    <a:pt x="5758" y="0"/>
                    <a:pt x="4151"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12"/>
            <p:cNvSpPr/>
            <p:nvPr/>
          </p:nvSpPr>
          <p:spPr>
            <a:xfrm>
              <a:off x="5677875" y="1855775"/>
              <a:ext cx="835425" cy="802100"/>
            </a:xfrm>
            <a:custGeom>
              <a:rect b="b" l="l" r="r" t="t"/>
              <a:pathLst>
                <a:path extrusionOk="0" h="32084" w="33417">
                  <a:moveTo>
                    <a:pt x="17298" y="0"/>
                  </a:moveTo>
                  <a:cubicBezTo>
                    <a:pt x="10809" y="0"/>
                    <a:pt x="4965" y="3896"/>
                    <a:pt x="2477" y="9893"/>
                  </a:cubicBezTo>
                  <a:cubicBezTo>
                    <a:pt x="1" y="15878"/>
                    <a:pt x="1374" y="22778"/>
                    <a:pt x="5950" y="27366"/>
                  </a:cubicBezTo>
                  <a:cubicBezTo>
                    <a:pt x="6530" y="27944"/>
                    <a:pt x="7146" y="28471"/>
                    <a:pt x="7793" y="28945"/>
                  </a:cubicBezTo>
                  <a:lnTo>
                    <a:pt x="7793" y="28945"/>
                  </a:lnTo>
                  <a:cubicBezTo>
                    <a:pt x="4272" y="26339"/>
                    <a:pt x="1846" y="22316"/>
                    <a:pt x="1386" y="17661"/>
                  </a:cubicBezTo>
                  <a:cubicBezTo>
                    <a:pt x="576" y="9482"/>
                    <a:pt x="6091" y="2019"/>
                    <a:pt x="14141" y="399"/>
                  </a:cubicBezTo>
                  <a:cubicBezTo>
                    <a:pt x="15209" y="183"/>
                    <a:pt x="16276" y="79"/>
                    <a:pt x="17329" y="79"/>
                  </a:cubicBezTo>
                  <a:cubicBezTo>
                    <a:pt x="24220" y="79"/>
                    <a:pt x="30505" y="4549"/>
                    <a:pt x="32612" y="11360"/>
                  </a:cubicBezTo>
                  <a:cubicBezTo>
                    <a:pt x="33205" y="13285"/>
                    <a:pt x="33417" y="15244"/>
                    <a:pt x="33287" y="17153"/>
                  </a:cubicBezTo>
                  <a:lnTo>
                    <a:pt x="33287" y="17153"/>
                  </a:lnTo>
                  <a:cubicBezTo>
                    <a:pt x="33313" y="16781"/>
                    <a:pt x="33327" y="16407"/>
                    <a:pt x="33328" y="16030"/>
                  </a:cubicBezTo>
                  <a:cubicBezTo>
                    <a:pt x="33316" y="7182"/>
                    <a:pt x="26146" y="12"/>
                    <a:pt x="17298" y="0"/>
                  </a:cubicBezTo>
                  <a:close/>
                  <a:moveTo>
                    <a:pt x="33287" y="17153"/>
                  </a:moveTo>
                  <a:cubicBezTo>
                    <a:pt x="32856" y="23176"/>
                    <a:pt x="29072" y="28496"/>
                    <a:pt x="23424" y="30840"/>
                  </a:cubicBezTo>
                  <a:cubicBezTo>
                    <a:pt x="21444" y="31659"/>
                    <a:pt x="19364" y="32057"/>
                    <a:pt x="17300" y="32057"/>
                  </a:cubicBezTo>
                  <a:cubicBezTo>
                    <a:pt x="13914" y="32057"/>
                    <a:pt x="10573" y="30985"/>
                    <a:pt x="7793" y="28945"/>
                  </a:cubicBezTo>
                  <a:lnTo>
                    <a:pt x="7793" y="28945"/>
                  </a:lnTo>
                  <a:cubicBezTo>
                    <a:pt x="10459" y="30918"/>
                    <a:pt x="13753" y="32078"/>
                    <a:pt x="17298" y="32083"/>
                  </a:cubicBezTo>
                  <a:cubicBezTo>
                    <a:pt x="19434" y="32083"/>
                    <a:pt x="21570" y="31661"/>
                    <a:pt x="23541" y="30828"/>
                  </a:cubicBezTo>
                  <a:cubicBezTo>
                    <a:pt x="29254" y="28410"/>
                    <a:pt x="32887" y="23024"/>
                    <a:pt x="33287" y="17153"/>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12"/>
            <p:cNvSpPr/>
            <p:nvPr/>
          </p:nvSpPr>
          <p:spPr>
            <a:xfrm>
              <a:off x="5696950" y="2108350"/>
              <a:ext cx="35225" cy="11775"/>
            </a:xfrm>
            <a:custGeom>
              <a:rect b="b" l="l" r="r" t="t"/>
              <a:pathLst>
                <a:path extrusionOk="0" h="471" w="1409">
                  <a:moveTo>
                    <a:pt x="12" y="1"/>
                  </a:moveTo>
                  <a:lnTo>
                    <a:pt x="1" y="24"/>
                  </a:lnTo>
                  <a:lnTo>
                    <a:pt x="1397" y="470"/>
                  </a:lnTo>
                  <a:lnTo>
                    <a:pt x="1409" y="447"/>
                  </a:lnTo>
                  <a:lnTo>
                    <a:pt x="12"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12"/>
            <p:cNvSpPr/>
            <p:nvPr/>
          </p:nvSpPr>
          <p:spPr>
            <a:xfrm>
              <a:off x="5715150" y="1047700"/>
              <a:ext cx="94775" cy="83475"/>
            </a:xfrm>
            <a:custGeom>
              <a:rect b="b" l="l" r="r" t="t"/>
              <a:pathLst>
                <a:path extrusionOk="0" h="3339" w="3791">
                  <a:moveTo>
                    <a:pt x="1627" y="0"/>
                  </a:moveTo>
                  <a:cubicBezTo>
                    <a:pt x="916" y="0"/>
                    <a:pt x="216" y="443"/>
                    <a:pt x="0" y="1237"/>
                  </a:cubicBezTo>
                  <a:lnTo>
                    <a:pt x="35" y="1249"/>
                  </a:lnTo>
                  <a:cubicBezTo>
                    <a:pt x="219" y="525"/>
                    <a:pt x="871" y="30"/>
                    <a:pt x="1606" y="30"/>
                  </a:cubicBezTo>
                  <a:cubicBezTo>
                    <a:pt x="1669" y="30"/>
                    <a:pt x="1732" y="33"/>
                    <a:pt x="1796" y="41"/>
                  </a:cubicBezTo>
                  <a:cubicBezTo>
                    <a:pt x="2594" y="123"/>
                    <a:pt x="3216" y="780"/>
                    <a:pt x="3262" y="1590"/>
                  </a:cubicBezTo>
                  <a:cubicBezTo>
                    <a:pt x="3298" y="2399"/>
                    <a:pt x="2746" y="3115"/>
                    <a:pt x="1948" y="3279"/>
                  </a:cubicBezTo>
                  <a:cubicBezTo>
                    <a:pt x="1837" y="3303"/>
                    <a:pt x="1725" y="3314"/>
                    <a:pt x="1615" y="3314"/>
                  </a:cubicBezTo>
                  <a:cubicBezTo>
                    <a:pt x="946" y="3314"/>
                    <a:pt x="324" y="2901"/>
                    <a:pt x="82" y="2247"/>
                  </a:cubicBezTo>
                  <a:lnTo>
                    <a:pt x="59" y="2258"/>
                  </a:lnTo>
                  <a:cubicBezTo>
                    <a:pt x="305" y="2904"/>
                    <a:pt x="927" y="3338"/>
                    <a:pt x="1620" y="3338"/>
                  </a:cubicBezTo>
                  <a:cubicBezTo>
                    <a:pt x="3004" y="3338"/>
                    <a:pt x="3791" y="1754"/>
                    <a:pt x="2946" y="651"/>
                  </a:cubicBezTo>
                  <a:cubicBezTo>
                    <a:pt x="2602" y="207"/>
                    <a:pt x="2112" y="0"/>
                    <a:pt x="1627"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12"/>
            <p:cNvSpPr/>
            <p:nvPr/>
          </p:nvSpPr>
          <p:spPr>
            <a:xfrm>
              <a:off x="5414150" y="1974575"/>
              <a:ext cx="97900" cy="83650"/>
            </a:xfrm>
            <a:custGeom>
              <a:rect b="b" l="l" r="r" t="t"/>
              <a:pathLst>
                <a:path extrusionOk="0" h="3346" w="3916">
                  <a:moveTo>
                    <a:pt x="2227" y="0"/>
                  </a:moveTo>
                  <a:cubicBezTo>
                    <a:pt x="1816" y="0"/>
                    <a:pt x="1397" y="153"/>
                    <a:pt x="1056" y="494"/>
                  </a:cubicBezTo>
                  <a:cubicBezTo>
                    <a:pt x="0" y="1550"/>
                    <a:pt x="751" y="3345"/>
                    <a:pt x="2242" y="3345"/>
                  </a:cubicBezTo>
                  <a:cubicBezTo>
                    <a:pt x="2723" y="3345"/>
                    <a:pt x="3180" y="3146"/>
                    <a:pt x="3497" y="2782"/>
                  </a:cubicBezTo>
                  <a:lnTo>
                    <a:pt x="3485" y="2759"/>
                  </a:lnTo>
                  <a:cubicBezTo>
                    <a:pt x="3160" y="3135"/>
                    <a:pt x="2700" y="3333"/>
                    <a:pt x="2236" y="3333"/>
                  </a:cubicBezTo>
                  <a:cubicBezTo>
                    <a:pt x="1948" y="3333"/>
                    <a:pt x="1658" y="3256"/>
                    <a:pt x="1397" y="3099"/>
                  </a:cubicBezTo>
                  <a:cubicBezTo>
                    <a:pt x="716" y="2688"/>
                    <a:pt x="423" y="1855"/>
                    <a:pt x="693" y="1104"/>
                  </a:cubicBezTo>
                  <a:cubicBezTo>
                    <a:pt x="939" y="456"/>
                    <a:pt x="1564" y="34"/>
                    <a:pt x="2244" y="34"/>
                  </a:cubicBezTo>
                  <a:cubicBezTo>
                    <a:pt x="2340" y="34"/>
                    <a:pt x="2438" y="42"/>
                    <a:pt x="2535" y="60"/>
                  </a:cubicBezTo>
                  <a:cubicBezTo>
                    <a:pt x="3321" y="200"/>
                    <a:pt x="3884" y="893"/>
                    <a:pt x="3884" y="1691"/>
                  </a:cubicBezTo>
                  <a:lnTo>
                    <a:pt x="3908" y="1691"/>
                  </a:lnTo>
                  <a:cubicBezTo>
                    <a:pt x="3916" y="673"/>
                    <a:pt x="3089" y="0"/>
                    <a:pt x="2227"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24" name="Google Shape;624;p12"/>
          <p:cNvSpPr/>
          <p:nvPr/>
        </p:nvSpPr>
        <p:spPr>
          <a:xfrm rot="5400000">
            <a:off x="3808327" y="125343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12"/>
          <p:cNvSpPr/>
          <p:nvPr/>
        </p:nvSpPr>
        <p:spPr>
          <a:xfrm rot="5400000">
            <a:off x="912427" y="296077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12"/>
          <p:cNvSpPr/>
          <p:nvPr/>
        </p:nvSpPr>
        <p:spPr>
          <a:xfrm rot="5400000">
            <a:off x="3808327" y="2960776"/>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 name="Shape 630"/>
        <p:cNvGrpSpPr/>
        <p:nvPr/>
      </p:nvGrpSpPr>
      <p:grpSpPr>
        <a:xfrm>
          <a:off x="0" y="0"/>
          <a:ext cx="0" cy="0"/>
          <a:chOff x="0" y="0"/>
          <a:chExt cx="0" cy="0"/>
        </a:xfrm>
      </p:grpSpPr>
      <p:sp>
        <p:nvSpPr>
          <p:cNvPr id="631" name="Google Shape;631;p13"/>
          <p:cNvSpPr txBox="1"/>
          <p:nvPr>
            <p:ph idx="6" type="title"/>
          </p:nvPr>
        </p:nvSpPr>
        <p:spPr>
          <a:xfrm>
            <a:off x="720000" y="624125"/>
            <a:ext cx="77040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SYMPTOMS of the disease</a:t>
            </a:r>
            <a:endParaRPr/>
          </a:p>
        </p:txBody>
      </p:sp>
      <p:cxnSp>
        <p:nvCxnSpPr>
          <p:cNvPr id="632" name="Google Shape;632;p13"/>
          <p:cNvCxnSpPr/>
          <p:nvPr/>
        </p:nvCxnSpPr>
        <p:spPr>
          <a:xfrm>
            <a:off x="779200" y="1073275"/>
            <a:ext cx="4494000" cy="0"/>
          </a:xfrm>
          <a:prstGeom prst="straightConnector1">
            <a:avLst/>
          </a:prstGeom>
          <a:noFill/>
          <a:ln cap="flat" cmpd="sng" w="19050">
            <a:solidFill>
              <a:schemeClr val="dk1"/>
            </a:solidFill>
            <a:prstDash val="solid"/>
            <a:round/>
            <a:headEnd len="sm" w="sm" type="none"/>
            <a:tailEnd len="sm" w="sm" type="none"/>
          </a:ln>
        </p:spPr>
      </p:cxnSp>
      <p:sp>
        <p:nvSpPr>
          <p:cNvPr id="633" name="Google Shape;633;p13"/>
          <p:cNvSpPr txBox="1"/>
          <p:nvPr>
            <p:ph type="title"/>
          </p:nvPr>
        </p:nvSpPr>
        <p:spPr>
          <a:xfrm>
            <a:off x="1283075" y="3465038"/>
            <a:ext cx="23364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Mercury</a:t>
            </a:r>
            <a:endParaRPr/>
          </a:p>
        </p:txBody>
      </p:sp>
      <p:sp>
        <p:nvSpPr>
          <p:cNvPr id="634" name="Google Shape;634;p13"/>
          <p:cNvSpPr txBox="1"/>
          <p:nvPr>
            <p:ph idx="1" type="subTitle"/>
          </p:nvPr>
        </p:nvSpPr>
        <p:spPr>
          <a:xfrm>
            <a:off x="1283075" y="3857450"/>
            <a:ext cx="2336400" cy="74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the closest planet to the Sun and the smallest in the Solar System</a:t>
            </a:r>
            <a:endParaRPr/>
          </a:p>
        </p:txBody>
      </p:sp>
      <p:sp>
        <p:nvSpPr>
          <p:cNvPr id="635" name="Google Shape;635;p13"/>
          <p:cNvSpPr txBox="1"/>
          <p:nvPr>
            <p:ph idx="2" type="title"/>
          </p:nvPr>
        </p:nvSpPr>
        <p:spPr>
          <a:xfrm>
            <a:off x="1283075" y="2192388"/>
            <a:ext cx="23364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Venus</a:t>
            </a:r>
            <a:endParaRPr/>
          </a:p>
        </p:txBody>
      </p:sp>
      <p:sp>
        <p:nvSpPr>
          <p:cNvPr id="636" name="Google Shape;636;p13"/>
          <p:cNvSpPr txBox="1"/>
          <p:nvPr>
            <p:ph idx="3" type="subTitle"/>
          </p:nvPr>
        </p:nvSpPr>
        <p:spPr>
          <a:xfrm>
            <a:off x="1283075" y="2584800"/>
            <a:ext cx="2336400" cy="74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 has a beautiful name and is the second planet from the Sun</a:t>
            </a:r>
            <a:endParaRPr/>
          </a:p>
        </p:txBody>
      </p:sp>
      <p:sp>
        <p:nvSpPr>
          <p:cNvPr id="637" name="Google Shape;637;p13"/>
          <p:cNvSpPr txBox="1"/>
          <p:nvPr>
            <p:ph idx="4" type="title"/>
          </p:nvPr>
        </p:nvSpPr>
        <p:spPr>
          <a:xfrm>
            <a:off x="4779838" y="3465038"/>
            <a:ext cx="23364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Mars</a:t>
            </a:r>
            <a:endParaRPr/>
          </a:p>
        </p:txBody>
      </p:sp>
      <p:sp>
        <p:nvSpPr>
          <p:cNvPr id="638" name="Google Shape;638;p13"/>
          <p:cNvSpPr txBox="1"/>
          <p:nvPr>
            <p:ph idx="5" type="subTitle"/>
          </p:nvPr>
        </p:nvSpPr>
        <p:spPr>
          <a:xfrm>
            <a:off x="4779838" y="3857450"/>
            <a:ext cx="2336400" cy="74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Despite being red, Mars is actually a cold place. It’s full of iron oxide dust</a:t>
            </a:r>
            <a:endParaRPr/>
          </a:p>
        </p:txBody>
      </p:sp>
      <p:cxnSp>
        <p:nvCxnSpPr>
          <p:cNvPr id="639" name="Google Shape;639;p13"/>
          <p:cNvCxnSpPr/>
          <p:nvPr/>
        </p:nvCxnSpPr>
        <p:spPr>
          <a:xfrm>
            <a:off x="1283075" y="2571750"/>
            <a:ext cx="2225400" cy="0"/>
          </a:xfrm>
          <a:prstGeom prst="straightConnector1">
            <a:avLst/>
          </a:prstGeom>
          <a:noFill/>
          <a:ln cap="flat" cmpd="sng" w="19050">
            <a:solidFill>
              <a:schemeClr val="dk1"/>
            </a:solidFill>
            <a:prstDash val="solid"/>
            <a:round/>
            <a:headEnd len="sm" w="sm" type="none"/>
            <a:tailEnd len="sm" w="sm" type="none"/>
          </a:ln>
        </p:spPr>
      </p:cxnSp>
      <p:cxnSp>
        <p:nvCxnSpPr>
          <p:cNvPr id="640" name="Google Shape;640;p13"/>
          <p:cNvCxnSpPr/>
          <p:nvPr/>
        </p:nvCxnSpPr>
        <p:spPr>
          <a:xfrm>
            <a:off x="1283075" y="3854675"/>
            <a:ext cx="2225400" cy="0"/>
          </a:xfrm>
          <a:prstGeom prst="straightConnector1">
            <a:avLst/>
          </a:prstGeom>
          <a:noFill/>
          <a:ln cap="flat" cmpd="sng" w="19050">
            <a:solidFill>
              <a:schemeClr val="dk1"/>
            </a:solidFill>
            <a:prstDash val="solid"/>
            <a:round/>
            <a:headEnd len="sm" w="sm" type="none"/>
            <a:tailEnd len="sm" w="sm" type="none"/>
          </a:ln>
        </p:spPr>
      </p:cxnSp>
      <p:cxnSp>
        <p:nvCxnSpPr>
          <p:cNvPr id="641" name="Google Shape;641;p13"/>
          <p:cNvCxnSpPr/>
          <p:nvPr/>
        </p:nvCxnSpPr>
        <p:spPr>
          <a:xfrm>
            <a:off x="4779838" y="3860225"/>
            <a:ext cx="2225400" cy="0"/>
          </a:xfrm>
          <a:prstGeom prst="straightConnector1">
            <a:avLst/>
          </a:prstGeom>
          <a:noFill/>
          <a:ln cap="flat" cmpd="sng" w="19050">
            <a:solidFill>
              <a:schemeClr val="dk1"/>
            </a:solidFill>
            <a:prstDash val="solid"/>
            <a:round/>
            <a:headEnd len="sm" w="sm" type="none"/>
            <a:tailEnd len="sm" w="sm" type="none"/>
          </a:ln>
        </p:spPr>
      </p:cxnSp>
      <p:sp>
        <p:nvSpPr>
          <p:cNvPr id="642" name="Google Shape;642;p13"/>
          <p:cNvSpPr/>
          <p:nvPr/>
        </p:nvSpPr>
        <p:spPr>
          <a:xfrm>
            <a:off x="4227100" y="3465038"/>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13"/>
          <p:cNvSpPr/>
          <p:nvPr/>
        </p:nvSpPr>
        <p:spPr>
          <a:xfrm>
            <a:off x="719988" y="2192388"/>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13"/>
          <p:cNvSpPr/>
          <p:nvPr/>
        </p:nvSpPr>
        <p:spPr>
          <a:xfrm>
            <a:off x="719988" y="3465038"/>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13"/>
          <p:cNvSpPr/>
          <p:nvPr/>
        </p:nvSpPr>
        <p:spPr>
          <a:xfrm>
            <a:off x="770948" y="2433043"/>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13"/>
          <p:cNvSpPr/>
          <p:nvPr/>
        </p:nvSpPr>
        <p:spPr>
          <a:xfrm>
            <a:off x="770006" y="368632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7" name="Google Shape;647;p13"/>
          <p:cNvGrpSpPr/>
          <p:nvPr/>
        </p:nvGrpSpPr>
        <p:grpSpPr>
          <a:xfrm>
            <a:off x="4277597" y="3749501"/>
            <a:ext cx="354107" cy="226974"/>
            <a:chOff x="-26585200" y="2025375"/>
            <a:chExt cx="296150" cy="189825"/>
          </a:xfrm>
        </p:grpSpPr>
        <p:sp>
          <p:nvSpPr>
            <p:cNvPr id="648" name="Google Shape;648;p13"/>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13"/>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13"/>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13"/>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13"/>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3" name="Google Shape;653;p13"/>
          <p:cNvGrpSpPr/>
          <p:nvPr/>
        </p:nvGrpSpPr>
        <p:grpSpPr>
          <a:xfrm>
            <a:off x="4000345" y="1283242"/>
            <a:ext cx="3583623" cy="1974151"/>
            <a:chOff x="3572350" y="3153650"/>
            <a:chExt cx="3148500" cy="1734450"/>
          </a:xfrm>
        </p:grpSpPr>
        <p:sp>
          <p:nvSpPr>
            <p:cNvPr id="654" name="Google Shape;654;p13"/>
            <p:cNvSpPr/>
            <p:nvPr/>
          </p:nvSpPr>
          <p:spPr>
            <a:xfrm>
              <a:off x="5438200" y="4488250"/>
              <a:ext cx="296025" cy="165725"/>
            </a:xfrm>
            <a:custGeom>
              <a:rect b="b" l="l" r="r" t="t"/>
              <a:pathLst>
                <a:path extrusionOk="0" h="6629" w="11841">
                  <a:moveTo>
                    <a:pt x="7556" y="1"/>
                  </a:moveTo>
                  <a:cubicBezTo>
                    <a:pt x="7002" y="1"/>
                    <a:pt x="6117" y="308"/>
                    <a:pt x="5258" y="609"/>
                  </a:cubicBezTo>
                  <a:cubicBezTo>
                    <a:pt x="4460" y="890"/>
                    <a:pt x="3709" y="1148"/>
                    <a:pt x="3286" y="1148"/>
                  </a:cubicBezTo>
                  <a:cubicBezTo>
                    <a:pt x="2547" y="1148"/>
                    <a:pt x="1338" y="937"/>
                    <a:pt x="693" y="820"/>
                  </a:cubicBezTo>
                  <a:lnTo>
                    <a:pt x="693" y="843"/>
                  </a:lnTo>
                  <a:cubicBezTo>
                    <a:pt x="1338" y="972"/>
                    <a:pt x="2547" y="1184"/>
                    <a:pt x="3286" y="1184"/>
                  </a:cubicBezTo>
                  <a:cubicBezTo>
                    <a:pt x="3720" y="1184"/>
                    <a:pt x="4471" y="914"/>
                    <a:pt x="5269" y="632"/>
                  </a:cubicBezTo>
                  <a:cubicBezTo>
                    <a:pt x="6139" y="336"/>
                    <a:pt x="7028" y="21"/>
                    <a:pt x="7573" y="21"/>
                  </a:cubicBezTo>
                  <a:cubicBezTo>
                    <a:pt x="7764" y="21"/>
                    <a:pt x="7913" y="60"/>
                    <a:pt x="8004" y="151"/>
                  </a:cubicBezTo>
                  <a:cubicBezTo>
                    <a:pt x="8051" y="198"/>
                    <a:pt x="8086" y="268"/>
                    <a:pt x="8074" y="339"/>
                  </a:cubicBezTo>
                  <a:cubicBezTo>
                    <a:pt x="8039" y="573"/>
                    <a:pt x="7616" y="843"/>
                    <a:pt x="7159" y="1113"/>
                  </a:cubicBezTo>
                  <a:cubicBezTo>
                    <a:pt x="6713" y="1383"/>
                    <a:pt x="6243" y="1665"/>
                    <a:pt x="6208" y="1935"/>
                  </a:cubicBezTo>
                  <a:cubicBezTo>
                    <a:pt x="6208" y="2017"/>
                    <a:pt x="6243" y="2099"/>
                    <a:pt x="6302" y="2158"/>
                  </a:cubicBezTo>
                  <a:cubicBezTo>
                    <a:pt x="6619" y="2463"/>
                    <a:pt x="7992" y="2674"/>
                    <a:pt x="9318" y="2873"/>
                  </a:cubicBezTo>
                  <a:cubicBezTo>
                    <a:pt x="10468" y="3038"/>
                    <a:pt x="11559" y="3202"/>
                    <a:pt x="11630" y="3402"/>
                  </a:cubicBezTo>
                  <a:cubicBezTo>
                    <a:pt x="11630" y="3425"/>
                    <a:pt x="11618" y="3460"/>
                    <a:pt x="11606" y="3472"/>
                  </a:cubicBezTo>
                  <a:cubicBezTo>
                    <a:pt x="11350" y="3728"/>
                    <a:pt x="10418" y="3788"/>
                    <a:pt x="9598" y="3788"/>
                  </a:cubicBezTo>
                  <a:cubicBezTo>
                    <a:pt x="8878" y="3788"/>
                    <a:pt x="8243" y="3742"/>
                    <a:pt x="8227" y="3742"/>
                  </a:cubicBezTo>
                  <a:lnTo>
                    <a:pt x="8227" y="3765"/>
                  </a:lnTo>
                  <a:cubicBezTo>
                    <a:pt x="8262" y="3765"/>
                    <a:pt x="11817" y="4129"/>
                    <a:pt x="11817" y="4598"/>
                  </a:cubicBezTo>
                  <a:cubicBezTo>
                    <a:pt x="11817" y="4622"/>
                    <a:pt x="11806" y="4657"/>
                    <a:pt x="11782" y="4669"/>
                  </a:cubicBezTo>
                  <a:cubicBezTo>
                    <a:pt x="11626" y="4815"/>
                    <a:pt x="11033" y="4859"/>
                    <a:pt x="10377" y="4859"/>
                  </a:cubicBezTo>
                  <a:cubicBezTo>
                    <a:pt x="9405" y="4859"/>
                    <a:pt x="8295" y="4763"/>
                    <a:pt x="8274" y="4763"/>
                  </a:cubicBezTo>
                  <a:lnTo>
                    <a:pt x="8274" y="4786"/>
                  </a:lnTo>
                  <a:cubicBezTo>
                    <a:pt x="8297" y="4786"/>
                    <a:pt x="10890" y="5162"/>
                    <a:pt x="11020" y="5549"/>
                  </a:cubicBezTo>
                  <a:cubicBezTo>
                    <a:pt x="11020" y="5584"/>
                    <a:pt x="11008" y="5619"/>
                    <a:pt x="10984" y="5643"/>
                  </a:cubicBezTo>
                  <a:cubicBezTo>
                    <a:pt x="10844" y="5783"/>
                    <a:pt x="10469" y="5830"/>
                    <a:pt x="10031" y="5830"/>
                  </a:cubicBezTo>
                  <a:cubicBezTo>
                    <a:pt x="9298" y="5830"/>
                    <a:pt x="8388" y="5699"/>
                    <a:pt x="8109" y="5655"/>
                  </a:cubicBezTo>
                  <a:lnTo>
                    <a:pt x="8015" y="5643"/>
                  </a:lnTo>
                  <a:lnTo>
                    <a:pt x="8015" y="5666"/>
                  </a:lnTo>
                  <a:lnTo>
                    <a:pt x="8098" y="5678"/>
                  </a:lnTo>
                  <a:cubicBezTo>
                    <a:pt x="8426" y="5737"/>
                    <a:pt x="9658" y="5960"/>
                    <a:pt x="9776" y="6324"/>
                  </a:cubicBezTo>
                  <a:cubicBezTo>
                    <a:pt x="9799" y="6406"/>
                    <a:pt x="9764" y="6488"/>
                    <a:pt x="9693" y="6546"/>
                  </a:cubicBezTo>
                  <a:cubicBezTo>
                    <a:pt x="9650" y="6590"/>
                    <a:pt x="9381" y="6617"/>
                    <a:pt x="8969" y="6617"/>
                  </a:cubicBezTo>
                  <a:cubicBezTo>
                    <a:pt x="8604" y="6617"/>
                    <a:pt x="8127" y="6596"/>
                    <a:pt x="7593" y="6546"/>
                  </a:cubicBezTo>
                  <a:cubicBezTo>
                    <a:pt x="6267" y="6429"/>
                    <a:pt x="5117" y="6183"/>
                    <a:pt x="4460" y="5878"/>
                  </a:cubicBezTo>
                  <a:cubicBezTo>
                    <a:pt x="3767" y="5561"/>
                    <a:pt x="3122" y="5162"/>
                    <a:pt x="2512" y="4704"/>
                  </a:cubicBezTo>
                  <a:cubicBezTo>
                    <a:pt x="2242" y="4505"/>
                    <a:pt x="2054" y="4364"/>
                    <a:pt x="1925" y="4364"/>
                  </a:cubicBezTo>
                  <a:cubicBezTo>
                    <a:pt x="1808" y="4364"/>
                    <a:pt x="1139" y="4258"/>
                    <a:pt x="0" y="4059"/>
                  </a:cubicBezTo>
                  <a:lnTo>
                    <a:pt x="0" y="4094"/>
                  </a:lnTo>
                  <a:cubicBezTo>
                    <a:pt x="798" y="4223"/>
                    <a:pt x="1784" y="4387"/>
                    <a:pt x="1937" y="4387"/>
                  </a:cubicBezTo>
                  <a:cubicBezTo>
                    <a:pt x="2042" y="4387"/>
                    <a:pt x="2230" y="4516"/>
                    <a:pt x="2512" y="4716"/>
                  </a:cubicBezTo>
                  <a:cubicBezTo>
                    <a:pt x="3110" y="5185"/>
                    <a:pt x="3767" y="5572"/>
                    <a:pt x="4448" y="5889"/>
                  </a:cubicBezTo>
                  <a:cubicBezTo>
                    <a:pt x="5117" y="6194"/>
                    <a:pt x="6267" y="6441"/>
                    <a:pt x="7605" y="6558"/>
                  </a:cubicBezTo>
                  <a:cubicBezTo>
                    <a:pt x="8121" y="6605"/>
                    <a:pt x="8614" y="6629"/>
                    <a:pt x="9001" y="6629"/>
                  </a:cubicBezTo>
                  <a:cubicBezTo>
                    <a:pt x="9400" y="6629"/>
                    <a:pt x="9670" y="6605"/>
                    <a:pt x="9705" y="6558"/>
                  </a:cubicBezTo>
                  <a:cubicBezTo>
                    <a:pt x="9776" y="6500"/>
                    <a:pt x="9811" y="6394"/>
                    <a:pt x="9787" y="6312"/>
                  </a:cubicBezTo>
                  <a:cubicBezTo>
                    <a:pt x="9705" y="6042"/>
                    <a:pt x="9072" y="5854"/>
                    <a:pt x="8579" y="5749"/>
                  </a:cubicBezTo>
                  <a:lnTo>
                    <a:pt x="8579" y="5749"/>
                  </a:lnTo>
                  <a:cubicBezTo>
                    <a:pt x="8983" y="5797"/>
                    <a:pt x="9531" y="5851"/>
                    <a:pt x="10008" y="5851"/>
                  </a:cubicBezTo>
                  <a:cubicBezTo>
                    <a:pt x="10459" y="5851"/>
                    <a:pt x="10848" y="5803"/>
                    <a:pt x="10996" y="5655"/>
                  </a:cubicBezTo>
                  <a:cubicBezTo>
                    <a:pt x="11031" y="5619"/>
                    <a:pt x="11043" y="5572"/>
                    <a:pt x="11031" y="5526"/>
                  </a:cubicBezTo>
                  <a:cubicBezTo>
                    <a:pt x="10926" y="5220"/>
                    <a:pt x="9330" y="4927"/>
                    <a:pt x="8614" y="4810"/>
                  </a:cubicBezTo>
                  <a:lnTo>
                    <a:pt x="8614" y="4810"/>
                  </a:lnTo>
                  <a:cubicBezTo>
                    <a:pt x="9011" y="4838"/>
                    <a:pt x="9692" y="4877"/>
                    <a:pt x="10326" y="4877"/>
                  </a:cubicBezTo>
                  <a:cubicBezTo>
                    <a:pt x="11005" y="4877"/>
                    <a:pt x="11630" y="4832"/>
                    <a:pt x="11794" y="4681"/>
                  </a:cubicBezTo>
                  <a:cubicBezTo>
                    <a:pt x="11829" y="4657"/>
                    <a:pt x="11841" y="4622"/>
                    <a:pt x="11841" y="4587"/>
                  </a:cubicBezTo>
                  <a:cubicBezTo>
                    <a:pt x="11841" y="4200"/>
                    <a:pt x="9729" y="3906"/>
                    <a:pt x="8731" y="3789"/>
                  </a:cubicBezTo>
                  <a:lnTo>
                    <a:pt x="8731" y="3789"/>
                  </a:lnTo>
                  <a:cubicBezTo>
                    <a:pt x="8989" y="3803"/>
                    <a:pt x="9319" y="3815"/>
                    <a:pt x="9665" y="3815"/>
                  </a:cubicBezTo>
                  <a:cubicBezTo>
                    <a:pt x="10472" y="3815"/>
                    <a:pt x="11364" y="3750"/>
                    <a:pt x="11618" y="3495"/>
                  </a:cubicBezTo>
                  <a:cubicBezTo>
                    <a:pt x="11641" y="3472"/>
                    <a:pt x="11653" y="3425"/>
                    <a:pt x="11653" y="3390"/>
                  </a:cubicBezTo>
                  <a:cubicBezTo>
                    <a:pt x="11583" y="3179"/>
                    <a:pt x="10527" y="3026"/>
                    <a:pt x="9318" y="2850"/>
                  </a:cubicBezTo>
                  <a:cubicBezTo>
                    <a:pt x="8051" y="2651"/>
                    <a:pt x="6619" y="2439"/>
                    <a:pt x="6314" y="2134"/>
                  </a:cubicBezTo>
                  <a:cubicBezTo>
                    <a:pt x="6255" y="2087"/>
                    <a:pt x="6232" y="2017"/>
                    <a:pt x="6232" y="1935"/>
                  </a:cubicBezTo>
                  <a:cubicBezTo>
                    <a:pt x="6267" y="1688"/>
                    <a:pt x="6713" y="1418"/>
                    <a:pt x="7170" y="1137"/>
                  </a:cubicBezTo>
                  <a:cubicBezTo>
                    <a:pt x="7628" y="855"/>
                    <a:pt x="8074" y="597"/>
                    <a:pt x="8098" y="350"/>
                  </a:cubicBezTo>
                  <a:cubicBezTo>
                    <a:pt x="8109" y="268"/>
                    <a:pt x="8074" y="186"/>
                    <a:pt x="8015" y="139"/>
                  </a:cubicBezTo>
                  <a:cubicBezTo>
                    <a:pt x="7918" y="42"/>
                    <a:pt x="7759" y="1"/>
                    <a:pt x="7556"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13"/>
            <p:cNvSpPr/>
            <p:nvPr/>
          </p:nvSpPr>
          <p:spPr>
            <a:xfrm>
              <a:off x="5070600" y="4342975"/>
              <a:ext cx="387575" cy="253500"/>
            </a:xfrm>
            <a:custGeom>
              <a:rect b="b" l="l" r="r" t="t"/>
              <a:pathLst>
                <a:path extrusionOk="0" h="10140" w="15503">
                  <a:moveTo>
                    <a:pt x="1221" y="1"/>
                  </a:moveTo>
                  <a:lnTo>
                    <a:pt x="1209" y="24"/>
                  </a:lnTo>
                  <a:cubicBezTo>
                    <a:pt x="4577" y="2277"/>
                    <a:pt x="15068" y="5281"/>
                    <a:pt x="15432" y="5387"/>
                  </a:cubicBezTo>
                  <a:cubicBezTo>
                    <a:pt x="15432" y="5504"/>
                    <a:pt x="15432" y="6736"/>
                    <a:pt x="14493" y="10116"/>
                  </a:cubicBezTo>
                  <a:cubicBezTo>
                    <a:pt x="14141" y="10081"/>
                    <a:pt x="5575" y="9330"/>
                    <a:pt x="1" y="7452"/>
                  </a:cubicBezTo>
                  <a:lnTo>
                    <a:pt x="1" y="7488"/>
                  </a:lnTo>
                  <a:cubicBezTo>
                    <a:pt x="5669" y="9377"/>
                    <a:pt x="14435" y="10140"/>
                    <a:pt x="14517" y="10140"/>
                  </a:cubicBezTo>
                  <a:lnTo>
                    <a:pt x="14528" y="10140"/>
                  </a:lnTo>
                  <a:lnTo>
                    <a:pt x="14517" y="10128"/>
                  </a:lnTo>
                  <a:cubicBezTo>
                    <a:pt x="15502" y="6572"/>
                    <a:pt x="15456" y="5375"/>
                    <a:pt x="15456" y="5363"/>
                  </a:cubicBezTo>
                  <a:lnTo>
                    <a:pt x="15444" y="5363"/>
                  </a:lnTo>
                  <a:cubicBezTo>
                    <a:pt x="15338" y="5328"/>
                    <a:pt x="4636" y="2277"/>
                    <a:pt x="1221"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13"/>
            <p:cNvSpPr/>
            <p:nvPr/>
          </p:nvSpPr>
          <p:spPr>
            <a:xfrm>
              <a:off x="4915400" y="3418275"/>
              <a:ext cx="260550" cy="412200"/>
            </a:xfrm>
            <a:custGeom>
              <a:rect b="b" l="l" r="r" t="t"/>
              <a:pathLst>
                <a:path extrusionOk="0" h="16488" w="10422">
                  <a:moveTo>
                    <a:pt x="10339" y="0"/>
                  </a:moveTo>
                  <a:cubicBezTo>
                    <a:pt x="10398" y="1432"/>
                    <a:pt x="10363" y="2864"/>
                    <a:pt x="10234" y="4283"/>
                  </a:cubicBezTo>
                  <a:cubicBezTo>
                    <a:pt x="10234" y="4319"/>
                    <a:pt x="10222" y="4354"/>
                    <a:pt x="10222" y="4389"/>
                  </a:cubicBezTo>
                  <a:lnTo>
                    <a:pt x="9800" y="7147"/>
                  </a:lnTo>
                  <a:cubicBezTo>
                    <a:pt x="9800" y="7182"/>
                    <a:pt x="9788" y="7229"/>
                    <a:pt x="9776" y="7276"/>
                  </a:cubicBezTo>
                  <a:cubicBezTo>
                    <a:pt x="9600" y="8144"/>
                    <a:pt x="9307" y="8989"/>
                    <a:pt x="8896" y="9775"/>
                  </a:cubicBezTo>
                  <a:cubicBezTo>
                    <a:pt x="7862" y="11654"/>
                    <a:pt x="6561" y="12236"/>
                    <a:pt x="5221" y="12236"/>
                  </a:cubicBezTo>
                  <a:cubicBezTo>
                    <a:pt x="4402" y="12236"/>
                    <a:pt x="3567" y="12019"/>
                    <a:pt x="2770" y="11747"/>
                  </a:cubicBezTo>
                  <a:cubicBezTo>
                    <a:pt x="2589" y="11680"/>
                    <a:pt x="2402" y="11647"/>
                    <a:pt x="2217" y="11647"/>
                  </a:cubicBezTo>
                  <a:cubicBezTo>
                    <a:pt x="1815" y="11647"/>
                    <a:pt x="1425" y="11802"/>
                    <a:pt x="1128" y="12099"/>
                  </a:cubicBezTo>
                  <a:cubicBezTo>
                    <a:pt x="916" y="12310"/>
                    <a:pt x="787" y="12592"/>
                    <a:pt x="740" y="12885"/>
                  </a:cubicBezTo>
                  <a:cubicBezTo>
                    <a:pt x="564" y="13977"/>
                    <a:pt x="1" y="16453"/>
                    <a:pt x="1" y="16488"/>
                  </a:cubicBezTo>
                  <a:lnTo>
                    <a:pt x="36" y="16488"/>
                  </a:lnTo>
                  <a:cubicBezTo>
                    <a:pt x="48" y="16453"/>
                    <a:pt x="588" y="13977"/>
                    <a:pt x="764" y="12897"/>
                  </a:cubicBezTo>
                  <a:cubicBezTo>
                    <a:pt x="811" y="12604"/>
                    <a:pt x="940" y="12322"/>
                    <a:pt x="1151" y="12111"/>
                  </a:cubicBezTo>
                  <a:cubicBezTo>
                    <a:pt x="1442" y="11828"/>
                    <a:pt x="1833" y="11673"/>
                    <a:pt x="2232" y="11673"/>
                  </a:cubicBezTo>
                  <a:cubicBezTo>
                    <a:pt x="2413" y="11673"/>
                    <a:pt x="2595" y="11705"/>
                    <a:pt x="2770" y="11770"/>
                  </a:cubicBezTo>
                  <a:cubicBezTo>
                    <a:pt x="3416" y="11989"/>
                    <a:pt x="4309" y="12256"/>
                    <a:pt x="5235" y="12256"/>
                  </a:cubicBezTo>
                  <a:cubicBezTo>
                    <a:pt x="5504" y="12256"/>
                    <a:pt x="5775" y="12234"/>
                    <a:pt x="6044" y="12181"/>
                  </a:cubicBezTo>
                  <a:cubicBezTo>
                    <a:pt x="7230" y="11935"/>
                    <a:pt x="8168" y="11160"/>
                    <a:pt x="8931" y="9787"/>
                  </a:cubicBezTo>
                  <a:cubicBezTo>
                    <a:pt x="9330" y="9001"/>
                    <a:pt x="9635" y="8156"/>
                    <a:pt x="9811" y="7276"/>
                  </a:cubicBezTo>
                  <a:cubicBezTo>
                    <a:pt x="9811" y="7229"/>
                    <a:pt x="9835" y="7194"/>
                    <a:pt x="9835" y="7147"/>
                  </a:cubicBezTo>
                  <a:lnTo>
                    <a:pt x="10245" y="4401"/>
                  </a:lnTo>
                  <a:cubicBezTo>
                    <a:pt x="10257" y="4366"/>
                    <a:pt x="10257" y="4330"/>
                    <a:pt x="10257" y="4295"/>
                  </a:cubicBezTo>
                  <a:cubicBezTo>
                    <a:pt x="10386" y="2864"/>
                    <a:pt x="10422" y="1432"/>
                    <a:pt x="10363"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13"/>
            <p:cNvSpPr/>
            <p:nvPr/>
          </p:nvSpPr>
          <p:spPr>
            <a:xfrm>
              <a:off x="4777225" y="3595175"/>
              <a:ext cx="24375" cy="101225"/>
            </a:xfrm>
            <a:custGeom>
              <a:rect b="b" l="l" r="r" t="t"/>
              <a:pathLst>
                <a:path extrusionOk="0" h="4049" w="975">
                  <a:moveTo>
                    <a:pt x="811" y="0"/>
                  </a:moveTo>
                  <a:cubicBezTo>
                    <a:pt x="916" y="458"/>
                    <a:pt x="940" y="751"/>
                    <a:pt x="916" y="951"/>
                  </a:cubicBezTo>
                  <a:cubicBezTo>
                    <a:pt x="799" y="1655"/>
                    <a:pt x="353" y="3016"/>
                    <a:pt x="1" y="4037"/>
                  </a:cubicBezTo>
                  <a:lnTo>
                    <a:pt x="24" y="4049"/>
                  </a:lnTo>
                  <a:cubicBezTo>
                    <a:pt x="376" y="3016"/>
                    <a:pt x="822" y="1667"/>
                    <a:pt x="940" y="963"/>
                  </a:cubicBezTo>
                  <a:cubicBezTo>
                    <a:pt x="975" y="751"/>
                    <a:pt x="940" y="458"/>
                    <a:pt x="834"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13"/>
            <p:cNvSpPr/>
            <p:nvPr/>
          </p:nvSpPr>
          <p:spPr>
            <a:xfrm>
              <a:off x="4709750" y="3153650"/>
              <a:ext cx="560075" cy="450925"/>
            </a:xfrm>
            <a:custGeom>
              <a:rect b="b" l="l" r="r" t="t"/>
              <a:pathLst>
                <a:path extrusionOk="0" h="18037" w="22403">
                  <a:moveTo>
                    <a:pt x="9741" y="24"/>
                  </a:moveTo>
                  <a:cubicBezTo>
                    <a:pt x="10644" y="36"/>
                    <a:pt x="11536" y="270"/>
                    <a:pt x="12346" y="693"/>
                  </a:cubicBezTo>
                  <a:cubicBezTo>
                    <a:pt x="12815" y="939"/>
                    <a:pt x="13273" y="1209"/>
                    <a:pt x="13719" y="1467"/>
                  </a:cubicBezTo>
                  <a:cubicBezTo>
                    <a:pt x="15159" y="2303"/>
                    <a:pt x="16539" y="3096"/>
                    <a:pt x="18118" y="3096"/>
                  </a:cubicBezTo>
                  <a:cubicBezTo>
                    <a:pt x="18379" y="3096"/>
                    <a:pt x="18645" y="3075"/>
                    <a:pt x="18917" y="3028"/>
                  </a:cubicBezTo>
                  <a:cubicBezTo>
                    <a:pt x="19081" y="2998"/>
                    <a:pt x="19244" y="2983"/>
                    <a:pt x="19405" y="2983"/>
                  </a:cubicBezTo>
                  <a:cubicBezTo>
                    <a:pt x="20551" y="2983"/>
                    <a:pt x="21595" y="3727"/>
                    <a:pt x="21945" y="4859"/>
                  </a:cubicBezTo>
                  <a:cubicBezTo>
                    <a:pt x="22262" y="5927"/>
                    <a:pt x="22367" y="6889"/>
                    <a:pt x="22227" y="7734"/>
                  </a:cubicBezTo>
                  <a:cubicBezTo>
                    <a:pt x="22121" y="8579"/>
                    <a:pt x="21640" y="9353"/>
                    <a:pt x="20936" y="9834"/>
                  </a:cubicBezTo>
                  <a:cubicBezTo>
                    <a:pt x="20245" y="10300"/>
                    <a:pt x="19324" y="10546"/>
                    <a:pt x="18327" y="10546"/>
                  </a:cubicBezTo>
                  <a:cubicBezTo>
                    <a:pt x="17866" y="10546"/>
                    <a:pt x="17389" y="10493"/>
                    <a:pt x="16911" y="10386"/>
                  </a:cubicBezTo>
                  <a:cubicBezTo>
                    <a:pt x="15139" y="9999"/>
                    <a:pt x="13637" y="8708"/>
                    <a:pt x="13613" y="8696"/>
                  </a:cubicBezTo>
                  <a:lnTo>
                    <a:pt x="13590" y="8672"/>
                  </a:lnTo>
                  <a:lnTo>
                    <a:pt x="13590" y="8708"/>
                  </a:lnTo>
                  <a:cubicBezTo>
                    <a:pt x="13590" y="8731"/>
                    <a:pt x="13625" y="11266"/>
                    <a:pt x="12322" y="12228"/>
                  </a:cubicBezTo>
                  <a:cubicBezTo>
                    <a:pt x="11783" y="12604"/>
                    <a:pt x="11419" y="13179"/>
                    <a:pt x="11290" y="13824"/>
                  </a:cubicBezTo>
                  <a:cubicBezTo>
                    <a:pt x="11219" y="14117"/>
                    <a:pt x="11161" y="14293"/>
                    <a:pt x="10973" y="14293"/>
                  </a:cubicBezTo>
                  <a:lnTo>
                    <a:pt x="10914" y="14293"/>
                  </a:lnTo>
                  <a:cubicBezTo>
                    <a:pt x="10691" y="14258"/>
                    <a:pt x="10680" y="13894"/>
                    <a:pt x="10680" y="13413"/>
                  </a:cubicBezTo>
                  <a:cubicBezTo>
                    <a:pt x="10668" y="12662"/>
                    <a:pt x="10656" y="11630"/>
                    <a:pt x="9706" y="11371"/>
                  </a:cubicBezTo>
                  <a:cubicBezTo>
                    <a:pt x="9608" y="11346"/>
                    <a:pt x="9513" y="11333"/>
                    <a:pt x="9421" y="11333"/>
                  </a:cubicBezTo>
                  <a:cubicBezTo>
                    <a:pt x="9047" y="11333"/>
                    <a:pt x="8725" y="11542"/>
                    <a:pt x="8509" y="11947"/>
                  </a:cubicBezTo>
                  <a:cubicBezTo>
                    <a:pt x="8098" y="12721"/>
                    <a:pt x="8133" y="14071"/>
                    <a:pt x="8802" y="14657"/>
                  </a:cubicBezTo>
                  <a:lnTo>
                    <a:pt x="8462" y="15749"/>
                  </a:lnTo>
                  <a:cubicBezTo>
                    <a:pt x="8415" y="15819"/>
                    <a:pt x="6913" y="17931"/>
                    <a:pt x="5211" y="18002"/>
                  </a:cubicBezTo>
                  <a:cubicBezTo>
                    <a:pt x="5136" y="18005"/>
                    <a:pt x="5062" y="18007"/>
                    <a:pt x="4991" y="18007"/>
                  </a:cubicBezTo>
                  <a:cubicBezTo>
                    <a:pt x="4162" y="18007"/>
                    <a:pt x="3597" y="17756"/>
                    <a:pt x="3111" y="17215"/>
                  </a:cubicBezTo>
                  <a:cubicBezTo>
                    <a:pt x="2547" y="16594"/>
                    <a:pt x="2066" y="15526"/>
                    <a:pt x="1550" y="13765"/>
                  </a:cubicBezTo>
                  <a:cubicBezTo>
                    <a:pt x="646" y="10726"/>
                    <a:pt x="1" y="6502"/>
                    <a:pt x="2054" y="3638"/>
                  </a:cubicBezTo>
                  <a:cubicBezTo>
                    <a:pt x="3404" y="1725"/>
                    <a:pt x="4965" y="1725"/>
                    <a:pt x="5798" y="1725"/>
                  </a:cubicBezTo>
                  <a:cubicBezTo>
                    <a:pt x="6138" y="1725"/>
                    <a:pt x="6349" y="1725"/>
                    <a:pt x="6373" y="1596"/>
                  </a:cubicBezTo>
                  <a:cubicBezTo>
                    <a:pt x="6396" y="1420"/>
                    <a:pt x="6831" y="927"/>
                    <a:pt x="7605" y="528"/>
                  </a:cubicBezTo>
                  <a:cubicBezTo>
                    <a:pt x="8262" y="200"/>
                    <a:pt x="8990" y="24"/>
                    <a:pt x="9741" y="24"/>
                  </a:cubicBezTo>
                  <a:close/>
                  <a:moveTo>
                    <a:pt x="9735" y="0"/>
                  </a:moveTo>
                  <a:cubicBezTo>
                    <a:pt x="8792" y="0"/>
                    <a:pt x="8056" y="271"/>
                    <a:pt x="7593" y="505"/>
                  </a:cubicBezTo>
                  <a:cubicBezTo>
                    <a:pt x="6819" y="904"/>
                    <a:pt x="6373" y="1420"/>
                    <a:pt x="6349" y="1585"/>
                  </a:cubicBezTo>
                  <a:cubicBezTo>
                    <a:pt x="6326" y="1702"/>
                    <a:pt x="6126" y="1702"/>
                    <a:pt x="5810" y="1702"/>
                  </a:cubicBezTo>
                  <a:cubicBezTo>
                    <a:pt x="4965" y="1714"/>
                    <a:pt x="3392" y="1714"/>
                    <a:pt x="2031" y="3615"/>
                  </a:cubicBezTo>
                  <a:cubicBezTo>
                    <a:pt x="1151" y="4847"/>
                    <a:pt x="705" y="6455"/>
                    <a:pt x="681" y="8391"/>
                  </a:cubicBezTo>
                  <a:cubicBezTo>
                    <a:pt x="670" y="10010"/>
                    <a:pt x="951" y="11829"/>
                    <a:pt x="1526" y="13777"/>
                  </a:cubicBezTo>
                  <a:cubicBezTo>
                    <a:pt x="2054" y="15549"/>
                    <a:pt x="2536" y="16617"/>
                    <a:pt x="3099" y="17239"/>
                  </a:cubicBezTo>
                  <a:cubicBezTo>
                    <a:pt x="3592" y="17790"/>
                    <a:pt x="4178" y="18037"/>
                    <a:pt x="5012" y="18037"/>
                  </a:cubicBezTo>
                  <a:lnTo>
                    <a:pt x="5223" y="18025"/>
                  </a:lnTo>
                  <a:cubicBezTo>
                    <a:pt x="6960" y="17955"/>
                    <a:pt x="8473" y="15772"/>
                    <a:pt x="8497" y="15749"/>
                  </a:cubicBezTo>
                  <a:lnTo>
                    <a:pt x="8837" y="14646"/>
                  </a:lnTo>
                  <a:cubicBezTo>
                    <a:pt x="8180" y="14059"/>
                    <a:pt x="8133" y="12721"/>
                    <a:pt x="8544" y="11958"/>
                  </a:cubicBezTo>
                  <a:cubicBezTo>
                    <a:pt x="8760" y="11563"/>
                    <a:pt x="9067" y="11357"/>
                    <a:pt x="9434" y="11357"/>
                  </a:cubicBezTo>
                  <a:cubicBezTo>
                    <a:pt x="9525" y="11357"/>
                    <a:pt x="9619" y="11369"/>
                    <a:pt x="9717" y="11395"/>
                  </a:cubicBezTo>
                  <a:cubicBezTo>
                    <a:pt x="10656" y="11653"/>
                    <a:pt x="10668" y="12674"/>
                    <a:pt x="10668" y="13413"/>
                  </a:cubicBezTo>
                  <a:cubicBezTo>
                    <a:pt x="10680" y="13906"/>
                    <a:pt x="10680" y="14282"/>
                    <a:pt x="10926" y="14317"/>
                  </a:cubicBezTo>
                  <a:cubicBezTo>
                    <a:pt x="10950" y="14321"/>
                    <a:pt x="10973" y="14323"/>
                    <a:pt x="10994" y="14323"/>
                  </a:cubicBezTo>
                  <a:cubicBezTo>
                    <a:pt x="11197" y="14323"/>
                    <a:pt x="11262" y="14123"/>
                    <a:pt x="11337" y="13836"/>
                  </a:cubicBezTo>
                  <a:cubicBezTo>
                    <a:pt x="11454" y="13190"/>
                    <a:pt x="11830" y="12627"/>
                    <a:pt x="12358" y="12252"/>
                  </a:cubicBezTo>
                  <a:cubicBezTo>
                    <a:pt x="13602" y="11336"/>
                    <a:pt x="13648" y="9025"/>
                    <a:pt x="13648" y="8743"/>
                  </a:cubicBezTo>
                  <a:cubicBezTo>
                    <a:pt x="13836" y="8895"/>
                    <a:pt x="15268" y="10057"/>
                    <a:pt x="16934" y="10421"/>
                  </a:cubicBezTo>
                  <a:cubicBezTo>
                    <a:pt x="17411" y="10528"/>
                    <a:pt x="17887" y="10581"/>
                    <a:pt x="18348" y="10581"/>
                  </a:cubicBezTo>
                  <a:cubicBezTo>
                    <a:pt x="19351" y="10581"/>
                    <a:pt x="20280" y="10332"/>
                    <a:pt x="20971" y="9858"/>
                  </a:cubicBezTo>
                  <a:cubicBezTo>
                    <a:pt x="21687" y="9377"/>
                    <a:pt x="22168" y="8602"/>
                    <a:pt x="22285" y="7734"/>
                  </a:cubicBezTo>
                  <a:cubicBezTo>
                    <a:pt x="22403" y="6889"/>
                    <a:pt x="22309" y="5927"/>
                    <a:pt x="21992" y="4859"/>
                  </a:cubicBezTo>
                  <a:cubicBezTo>
                    <a:pt x="21792" y="4225"/>
                    <a:pt x="21382" y="3685"/>
                    <a:pt x="20818" y="3357"/>
                  </a:cubicBezTo>
                  <a:cubicBezTo>
                    <a:pt x="20383" y="3099"/>
                    <a:pt x="19893" y="2962"/>
                    <a:pt x="19401" y="2962"/>
                  </a:cubicBezTo>
                  <a:cubicBezTo>
                    <a:pt x="19243" y="2962"/>
                    <a:pt x="19086" y="2976"/>
                    <a:pt x="18929" y="3005"/>
                  </a:cubicBezTo>
                  <a:cubicBezTo>
                    <a:pt x="18658" y="3051"/>
                    <a:pt x="18394" y="3073"/>
                    <a:pt x="18135" y="3073"/>
                  </a:cubicBezTo>
                  <a:cubicBezTo>
                    <a:pt x="16566" y="3073"/>
                    <a:pt x="15194" y="2280"/>
                    <a:pt x="13754" y="1444"/>
                  </a:cubicBezTo>
                  <a:cubicBezTo>
                    <a:pt x="13296" y="1186"/>
                    <a:pt x="12839" y="916"/>
                    <a:pt x="12369" y="681"/>
                  </a:cubicBezTo>
                  <a:cubicBezTo>
                    <a:pt x="11382" y="174"/>
                    <a:pt x="10492" y="0"/>
                    <a:pt x="9735"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13"/>
            <p:cNvSpPr/>
            <p:nvPr/>
          </p:nvSpPr>
          <p:spPr>
            <a:xfrm>
              <a:off x="4943875" y="3477825"/>
              <a:ext cx="917400" cy="941750"/>
            </a:xfrm>
            <a:custGeom>
              <a:rect b="b" l="l" r="r" t="t"/>
              <a:pathLst>
                <a:path extrusionOk="0" h="37670" w="36696">
                  <a:moveTo>
                    <a:pt x="0" y="0"/>
                  </a:moveTo>
                  <a:cubicBezTo>
                    <a:pt x="24" y="1174"/>
                    <a:pt x="317" y="11407"/>
                    <a:pt x="2910" y="12346"/>
                  </a:cubicBezTo>
                  <a:cubicBezTo>
                    <a:pt x="3040" y="14775"/>
                    <a:pt x="4342" y="35757"/>
                    <a:pt x="12756" y="37482"/>
                  </a:cubicBezTo>
                  <a:cubicBezTo>
                    <a:pt x="13355" y="37599"/>
                    <a:pt x="13965" y="37669"/>
                    <a:pt x="14587" y="37669"/>
                  </a:cubicBezTo>
                  <a:cubicBezTo>
                    <a:pt x="16957" y="37669"/>
                    <a:pt x="19152" y="36660"/>
                    <a:pt x="21264" y="34583"/>
                  </a:cubicBezTo>
                  <a:cubicBezTo>
                    <a:pt x="23094" y="32788"/>
                    <a:pt x="24608" y="30441"/>
                    <a:pt x="25958" y="28364"/>
                  </a:cubicBezTo>
                  <a:cubicBezTo>
                    <a:pt x="27096" y="26603"/>
                    <a:pt x="28176" y="24949"/>
                    <a:pt x="29267" y="23846"/>
                  </a:cubicBezTo>
                  <a:cubicBezTo>
                    <a:pt x="32647" y="20478"/>
                    <a:pt x="33069" y="20443"/>
                    <a:pt x="35451" y="20255"/>
                  </a:cubicBezTo>
                  <a:cubicBezTo>
                    <a:pt x="35815" y="20231"/>
                    <a:pt x="36226" y="20196"/>
                    <a:pt x="36695" y="20149"/>
                  </a:cubicBezTo>
                  <a:lnTo>
                    <a:pt x="36695" y="20126"/>
                  </a:lnTo>
                  <a:cubicBezTo>
                    <a:pt x="36226" y="20173"/>
                    <a:pt x="35815" y="20208"/>
                    <a:pt x="35451" y="20231"/>
                  </a:cubicBezTo>
                  <a:cubicBezTo>
                    <a:pt x="33069" y="20419"/>
                    <a:pt x="32635" y="20454"/>
                    <a:pt x="29255" y="23834"/>
                  </a:cubicBezTo>
                  <a:cubicBezTo>
                    <a:pt x="28164" y="24925"/>
                    <a:pt x="27084" y="26592"/>
                    <a:pt x="25934" y="28352"/>
                  </a:cubicBezTo>
                  <a:cubicBezTo>
                    <a:pt x="23259" y="32494"/>
                    <a:pt x="19914" y="37634"/>
                    <a:pt x="14587" y="37634"/>
                  </a:cubicBezTo>
                  <a:cubicBezTo>
                    <a:pt x="13976" y="37634"/>
                    <a:pt x="13366" y="37564"/>
                    <a:pt x="12768" y="37446"/>
                  </a:cubicBezTo>
                  <a:cubicBezTo>
                    <a:pt x="4354" y="35721"/>
                    <a:pt x="3063" y="14716"/>
                    <a:pt x="2946" y="12322"/>
                  </a:cubicBezTo>
                  <a:lnTo>
                    <a:pt x="2934" y="12322"/>
                  </a:lnTo>
                  <a:cubicBezTo>
                    <a:pt x="341" y="11407"/>
                    <a:pt x="59" y="1174"/>
                    <a:pt x="35"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13"/>
            <p:cNvSpPr/>
            <p:nvPr/>
          </p:nvSpPr>
          <p:spPr>
            <a:xfrm>
              <a:off x="4925975" y="3460750"/>
              <a:ext cx="26725" cy="22975"/>
            </a:xfrm>
            <a:custGeom>
              <a:rect b="b" l="l" r="r" t="t"/>
              <a:pathLst>
                <a:path extrusionOk="0" h="919" w="1069">
                  <a:moveTo>
                    <a:pt x="597" y="38"/>
                  </a:moveTo>
                  <a:cubicBezTo>
                    <a:pt x="601" y="38"/>
                    <a:pt x="606" y="38"/>
                    <a:pt x="611" y="38"/>
                  </a:cubicBezTo>
                  <a:cubicBezTo>
                    <a:pt x="845" y="38"/>
                    <a:pt x="1045" y="226"/>
                    <a:pt x="1045" y="460"/>
                  </a:cubicBezTo>
                  <a:cubicBezTo>
                    <a:pt x="1037" y="722"/>
                    <a:pt x="826" y="893"/>
                    <a:pt x="606" y="893"/>
                  </a:cubicBezTo>
                  <a:cubicBezTo>
                    <a:pt x="501" y="893"/>
                    <a:pt x="393" y="853"/>
                    <a:pt x="306" y="766"/>
                  </a:cubicBezTo>
                  <a:cubicBezTo>
                    <a:pt x="39" y="499"/>
                    <a:pt x="230" y="38"/>
                    <a:pt x="597" y="38"/>
                  </a:cubicBezTo>
                  <a:close/>
                  <a:moveTo>
                    <a:pt x="608" y="0"/>
                  </a:moveTo>
                  <a:cubicBezTo>
                    <a:pt x="497" y="0"/>
                    <a:pt x="384" y="41"/>
                    <a:pt x="294" y="132"/>
                  </a:cubicBezTo>
                  <a:cubicBezTo>
                    <a:pt x="0" y="425"/>
                    <a:pt x="212" y="918"/>
                    <a:pt x="611" y="918"/>
                  </a:cubicBezTo>
                  <a:cubicBezTo>
                    <a:pt x="857" y="906"/>
                    <a:pt x="1068" y="707"/>
                    <a:pt x="1068" y="460"/>
                  </a:cubicBezTo>
                  <a:cubicBezTo>
                    <a:pt x="1068" y="182"/>
                    <a:pt x="842" y="0"/>
                    <a:pt x="608"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13"/>
            <p:cNvSpPr/>
            <p:nvPr/>
          </p:nvSpPr>
          <p:spPr>
            <a:xfrm>
              <a:off x="5016925" y="3724250"/>
              <a:ext cx="42850" cy="62525"/>
            </a:xfrm>
            <a:custGeom>
              <a:rect b="b" l="l" r="r" t="t"/>
              <a:pathLst>
                <a:path extrusionOk="0" h="2501" w="1714">
                  <a:moveTo>
                    <a:pt x="1678" y="1"/>
                  </a:moveTo>
                  <a:cubicBezTo>
                    <a:pt x="1678" y="24"/>
                    <a:pt x="1408" y="2465"/>
                    <a:pt x="82" y="2465"/>
                  </a:cubicBezTo>
                  <a:lnTo>
                    <a:pt x="0" y="2465"/>
                  </a:lnTo>
                  <a:lnTo>
                    <a:pt x="0" y="2500"/>
                  </a:lnTo>
                  <a:lnTo>
                    <a:pt x="94" y="2500"/>
                  </a:lnTo>
                  <a:cubicBezTo>
                    <a:pt x="634" y="2500"/>
                    <a:pt x="1092" y="2078"/>
                    <a:pt x="1385" y="1280"/>
                  </a:cubicBezTo>
                  <a:cubicBezTo>
                    <a:pt x="1549" y="869"/>
                    <a:pt x="1655" y="435"/>
                    <a:pt x="1714"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13"/>
            <p:cNvSpPr/>
            <p:nvPr/>
          </p:nvSpPr>
          <p:spPr>
            <a:xfrm>
              <a:off x="4454225" y="3733225"/>
              <a:ext cx="275500" cy="1057475"/>
            </a:xfrm>
            <a:custGeom>
              <a:rect b="b" l="l" r="r" t="t"/>
              <a:pathLst>
                <a:path extrusionOk="0" h="42299" w="11020">
                  <a:moveTo>
                    <a:pt x="10926" y="0"/>
                  </a:moveTo>
                  <a:cubicBezTo>
                    <a:pt x="10709" y="0"/>
                    <a:pt x="10124" y="65"/>
                    <a:pt x="9318" y="651"/>
                  </a:cubicBezTo>
                  <a:cubicBezTo>
                    <a:pt x="8379" y="1355"/>
                    <a:pt x="6948" y="2939"/>
                    <a:pt x="5434" y="6565"/>
                  </a:cubicBezTo>
                  <a:cubicBezTo>
                    <a:pt x="4202" y="9487"/>
                    <a:pt x="3674" y="15308"/>
                    <a:pt x="3169" y="20941"/>
                  </a:cubicBezTo>
                  <a:cubicBezTo>
                    <a:pt x="2876" y="24156"/>
                    <a:pt x="2571" y="27477"/>
                    <a:pt x="2137" y="30211"/>
                  </a:cubicBezTo>
                  <a:lnTo>
                    <a:pt x="1" y="42298"/>
                  </a:lnTo>
                  <a:lnTo>
                    <a:pt x="24" y="42298"/>
                  </a:lnTo>
                  <a:lnTo>
                    <a:pt x="2172" y="30211"/>
                  </a:lnTo>
                  <a:cubicBezTo>
                    <a:pt x="2594" y="27477"/>
                    <a:pt x="2899" y="24156"/>
                    <a:pt x="3193" y="20941"/>
                  </a:cubicBezTo>
                  <a:cubicBezTo>
                    <a:pt x="3697" y="15308"/>
                    <a:pt x="4237" y="9487"/>
                    <a:pt x="5457" y="6565"/>
                  </a:cubicBezTo>
                  <a:cubicBezTo>
                    <a:pt x="6971" y="2963"/>
                    <a:pt x="8403" y="1367"/>
                    <a:pt x="9342" y="674"/>
                  </a:cubicBezTo>
                  <a:cubicBezTo>
                    <a:pt x="10129" y="88"/>
                    <a:pt x="10710" y="24"/>
                    <a:pt x="10927" y="24"/>
                  </a:cubicBezTo>
                  <a:cubicBezTo>
                    <a:pt x="10988" y="24"/>
                    <a:pt x="11020" y="29"/>
                    <a:pt x="11020" y="29"/>
                  </a:cubicBezTo>
                  <a:lnTo>
                    <a:pt x="11020" y="6"/>
                  </a:lnTo>
                  <a:cubicBezTo>
                    <a:pt x="11020" y="6"/>
                    <a:pt x="10988" y="0"/>
                    <a:pt x="10926"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13"/>
            <p:cNvSpPr/>
            <p:nvPr/>
          </p:nvSpPr>
          <p:spPr>
            <a:xfrm>
              <a:off x="4986400" y="3922875"/>
              <a:ext cx="46100" cy="152575"/>
            </a:xfrm>
            <a:custGeom>
              <a:rect b="b" l="l" r="r" t="t"/>
              <a:pathLst>
                <a:path extrusionOk="0" h="6103" w="1844">
                  <a:moveTo>
                    <a:pt x="24" y="0"/>
                  </a:moveTo>
                  <a:lnTo>
                    <a:pt x="1" y="12"/>
                  </a:lnTo>
                  <a:cubicBezTo>
                    <a:pt x="693" y="998"/>
                    <a:pt x="1303" y="3051"/>
                    <a:pt x="1820" y="6102"/>
                  </a:cubicBezTo>
                  <a:lnTo>
                    <a:pt x="1843" y="6102"/>
                  </a:lnTo>
                  <a:cubicBezTo>
                    <a:pt x="1339" y="3040"/>
                    <a:pt x="717" y="986"/>
                    <a:pt x="24"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13"/>
            <p:cNvSpPr/>
            <p:nvPr/>
          </p:nvSpPr>
          <p:spPr>
            <a:xfrm>
              <a:off x="5061225" y="4345325"/>
              <a:ext cx="17625" cy="451225"/>
            </a:xfrm>
            <a:custGeom>
              <a:rect b="b" l="l" r="r" t="t"/>
              <a:pathLst>
                <a:path extrusionOk="0" h="18049" w="705">
                  <a:moveTo>
                    <a:pt x="0" y="1"/>
                  </a:moveTo>
                  <a:cubicBezTo>
                    <a:pt x="505" y="7394"/>
                    <a:pt x="646" y="15080"/>
                    <a:pt x="681" y="18049"/>
                  </a:cubicBezTo>
                  <a:lnTo>
                    <a:pt x="704" y="18049"/>
                  </a:lnTo>
                  <a:cubicBezTo>
                    <a:pt x="669" y="15080"/>
                    <a:pt x="540" y="7394"/>
                    <a:pt x="24"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13"/>
            <p:cNvSpPr/>
            <p:nvPr/>
          </p:nvSpPr>
          <p:spPr>
            <a:xfrm>
              <a:off x="4729125" y="3687300"/>
              <a:ext cx="269325" cy="253500"/>
            </a:xfrm>
            <a:custGeom>
              <a:rect b="b" l="l" r="r" t="t"/>
              <a:pathLst>
                <a:path extrusionOk="0" h="10140" w="10773">
                  <a:moveTo>
                    <a:pt x="1807" y="0"/>
                  </a:moveTo>
                  <a:lnTo>
                    <a:pt x="12" y="1843"/>
                  </a:lnTo>
                  <a:lnTo>
                    <a:pt x="0" y="1854"/>
                  </a:lnTo>
                  <a:lnTo>
                    <a:pt x="12" y="1866"/>
                  </a:lnTo>
                  <a:cubicBezTo>
                    <a:pt x="1432" y="2840"/>
                    <a:pt x="2688" y="4049"/>
                    <a:pt x="3720" y="5433"/>
                  </a:cubicBezTo>
                  <a:lnTo>
                    <a:pt x="3744" y="5410"/>
                  </a:lnTo>
                  <a:cubicBezTo>
                    <a:pt x="2711" y="4037"/>
                    <a:pt x="1467" y="2828"/>
                    <a:pt x="47" y="1854"/>
                  </a:cubicBezTo>
                  <a:lnTo>
                    <a:pt x="1807" y="35"/>
                  </a:lnTo>
                  <a:cubicBezTo>
                    <a:pt x="2113" y="329"/>
                    <a:pt x="9353" y="7076"/>
                    <a:pt x="10761" y="10139"/>
                  </a:cubicBezTo>
                  <a:lnTo>
                    <a:pt x="10773" y="10116"/>
                  </a:lnTo>
                  <a:cubicBezTo>
                    <a:pt x="9341" y="7006"/>
                    <a:pt x="1890" y="71"/>
                    <a:pt x="1819"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13"/>
            <p:cNvSpPr/>
            <p:nvPr/>
          </p:nvSpPr>
          <p:spPr>
            <a:xfrm>
              <a:off x="4991100" y="4317450"/>
              <a:ext cx="80700" cy="232375"/>
            </a:xfrm>
            <a:custGeom>
              <a:rect b="b" l="l" r="r" t="t"/>
              <a:pathLst>
                <a:path extrusionOk="0" h="9295" w="3228">
                  <a:moveTo>
                    <a:pt x="1" y="1"/>
                  </a:moveTo>
                  <a:lnTo>
                    <a:pt x="3204" y="9295"/>
                  </a:lnTo>
                  <a:lnTo>
                    <a:pt x="3228" y="9283"/>
                  </a:lnTo>
                  <a:lnTo>
                    <a:pt x="24"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13"/>
            <p:cNvSpPr/>
            <p:nvPr/>
          </p:nvSpPr>
          <p:spPr>
            <a:xfrm>
              <a:off x="5204100" y="4683300"/>
              <a:ext cx="242050" cy="151450"/>
            </a:xfrm>
            <a:custGeom>
              <a:rect b="b" l="l" r="r" t="t"/>
              <a:pathLst>
                <a:path extrusionOk="0" h="6058" w="9682">
                  <a:moveTo>
                    <a:pt x="8003" y="0"/>
                  </a:moveTo>
                  <a:cubicBezTo>
                    <a:pt x="7381" y="176"/>
                    <a:pt x="6783" y="293"/>
                    <a:pt x="6208" y="399"/>
                  </a:cubicBezTo>
                  <a:cubicBezTo>
                    <a:pt x="5515" y="505"/>
                    <a:pt x="4835" y="681"/>
                    <a:pt x="4178" y="904"/>
                  </a:cubicBezTo>
                  <a:cubicBezTo>
                    <a:pt x="3086" y="1326"/>
                    <a:pt x="2007" y="2359"/>
                    <a:pt x="1995" y="2371"/>
                  </a:cubicBezTo>
                  <a:cubicBezTo>
                    <a:pt x="1913" y="2453"/>
                    <a:pt x="0" y="4471"/>
                    <a:pt x="317" y="4835"/>
                  </a:cubicBezTo>
                  <a:cubicBezTo>
                    <a:pt x="340" y="4870"/>
                    <a:pt x="376" y="4882"/>
                    <a:pt x="423" y="4882"/>
                  </a:cubicBezTo>
                  <a:cubicBezTo>
                    <a:pt x="822" y="4882"/>
                    <a:pt x="1866" y="3931"/>
                    <a:pt x="2347" y="3462"/>
                  </a:cubicBezTo>
                  <a:lnTo>
                    <a:pt x="2347" y="3462"/>
                  </a:lnTo>
                  <a:cubicBezTo>
                    <a:pt x="1936" y="3955"/>
                    <a:pt x="1103" y="4987"/>
                    <a:pt x="1197" y="5422"/>
                  </a:cubicBezTo>
                  <a:cubicBezTo>
                    <a:pt x="1220" y="5504"/>
                    <a:pt x="1267" y="5562"/>
                    <a:pt x="1350" y="5598"/>
                  </a:cubicBezTo>
                  <a:cubicBezTo>
                    <a:pt x="1373" y="5609"/>
                    <a:pt x="1397" y="5609"/>
                    <a:pt x="1420" y="5609"/>
                  </a:cubicBezTo>
                  <a:cubicBezTo>
                    <a:pt x="1655" y="5609"/>
                    <a:pt x="2007" y="5281"/>
                    <a:pt x="2441" y="4882"/>
                  </a:cubicBezTo>
                  <a:cubicBezTo>
                    <a:pt x="2523" y="4788"/>
                    <a:pt x="2617" y="4706"/>
                    <a:pt x="2711" y="4624"/>
                  </a:cubicBezTo>
                  <a:cubicBezTo>
                    <a:pt x="3145" y="4225"/>
                    <a:pt x="3661" y="3790"/>
                    <a:pt x="4131" y="3661"/>
                  </a:cubicBezTo>
                  <a:cubicBezTo>
                    <a:pt x="4694" y="3505"/>
                    <a:pt x="5275" y="3423"/>
                    <a:pt x="5858" y="3423"/>
                  </a:cubicBezTo>
                  <a:cubicBezTo>
                    <a:pt x="5932" y="3423"/>
                    <a:pt x="6005" y="3424"/>
                    <a:pt x="6079" y="3427"/>
                  </a:cubicBezTo>
                  <a:cubicBezTo>
                    <a:pt x="6055" y="3521"/>
                    <a:pt x="5926" y="4060"/>
                    <a:pt x="5574" y="4366"/>
                  </a:cubicBezTo>
                  <a:cubicBezTo>
                    <a:pt x="5492" y="4448"/>
                    <a:pt x="5351" y="4542"/>
                    <a:pt x="5199" y="4659"/>
                  </a:cubicBezTo>
                  <a:cubicBezTo>
                    <a:pt x="4753" y="4976"/>
                    <a:pt x="4131" y="5422"/>
                    <a:pt x="4096" y="5750"/>
                  </a:cubicBezTo>
                  <a:cubicBezTo>
                    <a:pt x="4084" y="5821"/>
                    <a:pt x="4107" y="5891"/>
                    <a:pt x="4154" y="5950"/>
                  </a:cubicBezTo>
                  <a:cubicBezTo>
                    <a:pt x="4217" y="6013"/>
                    <a:pt x="4309" y="6057"/>
                    <a:pt x="4403" y="6057"/>
                  </a:cubicBezTo>
                  <a:cubicBezTo>
                    <a:pt x="4414" y="6057"/>
                    <a:pt x="4425" y="6057"/>
                    <a:pt x="4436" y="6055"/>
                  </a:cubicBezTo>
                  <a:cubicBezTo>
                    <a:pt x="4788" y="6055"/>
                    <a:pt x="5363" y="5715"/>
                    <a:pt x="6032" y="5293"/>
                  </a:cubicBezTo>
                  <a:cubicBezTo>
                    <a:pt x="6302" y="5128"/>
                    <a:pt x="6560" y="4964"/>
                    <a:pt x="6853" y="4800"/>
                  </a:cubicBezTo>
                  <a:cubicBezTo>
                    <a:pt x="7651" y="4366"/>
                    <a:pt x="8332" y="3767"/>
                    <a:pt x="8872" y="3039"/>
                  </a:cubicBezTo>
                  <a:cubicBezTo>
                    <a:pt x="8942" y="2946"/>
                    <a:pt x="9012" y="2852"/>
                    <a:pt x="9095" y="2770"/>
                  </a:cubicBezTo>
                  <a:cubicBezTo>
                    <a:pt x="9341" y="2558"/>
                    <a:pt x="9681" y="1972"/>
                    <a:pt x="9681" y="1972"/>
                  </a:cubicBezTo>
                  <a:lnTo>
                    <a:pt x="9658" y="1960"/>
                  </a:lnTo>
                  <a:cubicBezTo>
                    <a:pt x="9658" y="1960"/>
                    <a:pt x="9318" y="2547"/>
                    <a:pt x="9071" y="2758"/>
                  </a:cubicBezTo>
                  <a:cubicBezTo>
                    <a:pt x="8989" y="2840"/>
                    <a:pt x="8919" y="2934"/>
                    <a:pt x="8848" y="3028"/>
                  </a:cubicBezTo>
                  <a:cubicBezTo>
                    <a:pt x="8308" y="3755"/>
                    <a:pt x="7628" y="4354"/>
                    <a:pt x="6841" y="4788"/>
                  </a:cubicBezTo>
                  <a:cubicBezTo>
                    <a:pt x="6548" y="4952"/>
                    <a:pt x="6278" y="5117"/>
                    <a:pt x="6020" y="5269"/>
                  </a:cubicBezTo>
                  <a:cubicBezTo>
                    <a:pt x="5339" y="5682"/>
                    <a:pt x="4774" y="6019"/>
                    <a:pt x="4425" y="6019"/>
                  </a:cubicBezTo>
                  <a:cubicBezTo>
                    <a:pt x="4317" y="6019"/>
                    <a:pt x="4230" y="5986"/>
                    <a:pt x="4166" y="5915"/>
                  </a:cubicBezTo>
                  <a:cubicBezTo>
                    <a:pt x="4119" y="5868"/>
                    <a:pt x="4107" y="5809"/>
                    <a:pt x="4107" y="5738"/>
                  </a:cubicBezTo>
                  <a:cubicBezTo>
                    <a:pt x="4154" y="5422"/>
                    <a:pt x="4764" y="4987"/>
                    <a:pt x="5199" y="4671"/>
                  </a:cubicBezTo>
                  <a:cubicBezTo>
                    <a:pt x="5363" y="4542"/>
                    <a:pt x="5492" y="4448"/>
                    <a:pt x="5586" y="4377"/>
                  </a:cubicBezTo>
                  <a:cubicBezTo>
                    <a:pt x="5985" y="4037"/>
                    <a:pt x="6090" y="3403"/>
                    <a:pt x="6090" y="3403"/>
                  </a:cubicBezTo>
                  <a:lnTo>
                    <a:pt x="6090" y="3392"/>
                  </a:lnTo>
                  <a:lnTo>
                    <a:pt x="6079" y="3392"/>
                  </a:lnTo>
                  <a:cubicBezTo>
                    <a:pt x="6005" y="3389"/>
                    <a:pt x="5932" y="3388"/>
                    <a:pt x="5858" y="3388"/>
                  </a:cubicBezTo>
                  <a:cubicBezTo>
                    <a:pt x="5272" y="3388"/>
                    <a:pt x="4682" y="3470"/>
                    <a:pt x="4119" y="3626"/>
                  </a:cubicBezTo>
                  <a:cubicBezTo>
                    <a:pt x="3638" y="3767"/>
                    <a:pt x="3122" y="4189"/>
                    <a:pt x="2687" y="4600"/>
                  </a:cubicBezTo>
                  <a:cubicBezTo>
                    <a:pt x="2593" y="4682"/>
                    <a:pt x="2500" y="4764"/>
                    <a:pt x="2406" y="4847"/>
                  </a:cubicBezTo>
                  <a:cubicBezTo>
                    <a:pt x="1991" y="5240"/>
                    <a:pt x="1624" y="5586"/>
                    <a:pt x="1411" y="5586"/>
                  </a:cubicBezTo>
                  <a:cubicBezTo>
                    <a:pt x="1389" y="5586"/>
                    <a:pt x="1368" y="5582"/>
                    <a:pt x="1350" y="5574"/>
                  </a:cubicBezTo>
                  <a:cubicBezTo>
                    <a:pt x="1279" y="5551"/>
                    <a:pt x="1232" y="5492"/>
                    <a:pt x="1209" y="5422"/>
                  </a:cubicBezTo>
                  <a:cubicBezTo>
                    <a:pt x="1080" y="4870"/>
                    <a:pt x="2570" y="3239"/>
                    <a:pt x="2582" y="3227"/>
                  </a:cubicBezTo>
                  <a:lnTo>
                    <a:pt x="2570" y="3204"/>
                  </a:lnTo>
                  <a:cubicBezTo>
                    <a:pt x="2547" y="3215"/>
                    <a:pt x="915" y="4870"/>
                    <a:pt x="411" y="4870"/>
                  </a:cubicBezTo>
                  <a:cubicBezTo>
                    <a:pt x="376" y="4870"/>
                    <a:pt x="340" y="4847"/>
                    <a:pt x="329" y="4823"/>
                  </a:cubicBezTo>
                  <a:cubicBezTo>
                    <a:pt x="24" y="4483"/>
                    <a:pt x="1995" y="2406"/>
                    <a:pt x="2007" y="2394"/>
                  </a:cubicBezTo>
                  <a:cubicBezTo>
                    <a:pt x="2018" y="2382"/>
                    <a:pt x="3086" y="1350"/>
                    <a:pt x="4178" y="927"/>
                  </a:cubicBezTo>
                  <a:cubicBezTo>
                    <a:pt x="4835" y="704"/>
                    <a:pt x="5515" y="528"/>
                    <a:pt x="6208" y="423"/>
                  </a:cubicBezTo>
                  <a:cubicBezTo>
                    <a:pt x="6783" y="317"/>
                    <a:pt x="7381" y="200"/>
                    <a:pt x="8003" y="24"/>
                  </a:cubicBezTo>
                  <a:lnTo>
                    <a:pt x="8003"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13"/>
            <p:cNvSpPr/>
            <p:nvPr/>
          </p:nvSpPr>
          <p:spPr>
            <a:xfrm>
              <a:off x="5598675" y="4071325"/>
              <a:ext cx="177225" cy="421600"/>
            </a:xfrm>
            <a:custGeom>
              <a:rect b="b" l="l" r="r" t="t"/>
              <a:pathLst>
                <a:path extrusionOk="0" h="16864" w="7089">
                  <a:moveTo>
                    <a:pt x="7065" y="0"/>
                  </a:moveTo>
                  <a:cubicBezTo>
                    <a:pt x="6607" y="1760"/>
                    <a:pt x="6220" y="3474"/>
                    <a:pt x="5833" y="5128"/>
                  </a:cubicBezTo>
                  <a:cubicBezTo>
                    <a:pt x="4894" y="9189"/>
                    <a:pt x="4084" y="12697"/>
                    <a:pt x="3063" y="14059"/>
                  </a:cubicBezTo>
                  <a:cubicBezTo>
                    <a:pt x="2664" y="14598"/>
                    <a:pt x="1632" y="15525"/>
                    <a:pt x="0" y="16840"/>
                  </a:cubicBezTo>
                  <a:lnTo>
                    <a:pt x="12" y="16863"/>
                  </a:lnTo>
                  <a:cubicBezTo>
                    <a:pt x="1655" y="15549"/>
                    <a:pt x="2688" y="14610"/>
                    <a:pt x="3075" y="14070"/>
                  </a:cubicBezTo>
                  <a:cubicBezTo>
                    <a:pt x="4108" y="12697"/>
                    <a:pt x="4917" y="9189"/>
                    <a:pt x="5856" y="5128"/>
                  </a:cubicBezTo>
                  <a:cubicBezTo>
                    <a:pt x="6243" y="3474"/>
                    <a:pt x="6642" y="1760"/>
                    <a:pt x="7088"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13"/>
            <p:cNvSpPr/>
            <p:nvPr/>
          </p:nvSpPr>
          <p:spPr>
            <a:xfrm>
              <a:off x="5730700" y="4524000"/>
              <a:ext cx="81275" cy="78050"/>
            </a:xfrm>
            <a:custGeom>
              <a:rect b="b" l="l" r="r" t="t"/>
              <a:pathLst>
                <a:path extrusionOk="0" h="3122" w="3251">
                  <a:moveTo>
                    <a:pt x="3227" y="0"/>
                  </a:moveTo>
                  <a:cubicBezTo>
                    <a:pt x="2511" y="986"/>
                    <a:pt x="1420" y="2030"/>
                    <a:pt x="0" y="3098"/>
                  </a:cubicBezTo>
                  <a:lnTo>
                    <a:pt x="12" y="3122"/>
                  </a:lnTo>
                  <a:cubicBezTo>
                    <a:pt x="1444" y="2054"/>
                    <a:pt x="2523" y="1009"/>
                    <a:pt x="3251" y="12"/>
                  </a:cubicBezTo>
                  <a:lnTo>
                    <a:pt x="3227"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13"/>
            <p:cNvSpPr/>
            <p:nvPr/>
          </p:nvSpPr>
          <p:spPr>
            <a:xfrm>
              <a:off x="5384225" y="4597050"/>
              <a:ext cx="264050" cy="151675"/>
            </a:xfrm>
            <a:custGeom>
              <a:rect b="b" l="l" r="r" t="t"/>
              <a:pathLst>
                <a:path extrusionOk="0" h="6067" w="10562">
                  <a:moveTo>
                    <a:pt x="3098" y="0"/>
                  </a:moveTo>
                  <a:cubicBezTo>
                    <a:pt x="1362" y="1279"/>
                    <a:pt x="24" y="2218"/>
                    <a:pt x="12" y="2230"/>
                  </a:cubicBezTo>
                  <a:lnTo>
                    <a:pt x="0" y="2230"/>
                  </a:lnTo>
                  <a:lnTo>
                    <a:pt x="0" y="2241"/>
                  </a:lnTo>
                  <a:cubicBezTo>
                    <a:pt x="470" y="2969"/>
                    <a:pt x="998" y="3650"/>
                    <a:pt x="1561" y="4295"/>
                  </a:cubicBezTo>
                  <a:cubicBezTo>
                    <a:pt x="2617" y="5527"/>
                    <a:pt x="3016" y="6055"/>
                    <a:pt x="3016" y="6055"/>
                  </a:cubicBezTo>
                  <a:lnTo>
                    <a:pt x="3016" y="6067"/>
                  </a:lnTo>
                  <a:lnTo>
                    <a:pt x="3028" y="6055"/>
                  </a:lnTo>
                  <a:cubicBezTo>
                    <a:pt x="5621" y="4999"/>
                    <a:pt x="8144" y="3767"/>
                    <a:pt x="10562" y="2382"/>
                  </a:cubicBezTo>
                  <a:lnTo>
                    <a:pt x="10550" y="2359"/>
                  </a:lnTo>
                  <a:cubicBezTo>
                    <a:pt x="8133" y="3743"/>
                    <a:pt x="5621" y="4976"/>
                    <a:pt x="3028" y="6032"/>
                  </a:cubicBezTo>
                  <a:cubicBezTo>
                    <a:pt x="2981" y="5961"/>
                    <a:pt x="2570" y="5422"/>
                    <a:pt x="1584" y="4283"/>
                  </a:cubicBezTo>
                  <a:cubicBezTo>
                    <a:pt x="1021" y="3638"/>
                    <a:pt x="505" y="2957"/>
                    <a:pt x="35" y="2241"/>
                  </a:cubicBezTo>
                  <a:cubicBezTo>
                    <a:pt x="165" y="2148"/>
                    <a:pt x="1455" y="1232"/>
                    <a:pt x="3110" y="24"/>
                  </a:cubicBezTo>
                  <a:lnTo>
                    <a:pt x="3098"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13"/>
            <p:cNvSpPr/>
            <p:nvPr/>
          </p:nvSpPr>
          <p:spPr>
            <a:xfrm>
              <a:off x="6023775" y="3731000"/>
              <a:ext cx="49900" cy="76600"/>
            </a:xfrm>
            <a:custGeom>
              <a:rect b="b" l="l" r="r" t="t"/>
              <a:pathLst>
                <a:path extrusionOk="0" h="3064" w="1996">
                  <a:moveTo>
                    <a:pt x="1960" y="1"/>
                  </a:moveTo>
                  <a:lnTo>
                    <a:pt x="1737" y="1996"/>
                  </a:lnTo>
                  <a:cubicBezTo>
                    <a:pt x="1315" y="2406"/>
                    <a:pt x="12" y="3040"/>
                    <a:pt x="0" y="3040"/>
                  </a:cubicBezTo>
                  <a:lnTo>
                    <a:pt x="12" y="3063"/>
                  </a:lnTo>
                  <a:cubicBezTo>
                    <a:pt x="24" y="3063"/>
                    <a:pt x="1338" y="2430"/>
                    <a:pt x="1772" y="2007"/>
                  </a:cubicBezTo>
                  <a:lnTo>
                    <a:pt x="1995"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13"/>
            <p:cNvSpPr/>
            <p:nvPr/>
          </p:nvSpPr>
          <p:spPr>
            <a:xfrm>
              <a:off x="6222975" y="3650325"/>
              <a:ext cx="45500" cy="145250"/>
            </a:xfrm>
            <a:custGeom>
              <a:rect b="b" l="l" r="r" t="t"/>
              <a:pathLst>
                <a:path extrusionOk="0" h="5810" w="1820">
                  <a:moveTo>
                    <a:pt x="552" y="1"/>
                  </a:moveTo>
                  <a:cubicBezTo>
                    <a:pt x="528" y="200"/>
                    <a:pt x="0" y="4683"/>
                    <a:pt x="587" y="5270"/>
                  </a:cubicBezTo>
                  <a:cubicBezTo>
                    <a:pt x="904" y="5598"/>
                    <a:pt x="1338" y="5798"/>
                    <a:pt x="1784" y="5809"/>
                  </a:cubicBezTo>
                  <a:lnTo>
                    <a:pt x="1819" y="5809"/>
                  </a:lnTo>
                  <a:lnTo>
                    <a:pt x="1819" y="5786"/>
                  </a:lnTo>
                  <a:lnTo>
                    <a:pt x="1784" y="5786"/>
                  </a:lnTo>
                  <a:cubicBezTo>
                    <a:pt x="1338" y="5762"/>
                    <a:pt x="916" y="5575"/>
                    <a:pt x="610" y="5258"/>
                  </a:cubicBezTo>
                  <a:cubicBezTo>
                    <a:pt x="35" y="4683"/>
                    <a:pt x="575" y="47"/>
                    <a:pt x="575"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13"/>
            <p:cNvSpPr/>
            <p:nvPr/>
          </p:nvSpPr>
          <p:spPr>
            <a:xfrm>
              <a:off x="5738600" y="4726125"/>
              <a:ext cx="23225" cy="67500"/>
            </a:xfrm>
            <a:custGeom>
              <a:rect b="b" l="l" r="r" t="t"/>
              <a:pathLst>
                <a:path extrusionOk="0" h="2700" w="929">
                  <a:moveTo>
                    <a:pt x="905" y="0"/>
                  </a:moveTo>
                  <a:cubicBezTo>
                    <a:pt x="623" y="904"/>
                    <a:pt x="318" y="1808"/>
                    <a:pt x="1" y="2688"/>
                  </a:cubicBezTo>
                  <a:lnTo>
                    <a:pt x="24" y="2699"/>
                  </a:lnTo>
                  <a:cubicBezTo>
                    <a:pt x="341" y="1819"/>
                    <a:pt x="646" y="904"/>
                    <a:pt x="928" y="12"/>
                  </a:cubicBezTo>
                  <a:lnTo>
                    <a:pt x="905"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13"/>
            <p:cNvSpPr/>
            <p:nvPr/>
          </p:nvSpPr>
          <p:spPr>
            <a:xfrm>
              <a:off x="6434200" y="4685625"/>
              <a:ext cx="8525" cy="112700"/>
            </a:xfrm>
            <a:custGeom>
              <a:rect b="b" l="l" r="r" t="t"/>
              <a:pathLst>
                <a:path extrusionOk="0" h="4508" w="341">
                  <a:moveTo>
                    <a:pt x="317" y="1"/>
                  </a:moveTo>
                  <a:cubicBezTo>
                    <a:pt x="212" y="1515"/>
                    <a:pt x="106" y="3029"/>
                    <a:pt x="0" y="4507"/>
                  </a:cubicBezTo>
                  <a:lnTo>
                    <a:pt x="24" y="4507"/>
                  </a:lnTo>
                  <a:cubicBezTo>
                    <a:pt x="141" y="3029"/>
                    <a:pt x="247" y="1515"/>
                    <a:pt x="341"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13"/>
            <p:cNvSpPr/>
            <p:nvPr/>
          </p:nvSpPr>
          <p:spPr>
            <a:xfrm>
              <a:off x="5879125" y="3794950"/>
              <a:ext cx="484975" cy="120325"/>
            </a:xfrm>
            <a:custGeom>
              <a:rect b="b" l="l" r="r" t="t"/>
              <a:pathLst>
                <a:path extrusionOk="0" h="4813" w="19399">
                  <a:moveTo>
                    <a:pt x="15561" y="1"/>
                  </a:moveTo>
                  <a:lnTo>
                    <a:pt x="15561" y="13"/>
                  </a:lnTo>
                  <a:cubicBezTo>
                    <a:pt x="15362" y="916"/>
                    <a:pt x="14986" y="1773"/>
                    <a:pt x="14447" y="2536"/>
                  </a:cubicBezTo>
                  <a:cubicBezTo>
                    <a:pt x="13696" y="3580"/>
                    <a:pt x="12299" y="4777"/>
                    <a:pt x="9917" y="4777"/>
                  </a:cubicBezTo>
                  <a:cubicBezTo>
                    <a:pt x="9741" y="4777"/>
                    <a:pt x="9553" y="4777"/>
                    <a:pt x="9354" y="4765"/>
                  </a:cubicBezTo>
                  <a:cubicBezTo>
                    <a:pt x="7582" y="4624"/>
                    <a:pt x="6408" y="4096"/>
                    <a:pt x="5868" y="3181"/>
                  </a:cubicBezTo>
                  <a:cubicBezTo>
                    <a:pt x="5153" y="1972"/>
                    <a:pt x="5798" y="517"/>
                    <a:pt x="5798" y="505"/>
                  </a:cubicBezTo>
                  <a:lnTo>
                    <a:pt x="5810" y="470"/>
                  </a:lnTo>
                  <a:lnTo>
                    <a:pt x="5786" y="482"/>
                  </a:lnTo>
                  <a:cubicBezTo>
                    <a:pt x="5739" y="505"/>
                    <a:pt x="1139" y="2160"/>
                    <a:pt x="1" y="3510"/>
                  </a:cubicBezTo>
                  <a:lnTo>
                    <a:pt x="24" y="3533"/>
                  </a:lnTo>
                  <a:cubicBezTo>
                    <a:pt x="1104" y="2242"/>
                    <a:pt x="5376" y="670"/>
                    <a:pt x="5763" y="517"/>
                  </a:cubicBezTo>
                  <a:lnTo>
                    <a:pt x="5763" y="517"/>
                  </a:lnTo>
                  <a:cubicBezTo>
                    <a:pt x="5681" y="728"/>
                    <a:pt x="5176" y="2078"/>
                    <a:pt x="5845" y="3193"/>
                  </a:cubicBezTo>
                  <a:cubicBezTo>
                    <a:pt x="6396" y="4120"/>
                    <a:pt x="7570" y="4648"/>
                    <a:pt x="9354" y="4789"/>
                  </a:cubicBezTo>
                  <a:cubicBezTo>
                    <a:pt x="9541" y="4800"/>
                    <a:pt x="9741" y="4812"/>
                    <a:pt x="9917" y="4812"/>
                  </a:cubicBezTo>
                  <a:cubicBezTo>
                    <a:pt x="9941" y="4812"/>
                    <a:pt x="9966" y="4813"/>
                    <a:pt x="9990" y="4813"/>
                  </a:cubicBezTo>
                  <a:cubicBezTo>
                    <a:pt x="10892" y="4813"/>
                    <a:pt x="11769" y="4602"/>
                    <a:pt x="12569" y="4202"/>
                  </a:cubicBezTo>
                  <a:cubicBezTo>
                    <a:pt x="13320" y="3815"/>
                    <a:pt x="13977" y="3240"/>
                    <a:pt x="14470" y="2547"/>
                  </a:cubicBezTo>
                  <a:cubicBezTo>
                    <a:pt x="14998" y="1785"/>
                    <a:pt x="15385" y="928"/>
                    <a:pt x="15585" y="24"/>
                  </a:cubicBezTo>
                  <a:cubicBezTo>
                    <a:pt x="15820" y="95"/>
                    <a:pt x="18765" y="975"/>
                    <a:pt x="19387" y="1303"/>
                  </a:cubicBezTo>
                  <a:lnTo>
                    <a:pt x="19399" y="1280"/>
                  </a:lnTo>
                  <a:cubicBezTo>
                    <a:pt x="18742" y="940"/>
                    <a:pt x="15608" y="1"/>
                    <a:pt x="15585"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13"/>
            <p:cNvSpPr/>
            <p:nvPr/>
          </p:nvSpPr>
          <p:spPr>
            <a:xfrm>
              <a:off x="5786425" y="4042275"/>
              <a:ext cx="57825" cy="599100"/>
            </a:xfrm>
            <a:custGeom>
              <a:rect b="b" l="l" r="r" t="t"/>
              <a:pathLst>
                <a:path extrusionOk="0" h="23964" w="2313">
                  <a:moveTo>
                    <a:pt x="2289" y="0"/>
                  </a:moveTo>
                  <a:cubicBezTo>
                    <a:pt x="1608" y="5880"/>
                    <a:pt x="1550" y="12827"/>
                    <a:pt x="1550" y="14822"/>
                  </a:cubicBezTo>
                  <a:cubicBezTo>
                    <a:pt x="1550" y="17122"/>
                    <a:pt x="1033" y="20196"/>
                    <a:pt x="1" y="23963"/>
                  </a:cubicBezTo>
                  <a:lnTo>
                    <a:pt x="24" y="23963"/>
                  </a:lnTo>
                  <a:cubicBezTo>
                    <a:pt x="1057" y="20196"/>
                    <a:pt x="1585" y="17122"/>
                    <a:pt x="1573" y="14822"/>
                  </a:cubicBezTo>
                  <a:cubicBezTo>
                    <a:pt x="1573" y="12827"/>
                    <a:pt x="1632" y="5868"/>
                    <a:pt x="2313"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13"/>
            <p:cNvSpPr/>
            <p:nvPr/>
          </p:nvSpPr>
          <p:spPr>
            <a:xfrm>
              <a:off x="5721000" y="4588650"/>
              <a:ext cx="334775" cy="161250"/>
            </a:xfrm>
            <a:custGeom>
              <a:rect b="b" l="l" r="r" t="t"/>
              <a:pathLst>
                <a:path extrusionOk="0" h="6450" w="13391">
                  <a:moveTo>
                    <a:pt x="8348" y="0"/>
                  </a:moveTo>
                  <a:cubicBezTo>
                    <a:pt x="7674" y="0"/>
                    <a:pt x="6990" y="138"/>
                    <a:pt x="5692" y="559"/>
                  </a:cubicBezTo>
                  <a:cubicBezTo>
                    <a:pt x="4718" y="876"/>
                    <a:pt x="3334" y="1556"/>
                    <a:pt x="2090" y="2343"/>
                  </a:cubicBezTo>
                  <a:cubicBezTo>
                    <a:pt x="799" y="3141"/>
                    <a:pt x="13" y="3821"/>
                    <a:pt x="1" y="4150"/>
                  </a:cubicBezTo>
                  <a:cubicBezTo>
                    <a:pt x="1" y="4232"/>
                    <a:pt x="48" y="4314"/>
                    <a:pt x="130" y="4338"/>
                  </a:cubicBezTo>
                  <a:cubicBezTo>
                    <a:pt x="221" y="4378"/>
                    <a:pt x="329" y="4396"/>
                    <a:pt x="449" y="4396"/>
                  </a:cubicBezTo>
                  <a:cubicBezTo>
                    <a:pt x="1250" y="4396"/>
                    <a:pt x="2617" y="3604"/>
                    <a:pt x="3310" y="3176"/>
                  </a:cubicBezTo>
                  <a:lnTo>
                    <a:pt x="3310" y="3176"/>
                  </a:lnTo>
                  <a:cubicBezTo>
                    <a:pt x="2547" y="3739"/>
                    <a:pt x="963" y="4948"/>
                    <a:pt x="893" y="5394"/>
                  </a:cubicBezTo>
                  <a:cubicBezTo>
                    <a:pt x="881" y="5429"/>
                    <a:pt x="893" y="5476"/>
                    <a:pt x="916" y="5499"/>
                  </a:cubicBezTo>
                  <a:cubicBezTo>
                    <a:pt x="947" y="5541"/>
                    <a:pt x="1004" y="5559"/>
                    <a:pt x="1082" y="5559"/>
                  </a:cubicBezTo>
                  <a:cubicBezTo>
                    <a:pt x="1733" y="5559"/>
                    <a:pt x="3841" y="4240"/>
                    <a:pt x="4355" y="3915"/>
                  </a:cubicBezTo>
                  <a:lnTo>
                    <a:pt x="4355" y="3915"/>
                  </a:lnTo>
                  <a:cubicBezTo>
                    <a:pt x="3967" y="4291"/>
                    <a:pt x="2524" y="5758"/>
                    <a:pt x="2653" y="6157"/>
                  </a:cubicBezTo>
                  <a:cubicBezTo>
                    <a:pt x="2676" y="6215"/>
                    <a:pt x="2735" y="6262"/>
                    <a:pt x="2794" y="6262"/>
                  </a:cubicBezTo>
                  <a:lnTo>
                    <a:pt x="2852" y="6262"/>
                  </a:lnTo>
                  <a:cubicBezTo>
                    <a:pt x="3474" y="6262"/>
                    <a:pt x="4777" y="5124"/>
                    <a:pt x="5293" y="4643"/>
                  </a:cubicBezTo>
                  <a:lnTo>
                    <a:pt x="5293" y="4643"/>
                  </a:lnTo>
                  <a:cubicBezTo>
                    <a:pt x="4906" y="5077"/>
                    <a:pt x="4132" y="6027"/>
                    <a:pt x="4249" y="6344"/>
                  </a:cubicBezTo>
                  <a:cubicBezTo>
                    <a:pt x="4272" y="6415"/>
                    <a:pt x="4343" y="6450"/>
                    <a:pt x="4413" y="6450"/>
                  </a:cubicBezTo>
                  <a:lnTo>
                    <a:pt x="4460" y="6450"/>
                  </a:lnTo>
                  <a:cubicBezTo>
                    <a:pt x="5164" y="6450"/>
                    <a:pt x="6572" y="4924"/>
                    <a:pt x="6666" y="4831"/>
                  </a:cubicBezTo>
                  <a:cubicBezTo>
                    <a:pt x="6795" y="4831"/>
                    <a:pt x="9037" y="4725"/>
                    <a:pt x="9788" y="4138"/>
                  </a:cubicBezTo>
                  <a:cubicBezTo>
                    <a:pt x="10515" y="3575"/>
                    <a:pt x="10996" y="3340"/>
                    <a:pt x="11466" y="3340"/>
                  </a:cubicBezTo>
                  <a:cubicBezTo>
                    <a:pt x="11525" y="3340"/>
                    <a:pt x="11583" y="3340"/>
                    <a:pt x="11642" y="3352"/>
                  </a:cubicBezTo>
                  <a:cubicBezTo>
                    <a:pt x="12193" y="3422"/>
                    <a:pt x="13379" y="3422"/>
                    <a:pt x="13390" y="3422"/>
                  </a:cubicBezTo>
                  <a:lnTo>
                    <a:pt x="13390" y="3399"/>
                  </a:lnTo>
                  <a:cubicBezTo>
                    <a:pt x="13379" y="3399"/>
                    <a:pt x="12193" y="3399"/>
                    <a:pt x="11654" y="3328"/>
                  </a:cubicBezTo>
                  <a:cubicBezTo>
                    <a:pt x="11595" y="3317"/>
                    <a:pt x="11525" y="3317"/>
                    <a:pt x="11466" y="3317"/>
                  </a:cubicBezTo>
                  <a:cubicBezTo>
                    <a:pt x="10996" y="3317"/>
                    <a:pt x="10504" y="3551"/>
                    <a:pt x="9776" y="4115"/>
                  </a:cubicBezTo>
                  <a:cubicBezTo>
                    <a:pt x="9002" y="4713"/>
                    <a:pt x="6678" y="4807"/>
                    <a:pt x="6655" y="4807"/>
                  </a:cubicBezTo>
                  <a:cubicBezTo>
                    <a:pt x="6643" y="4831"/>
                    <a:pt x="5152" y="6438"/>
                    <a:pt x="4460" y="6438"/>
                  </a:cubicBezTo>
                  <a:lnTo>
                    <a:pt x="4413" y="6438"/>
                  </a:lnTo>
                  <a:cubicBezTo>
                    <a:pt x="4355" y="6438"/>
                    <a:pt x="4296" y="6403"/>
                    <a:pt x="4272" y="6344"/>
                  </a:cubicBezTo>
                  <a:cubicBezTo>
                    <a:pt x="4132" y="5945"/>
                    <a:pt x="5493" y="4455"/>
                    <a:pt x="5505" y="4443"/>
                  </a:cubicBezTo>
                  <a:lnTo>
                    <a:pt x="5493" y="4420"/>
                  </a:lnTo>
                  <a:cubicBezTo>
                    <a:pt x="5469" y="4443"/>
                    <a:pt x="3603" y="6239"/>
                    <a:pt x="2852" y="6239"/>
                  </a:cubicBezTo>
                  <a:lnTo>
                    <a:pt x="2794" y="6239"/>
                  </a:lnTo>
                  <a:cubicBezTo>
                    <a:pt x="2747" y="6239"/>
                    <a:pt x="2688" y="6204"/>
                    <a:pt x="2676" y="6157"/>
                  </a:cubicBezTo>
                  <a:cubicBezTo>
                    <a:pt x="2524" y="5722"/>
                    <a:pt x="4437" y="3868"/>
                    <a:pt x="4460" y="3845"/>
                  </a:cubicBezTo>
                  <a:lnTo>
                    <a:pt x="4437" y="3833"/>
                  </a:lnTo>
                  <a:cubicBezTo>
                    <a:pt x="4413" y="3845"/>
                    <a:pt x="1785" y="5546"/>
                    <a:pt x="1080" y="5546"/>
                  </a:cubicBezTo>
                  <a:cubicBezTo>
                    <a:pt x="1072" y="5548"/>
                    <a:pt x="1064" y="5549"/>
                    <a:pt x="1055" y="5549"/>
                  </a:cubicBezTo>
                  <a:cubicBezTo>
                    <a:pt x="1014" y="5549"/>
                    <a:pt x="969" y="5528"/>
                    <a:pt x="940" y="5499"/>
                  </a:cubicBezTo>
                  <a:cubicBezTo>
                    <a:pt x="916" y="5476"/>
                    <a:pt x="904" y="5441"/>
                    <a:pt x="916" y="5406"/>
                  </a:cubicBezTo>
                  <a:cubicBezTo>
                    <a:pt x="998" y="4819"/>
                    <a:pt x="3697" y="2929"/>
                    <a:pt x="3733" y="2918"/>
                  </a:cubicBezTo>
                  <a:lnTo>
                    <a:pt x="3709" y="2894"/>
                  </a:lnTo>
                  <a:cubicBezTo>
                    <a:pt x="3688" y="2905"/>
                    <a:pt x="1506" y="4369"/>
                    <a:pt x="442" y="4369"/>
                  </a:cubicBezTo>
                  <a:cubicBezTo>
                    <a:pt x="328" y="4369"/>
                    <a:pt x="226" y="4352"/>
                    <a:pt x="142" y="4314"/>
                  </a:cubicBezTo>
                  <a:cubicBezTo>
                    <a:pt x="71" y="4291"/>
                    <a:pt x="24" y="4220"/>
                    <a:pt x="24" y="4150"/>
                  </a:cubicBezTo>
                  <a:cubicBezTo>
                    <a:pt x="48" y="3821"/>
                    <a:pt x="846" y="3141"/>
                    <a:pt x="2101" y="2354"/>
                  </a:cubicBezTo>
                  <a:cubicBezTo>
                    <a:pt x="3345" y="1580"/>
                    <a:pt x="4718" y="911"/>
                    <a:pt x="5692" y="594"/>
                  </a:cubicBezTo>
                  <a:cubicBezTo>
                    <a:pt x="6995" y="165"/>
                    <a:pt x="7679" y="24"/>
                    <a:pt x="8356" y="24"/>
                  </a:cubicBezTo>
                  <a:cubicBezTo>
                    <a:pt x="8770" y="24"/>
                    <a:pt x="9181" y="77"/>
                    <a:pt x="9729" y="148"/>
                  </a:cubicBezTo>
                  <a:lnTo>
                    <a:pt x="10128" y="195"/>
                  </a:lnTo>
                  <a:cubicBezTo>
                    <a:pt x="11008" y="324"/>
                    <a:pt x="11877" y="383"/>
                    <a:pt x="12757" y="406"/>
                  </a:cubicBezTo>
                  <a:lnTo>
                    <a:pt x="12792" y="406"/>
                  </a:lnTo>
                  <a:lnTo>
                    <a:pt x="12792" y="383"/>
                  </a:lnTo>
                  <a:cubicBezTo>
                    <a:pt x="11912" y="371"/>
                    <a:pt x="11020" y="301"/>
                    <a:pt x="10140" y="172"/>
                  </a:cubicBezTo>
                  <a:lnTo>
                    <a:pt x="9729" y="125"/>
                  </a:lnTo>
                  <a:cubicBezTo>
                    <a:pt x="9178" y="53"/>
                    <a:pt x="8765" y="0"/>
                    <a:pt x="8348"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13"/>
            <p:cNvSpPr/>
            <p:nvPr/>
          </p:nvSpPr>
          <p:spPr>
            <a:xfrm>
              <a:off x="6042550" y="3826925"/>
              <a:ext cx="542750" cy="885425"/>
            </a:xfrm>
            <a:custGeom>
              <a:rect b="b" l="l" r="r" t="t"/>
              <a:pathLst>
                <a:path extrusionOk="0" h="35417" w="21710">
                  <a:moveTo>
                    <a:pt x="12850" y="24"/>
                  </a:moveTo>
                  <a:cubicBezTo>
                    <a:pt x="12944" y="60"/>
                    <a:pt x="13918" y="459"/>
                    <a:pt x="15138" y="1620"/>
                  </a:cubicBezTo>
                  <a:cubicBezTo>
                    <a:pt x="16312" y="2747"/>
                    <a:pt x="17955" y="4836"/>
                    <a:pt x="19093" y="8403"/>
                  </a:cubicBezTo>
                  <a:cubicBezTo>
                    <a:pt x="20184" y="11806"/>
                    <a:pt x="21064" y="17228"/>
                    <a:pt x="21358" y="22203"/>
                  </a:cubicBezTo>
                  <a:cubicBezTo>
                    <a:pt x="21675" y="27695"/>
                    <a:pt x="21240" y="31521"/>
                    <a:pt x="20137" y="32718"/>
                  </a:cubicBezTo>
                  <a:cubicBezTo>
                    <a:pt x="19586" y="33316"/>
                    <a:pt x="18236" y="33833"/>
                    <a:pt x="16112" y="34243"/>
                  </a:cubicBezTo>
                  <a:cubicBezTo>
                    <a:pt x="14422" y="34572"/>
                    <a:pt x="12228" y="34842"/>
                    <a:pt x="9611" y="35041"/>
                  </a:cubicBezTo>
                  <a:cubicBezTo>
                    <a:pt x="5258" y="35370"/>
                    <a:pt x="1127" y="35393"/>
                    <a:pt x="892" y="35393"/>
                  </a:cubicBezTo>
                  <a:cubicBezTo>
                    <a:pt x="845" y="35194"/>
                    <a:pt x="106" y="32331"/>
                    <a:pt x="12" y="30207"/>
                  </a:cubicBezTo>
                  <a:cubicBezTo>
                    <a:pt x="728" y="30101"/>
                    <a:pt x="13894" y="28212"/>
                    <a:pt x="14634" y="27414"/>
                  </a:cubicBezTo>
                  <a:cubicBezTo>
                    <a:pt x="15021" y="26979"/>
                    <a:pt x="13894" y="22215"/>
                    <a:pt x="12721" y="17169"/>
                  </a:cubicBezTo>
                  <a:cubicBezTo>
                    <a:pt x="11665" y="12628"/>
                    <a:pt x="10573" y="7934"/>
                    <a:pt x="10491" y="6068"/>
                  </a:cubicBezTo>
                  <a:cubicBezTo>
                    <a:pt x="10409" y="4484"/>
                    <a:pt x="10796" y="2923"/>
                    <a:pt x="11606" y="1573"/>
                  </a:cubicBezTo>
                  <a:cubicBezTo>
                    <a:pt x="11946" y="998"/>
                    <a:pt x="12357" y="482"/>
                    <a:pt x="12850" y="24"/>
                  </a:cubicBezTo>
                  <a:close/>
                  <a:moveTo>
                    <a:pt x="12850" y="1"/>
                  </a:moveTo>
                  <a:cubicBezTo>
                    <a:pt x="12357" y="447"/>
                    <a:pt x="11935" y="975"/>
                    <a:pt x="11594" y="1550"/>
                  </a:cubicBezTo>
                  <a:cubicBezTo>
                    <a:pt x="10785" y="2911"/>
                    <a:pt x="10397" y="4484"/>
                    <a:pt x="10468" y="6068"/>
                  </a:cubicBezTo>
                  <a:cubicBezTo>
                    <a:pt x="10550" y="7934"/>
                    <a:pt x="11653" y="12628"/>
                    <a:pt x="12709" y="17169"/>
                  </a:cubicBezTo>
                  <a:cubicBezTo>
                    <a:pt x="13883" y="22215"/>
                    <a:pt x="14997" y="26979"/>
                    <a:pt x="14622" y="27390"/>
                  </a:cubicBezTo>
                  <a:cubicBezTo>
                    <a:pt x="13894" y="28188"/>
                    <a:pt x="153" y="30160"/>
                    <a:pt x="12" y="30183"/>
                  </a:cubicBezTo>
                  <a:lnTo>
                    <a:pt x="0" y="30183"/>
                  </a:lnTo>
                  <a:lnTo>
                    <a:pt x="0" y="30195"/>
                  </a:lnTo>
                  <a:cubicBezTo>
                    <a:pt x="82" y="32378"/>
                    <a:pt x="869" y="35370"/>
                    <a:pt x="880" y="35405"/>
                  </a:cubicBezTo>
                  <a:lnTo>
                    <a:pt x="880" y="35417"/>
                  </a:lnTo>
                  <a:lnTo>
                    <a:pt x="892" y="35417"/>
                  </a:lnTo>
                  <a:cubicBezTo>
                    <a:pt x="927" y="35417"/>
                    <a:pt x="5152" y="35405"/>
                    <a:pt x="9611" y="35065"/>
                  </a:cubicBezTo>
                  <a:cubicBezTo>
                    <a:pt x="12228" y="34865"/>
                    <a:pt x="14422" y="34607"/>
                    <a:pt x="16124" y="34267"/>
                  </a:cubicBezTo>
                  <a:cubicBezTo>
                    <a:pt x="18248" y="33856"/>
                    <a:pt x="19598" y="33340"/>
                    <a:pt x="20161" y="32741"/>
                  </a:cubicBezTo>
                  <a:cubicBezTo>
                    <a:pt x="21252" y="31533"/>
                    <a:pt x="21710" y="27695"/>
                    <a:pt x="21393" y="22203"/>
                  </a:cubicBezTo>
                  <a:cubicBezTo>
                    <a:pt x="21100" y="17228"/>
                    <a:pt x="20208" y="11806"/>
                    <a:pt x="19116" y="8391"/>
                  </a:cubicBezTo>
                  <a:cubicBezTo>
                    <a:pt x="17978" y="4824"/>
                    <a:pt x="16335" y="2735"/>
                    <a:pt x="15162" y="1609"/>
                  </a:cubicBezTo>
                  <a:cubicBezTo>
                    <a:pt x="13883" y="388"/>
                    <a:pt x="12862" y="1"/>
                    <a:pt x="12850"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13"/>
            <p:cNvSpPr/>
            <p:nvPr/>
          </p:nvSpPr>
          <p:spPr>
            <a:xfrm>
              <a:off x="5922275" y="3440850"/>
              <a:ext cx="348825" cy="289300"/>
            </a:xfrm>
            <a:custGeom>
              <a:rect b="b" l="l" r="r" t="t"/>
              <a:pathLst>
                <a:path extrusionOk="0" h="11572" w="13953">
                  <a:moveTo>
                    <a:pt x="258" y="1"/>
                  </a:moveTo>
                  <a:cubicBezTo>
                    <a:pt x="12" y="2348"/>
                    <a:pt x="0" y="5798"/>
                    <a:pt x="1303" y="8872"/>
                  </a:cubicBezTo>
                  <a:cubicBezTo>
                    <a:pt x="1948" y="10421"/>
                    <a:pt x="2910" y="11278"/>
                    <a:pt x="4236" y="11513"/>
                  </a:cubicBezTo>
                  <a:cubicBezTo>
                    <a:pt x="4506" y="11560"/>
                    <a:pt x="4776" y="11571"/>
                    <a:pt x="5046" y="11571"/>
                  </a:cubicBezTo>
                  <a:cubicBezTo>
                    <a:pt x="6008" y="11571"/>
                    <a:pt x="7029" y="11325"/>
                    <a:pt x="8003" y="11055"/>
                  </a:cubicBezTo>
                  <a:cubicBezTo>
                    <a:pt x="10245" y="10433"/>
                    <a:pt x="12415" y="8837"/>
                    <a:pt x="13953" y="6678"/>
                  </a:cubicBezTo>
                  <a:lnTo>
                    <a:pt x="13929" y="6655"/>
                  </a:lnTo>
                  <a:cubicBezTo>
                    <a:pt x="12392" y="8814"/>
                    <a:pt x="10233" y="10410"/>
                    <a:pt x="7991" y="11032"/>
                  </a:cubicBezTo>
                  <a:cubicBezTo>
                    <a:pt x="6962" y="11311"/>
                    <a:pt x="5955" y="11542"/>
                    <a:pt x="5027" y="11542"/>
                  </a:cubicBezTo>
                  <a:cubicBezTo>
                    <a:pt x="3502" y="11542"/>
                    <a:pt x="2187" y="10918"/>
                    <a:pt x="1326" y="8861"/>
                  </a:cubicBezTo>
                  <a:cubicBezTo>
                    <a:pt x="23" y="5798"/>
                    <a:pt x="47" y="2348"/>
                    <a:pt x="282"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13"/>
            <p:cNvSpPr/>
            <p:nvPr/>
          </p:nvSpPr>
          <p:spPr>
            <a:xfrm>
              <a:off x="5878250" y="3188675"/>
              <a:ext cx="479700" cy="417700"/>
            </a:xfrm>
            <a:custGeom>
              <a:rect b="b" l="l" r="r" t="t"/>
              <a:pathLst>
                <a:path extrusionOk="0" h="16708" w="19188">
                  <a:moveTo>
                    <a:pt x="12909" y="9466"/>
                  </a:moveTo>
                  <a:cubicBezTo>
                    <a:pt x="13249" y="9841"/>
                    <a:pt x="13555" y="10158"/>
                    <a:pt x="13590" y="10675"/>
                  </a:cubicBezTo>
                  <a:cubicBezTo>
                    <a:pt x="13660" y="11238"/>
                    <a:pt x="13801" y="11789"/>
                    <a:pt x="14024" y="12317"/>
                  </a:cubicBezTo>
                  <a:cubicBezTo>
                    <a:pt x="14160" y="12640"/>
                    <a:pt x="14333" y="12975"/>
                    <a:pt x="14480" y="13136"/>
                  </a:cubicBezTo>
                  <a:lnTo>
                    <a:pt x="14480" y="13136"/>
                  </a:lnTo>
                  <a:cubicBezTo>
                    <a:pt x="14356" y="12993"/>
                    <a:pt x="14199" y="12700"/>
                    <a:pt x="14036" y="12317"/>
                  </a:cubicBezTo>
                  <a:cubicBezTo>
                    <a:pt x="13813" y="11801"/>
                    <a:pt x="13672" y="11250"/>
                    <a:pt x="13601" y="10686"/>
                  </a:cubicBezTo>
                  <a:cubicBezTo>
                    <a:pt x="13566" y="10170"/>
                    <a:pt x="13261" y="9841"/>
                    <a:pt x="12909" y="9466"/>
                  </a:cubicBezTo>
                  <a:close/>
                  <a:moveTo>
                    <a:pt x="11022" y="0"/>
                  </a:moveTo>
                  <a:cubicBezTo>
                    <a:pt x="9504" y="0"/>
                    <a:pt x="7323" y="405"/>
                    <a:pt x="5352" y="1075"/>
                  </a:cubicBezTo>
                  <a:cubicBezTo>
                    <a:pt x="4202" y="1439"/>
                    <a:pt x="3099" y="1956"/>
                    <a:pt x="2078" y="2613"/>
                  </a:cubicBezTo>
                  <a:cubicBezTo>
                    <a:pt x="1104" y="3270"/>
                    <a:pt x="517" y="3974"/>
                    <a:pt x="329" y="4690"/>
                  </a:cubicBezTo>
                  <a:cubicBezTo>
                    <a:pt x="1" y="5945"/>
                    <a:pt x="247" y="7142"/>
                    <a:pt x="505" y="7929"/>
                  </a:cubicBezTo>
                  <a:cubicBezTo>
                    <a:pt x="834" y="8914"/>
                    <a:pt x="1315" y="9630"/>
                    <a:pt x="1644" y="9900"/>
                  </a:cubicBezTo>
                  <a:cubicBezTo>
                    <a:pt x="1741" y="9989"/>
                    <a:pt x="1832" y="10030"/>
                    <a:pt x="1901" y="10030"/>
                  </a:cubicBezTo>
                  <a:cubicBezTo>
                    <a:pt x="1923" y="10030"/>
                    <a:pt x="1943" y="10026"/>
                    <a:pt x="1960" y="10017"/>
                  </a:cubicBezTo>
                  <a:cubicBezTo>
                    <a:pt x="2043" y="9982"/>
                    <a:pt x="2078" y="9877"/>
                    <a:pt x="2078" y="9712"/>
                  </a:cubicBezTo>
                  <a:cubicBezTo>
                    <a:pt x="2078" y="8738"/>
                    <a:pt x="2582" y="7846"/>
                    <a:pt x="3427" y="7354"/>
                  </a:cubicBezTo>
                  <a:cubicBezTo>
                    <a:pt x="4680" y="7964"/>
                    <a:pt x="6058" y="8281"/>
                    <a:pt x="7442" y="8281"/>
                  </a:cubicBezTo>
                  <a:cubicBezTo>
                    <a:pt x="8054" y="8281"/>
                    <a:pt x="8667" y="8219"/>
                    <a:pt x="9271" y="8093"/>
                  </a:cubicBezTo>
                  <a:cubicBezTo>
                    <a:pt x="10151" y="7929"/>
                    <a:pt x="10985" y="7624"/>
                    <a:pt x="11771" y="7213"/>
                  </a:cubicBezTo>
                  <a:cubicBezTo>
                    <a:pt x="11923" y="8410"/>
                    <a:pt x="12440" y="8973"/>
                    <a:pt x="12909" y="9466"/>
                  </a:cubicBezTo>
                  <a:cubicBezTo>
                    <a:pt x="12451" y="8973"/>
                    <a:pt x="11923" y="8421"/>
                    <a:pt x="11783" y="7213"/>
                  </a:cubicBezTo>
                  <a:lnTo>
                    <a:pt x="11783" y="7189"/>
                  </a:lnTo>
                  <a:lnTo>
                    <a:pt x="11759" y="7201"/>
                  </a:lnTo>
                  <a:cubicBezTo>
                    <a:pt x="10973" y="7624"/>
                    <a:pt x="10128" y="7917"/>
                    <a:pt x="9260" y="8081"/>
                  </a:cubicBezTo>
                  <a:cubicBezTo>
                    <a:pt x="8654" y="8203"/>
                    <a:pt x="8042" y="8264"/>
                    <a:pt x="7433" y="8264"/>
                  </a:cubicBezTo>
                  <a:cubicBezTo>
                    <a:pt x="6046" y="8264"/>
                    <a:pt x="4671" y="7950"/>
                    <a:pt x="3416" y="7330"/>
                  </a:cubicBezTo>
                  <a:cubicBezTo>
                    <a:pt x="2559" y="7835"/>
                    <a:pt x="2043" y="8738"/>
                    <a:pt x="2054" y="9724"/>
                  </a:cubicBezTo>
                  <a:cubicBezTo>
                    <a:pt x="2054" y="9877"/>
                    <a:pt x="2007" y="9970"/>
                    <a:pt x="1949" y="10006"/>
                  </a:cubicBezTo>
                  <a:cubicBezTo>
                    <a:pt x="1936" y="10013"/>
                    <a:pt x="1920" y="10017"/>
                    <a:pt x="1903" y="10017"/>
                  </a:cubicBezTo>
                  <a:cubicBezTo>
                    <a:pt x="1842" y="10017"/>
                    <a:pt x="1756" y="9971"/>
                    <a:pt x="1655" y="9888"/>
                  </a:cubicBezTo>
                  <a:cubicBezTo>
                    <a:pt x="1339" y="9618"/>
                    <a:pt x="857" y="8914"/>
                    <a:pt x="529" y="7940"/>
                  </a:cubicBezTo>
                  <a:cubicBezTo>
                    <a:pt x="271" y="7154"/>
                    <a:pt x="36" y="5957"/>
                    <a:pt x="353" y="4713"/>
                  </a:cubicBezTo>
                  <a:cubicBezTo>
                    <a:pt x="541" y="3997"/>
                    <a:pt x="1127" y="3293"/>
                    <a:pt x="2101" y="2648"/>
                  </a:cubicBezTo>
                  <a:cubicBezTo>
                    <a:pt x="3111" y="1991"/>
                    <a:pt x="4214" y="1474"/>
                    <a:pt x="5364" y="1099"/>
                  </a:cubicBezTo>
                  <a:cubicBezTo>
                    <a:pt x="7325" y="439"/>
                    <a:pt x="9494" y="36"/>
                    <a:pt x="11016" y="36"/>
                  </a:cubicBezTo>
                  <a:cubicBezTo>
                    <a:pt x="11334" y="36"/>
                    <a:pt x="11623" y="53"/>
                    <a:pt x="11876" y="90"/>
                  </a:cubicBezTo>
                  <a:cubicBezTo>
                    <a:pt x="14282" y="430"/>
                    <a:pt x="14869" y="1627"/>
                    <a:pt x="15315" y="2484"/>
                  </a:cubicBezTo>
                  <a:cubicBezTo>
                    <a:pt x="15385" y="2624"/>
                    <a:pt x="15456" y="2765"/>
                    <a:pt x="15526" y="2883"/>
                  </a:cubicBezTo>
                  <a:cubicBezTo>
                    <a:pt x="15948" y="2941"/>
                    <a:pt x="16347" y="3094"/>
                    <a:pt x="16711" y="3317"/>
                  </a:cubicBezTo>
                  <a:cubicBezTo>
                    <a:pt x="17286" y="3669"/>
                    <a:pt x="18049" y="4385"/>
                    <a:pt x="18378" y="5746"/>
                  </a:cubicBezTo>
                  <a:cubicBezTo>
                    <a:pt x="18929" y="7999"/>
                    <a:pt x="19152" y="12787"/>
                    <a:pt x="16523" y="16413"/>
                  </a:cubicBezTo>
                  <a:cubicBezTo>
                    <a:pt x="16403" y="16590"/>
                    <a:pt x="16200" y="16693"/>
                    <a:pt x="15993" y="16693"/>
                  </a:cubicBezTo>
                  <a:cubicBezTo>
                    <a:pt x="15939" y="16693"/>
                    <a:pt x="15885" y="16686"/>
                    <a:pt x="15831" y="16671"/>
                  </a:cubicBezTo>
                  <a:cubicBezTo>
                    <a:pt x="15573" y="16612"/>
                    <a:pt x="15385" y="16401"/>
                    <a:pt x="15350" y="16143"/>
                  </a:cubicBezTo>
                  <a:cubicBezTo>
                    <a:pt x="15303" y="15826"/>
                    <a:pt x="15291" y="14876"/>
                    <a:pt x="15420" y="14747"/>
                  </a:cubicBezTo>
                  <a:cubicBezTo>
                    <a:pt x="15432" y="14735"/>
                    <a:pt x="15444" y="14735"/>
                    <a:pt x="15456" y="14735"/>
                  </a:cubicBezTo>
                  <a:lnTo>
                    <a:pt x="15456" y="14747"/>
                  </a:lnTo>
                  <a:cubicBezTo>
                    <a:pt x="15503" y="14747"/>
                    <a:pt x="15538" y="14758"/>
                    <a:pt x="15585" y="14758"/>
                  </a:cubicBezTo>
                  <a:cubicBezTo>
                    <a:pt x="16089" y="14758"/>
                    <a:pt x="16629" y="14219"/>
                    <a:pt x="16958" y="13632"/>
                  </a:cubicBezTo>
                  <a:cubicBezTo>
                    <a:pt x="17333" y="12963"/>
                    <a:pt x="17591" y="11977"/>
                    <a:pt x="17075" y="11402"/>
                  </a:cubicBezTo>
                  <a:cubicBezTo>
                    <a:pt x="16757" y="11040"/>
                    <a:pt x="16433" y="10864"/>
                    <a:pt x="16117" y="10864"/>
                  </a:cubicBezTo>
                  <a:cubicBezTo>
                    <a:pt x="16012" y="10864"/>
                    <a:pt x="15909" y="10883"/>
                    <a:pt x="15808" y="10921"/>
                  </a:cubicBezTo>
                  <a:cubicBezTo>
                    <a:pt x="15162" y="11179"/>
                    <a:pt x="14728" y="12153"/>
                    <a:pt x="14728" y="12904"/>
                  </a:cubicBezTo>
                  <a:cubicBezTo>
                    <a:pt x="14728" y="13110"/>
                    <a:pt x="14695" y="13227"/>
                    <a:pt x="14628" y="13233"/>
                  </a:cubicBezTo>
                  <a:lnTo>
                    <a:pt x="14628" y="13233"/>
                  </a:lnTo>
                  <a:cubicBezTo>
                    <a:pt x="14584" y="13229"/>
                    <a:pt x="14534" y="13194"/>
                    <a:pt x="14480" y="13136"/>
                  </a:cubicBezTo>
                  <a:lnTo>
                    <a:pt x="14480" y="13136"/>
                  </a:lnTo>
                  <a:cubicBezTo>
                    <a:pt x="14535" y="13199"/>
                    <a:pt x="14583" y="13233"/>
                    <a:pt x="14622" y="13233"/>
                  </a:cubicBezTo>
                  <a:cubicBezTo>
                    <a:pt x="14624" y="13233"/>
                    <a:pt x="14626" y="13233"/>
                    <a:pt x="14628" y="13233"/>
                  </a:cubicBezTo>
                  <a:lnTo>
                    <a:pt x="14628" y="13233"/>
                  </a:lnTo>
                  <a:cubicBezTo>
                    <a:pt x="14630" y="13233"/>
                    <a:pt x="14632" y="13233"/>
                    <a:pt x="14634" y="13233"/>
                  </a:cubicBezTo>
                  <a:cubicBezTo>
                    <a:pt x="14716" y="13233"/>
                    <a:pt x="14751" y="13115"/>
                    <a:pt x="14751" y="12881"/>
                  </a:cubicBezTo>
                  <a:cubicBezTo>
                    <a:pt x="14751" y="12153"/>
                    <a:pt x="15186" y="11167"/>
                    <a:pt x="15819" y="10933"/>
                  </a:cubicBezTo>
                  <a:cubicBezTo>
                    <a:pt x="15916" y="10896"/>
                    <a:pt x="16015" y="10877"/>
                    <a:pt x="16114" y="10877"/>
                  </a:cubicBezTo>
                  <a:cubicBezTo>
                    <a:pt x="16423" y="10877"/>
                    <a:pt x="16741" y="11056"/>
                    <a:pt x="17052" y="11402"/>
                  </a:cubicBezTo>
                  <a:cubicBezTo>
                    <a:pt x="17533" y="11918"/>
                    <a:pt x="17333" y="12881"/>
                    <a:pt x="16934" y="13597"/>
                  </a:cubicBezTo>
                  <a:cubicBezTo>
                    <a:pt x="16606" y="14172"/>
                    <a:pt x="16078" y="14711"/>
                    <a:pt x="15585" y="14711"/>
                  </a:cubicBezTo>
                  <a:cubicBezTo>
                    <a:pt x="15549" y="14711"/>
                    <a:pt x="15503" y="14711"/>
                    <a:pt x="15467" y="14700"/>
                  </a:cubicBezTo>
                  <a:cubicBezTo>
                    <a:pt x="15461" y="14697"/>
                    <a:pt x="15455" y="14695"/>
                    <a:pt x="15449" y="14695"/>
                  </a:cubicBezTo>
                  <a:cubicBezTo>
                    <a:pt x="15432" y="14695"/>
                    <a:pt x="15417" y="14706"/>
                    <a:pt x="15409" y="14723"/>
                  </a:cubicBezTo>
                  <a:cubicBezTo>
                    <a:pt x="15256" y="14864"/>
                    <a:pt x="15280" y="15861"/>
                    <a:pt x="15315" y="16143"/>
                  </a:cubicBezTo>
                  <a:cubicBezTo>
                    <a:pt x="15350" y="16413"/>
                    <a:pt x="15549" y="16624"/>
                    <a:pt x="15819" y="16695"/>
                  </a:cubicBezTo>
                  <a:cubicBezTo>
                    <a:pt x="15878" y="16706"/>
                    <a:pt x="15937" y="16706"/>
                    <a:pt x="15995" y="16706"/>
                  </a:cubicBezTo>
                  <a:cubicBezTo>
                    <a:pt x="16006" y="16707"/>
                    <a:pt x="16016" y="16707"/>
                    <a:pt x="16026" y="16707"/>
                  </a:cubicBezTo>
                  <a:cubicBezTo>
                    <a:pt x="16238" y="16707"/>
                    <a:pt x="16436" y="16593"/>
                    <a:pt x="16559" y="16425"/>
                  </a:cubicBezTo>
                  <a:cubicBezTo>
                    <a:pt x="19187" y="12787"/>
                    <a:pt x="18964" y="7999"/>
                    <a:pt x="18413" y="5734"/>
                  </a:cubicBezTo>
                  <a:cubicBezTo>
                    <a:pt x="18084" y="4361"/>
                    <a:pt x="17321" y="3645"/>
                    <a:pt x="16735" y="3293"/>
                  </a:cubicBezTo>
                  <a:cubicBezTo>
                    <a:pt x="16371" y="3070"/>
                    <a:pt x="15960" y="2918"/>
                    <a:pt x="15538" y="2859"/>
                  </a:cubicBezTo>
                  <a:cubicBezTo>
                    <a:pt x="15467" y="2742"/>
                    <a:pt x="15409" y="2613"/>
                    <a:pt x="15338" y="2472"/>
                  </a:cubicBezTo>
                  <a:cubicBezTo>
                    <a:pt x="14892" y="1604"/>
                    <a:pt x="14294" y="407"/>
                    <a:pt x="11876" y="55"/>
                  </a:cubicBezTo>
                  <a:cubicBezTo>
                    <a:pt x="11626" y="18"/>
                    <a:pt x="11338" y="0"/>
                    <a:pt x="11022"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13"/>
            <p:cNvSpPr/>
            <p:nvPr/>
          </p:nvSpPr>
          <p:spPr>
            <a:xfrm>
              <a:off x="5888225" y="3884725"/>
              <a:ext cx="89500" cy="178700"/>
            </a:xfrm>
            <a:custGeom>
              <a:rect b="b" l="l" r="r" t="t"/>
              <a:pathLst>
                <a:path extrusionOk="0" h="7148" w="3580">
                  <a:moveTo>
                    <a:pt x="1" y="1"/>
                  </a:moveTo>
                  <a:lnTo>
                    <a:pt x="1" y="24"/>
                  </a:lnTo>
                  <a:lnTo>
                    <a:pt x="1186" y="24"/>
                  </a:lnTo>
                  <a:cubicBezTo>
                    <a:pt x="2489" y="24"/>
                    <a:pt x="3545" y="1608"/>
                    <a:pt x="3545" y="3568"/>
                  </a:cubicBezTo>
                  <a:cubicBezTo>
                    <a:pt x="3545" y="5528"/>
                    <a:pt x="2489" y="7112"/>
                    <a:pt x="1186" y="7112"/>
                  </a:cubicBezTo>
                  <a:lnTo>
                    <a:pt x="1" y="7112"/>
                  </a:lnTo>
                  <a:lnTo>
                    <a:pt x="1" y="7147"/>
                  </a:lnTo>
                  <a:lnTo>
                    <a:pt x="1186" y="7147"/>
                  </a:lnTo>
                  <a:cubicBezTo>
                    <a:pt x="2500" y="7147"/>
                    <a:pt x="3580" y="5540"/>
                    <a:pt x="3580" y="3568"/>
                  </a:cubicBezTo>
                  <a:cubicBezTo>
                    <a:pt x="3580" y="1597"/>
                    <a:pt x="2512" y="1"/>
                    <a:pt x="1186"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13"/>
            <p:cNvSpPr/>
            <p:nvPr/>
          </p:nvSpPr>
          <p:spPr>
            <a:xfrm>
              <a:off x="5852725" y="3884725"/>
              <a:ext cx="95075" cy="178700"/>
            </a:xfrm>
            <a:custGeom>
              <a:rect b="b" l="l" r="r" t="t"/>
              <a:pathLst>
                <a:path extrusionOk="0" h="7148" w="3803">
                  <a:moveTo>
                    <a:pt x="1421" y="1"/>
                  </a:moveTo>
                  <a:cubicBezTo>
                    <a:pt x="904" y="12"/>
                    <a:pt x="412" y="235"/>
                    <a:pt x="71" y="623"/>
                  </a:cubicBezTo>
                  <a:lnTo>
                    <a:pt x="95" y="646"/>
                  </a:lnTo>
                  <a:cubicBezTo>
                    <a:pt x="435" y="259"/>
                    <a:pt x="916" y="36"/>
                    <a:pt x="1421" y="24"/>
                  </a:cubicBezTo>
                  <a:cubicBezTo>
                    <a:pt x="2723" y="24"/>
                    <a:pt x="3779" y="1608"/>
                    <a:pt x="3779" y="3568"/>
                  </a:cubicBezTo>
                  <a:cubicBezTo>
                    <a:pt x="3779" y="5528"/>
                    <a:pt x="2723" y="7112"/>
                    <a:pt x="1421" y="7112"/>
                  </a:cubicBezTo>
                  <a:cubicBezTo>
                    <a:pt x="916" y="7112"/>
                    <a:pt x="435" y="6877"/>
                    <a:pt x="24" y="6431"/>
                  </a:cubicBezTo>
                  <a:lnTo>
                    <a:pt x="1" y="6443"/>
                  </a:lnTo>
                  <a:cubicBezTo>
                    <a:pt x="412" y="6901"/>
                    <a:pt x="904" y="7147"/>
                    <a:pt x="1421" y="7147"/>
                  </a:cubicBezTo>
                  <a:cubicBezTo>
                    <a:pt x="2747" y="7147"/>
                    <a:pt x="3803" y="5540"/>
                    <a:pt x="3803" y="3568"/>
                  </a:cubicBezTo>
                  <a:cubicBezTo>
                    <a:pt x="3803" y="1597"/>
                    <a:pt x="2747" y="1"/>
                    <a:pt x="1421"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13"/>
            <p:cNvSpPr/>
            <p:nvPr/>
          </p:nvSpPr>
          <p:spPr>
            <a:xfrm>
              <a:off x="5870325" y="3914950"/>
              <a:ext cx="45225" cy="117950"/>
            </a:xfrm>
            <a:custGeom>
              <a:rect b="b" l="l" r="r" t="t"/>
              <a:pathLst>
                <a:path extrusionOk="0" h="4718" w="1809">
                  <a:moveTo>
                    <a:pt x="224" y="0"/>
                  </a:moveTo>
                  <a:lnTo>
                    <a:pt x="224" y="24"/>
                  </a:lnTo>
                  <a:cubicBezTo>
                    <a:pt x="1081" y="24"/>
                    <a:pt x="1773" y="1068"/>
                    <a:pt x="1773" y="2359"/>
                  </a:cubicBezTo>
                  <a:cubicBezTo>
                    <a:pt x="1785" y="2958"/>
                    <a:pt x="1585" y="3544"/>
                    <a:pt x="1210" y="4014"/>
                  </a:cubicBezTo>
                  <a:cubicBezTo>
                    <a:pt x="869" y="4436"/>
                    <a:pt x="423" y="4694"/>
                    <a:pt x="1" y="4694"/>
                  </a:cubicBezTo>
                  <a:lnTo>
                    <a:pt x="1" y="4718"/>
                  </a:lnTo>
                  <a:cubicBezTo>
                    <a:pt x="435" y="4718"/>
                    <a:pt x="881" y="4460"/>
                    <a:pt x="1233" y="4026"/>
                  </a:cubicBezTo>
                  <a:cubicBezTo>
                    <a:pt x="1609" y="3556"/>
                    <a:pt x="1808" y="2958"/>
                    <a:pt x="1808" y="2359"/>
                  </a:cubicBezTo>
                  <a:cubicBezTo>
                    <a:pt x="1808" y="1057"/>
                    <a:pt x="1092" y="0"/>
                    <a:pt x="224"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13"/>
            <p:cNvSpPr/>
            <p:nvPr/>
          </p:nvSpPr>
          <p:spPr>
            <a:xfrm>
              <a:off x="5601325" y="3900100"/>
              <a:ext cx="297775" cy="233150"/>
            </a:xfrm>
            <a:custGeom>
              <a:rect b="b" l="l" r="r" t="t"/>
              <a:pathLst>
                <a:path extrusionOk="0" h="9326" w="11911">
                  <a:moveTo>
                    <a:pt x="10874" y="1"/>
                  </a:moveTo>
                  <a:cubicBezTo>
                    <a:pt x="10088" y="1"/>
                    <a:pt x="8185" y="734"/>
                    <a:pt x="6982" y="1193"/>
                  </a:cubicBezTo>
                  <a:cubicBezTo>
                    <a:pt x="6759" y="1287"/>
                    <a:pt x="6560" y="1357"/>
                    <a:pt x="6396" y="1416"/>
                  </a:cubicBezTo>
                  <a:cubicBezTo>
                    <a:pt x="5562" y="1733"/>
                    <a:pt x="4659" y="2859"/>
                    <a:pt x="3861" y="3857"/>
                  </a:cubicBezTo>
                  <a:cubicBezTo>
                    <a:pt x="3368" y="4479"/>
                    <a:pt x="2899" y="5065"/>
                    <a:pt x="2488" y="5406"/>
                  </a:cubicBezTo>
                  <a:cubicBezTo>
                    <a:pt x="1878" y="5934"/>
                    <a:pt x="798" y="6274"/>
                    <a:pt x="0" y="6474"/>
                  </a:cubicBezTo>
                  <a:lnTo>
                    <a:pt x="0" y="6497"/>
                  </a:lnTo>
                  <a:cubicBezTo>
                    <a:pt x="798" y="6309"/>
                    <a:pt x="1889" y="5957"/>
                    <a:pt x="2511" y="5429"/>
                  </a:cubicBezTo>
                  <a:cubicBezTo>
                    <a:pt x="2922" y="5077"/>
                    <a:pt x="3391" y="4490"/>
                    <a:pt x="3884" y="3868"/>
                  </a:cubicBezTo>
                  <a:cubicBezTo>
                    <a:pt x="4682" y="2883"/>
                    <a:pt x="5586" y="1756"/>
                    <a:pt x="6407" y="1439"/>
                  </a:cubicBezTo>
                  <a:lnTo>
                    <a:pt x="6994" y="1216"/>
                  </a:lnTo>
                  <a:cubicBezTo>
                    <a:pt x="8187" y="758"/>
                    <a:pt x="10088" y="24"/>
                    <a:pt x="10867" y="24"/>
                  </a:cubicBezTo>
                  <a:cubicBezTo>
                    <a:pt x="10984" y="24"/>
                    <a:pt x="11076" y="41"/>
                    <a:pt x="11136" y="78"/>
                  </a:cubicBezTo>
                  <a:cubicBezTo>
                    <a:pt x="11172" y="102"/>
                    <a:pt x="11207" y="137"/>
                    <a:pt x="11207" y="184"/>
                  </a:cubicBezTo>
                  <a:cubicBezTo>
                    <a:pt x="11289" y="841"/>
                    <a:pt x="8426" y="2155"/>
                    <a:pt x="8390" y="2167"/>
                  </a:cubicBezTo>
                  <a:lnTo>
                    <a:pt x="8402" y="2190"/>
                  </a:lnTo>
                  <a:cubicBezTo>
                    <a:pt x="8431" y="2181"/>
                    <a:pt x="10396" y="1557"/>
                    <a:pt x="11358" y="1557"/>
                  </a:cubicBezTo>
                  <a:cubicBezTo>
                    <a:pt x="11570" y="1557"/>
                    <a:pt x="11734" y="1588"/>
                    <a:pt x="11817" y="1662"/>
                  </a:cubicBezTo>
                  <a:cubicBezTo>
                    <a:pt x="11876" y="1709"/>
                    <a:pt x="11887" y="1780"/>
                    <a:pt x="11876" y="1850"/>
                  </a:cubicBezTo>
                  <a:cubicBezTo>
                    <a:pt x="11711" y="2660"/>
                    <a:pt x="8801" y="3340"/>
                    <a:pt x="8778" y="3340"/>
                  </a:cubicBezTo>
                  <a:lnTo>
                    <a:pt x="8684" y="3364"/>
                  </a:lnTo>
                  <a:lnTo>
                    <a:pt x="8778" y="3364"/>
                  </a:lnTo>
                  <a:cubicBezTo>
                    <a:pt x="8801" y="3364"/>
                    <a:pt x="11430" y="3552"/>
                    <a:pt x="11559" y="3974"/>
                  </a:cubicBezTo>
                  <a:cubicBezTo>
                    <a:pt x="11582" y="4033"/>
                    <a:pt x="11547" y="4091"/>
                    <a:pt x="11465" y="4150"/>
                  </a:cubicBezTo>
                  <a:cubicBezTo>
                    <a:pt x="10982" y="4526"/>
                    <a:pt x="9903" y="4591"/>
                    <a:pt x="9206" y="4591"/>
                  </a:cubicBezTo>
                  <a:cubicBezTo>
                    <a:pt x="8837" y="4591"/>
                    <a:pt x="8575" y="4573"/>
                    <a:pt x="8567" y="4573"/>
                  </a:cubicBezTo>
                  <a:lnTo>
                    <a:pt x="8567" y="4596"/>
                  </a:lnTo>
                  <a:cubicBezTo>
                    <a:pt x="8590" y="4596"/>
                    <a:pt x="10702" y="5112"/>
                    <a:pt x="10737" y="5453"/>
                  </a:cubicBezTo>
                  <a:cubicBezTo>
                    <a:pt x="10737" y="5488"/>
                    <a:pt x="10714" y="5535"/>
                    <a:pt x="10644" y="5570"/>
                  </a:cubicBezTo>
                  <a:cubicBezTo>
                    <a:pt x="10379" y="5698"/>
                    <a:pt x="9967" y="5736"/>
                    <a:pt x="9569" y="5736"/>
                  </a:cubicBezTo>
                  <a:cubicBezTo>
                    <a:pt x="8978" y="5736"/>
                    <a:pt x="8416" y="5652"/>
                    <a:pt x="8402" y="5652"/>
                  </a:cubicBezTo>
                  <a:cubicBezTo>
                    <a:pt x="7968" y="6122"/>
                    <a:pt x="7487" y="6544"/>
                    <a:pt x="6971" y="6920"/>
                  </a:cubicBezTo>
                  <a:cubicBezTo>
                    <a:pt x="6184" y="7483"/>
                    <a:pt x="4999" y="8140"/>
                    <a:pt x="3720" y="8140"/>
                  </a:cubicBezTo>
                  <a:lnTo>
                    <a:pt x="3603" y="8140"/>
                  </a:lnTo>
                  <a:lnTo>
                    <a:pt x="1432" y="9302"/>
                  </a:lnTo>
                  <a:lnTo>
                    <a:pt x="1443" y="9325"/>
                  </a:lnTo>
                  <a:lnTo>
                    <a:pt x="3579" y="8175"/>
                  </a:lnTo>
                  <a:lnTo>
                    <a:pt x="3697" y="8175"/>
                  </a:lnTo>
                  <a:cubicBezTo>
                    <a:pt x="4987" y="8175"/>
                    <a:pt x="6184" y="7518"/>
                    <a:pt x="6959" y="6955"/>
                  </a:cubicBezTo>
                  <a:cubicBezTo>
                    <a:pt x="7487" y="6591"/>
                    <a:pt x="7968" y="6157"/>
                    <a:pt x="8402" y="5687"/>
                  </a:cubicBezTo>
                  <a:cubicBezTo>
                    <a:pt x="8471" y="5694"/>
                    <a:pt x="9017" y="5774"/>
                    <a:pt x="9583" y="5774"/>
                  </a:cubicBezTo>
                  <a:cubicBezTo>
                    <a:pt x="9978" y="5774"/>
                    <a:pt x="10383" y="5735"/>
                    <a:pt x="10644" y="5605"/>
                  </a:cubicBezTo>
                  <a:cubicBezTo>
                    <a:pt x="10726" y="5558"/>
                    <a:pt x="10761" y="5511"/>
                    <a:pt x="10761" y="5453"/>
                  </a:cubicBezTo>
                  <a:cubicBezTo>
                    <a:pt x="10726" y="5148"/>
                    <a:pt x="9177" y="4725"/>
                    <a:pt x="8707" y="4608"/>
                  </a:cubicBezTo>
                  <a:lnTo>
                    <a:pt x="8707" y="4608"/>
                  </a:lnTo>
                  <a:cubicBezTo>
                    <a:pt x="8828" y="4614"/>
                    <a:pt x="9021" y="4621"/>
                    <a:pt x="9254" y="4621"/>
                  </a:cubicBezTo>
                  <a:cubicBezTo>
                    <a:pt x="9952" y="4621"/>
                    <a:pt x="11002" y="4555"/>
                    <a:pt x="11477" y="4185"/>
                  </a:cubicBezTo>
                  <a:cubicBezTo>
                    <a:pt x="11571" y="4115"/>
                    <a:pt x="11606" y="4044"/>
                    <a:pt x="11582" y="3974"/>
                  </a:cubicBezTo>
                  <a:cubicBezTo>
                    <a:pt x="11465" y="3575"/>
                    <a:pt x="9318" y="3387"/>
                    <a:pt x="8860" y="3352"/>
                  </a:cubicBezTo>
                  <a:cubicBezTo>
                    <a:pt x="9353" y="3235"/>
                    <a:pt x="11747" y="2613"/>
                    <a:pt x="11899" y="1850"/>
                  </a:cubicBezTo>
                  <a:cubicBezTo>
                    <a:pt x="11911" y="1780"/>
                    <a:pt x="11899" y="1698"/>
                    <a:pt x="11841" y="1651"/>
                  </a:cubicBezTo>
                  <a:cubicBezTo>
                    <a:pt x="11751" y="1571"/>
                    <a:pt x="11575" y="1539"/>
                    <a:pt x="11349" y="1539"/>
                  </a:cubicBezTo>
                  <a:cubicBezTo>
                    <a:pt x="10540" y="1539"/>
                    <a:pt x="9083" y="1952"/>
                    <a:pt x="8578" y="2108"/>
                  </a:cubicBezTo>
                  <a:cubicBezTo>
                    <a:pt x="9200" y="1815"/>
                    <a:pt x="11301" y="770"/>
                    <a:pt x="11230" y="184"/>
                  </a:cubicBezTo>
                  <a:cubicBezTo>
                    <a:pt x="11230" y="125"/>
                    <a:pt x="11195" y="78"/>
                    <a:pt x="11148" y="55"/>
                  </a:cubicBezTo>
                  <a:cubicBezTo>
                    <a:pt x="11087" y="18"/>
                    <a:pt x="10993" y="1"/>
                    <a:pt x="10874"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13"/>
            <p:cNvSpPr/>
            <p:nvPr/>
          </p:nvSpPr>
          <p:spPr>
            <a:xfrm>
              <a:off x="4642275" y="3804675"/>
              <a:ext cx="997500" cy="541850"/>
            </a:xfrm>
            <a:custGeom>
              <a:rect b="b" l="l" r="r" t="t"/>
              <a:pathLst>
                <a:path extrusionOk="0" h="21674" w="39900">
                  <a:moveTo>
                    <a:pt x="4834" y="24"/>
                  </a:moveTo>
                  <a:cubicBezTo>
                    <a:pt x="5889" y="24"/>
                    <a:pt x="6844" y="351"/>
                    <a:pt x="7441" y="938"/>
                  </a:cubicBezTo>
                  <a:cubicBezTo>
                    <a:pt x="9283" y="2792"/>
                    <a:pt x="18190" y="13975"/>
                    <a:pt x="18272" y="14081"/>
                  </a:cubicBezTo>
                  <a:lnTo>
                    <a:pt x="37846" y="10138"/>
                  </a:lnTo>
                  <a:cubicBezTo>
                    <a:pt x="39113" y="10478"/>
                    <a:pt x="39582" y="11887"/>
                    <a:pt x="39747" y="13001"/>
                  </a:cubicBezTo>
                  <a:cubicBezTo>
                    <a:pt x="39852" y="13788"/>
                    <a:pt x="39876" y="14586"/>
                    <a:pt x="39805" y="15372"/>
                  </a:cubicBezTo>
                  <a:cubicBezTo>
                    <a:pt x="39594" y="15454"/>
                    <a:pt x="35147" y="17085"/>
                    <a:pt x="30206" y="18646"/>
                  </a:cubicBezTo>
                  <a:cubicBezTo>
                    <a:pt x="25823" y="20041"/>
                    <a:pt x="20207" y="21644"/>
                    <a:pt x="17575" y="21644"/>
                  </a:cubicBezTo>
                  <a:cubicBezTo>
                    <a:pt x="17417" y="21644"/>
                    <a:pt x="17269" y="21638"/>
                    <a:pt x="17134" y="21627"/>
                  </a:cubicBezTo>
                  <a:cubicBezTo>
                    <a:pt x="13977" y="21345"/>
                    <a:pt x="9811" y="17496"/>
                    <a:pt x="7617" y="15231"/>
                  </a:cubicBezTo>
                  <a:cubicBezTo>
                    <a:pt x="4237" y="11746"/>
                    <a:pt x="1538" y="8014"/>
                    <a:pt x="611" y="6113"/>
                  </a:cubicBezTo>
                  <a:cubicBezTo>
                    <a:pt x="24" y="4940"/>
                    <a:pt x="36" y="3555"/>
                    <a:pt x="623" y="2393"/>
                  </a:cubicBezTo>
                  <a:lnTo>
                    <a:pt x="634" y="2393"/>
                  </a:lnTo>
                  <a:cubicBezTo>
                    <a:pt x="1292" y="1149"/>
                    <a:pt x="2547" y="304"/>
                    <a:pt x="4061" y="81"/>
                  </a:cubicBezTo>
                  <a:cubicBezTo>
                    <a:pt x="4322" y="43"/>
                    <a:pt x="4581" y="24"/>
                    <a:pt x="4834" y="24"/>
                  </a:cubicBezTo>
                  <a:close/>
                  <a:moveTo>
                    <a:pt x="4827" y="0"/>
                  </a:moveTo>
                  <a:cubicBezTo>
                    <a:pt x="4573" y="0"/>
                    <a:pt x="4312" y="19"/>
                    <a:pt x="4049" y="58"/>
                  </a:cubicBezTo>
                  <a:cubicBezTo>
                    <a:pt x="2524" y="281"/>
                    <a:pt x="1268" y="1137"/>
                    <a:pt x="599" y="2381"/>
                  </a:cubicBezTo>
                  <a:cubicBezTo>
                    <a:pt x="1" y="3555"/>
                    <a:pt x="1" y="4951"/>
                    <a:pt x="599" y="6125"/>
                  </a:cubicBezTo>
                  <a:cubicBezTo>
                    <a:pt x="1515" y="8026"/>
                    <a:pt x="4225" y="11769"/>
                    <a:pt x="7593" y="15254"/>
                  </a:cubicBezTo>
                  <a:cubicBezTo>
                    <a:pt x="9799" y="17519"/>
                    <a:pt x="13977" y="21380"/>
                    <a:pt x="17134" y="21650"/>
                  </a:cubicBezTo>
                  <a:cubicBezTo>
                    <a:pt x="17263" y="21673"/>
                    <a:pt x="17415" y="21673"/>
                    <a:pt x="17568" y="21673"/>
                  </a:cubicBezTo>
                  <a:cubicBezTo>
                    <a:pt x="20197" y="21673"/>
                    <a:pt x="25829" y="20066"/>
                    <a:pt x="30230" y="18681"/>
                  </a:cubicBezTo>
                  <a:cubicBezTo>
                    <a:pt x="35264" y="17085"/>
                    <a:pt x="39794" y="15419"/>
                    <a:pt x="39841" y="15395"/>
                  </a:cubicBezTo>
                  <a:cubicBezTo>
                    <a:pt x="39899" y="14597"/>
                    <a:pt x="39888" y="13799"/>
                    <a:pt x="39770" y="13001"/>
                  </a:cubicBezTo>
                  <a:cubicBezTo>
                    <a:pt x="39700" y="12379"/>
                    <a:pt x="39500" y="11781"/>
                    <a:pt x="39207" y="11218"/>
                  </a:cubicBezTo>
                  <a:cubicBezTo>
                    <a:pt x="38925" y="10678"/>
                    <a:pt x="38432" y="10279"/>
                    <a:pt x="37846" y="10115"/>
                  </a:cubicBezTo>
                  <a:lnTo>
                    <a:pt x="18284" y="14058"/>
                  </a:lnTo>
                  <a:cubicBezTo>
                    <a:pt x="18026" y="13741"/>
                    <a:pt x="9283" y="2757"/>
                    <a:pt x="7452" y="926"/>
                  </a:cubicBezTo>
                  <a:cubicBezTo>
                    <a:pt x="6856" y="330"/>
                    <a:pt x="5892" y="0"/>
                    <a:pt x="4827"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13"/>
            <p:cNvSpPr/>
            <p:nvPr/>
          </p:nvSpPr>
          <p:spPr>
            <a:xfrm>
              <a:off x="3934675" y="4357650"/>
              <a:ext cx="227975" cy="97725"/>
            </a:xfrm>
            <a:custGeom>
              <a:rect b="b" l="l" r="r" t="t"/>
              <a:pathLst>
                <a:path extrusionOk="0" h="3909" w="9119">
                  <a:moveTo>
                    <a:pt x="1878" y="0"/>
                  </a:moveTo>
                  <a:cubicBezTo>
                    <a:pt x="845" y="0"/>
                    <a:pt x="0" y="845"/>
                    <a:pt x="0" y="1878"/>
                  </a:cubicBezTo>
                  <a:lnTo>
                    <a:pt x="0" y="3908"/>
                  </a:lnTo>
                  <a:lnTo>
                    <a:pt x="24" y="3908"/>
                  </a:lnTo>
                  <a:lnTo>
                    <a:pt x="24" y="1878"/>
                  </a:lnTo>
                  <a:cubicBezTo>
                    <a:pt x="24" y="857"/>
                    <a:pt x="857" y="36"/>
                    <a:pt x="1878" y="24"/>
                  </a:cubicBezTo>
                  <a:lnTo>
                    <a:pt x="7252" y="24"/>
                  </a:lnTo>
                  <a:cubicBezTo>
                    <a:pt x="8262" y="36"/>
                    <a:pt x="9095" y="857"/>
                    <a:pt x="9095" y="1878"/>
                  </a:cubicBezTo>
                  <a:lnTo>
                    <a:pt x="9095" y="3908"/>
                  </a:lnTo>
                  <a:lnTo>
                    <a:pt x="9118" y="3908"/>
                  </a:lnTo>
                  <a:lnTo>
                    <a:pt x="9118" y="1878"/>
                  </a:lnTo>
                  <a:cubicBezTo>
                    <a:pt x="9118" y="845"/>
                    <a:pt x="8285" y="0"/>
                    <a:pt x="7252"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13"/>
            <p:cNvSpPr/>
            <p:nvPr/>
          </p:nvSpPr>
          <p:spPr>
            <a:xfrm>
              <a:off x="3956375" y="4379350"/>
              <a:ext cx="184850" cy="76025"/>
            </a:xfrm>
            <a:custGeom>
              <a:rect b="b" l="l" r="r" t="t"/>
              <a:pathLst>
                <a:path extrusionOk="0" h="3041" w="7394">
                  <a:moveTo>
                    <a:pt x="1010" y="1"/>
                  </a:moveTo>
                  <a:cubicBezTo>
                    <a:pt x="447" y="1"/>
                    <a:pt x="1" y="447"/>
                    <a:pt x="1" y="1010"/>
                  </a:cubicBezTo>
                  <a:lnTo>
                    <a:pt x="1" y="3040"/>
                  </a:lnTo>
                  <a:lnTo>
                    <a:pt x="24" y="3040"/>
                  </a:lnTo>
                  <a:lnTo>
                    <a:pt x="24" y="1010"/>
                  </a:lnTo>
                  <a:cubicBezTo>
                    <a:pt x="24" y="470"/>
                    <a:pt x="458" y="24"/>
                    <a:pt x="1010" y="24"/>
                  </a:cubicBezTo>
                  <a:lnTo>
                    <a:pt x="6384" y="24"/>
                  </a:lnTo>
                  <a:cubicBezTo>
                    <a:pt x="6924" y="24"/>
                    <a:pt x="7358" y="470"/>
                    <a:pt x="7358" y="1010"/>
                  </a:cubicBezTo>
                  <a:lnTo>
                    <a:pt x="7358" y="3040"/>
                  </a:lnTo>
                  <a:lnTo>
                    <a:pt x="7394" y="3040"/>
                  </a:lnTo>
                  <a:lnTo>
                    <a:pt x="7394" y="1010"/>
                  </a:lnTo>
                  <a:cubicBezTo>
                    <a:pt x="7394" y="447"/>
                    <a:pt x="6936" y="1"/>
                    <a:pt x="6384"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13"/>
            <p:cNvSpPr/>
            <p:nvPr/>
          </p:nvSpPr>
          <p:spPr>
            <a:xfrm>
              <a:off x="3746625" y="4453875"/>
              <a:ext cx="468525" cy="341800"/>
            </a:xfrm>
            <a:custGeom>
              <a:rect b="b" l="l" r="r" t="t"/>
              <a:pathLst>
                <a:path extrusionOk="0" h="13672" w="18741">
                  <a:moveTo>
                    <a:pt x="0" y="0"/>
                  </a:moveTo>
                  <a:lnTo>
                    <a:pt x="0" y="13672"/>
                  </a:lnTo>
                  <a:lnTo>
                    <a:pt x="24" y="13672"/>
                  </a:lnTo>
                  <a:lnTo>
                    <a:pt x="24" y="24"/>
                  </a:lnTo>
                  <a:lnTo>
                    <a:pt x="18717" y="24"/>
                  </a:lnTo>
                  <a:lnTo>
                    <a:pt x="18717" y="13672"/>
                  </a:lnTo>
                  <a:lnTo>
                    <a:pt x="18741" y="13672"/>
                  </a:lnTo>
                  <a:lnTo>
                    <a:pt x="18741"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13"/>
            <p:cNvSpPr/>
            <p:nvPr/>
          </p:nvSpPr>
          <p:spPr>
            <a:xfrm>
              <a:off x="4214850" y="4453875"/>
              <a:ext cx="137900" cy="341800"/>
            </a:xfrm>
            <a:custGeom>
              <a:rect b="b" l="l" r="r" t="t"/>
              <a:pathLst>
                <a:path extrusionOk="0" h="13672" w="5516">
                  <a:moveTo>
                    <a:pt x="0" y="0"/>
                  </a:moveTo>
                  <a:lnTo>
                    <a:pt x="0" y="24"/>
                  </a:lnTo>
                  <a:lnTo>
                    <a:pt x="5492" y="24"/>
                  </a:lnTo>
                  <a:lnTo>
                    <a:pt x="5492" y="13672"/>
                  </a:lnTo>
                  <a:lnTo>
                    <a:pt x="5516" y="13672"/>
                  </a:lnTo>
                  <a:lnTo>
                    <a:pt x="5516"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13"/>
            <p:cNvSpPr/>
            <p:nvPr/>
          </p:nvSpPr>
          <p:spPr>
            <a:xfrm>
              <a:off x="3858400" y="4511200"/>
              <a:ext cx="236175" cy="227275"/>
            </a:xfrm>
            <a:custGeom>
              <a:rect b="b" l="l" r="r" t="t"/>
              <a:pathLst>
                <a:path extrusionOk="0" h="9091" w="9447">
                  <a:moveTo>
                    <a:pt x="4905" y="31"/>
                  </a:moveTo>
                  <a:cubicBezTo>
                    <a:pt x="7393" y="31"/>
                    <a:pt x="9423" y="2049"/>
                    <a:pt x="9423" y="4549"/>
                  </a:cubicBezTo>
                  <a:cubicBezTo>
                    <a:pt x="9423" y="6380"/>
                    <a:pt x="8320" y="8022"/>
                    <a:pt x="6630" y="8726"/>
                  </a:cubicBezTo>
                  <a:cubicBezTo>
                    <a:pt x="6070" y="8960"/>
                    <a:pt x="5482" y="9073"/>
                    <a:pt x="4898" y="9073"/>
                  </a:cubicBezTo>
                  <a:cubicBezTo>
                    <a:pt x="3722" y="9073"/>
                    <a:pt x="2565" y="8612"/>
                    <a:pt x="1702" y="7741"/>
                  </a:cubicBezTo>
                  <a:cubicBezTo>
                    <a:pt x="411" y="6450"/>
                    <a:pt x="24" y="4502"/>
                    <a:pt x="728" y="2812"/>
                  </a:cubicBezTo>
                  <a:cubicBezTo>
                    <a:pt x="1420" y="1134"/>
                    <a:pt x="3075" y="31"/>
                    <a:pt x="4905" y="31"/>
                  </a:cubicBezTo>
                  <a:close/>
                  <a:moveTo>
                    <a:pt x="4899" y="1"/>
                  </a:moveTo>
                  <a:cubicBezTo>
                    <a:pt x="3715" y="1"/>
                    <a:pt x="2553" y="463"/>
                    <a:pt x="1690" y="1334"/>
                  </a:cubicBezTo>
                  <a:cubicBezTo>
                    <a:pt x="388" y="2636"/>
                    <a:pt x="0" y="4584"/>
                    <a:pt x="704" y="6286"/>
                  </a:cubicBezTo>
                  <a:cubicBezTo>
                    <a:pt x="1408" y="7987"/>
                    <a:pt x="3063" y="9090"/>
                    <a:pt x="4905" y="9090"/>
                  </a:cubicBezTo>
                  <a:cubicBezTo>
                    <a:pt x="7417" y="9090"/>
                    <a:pt x="9447" y="7060"/>
                    <a:pt x="9447" y="4549"/>
                  </a:cubicBezTo>
                  <a:cubicBezTo>
                    <a:pt x="9447" y="2706"/>
                    <a:pt x="8344" y="1052"/>
                    <a:pt x="6642" y="348"/>
                  </a:cubicBezTo>
                  <a:cubicBezTo>
                    <a:pt x="6078" y="114"/>
                    <a:pt x="5486" y="1"/>
                    <a:pt x="4899"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13"/>
            <p:cNvSpPr/>
            <p:nvPr/>
          </p:nvSpPr>
          <p:spPr>
            <a:xfrm>
              <a:off x="3905325" y="4548050"/>
              <a:ext cx="153475" cy="153750"/>
            </a:xfrm>
            <a:custGeom>
              <a:rect b="b" l="l" r="r" t="t"/>
              <a:pathLst>
                <a:path extrusionOk="0" h="6150" w="6139">
                  <a:moveTo>
                    <a:pt x="4519" y="36"/>
                  </a:moveTo>
                  <a:lnTo>
                    <a:pt x="4519" y="1631"/>
                  </a:lnTo>
                  <a:lnTo>
                    <a:pt x="6126" y="1631"/>
                  </a:lnTo>
                  <a:lnTo>
                    <a:pt x="6126" y="4518"/>
                  </a:lnTo>
                  <a:lnTo>
                    <a:pt x="4519" y="4518"/>
                  </a:lnTo>
                  <a:lnTo>
                    <a:pt x="4519" y="6126"/>
                  </a:lnTo>
                  <a:lnTo>
                    <a:pt x="1632" y="6126"/>
                  </a:lnTo>
                  <a:lnTo>
                    <a:pt x="1632" y="4518"/>
                  </a:lnTo>
                  <a:lnTo>
                    <a:pt x="36" y="4518"/>
                  </a:lnTo>
                  <a:lnTo>
                    <a:pt x="36" y="1631"/>
                  </a:lnTo>
                  <a:lnTo>
                    <a:pt x="1632" y="1631"/>
                  </a:lnTo>
                  <a:lnTo>
                    <a:pt x="1632" y="36"/>
                  </a:lnTo>
                  <a:close/>
                  <a:moveTo>
                    <a:pt x="1609" y="0"/>
                  </a:moveTo>
                  <a:lnTo>
                    <a:pt x="1609" y="1608"/>
                  </a:lnTo>
                  <a:lnTo>
                    <a:pt x="1" y="1608"/>
                  </a:lnTo>
                  <a:lnTo>
                    <a:pt x="1" y="4542"/>
                  </a:lnTo>
                  <a:lnTo>
                    <a:pt x="1609" y="4542"/>
                  </a:lnTo>
                  <a:lnTo>
                    <a:pt x="1609" y="6149"/>
                  </a:lnTo>
                  <a:lnTo>
                    <a:pt x="4542" y="6149"/>
                  </a:lnTo>
                  <a:lnTo>
                    <a:pt x="4542" y="4542"/>
                  </a:lnTo>
                  <a:lnTo>
                    <a:pt x="6138" y="4542"/>
                  </a:lnTo>
                  <a:lnTo>
                    <a:pt x="6138" y="1608"/>
                  </a:lnTo>
                  <a:lnTo>
                    <a:pt x="4542" y="1608"/>
                  </a:lnTo>
                  <a:lnTo>
                    <a:pt x="4542"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13"/>
            <p:cNvSpPr/>
            <p:nvPr/>
          </p:nvSpPr>
          <p:spPr>
            <a:xfrm>
              <a:off x="3572350" y="4795075"/>
              <a:ext cx="3148500" cy="93025"/>
            </a:xfrm>
            <a:custGeom>
              <a:rect b="b" l="l" r="r" t="t"/>
              <a:pathLst>
                <a:path extrusionOk="0" h="3721" w="125940">
                  <a:moveTo>
                    <a:pt x="1644" y="0"/>
                  </a:moveTo>
                  <a:cubicBezTo>
                    <a:pt x="728" y="0"/>
                    <a:pt x="1" y="833"/>
                    <a:pt x="1" y="1866"/>
                  </a:cubicBezTo>
                  <a:cubicBezTo>
                    <a:pt x="1" y="2887"/>
                    <a:pt x="740" y="3720"/>
                    <a:pt x="1644" y="3720"/>
                  </a:cubicBezTo>
                  <a:lnTo>
                    <a:pt x="124285" y="3720"/>
                  </a:lnTo>
                  <a:cubicBezTo>
                    <a:pt x="125200" y="3720"/>
                    <a:pt x="125939" y="2887"/>
                    <a:pt x="125939" y="1866"/>
                  </a:cubicBezTo>
                  <a:cubicBezTo>
                    <a:pt x="125939" y="833"/>
                    <a:pt x="125200" y="0"/>
                    <a:pt x="124285" y="0"/>
                  </a:cubicBezTo>
                  <a:lnTo>
                    <a:pt x="72757" y="0"/>
                  </a:lnTo>
                  <a:lnTo>
                    <a:pt x="72757" y="24"/>
                  </a:lnTo>
                  <a:lnTo>
                    <a:pt x="124285" y="24"/>
                  </a:lnTo>
                  <a:cubicBezTo>
                    <a:pt x="125177" y="24"/>
                    <a:pt x="125916" y="845"/>
                    <a:pt x="125916" y="1866"/>
                  </a:cubicBezTo>
                  <a:cubicBezTo>
                    <a:pt x="125916" y="2875"/>
                    <a:pt x="125188" y="3697"/>
                    <a:pt x="124285" y="3697"/>
                  </a:cubicBezTo>
                  <a:lnTo>
                    <a:pt x="1644" y="3697"/>
                  </a:lnTo>
                  <a:cubicBezTo>
                    <a:pt x="764" y="3697"/>
                    <a:pt x="24" y="2875"/>
                    <a:pt x="24" y="1866"/>
                  </a:cubicBezTo>
                  <a:cubicBezTo>
                    <a:pt x="24" y="845"/>
                    <a:pt x="752" y="24"/>
                    <a:pt x="1644" y="24"/>
                  </a:cubicBezTo>
                  <a:lnTo>
                    <a:pt x="65458" y="24"/>
                  </a:lnTo>
                  <a:lnTo>
                    <a:pt x="65458"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13"/>
            <p:cNvSpPr/>
            <p:nvPr/>
          </p:nvSpPr>
          <p:spPr>
            <a:xfrm>
              <a:off x="5276250" y="4795350"/>
              <a:ext cx="65750" cy="625"/>
            </a:xfrm>
            <a:custGeom>
              <a:rect b="b" l="l" r="r" t="t"/>
              <a:pathLst>
                <a:path extrusionOk="0" h="25" w="2630">
                  <a:moveTo>
                    <a:pt x="1" y="1"/>
                  </a:moveTo>
                  <a:lnTo>
                    <a:pt x="1" y="24"/>
                  </a:lnTo>
                  <a:lnTo>
                    <a:pt x="2629" y="24"/>
                  </a:lnTo>
                  <a:lnTo>
                    <a:pt x="2629"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7" name="Shape 697"/>
        <p:cNvGrpSpPr/>
        <p:nvPr/>
      </p:nvGrpSpPr>
      <p:grpSpPr>
        <a:xfrm>
          <a:off x="0" y="0"/>
          <a:ext cx="0" cy="0"/>
          <a:chOff x="0" y="0"/>
          <a:chExt cx="0" cy="0"/>
        </a:xfrm>
      </p:grpSpPr>
      <p:pic>
        <p:nvPicPr>
          <p:cNvPr id="698" name="Google Shape;698;p14"/>
          <p:cNvPicPr preferRelativeResize="0"/>
          <p:nvPr/>
        </p:nvPicPr>
        <p:blipFill rotWithShape="1">
          <a:blip r:embed="rId3">
            <a:alphaModFix/>
          </a:blip>
          <a:srcRect b="0" l="0" r="0" t="0"/>
          <a:stretch/>
        </p:blipFill>
        <p:spPr>
          <a:xfrm>
            <a:off x="2528013" y="1263700"/>
            <a:ext cx="4087968" cy="3618850"/>
          </a:xfrm>
          <a:prstGeom prst="rect">
            <a:avLst/>
          </a:prstGeom>
          <a:noFill/>
          <a:ln>
            <a:noFill/>
          </a:ln>
        </p:spPr>
      </p:pic>
      <p:sp>
        <p:nvSpPr>
          <p:cNvPr id="699" name="Google Shape;699;p14"/>
          <p:cNvSpPr/>
          <p:nvPr/>
        </p:nvSpPr>
        <p:spPr>
          <a:xfrm>
            <a:off x="4644069" y="2401825"/>
            <a:ext cx="3851700" cy="7908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14"/>
          <p:cNvSpPr/>
          <p:nvPr/>
        </p:nvSpPr>
        <p:spPr>
          <a:xfrm>
            <a:off x="785375" y="1374800"/>
            <a:ext cx="3851700" cy="7908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14"/>
          <p:cNvSpPr/>
          <p:nvPr/>
        </p:nvSpPr>
        <p:spPr>
          <a:xfrm>
            <a:off x="785575" y="3428850"/>
            <a:ext cx="3851700" cy="7908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14"/>
          <p:cNvSpPr txBox="1"/>
          <p:nvPr>
            <p:ph type="title"/>
          </p:nvPr>
        </p:nvSpPr>
        <p:spPr>
          <a:xfrm>
            <a:off x="4679469" y="2500675"/>
            <a:ext cx="3780900" cy="593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9h 55m 23s</a:t>
            </a:r>
            <a:endParaRPr/>
          </a:p>
        </p:txBody>
      </p:sp>
      <p:sp>
        <p:nvSpPr>
          <p:cNvPr id="703" name="Google Shape;703;p14"/>
          <p:cNvSpPr txBox="1"/>
          <p:nvPr>
            <p:ph idx="1" type="subTitle"/>
          </p:nvPr>
        </p:nvSpPr>
        <p:spPr>
          <a:xfrm>
            <a:off x="4571919" y="3192625"/>
            <a:ext cx="3996000" cy="395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is Jupiter's rotation period</a:t>
            </a:r>
            <a:endParaRPr/>
          </a:p>
        </p:txBody>
      </p:sp>
      <p:sp>
        <p:nvSpPr>
          <p:cNvPr id="704" name="Google Shape;704;p14"/>
          <p:cNvSpPr txBox="1"/>
          <p:nvPr>
            <p:ph idx="2" type="title"/>
          </p:nvPr>
        </p:nvSpPr>
        <p:spPr>
          <a:xfrm>
            <a:off x="820775" y="1473650"/>
            <a:ext cx="3780900" cy="593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333,000</a:t>
            </a:r>
            <a:endParaRPr/>
          </a:p>
        </p:txBody>
      </p:sp>
      <p:sp>
        <p:nvSpPr>
          <p:cNvPr id="705" name="Google Shape;705;p14"/>
          <p:cNvSpPr txBox="1"/>
          <p:nvPr>
            <p:ph idx="3" type="subTitle"/>
          </p:nvPr>
        </p:nvSpPr>
        <p:spPr>
          <a:xfrm>
            <a:off x="713225" y="2176650"/>
            <a:ext cx="3996000" cy="395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Earths is the Sun’s mass</a:t>
            </a:r>
            <a:endParaRPr/>
          </a:p>
        </p:txBody>
      </p:sp>
      <p:sp>
        <p:nvSpPr>
          <p:cNvPr id="706" name="Google Shape;706;p14"/>
          <p:cNvSpPr txBox="1"/>
          <p:nvPr>
            <p:ph idx="4" type="title"/>
          </p:nvPr>
        </p:nvSpPr>
        <p:spPr>
          <a:xfrm>
            <a:off x="820975" y="3527700"/>
            <a:ext cx="3780900" cy="593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386,000 km</a:t>
            </a:r>
            <a:endParaRPr/>
          </a:p>
        </p:txBody>
      </p:sp>
      <p:sp>
        <p:nvSpPr>
          <p:cNvPr id="707" name="Google Shape;707;p14"/>
          <p:cNvSpPr txBox="1"/>
          <p:nvPr>
            <p:ph idx="5" type="subTitle"/>
          </p:nvPr>
        </p:nvSpPr>
        <p:spPr>
          <a:xfrm>
            <a:off x="713275" y="4219650"/>
            <a:ext cx="3996300" cy="395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is the distance between Earth and the Moon</a:t>
            </a:r>
            <a:endParaRPr/>
          </a:p>
        </p:txBody>
      </p:sp>
      <p:sp>
        <p:nvSpPr>
          <p:cNvPr id="708" name="Google Shape;708;p14"/>
          <p:cNvSpPr txBox="1"/>
          <p:nvPr>
            <p:ph idx="6" type="title"/>
          </p:nvPr>
        </p:nvSpPr>
        <p:spPr>
          <a:xfrm>
            <a:off x="720000" y="624125"/>
            <a:ext cx="28890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KEY numbers</a:t>
            </a:r>
            <a:endParaRPr/>
          </a:p>
        </p:txBody>
      </p:sp>
      <p:cxnSp>
        <p:nvCxnSpPr>
          <p:cNvPr id="709" name="Google Shape;709;p14"/>
          <p:cNvCxnSpPr/>
          <p:nvPr/>
        </p:nvCxnSpPr>
        <p:spPr>
          <a:xfrm>
            <a:off x="779200" y="1073275"/>
            <a:ext cx="23868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3" name="Shape 713"/>
        <p:cNvGrpSpPr/>
        <p:nvPr/>
      </p:nvGrpSpPr>
      <p:grpSpPr>
        <a:xfrm>
          <a:off x="0" y="0"/>
          <a:ext cx="0" cy="0"/>
          <a:chOff x="0" y="0"/>
          <a:chExt cx="0" cy="0"/>
        </a:xfrm>
      </p:grpSpPr>
      <p:pic>
        <p:nvPicPr>
          <p:cNvPr id="714" name="Google Shape;714;p15">
            <a:hlinkClick r:id="rId3"/>
          </p:cNvPr>
          <p:cNvPicPr preferRelativeResize="0"/>
          <p:nvPr/>
        </p:nvPicPr>
        <p:blipFill rotWithShape="1">
          <a:blip r:embed="rId4">
            <a:alphaModFix/>
          </a:blip>
          <a:srcRect b="0" l="0" r="0" t="0"/>
          <a:stretch/>
        </p:blipFill>
        <p:spPr>
          <a:xfrm>
            <a:off x="1019087" y="1428000"/>
            <a:ext cx="3254275" cy="2568824"/>
          </a:xfrm>
          <a:prstGeom prst="rect">
            <a:avLst/>
          </a:prstGeom>
          <a:noFill/>
          <a:ln>
            <a:noFill/>
          </a:ln>
        </p:spPr>
      </p:pic>
      <p:sp>
        <p:nvSpPr>
          <p:cNvPr id="715" name="Google Shape;715;p15"/>
          <p:cNvSpPr/>
          <p:nvPr/>
        </p:nvSpPr>
        <p:spPr>
          <a:xfrm>
            <a:off x="720213" y="1382417"/>
            <a:ext cx="455100" cy="795900"/>
          </a:xfrm>
          <a:prstGeom prst="roundRect">
            <a:avLst>
              <a:gd fmla="val 5000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16" name="Google Shape;716;p15"/>
          <p:cNvCxnSpPr>
            <a:stCxn id="715" idx="3"/>
          </p:cNvCxnSpPr>
          <p:nvPr/>
        </p:nvCxnSpPr>
        <p:spPr>
          <a:xfrm>
            <a:off x="1175313" y="1780367"/>
            <a:ext cx="1001400" cy="0"/>
          </a:xfrm>
          <a:prstGeom prst="straightConnector1">
            <a:avLst/>
          </a:prstGeom>
          <a:noFill/>
          <a:ln cap="flat" cmpd="sng" w="19050">
            <a:solidFill>
              <a:schemeClr val="dk1"/>
            </a:solidFill>
            <a:prstDash val="solid"/>
            <a:round/>
            <a:headEnd len="sm" w="sm" type="none"/>
            <a:tailEnd len="med" w="med" type="oval"/>
          </a:ln>
        </p:spPr>
      </p:cxnSp>
      <p:sp>
        <p:nvSpPr>
          <p:cNvPr id="717" name="Google Shape;717;p15"/>
          <p:cNvSpPr/>
          <p:nvPr/>
        </p:nvSpPr>
        <p:spPr>
          <a:xfrm>
            <a:off x="720213" y="2543417"/>
            <a:ext cx="455100" cy="795900"/>
          </a:xfrm>
          <a:prstGeom prst="roundRect">
            <a:avLst>
              <a:gd fmla="val 5000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18" name="Google Shape;718;p15"/>
          <p:cNvCxnSpPr>
            <a:stCxn id="717" idx="3"/>
          </p:cNvCxnSpPr>
          <p:nvPr/>
        </p:nvCxnSpPr>
        <p:spPr>
          <a:xfrm>
            <a:off x="1175313" y="2941367"/>
            <a:ext cx="493500" cy="0"/>
          </a:xfrm>
          <a:prstGeom prst="straightConnector1">
            <a:avLst/>
          </a:prstGeom>
          <a:noFill/>
          <a:ln cap="flat" cmpd="sng" w="19050">
            <a:solidFill>
              <a:schemeClr val="dk1"/>
            </a:solidFill>
            <a:prstDash val="solid"/>
            <a:round/>
            <a:headEnd len="sm" w="sm" type="none"/>
            <a:tailEnd len="med" w="med" type="oval"/>
          </a:ln>
        </p:spPr>
      </p:cxnSp>
      <p:sp>
        <p:nvSpPr>
          <p:cNvPr id="719" name="Google Shape;719;p15"/>
          <p:cNvSpPr/>
          <p:nvPr/>
        </p:nvSpPr>
        <p:spPr>
          <a:xfrm>
            <a:off x="4117113" y="1710617"/>
            <a:ext cx="455100" cy="795900"/>
          </a:xfrm>
          <a:prstGeom prst="roundRect">
            <a:avLst>
              <a:gd fmla="val 5000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20" name="Google Shape;720;p15"/>
          <p:cNvCxnSpPr>
            <a:endCxn id="719" idx="1"/>
          </p:cNvCxnSpPr>
          <p:nvPr/>
        </p:nvCxnSpPr>
        <p:spPr>
          <a:xfrm>
            <a:off x="3351813" y="2108567"/>
            <a:ext cx="765300" cy="0"/>
          </a:xfrm>
          <a:prstGeom prst="straightConnector1">
            <a:avLst/>
          </a:prstGeom>
          <a:noFill/>
          <a:ln cap="flat" cmpd="sng" w="19050">
            <a:solidFill>
              <a:schemeClr val="dk1"/>
            </a:solidFill>
            <a:prstDash val="solid"/>
            <a:round/>
            <a:headEnd len="med" w="med" type="oval"/>
            <a:tailEnd len="sm" w="sm" type="none"/>
          </a:ln>
        </p:spPr>
      </p:cxnSp>
      <p:sp>
        <p:nvSpPr>
          <p:cNvPr id="721" name="Google Shape;721;p15"/>
          <p:cNvSpPr/>
          <p:nvPr/>
        </p:nvSpPr>
        <p:spPr>
          <a:xfrm>
            <a:off x="4117113" y="3246517"/>
            <a:ext cx="455100" cy="795900"/>
          </a:xfrm>
          <a:prstGeom prst="roundRect">
            <a:avLst>
              <a:gd fmla="val 5000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22" name="Google Shape;722;p15"/>
          <p:cNvCxnSpPr>
            <a:endCxn id="721" idx="1"/>
          </p:cNvCxnSpPr>
          <p:nvPr/>
        </p:nvCxnSpPr>
        <p:spPr>
          <a:xfrm>
            <a:off x="3022413" y="3644467"/>
            <a:ext cx="1094700" cy="0"/>
          </a:xfrm>
          <a:prstGeom prst="straightConnector1">
            <a:avLst/>
          </a:prstGeom>
          <a:noFill/>
          <a:ln cap="flat" cmpd="sng" w="19050">
            <a:solidFill>
              <a:schemeClr val="dk1"/>
            </a:solidFill>
            <a:prstDash val="solid"/>
            <a:round/>
            <a:headEnd len="med" w="med" type="oval"/>
            <a:tailEnd len="sm" w="sm" type="none"/>
          </a:ln>
        </p:spPr>
      </p:cxnSp>
      <p:sp>
        <p:nvSpPr>
          <p:cNvPr id="723" name="Google Shape;723;p15"/>
          <p:cNvSpPr txBox="1"/>
          <p:nvPr/>
        </p:nvSpPr>
        <p:spPr>
          <a:xfrm>
            <a:off x="720000" y="4118550"/>
            <a:ext cx="4098600" cy="484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b="0" i="0" lang="en" sz="1100" u="none" cap="none" strike="noStrike">
                <a:solidFill>
                  <a:schemeClr val="dk1"/>
                </a:solidFill>
                <a:latin typeface="Open Sans Medium"/>
                <a:ea typeface="Open Sans Medium"/>
                <a:cs typeface="Open Sans Medium"/>
                <a:sym typeface="Open Sans Medium"/>
              </a:rPr>
              <a:t>Follow the link in the graph to modify its data and then paste the new one here. </a:t>
            </a:r>
            <a:r>
              <a:rPr b="1" i="0" lang="en" sz="1100" u="none" cap="none" strike="noStrike">
                <a:solidFill>
                  <a:schemeClr val="dk1"/>
                </a:solidFill>
                <a:uFill>
                  <a:noFill/>
                </a:uFill>
                <a:latin typeface="Open Sans"/>
                <a:ea typeface="Open Sans"/>
                <a:cs typeface="Open Sans"/>
                <a:sym typeface="Open Sans"/>
                <a:hlinkClick r:id="rId5">
                  <a:extLst>
                    <a:ext uri="{A12FA001-AC4F-418D-AE19-62706E023703}">
                      <ahyp:hlinkClr val="tx"/>
                    </a:ext>
                  </a:extLst>
                </a:hlinkClick>
              </a:rPr>
              <a:t>For more info, click here</a:t>
            </a:r>
            <a:endParaRPr b="1" i="0" sz="1100" u="none" cap="none" strike="noStrike">
              <a:solidFill>
                <a:schemeClr val="dk1"/>
              </a:solidFill>
              <a:latin typeface="Open Sans"/>
              <a:ea typeface="Open Sans"/>
              <a:cs typeface="Open Sans"/>
              <a:sym typeface="Open Sans"/>
            </a:endParaRPr>
          </a:p>
        </p:txBody>
      </p:sp>
      <p:cxnSp>
        <p:nvCxnSpPr>
          <p:cNvPr id="724" name="Google Shape;724;p15"/>
          <p:cNvCxnSpPr/>
          <p:nvPr/>
        </p:nvCxnSpPr>
        <p:spPr>
          <a:xfrm>
            <a:off x="779200" y="1073275"/>
            <a:ext cx="2135100" cy="0"/>
          </a:xfrm>
          <a:prstGeom prst="straightConnector1">
            <a:avLst/>
          </a:prstGeom>
          <a:noFill/>
          <a:ln cap="flat" cmpd="sng" w="19050">
            <a:solidFill>
              <a:schemeClr val="dk1"/>
            </a:solidFill>
            <a:prstDash val="solid"/>
            <a:round/>
            <a:headEnd len="sm" w="sm" type="none"/>
            <a:tailEnd len="sm" w="sm" type="none"/>
          </a:ln>
        </p:spPr>
      </p:cxnSp>
      <p:sp>
        <p:nvSpPr>
          <p:cNvPr id="725" name="Google Shape;725;p15"/>
          <p:cNvSpPr txBox="1"/>
          <p:nvPr>
            <p:ph idx="4294967295" type="title"/>
          </p:nvPr>
        </p:nvSpPr>
        <p:spPr>
          <a:xfrm>
            <a:off x="5953803" y="933275"/>
            <a:ext cx="24702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sz="2400"/>
              <a:t>20%</a:t>
            </a:r>
            <a:endParaRPr sz="2400"/>
          </a:p>
        </p:txBody>
      </p:sp>
      <p:sp>
        <p:nvSpPr>
          <p:cNvPr id="726" name="Google Shape;726;p15"/>
          <p:cNvSpPr txBox="1"/>
          <p:nvPr>
            <p:ph idx="4294967295" type="subTitle"/>
          </p:nvPr>
        </p:nvSpPr>
        <p:spPr>
          <a:xfrm>
            <a:off x="5953792" y="1382425"/>
            <a:ext cx="2470200" cy="484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120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Venus is the second planet from the Sun</a:t>
            </a:r>
            <a:endParaRPr b="0" i="0" sz="1400" u="none" cap="none" strike="noStrike">
              <a:solidFill>
                <a:schemeClr val="dk1"/>
              </a:solidFill>
              <a:latin typeface="Open Sans Medium"/>
              <a:ea typeface="Open Sans Medium"/>
              <a:cs typeface="Open Sans Medium"/>
              <a:sym typeface="Open Sans Medium"/>
            </a:endParaRPr>
          </a:p>
        </p:txBody>
      </p:sp>
      <p:sp>
        <p:nvSpPr>
          <p:cNvPr id="727" name="Google Shape;727;p15"/>
          <p:cNvSpPr txBox="1"/>
          <p:nvPr>
            <p:ph idx="4294967295" type="title"/>
          </p:nvPr>
        </p:nvSpPr>
        <p:spPr>
          <a:xfrm>
            <a:off x="5953786" y="2777975"/>
            <a:ext cx="24702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sz="2400"/>
              <a:t>30%</a:t>
            </a:r>
            <a:endParaRPr sz="2400"/>
          </a:p>
        </p:txBody>
      </p:sp>
      <p:sp>
        <p:nvSpPr>
          <p:cNvPr id="728" name="Google Shape;728;p15"/>
          <p:cNvSpPr txBox="1"/>
          <p:nvPr>
            <p:ph idx="4294967295" type="subTitle"/>
          </p:nvPr>
        </p:nvSpPr>
        <p:spPr>
          <a:xfrm>
            <a:off x="5953775" y="3227125"/>
            <a:ext cx="2470200" cy="484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120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Jupiter is the biggest planet in the Solar System</a:t>
            </a:r>
            <a:endParaRPr b="0" i="0" sz="1400" u="none" cap="none" strike="noStrike">
              <a:solidFill>
                <a:schemeClr val="dk1"/>
              </a:solidFill>
              <a:latin typeface="Open Sans Medium"/>
              <a:ea typeface="Open Sans Medium"/>
              <a:cs typeface="Open Sans Medium"/>
              <a:sym typeface="Open Sans Medium"/>
            </a:endParaRPr>
          </a:p>
        </p:txBody>
      </p:sp>
      <p:sp>
        <p:nvSpPr>
          <p:cNvPr id="729" name="Google Shape;729;p15"/>
          <p:cNvSpPr txBox="1"/>
          <p:nvPr>
            <p:ph idx="4294967295" type="title"/>
          </p:nvPr>
        </p:nvSpPr>
        <p:spPr>
          <a:xfrm>
            <a:off x="5953803" y="1855625"/>
            <a:ext cx="24702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sz="2400"/>
              <a:t>10%</a:t>
            </a:r>
            <a:endParaRPr sz="2400"/>
          </a:p>
        </p:txBody>
      </p:sp>
      <p:sp>
        <p:nvSpPr>
          <p:cNvPr id="730" name="Google Shape;730;p15"/>
          <p:cNvSpPr txBox="1"/>
          <p:nvPr>
            <p:ph idx="4294967295" type="subTitle"/>
          </p:nvPr>
        </p:nvSpPr>
        <p:spPr>
          <a:xfrm>
            <a:off x="5953792" y="2304775"/>
            <a:ext cx="2470200" cy="484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120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Despite being red, Mars is a cold place</a:t>
            </a:r>
            <a:endParaRPr b="0" i="0" sz="1400" u="none" cap="none" strike="noStrike">
              <a:solidFill>
                <a:schemeClr val="dk1"/>
              </a:solidFill>
              <a:latin typeface="Open Sans Medium"/>
              <a:ea typeface="Open Sans Medium"/>
              <a:cs typeface="Open Sans Medium"/>
              <a:sym typeface="Open Sans Medium"/>
            </a:endParaRPr>
          </a:p>
        </p:txBody>
      </p:sp>
      <p:sp>
        <p:nvSpPr>
          <p:cNvPr id="731" name="Google Shape;731;p15"/>
          <p:cNvSpPr txBox="1"/>
          <p:nvPr>
            <p:ph idx="4294967295" type="title"/>
          </p:nvPr>
        </p:nvSpPr>
        <p:spPr>
          <a:xfrm>
            <a:off x="5953807" y="3700325"/>
            <a:ext cx="24702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sz="2400"/>
              <a:t>35%</a:t>
            </a:r>
            <a:endParaRPr sz="2400"/>
          </a:p>
        </p:txBody>
      </p:sp>
      <p:sp>
        <p:nvSpPr>
          <p:cNvPr id="732" name="Google Shape;732;p15"/>
          <p:cNvSpPr txBox="1"/>
          <p:nvPr>
            <p:ph idx="4294967295" type="subTitle"/>
          </p:nvPr>
        </p:nvSpPr>
        <p:spPr>
          <a:xfrm>
            <a:off x="5953797" y="4149475"/>
            <a:ext cx="2470200" cy="484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120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Saturn is a gas giant and has several rings</a:t>
            </a:r>
            <a:endParaRPr b="0" i="0" sz="1400" u="none" cap="none" strike="noStrike">
              <a:solidFill>
                <a:schemeClr val="dk1"/>
              </a:solidFill>
              <a:latin typeface="Open Sans Medium"/>
              <a:ea typeface="Open Sans Medium"/>
              <a:cs typeface="Open Sans Medium"/>
              <a:sym typeface="Open Sans Medium"/>
            </a:endParaRPr>
          </a:p>
        </p:txBody>
      </p:sp>
      <p:sp>
        <p:nvSpPr>
          <p:cNvPr id="733" name="Google Shape;733;p15"/>
          <p:cNvSpPr txBox="1"/>
          <p:nvPr>
            <p:ph type="title"/>
          </p:nvPr>
        </p:nvSpPr>
        <p:spPr>
          <a:xfrm>
            <a:off x="720000" y="624125"/>
            <a:ext cx="43257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RISK </a:t>
            </a:r>
            <a:r>
              <a:rPr lang="en" sz="3000"/>
              <a:t>factors</a:t>
            </a:r>
            <a:endParaRPr/>
          </a:p>
        </p:txBody>
      </p:sp>
      <p:cxnSp>
        <p:nvCxnSpPr>
          <p:cNvPr id="734" name="Google Shape;734;p15"/>
          <p:cNvCxnSpPr/>
          <p:nvPr/>
        </p:nvCxnSpPr>
        <p:spPr>
          <a:xfrm>
            <a:off x="5953800" y="1342850"/>
            <a:ext cx="2340900" cy="0"/>
          </a:xfrm>
          <a:prstGeom prst="straightConnector1">
            <a:avLst/>
          </a:prstGeom>
          <a:noFill/>
          <a:ln cap="flat" cmpd="sng" w="19050">
            <a:solidFill>
              <a:schemeClr val="dk1"/>
            </a:solidFill>
            <a:prstDash val="solid"/>
            <a:round/>
            <a:headEnd len="sm" w="sm" type="none"/>
            <a:tailEnd len="sm" w="sm" type="none"/>
          </a:ln>
        </p:spPr>
      </p:cxnSp>
      <p:cxnSp>
        <p:nvCxnSpPr>
          <p:cNvPr id="735" name="Google Shape;735;p15"/>
          <p:cNvCxnSpPr/>
          <p:nvPr/>
        </p:nvCxnSpPr>
        <p:spPr>
          <a:xfrm>
            <a:off x="5953800" y="2272658"/>
            <a:ext cx="2340900" cy="0"/>
          </a:xfrm>
          <a:prstGeom prst="straightConnector1">
            <a:avLst/>
          </a:prstGeom>
          <a:noFill/>
          <a:ln cap="flat" cmpd="sng" w="19050">
            <a:solidFill>
              <a:schemeClr val="dk1"/>
            </a:solidFill>
            <a:prstDash val="solid"/>
            <a:round/>
            <a:headEnd len="sm" w="sm" type="none"/>
            <a:tailEnd len="sm" w="sm" type="none"/>
          </a:ln>
        </p:spPr>
      </p:cxnSp>
      <p:cxnSp>
        <p:nvCxnSpPr>
          <p:cNvPr id="736" name="Google Shape;736;p15"/>
          <p:cNvCxnSpPr/>
          <p:nvPr/>
        </p:nvCxnSpPr>
        <p:spPr>
          <a:xfrm>
            <a:off x="5953800" y="3202467"/>
            <a:ext cx="2340900" cy="0"/>
          </a:xfrm>
          <a:prstGeom prst="straightConnector1">
            <a:avLst/>
          </a:prstGeom>
          <a:noFill/>
          <a:ln cap="flat" cmpd="sng" w="19050">
            <a:solidFill>
              <a:schemeClr val="dk1"/>
            </a:solidFill>
            <a:prstDash val="solid"/>
            <a:round/>
            <a:headEnd len="sm" w="sm" type="none"/>
            <a:tailEnd len="sm" w="sm" type="none"/>
          </a:ln>
        </p:spPr>
      </p:cxnSp>
      <p:cxnSp>
        <p:nvCxnSpPr>
          <p:cNvPr id="737" name="Google Shape;737;p15"/>
          <p:cNvCxnSpPr/>
          <p:nvPr/>
        </p:nvCxnSpPr>
        <p:spPr>
          <a:xfrm>
            <a:off x="5953800" y="4132275"/>
            <a:ext cx="2340900" cy="0"/>
          </a:xfrm>
          <a:prstGeom prst="straightConnector1">
            <a:avLst/>
          </a:prstGeom>
          <a:noFill/>
          <a:ln cap="flat" cmpd="sng" w="19050">
            <a:solidFill>
              <a:schemeClr val="dk1"/>
            </a:solidFill>
            <a:prstDash val="solid"/>
            <a:round/>
            <a:headEnd len="sm" w="sm" type="none"/>
            <a:tailEnd len="sm" w="sm" type="none"/>
          </a:ln>
        </p:spPr>
      </p:cxnSp>
      <p:sp>
        <p:nvSpPr>
          <p:cNvPr id="738" name="Google Shape;738;p15"/>
          <p:cNvSpPr/>
          <p:nvPr/>
        </p:nvSpPr>
        <p:spPr>
          <a:xfrm>
            <a:off x="5389388" y="984455"/>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15"/>
          <p:cNvSpPr/>
          <p:nvPr/>
        </p:nvSpPr>
        <p:spPr>
          <a:xfrm>
            <a:off x="5389388" y="191213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15"/>
          <p:cNvSpPr/>
          <p:nvPr/>
        </p:nvSpPr>
        <p:spPr>
          <a:xfrm>
            <a:off x="5389388" y="2839805"/>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15"/>
          <p:cNvSpPr/>
          <p:nvPr/>
        </p:nvSpPr>
        <p:spPr>
          <a:xfrm>
            <a:off x="5389388" y="377388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42" name="Google Shape;742;p15"/>
          <p:cNvGrpSpPr/>
          <p:nvPr/>
        </p:nvGrpSpPr>
        <p:grpSpPr>
          <a:xfrm>
            <a:off x="5454008" y="1206741"/>
            <a:ext cx="325858" cy="351327"/>
            <a:chOff x="-28461325" y="2701925"/>
            <a:chExt cx="272525" cy="293825"/>
          </a:xfrm>
        </p:grpSpPr>
        <p:sp>
          <p:nvSpPr>
            <p:cNvPr id="743" name="Google Shape;743;p15"/>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15"/>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15"/>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6" name="Google Shape;746;p15"/>
          <p:cNvGrpSpPr/>
          <p:nvPr/>
        </p:nvGrpSpPr>
        <p:grpSpPr>
          <a:xfrm>
            <a:off x="5436581" y="2133475"/>
            <a:ext cx="360713" cy="353210"/>
            <a:chOff x="-22881800" y="1971800"/>
            <a:chExt cx="301675" cy="295400"/>
          </a:xfrm>
        </p:grpSpPr>
        <p:sp>
          <p:nvSpPr>
            <p:cNvPr id="747" name="Google Shape;747;p15"/>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15"/>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15"/>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15"/>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15"/>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15"/>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53" name="Google Shape;753;p15"/>
          <p:cNvSpPr/>
          <p:nvPr/>
        </p:nvSpPr>
        <p:spPr>
          <a:xfrm>
            <a:off x="5430453" y="306150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4" name="Google Shape;754;p15"/>
          <p:cNvGrpSpPr/>
          <p:nvPr/>
        </p:nvGrpSpPr>
        <p:grpSpPr>
          <a:xfrm>
            <a:off x="5430465" y="3989303"/>
            <a:ext cx="372944" cy="365054"/>
            <a:chOff x="754566" y="1425774"/>
            <a:chExt cx="404758" cy="396195"/>
          </a:xfrm>
        </p:grpSpPr>
        <p:sp>
          <p:nvSpPr>
            <p:cNvPr id="755" name="Google Shape;755;p15"/>
            <p:cNvSpPr/>
            <p:nvPr/>
          </p:nvSpPr>
          <p:spPr>
            <a:xfrm>
              <a:off x="754566" y="1425774"/>
              <a:ext cx="404758" cy="396195"/>
            </a:xfrm>
            <a:custGeom>
              <a:rect b="b" l="l" r="r" t="t"/>
              <a:pathLst>
                <a:path extrusionOk="0" h="13926" w="14227">
                  <a:moveTo>
                    <a:pt x="1723" y="466"/>
                  </a:moveTo>
                  <a:cubicBezTo>
                    <a:pt x="1847" y="466"/>
                    <a:pt x="1963" y="513"/>
                    <a:pt x="2059" y="601"/>
                  </a:cubicBezTo>
                  <a:cubicBezTo>
                    <a:pt x="2304" y="846"/>
                    <a:pt x="2209" y="1345"/>
                    <a:pt x="1853" y="1701"/>
                  </a:cubicBezTo>
                  <a:cubicBezTo>
                    <a:pt x="1630" y="1920"/>
                    <a:pt x="1351" y="2038"/>
                    <a:pt x="1113" y="2038"/>
                  </a:cubicBezTo>
                  <a:cubicBezTo>
                    <a:pt x="971" y="2038"/>
                    <a:pt x="844" y="1996"/>
                    <a:pt x="752" y="1907"/>
                  </a:cubicBezTo>
                  <a:cubicBezTo>
                    <a:pt x="515" y="1662"/>
                    <a:pt x="602" y="1155"/>
                    <a:pt x="958" y="807"/>
                  </a:cubicBezTo>
                  <a:cubicBezTo>
                    <a:pt x="1148" y="601"/>
                    <a:pt x="1417" y="482"/>
                    <a:pt x="1695" y="466"/>
                  </a:cubicBezTo>
                  <a:cubicBezTo>
                    <a:pt x="1704" y="466"/>
                    <a:pt x="1714" y="466"/>
                    <a:pt x="1723" y="466"/>
                  </a:cubicBezTo>
                  <a:close/>
                  <a:moveTo>
                    <a:pt x="12351" y="466"/>
                  </a:moveTo>
                  <a:cubicBezTo>
                    <a:pt x="12414" y="466"/>
                    <a:pt x="12477" y="490"/>
                    <a:pt x="12525" y="538"/>
                  </a:cubicBezTo>
                  <a:lnTo>
                    <a:pt x="13538" y="1551"/>
                  </a:lnTo>
                  <a:cubicBezTo>
                    <a:pt x="13633" y="1646"/>
                    <a:pt x="13633" y="1804"/>
                    <a:pt x="13538" y="1899"/>
                  </a:cubicBezTo>
                  <a:lnTo>
                    <a:pt x="13031" y="2414"/>
                  </a:lnTo>
                  <a:lnTo>
                    <a:pt x="11662" y="1044"/>
                  </a:lnTo>
                  <a:lnTo>
                    <a:pt x="12176" y="538"/>
                  </a:lnTo>
                  <a:cubicBezTo>
                    <a:pt x="12224" y="490"/>
                    <a:pt x="12287" y="466"/>
                    <a:pt x="12351" y="466"/>
                  </a:cubicBezTo>
                  <a:close/>
                  <a:moveTo>
                    <a:pt x="11337" y="1377"/>
                  </a:moveTo>
                  <a:lnTo>
                    <a:pt x="12699" y="2746"/>
                  </a:lnTo>
                  <a:lnTo>
                    <a:pt x="11337" y="4108"/>
                  </a:lnTo>
                  <a:lnTo>
                    <a:pt x="9968" y="2739"/>
                  </a:lnTo>
                  <a:lnTo>
                    <a:pt x="11337" y="1377"/>
                  </a:lnTo>
                  <a:close/>
                  <a:moveTo>
                    <a:pt x="9635" y="3063"/>
                  </a:moveTo>
                  <a:lnTo>
                    <a:pt x="11021" y="4449"/>
                  </a:lnTo>
                  <a:cubicBezTo>
                    <a:pt x="10633" y="4924"/>
                    <a:pt x="10419" y="5517"/>
                    <a:pt x="10427" y="6127"/>
                  </a:cubicBezTo>
                  <a:cubicBezTo>
                    <a:pt x="10427" y="6705"/>
                    <a:pt x="10197" y="7267"/>
                    <a:pt x="9794" y="7679"/>
                  </a:cubicBezTo>
                  <a:lnTo>
                    <a:pt x="6397" y="4282"/>
                  </a:lnTo>
                  <a:cubicBezTo>
                    <a:pt x="6809" y="3879"/>
                    <a:pt x="7371" y="3649"/>
                    <a:pt x="7949" y="3649"/>
                  </a:cubicBezTo>
                  <a:lnTo>
                    <a:pt x="7949" y="3657"/>
                  </a:lnTo>
                  <a:cubicBezTo>
                    <a:pt x="8558" y="3657"/>
                    <a:pt x="9152" y="3443"/>
                    <a:pt x="9635" y="3063"/>
                  </a:cubicBezTo>
                  <a:close/>
                  <a:moveTo>
                    <a:pt x="2637" y="1179"/>
                  </a:moveTo>
                  <a:lnTo>
                    <a:pt x="10419" y="8961"/>
                  </a:lnTo>
                  <a:cubicBezTo>
                    <a:pt x="10704" y="9246"/>
                    <a:pt x="10506" y="9777"/>
                    <a:pt x="10213" y="10062"/>
                  </a:cubicBezTo>
                  <a:cubicBezTo>
                    <a:pt x="10026" y="10249"/>
                    <a:pt x="9736" y="10398"/>
                    <a:pt x="9477" y="10398"/>
                  </a:cubicBezTo>
                  <a:cubicBezTo>
                    <a:pt x="9341" y="10398"/>
                    <a:pt x="9213" y="10357"/>
                    <a:pt x="9113" y="10259"/>
                  </a:cubicBezTo>
                  <a:lnTo>
                    <a:pt x="1330" y="2485"/>
                  </a:lnTo>
                  <a:cubicBezTo>
                    <a:pt x="1995" y="2351"/>
                    <a:pt x="2510" y="1836"/>
                    <a:pt x="2637" y="1179"/>
                  </a:cubicBezTo>
                  <a:close/>
                  <a:moveTo>
                    <a:pt x="4442" y="6246"/>
                  </a:moveTo>
                  <a:lnTo>
                    <a:pt x="7838" y="9642"/>
                  </a:lnTo>
                  <a:lnTo>
                    <a:pt x="5067" y="12405"/>
                  </a:lnTo>
                  <a:lnTo>
                    <a:pt x="1671" y="9009"/>
                  </a:lnTo>
                  <a:lnTo>
                    <a:pt x="4442" y="6246"/>
                  </a:lnTo>
                  <a:close/>
                  <a:moveTo>
                    <a:pt x="10997" y="9539"/>
                  </a:moveTo>
                  <a:lnTo>
                    <a:pt x="13475" y="12017"/>
                  </a:lnTo>
                  <a:cubicBezTo>
                    <a:pt x="13720" y="12255"/>
                    <a:pt x="13625" y="12761"/>
                    <a:pt x="13269" y="13117"/>
                  </a:cubicBezTo>
                  <a:cubicBezTo>
                    <a:pt x="13053" y="13334"/>
                    <a:pt x="12775" y="13452"/>
                    <a:pt x="12537" y="13452"/>
                  </a:cubicBezTo>
                  <a:cubicBezTo>
                    <a:pt x="12392" y="13452"/>
                    <a:pt x="12262" y="13408"/>
                    <a:pt x="12169" y="13315"/>
                  </a:cubicBezTo>
                  <a:lnTo>
                    <a:pt x="9699" y="10837"/>
                  </a:lnTo>
                  <a:cubicBezTo>
                    <a:pt x="10348" y="10703"/>
                    <a:pt x="10862" y="10188"/>
                    <a:pt x="10997" y="9539"/>
                  </a:cubicBezTo>
                  <a:close/>
                  <a:moveTo>
                    <a:pt x="1346" y="9333"/>
                  </a:moveTo>
                  <a:lnTo>
                    <a:pt x="4743" y="12730"/>
                  </a:lnTo>
                  <a:lnTo>
                    <a:pt x="4228" y="13244"/>
                  </a:lnTo>
                  <a:cubicBezTo>
                    <a:pt x="4085" y="13387"/>
                    <a:pt x="3899" y="13458"/>
                    <a:pt x="3713" y="13458"/>
                  </a:cubicBezTo>
                  <a:cubicBezTo>
                    <a:pt x="3527" y="13458"/>
                    <a:pt x="3341" y="13387"/>
                    <a:pt x="3199" y="13244"/>
                  </a:cubicBezTo>
                  <a:lnTo>
                    <a:pt x="832" y="10877"/>
                  </a:lnTo>
                  <a:cubicBezTo>
                    <a:pt x="547" y="10592"/>
                    <a:pt x="547" y="10133"/>
                    <a:pt x="832" y="9848"/>
                  </a:cubicBezTo>
                  <a:lnTo>
                    <a:pt x="1346" y="9333"/>
                  </a:lnTo>
                  <a:close/>
                  <a:moveTo>
                    <a:pt x="1696" y="0"/>
                  </a:moveTo>
                  <a:cubicBezTo>
                    <a:pt x="1337" y="0"/>
                    <a:pt x="945" y="163"/>
                    <a:pt x="634" y="474"/>
                  </a:cubicBezTo>
                  <a:cubicBezTo>
                    <a:pt x="95" y="1013"/>
                    <a:pt x="0" y="1804"/>
                    <a:pt x="428" y="2232"/>
                  </a:cubicBezTo>
                  <a:lnTo>
                    <a:pt x="4109" y="5913"/>
                  </a:lnTo>
                  <a:lnTo>
                    <a:pt x="1180" y="8842"/>
                  </a:lnTo>
                  <a:lnTo>
                    <a:pt x="499" y="9523"/>
                  </a:lnTo>
                  <a:cubicBezTo>
                    <a:pt x="40" y="9982"/>
                    <a:pt x="40" y="10734"/>
                    <a:pt x="499" y="11202"/>
                  </a:cubicBezTo>
                  <a:lnTo>
                    <a:pt x="2866" y="13577"/>
                  </a:lnTo>
                  <a:cubicBezTo>
                    <a:pt x="3100" y="13806"/>
                    <a:pt x="3405" y="13921"/>
                    <a:pt x="3709" y="13921"/>
                  </a:cubicBezTo>
                  <a:cubicBezTo>
                    <a:pt x="4014" y="13921"/>
                    <a:pt x="4319" y="13806"/>
                    <a:pt x="4553" y="13577"/>
                  </a:cubicBezTo>
                  <a:lnTo>
                    <a:pt x="5233" y="12904"/>
                  </a:lnTo>
                  <a:lnTo>
                    <a:pt x="8163" y="9967"/>
                  </a:lnTo>
                  <a:lnTo>
                    <a:pt x="8780" y="10592"/>
                  </a:lnTo>
                  <a:lnTo>
                    <a:pt x="11844" y="13656"/>
                  </a:lnTo>
                  <a:cubicBezTo>
                    <a:pt x="12020" y="13824"/>
                    <a:pt x="12261" y="13925"/>
                    <a:pt x="12505" y="13925"/>
                  </a:cubicBezTo>
                  <a:cubicBezTo>
                    <a:pt x="12515" y="13925"/>
                    <a:pt x="12524" y="13925"/>
                    <a:pt x="12533" y="13925"/>
                  </a:cubicBezTo>
                  <a:cubicBezTo>
                    <a:pt x="12936" y="13909"/>
                    <a:pt x="13316" y="13743"/>
                    <a:pt x="13601" y="13450"/>
                  </a:cubicBezTo>
                  <a:cubicBezTo>
                    <a:pt x="14140" y="12912"/>
                    <a:pt x="14227" y="12120"/>
                    <a:pt x="13799" y="11692"/>
                  </a:cubicBezTo>
                  <a:lnTo>
                    <a:pt x="10744" y="8637"/>
                  </a:lnTo>
                  <a:lnTo>
                    <a:pt x="10118" y="8011"/>
                  </a:lnTo>
                  <a:cubicBezTo>
                    <a:pt x="10609" y="7512"/>
                    <a:pt x="10886" y="6831"/>
                    <a:pt x="10886" y="6127"/>
                  </a:cubicBezTo>
                  <a:cubicBezTo>
                    <a:pt x="10886" y="5541"/>
                    <a:pt x="11116" y="4979"/>
                    <a:pt x="11535" y="4559"/>
                  </a:cubicBezTo>
                  <a:lnTo>
                    <a:pt x="13871" y="2232"/>
                  </a:lnTo>
                  <a:cubicBezTo>
                    <a:pt x="14148" y="1955"/>
                    <a:pt x="14148" y="1503"/>
                    <a:pt x="13871" y="1226"/>
                  </a:cubicBezTo>
                  <a:lnTo>
                    <a:pt x="12857" y="213"/>
                  </a:lnTo>
                  <a:cubicBezTo>
                    <a:pt x="12715" y="75"/>
                    <a:pt x="12533" y="5"/>
                    <a:pt x="12352" y="5"/>
                  </a:cubicBezTo>
                  <a:cubicBezTo>
                    <a:pt x="12171" y="5"/>
                    <a:pt x="11990" y="75"/>
                    <a:pt x="11852" y="213"/>
                  </a:cubicBezTo>
                  <a:lnTo>
                    <a:pt x="9516" y="2541"/>
                  </a:lnTo>
                  <a:cubicBezTo>
                    <a:pt x="9311" y="2746"/>
                    <a:pt x="9065" y="2913"/>
                    <a:pt x="8796" y="3024"/>
                  </a:cubicBezTo>
                  <a:cubicBezTo>
                    <a:pt x="8527" y="3134"/>
                    <a:pt x="8242" y="3190"/>
                    <a:pt x="7949" y="3190"/>
                  </a:cubicBezTo>
                  <a:cubicBezTo>
                    <a:pt x="7244" y="3190"/>
                    <a:pt x="6571" y="3467"/>
                    <a:pt x="6065" y="3958"/>
                  </a:cubicBezTo>
                  <a:lnTo>
                    <a:pt x="2383" y="268"/>
                  </a:lnTo>
                  <a:cubicBezTo>
                    <a:pt x="2203" y="88"/>
                    <a:pt x="1958" y="0"/>
                    <a:pt x="169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15"/>
            <p:cNvSpPr/>
            <p:nvPr/>
          </p:nvSpPr>
          <p:spPr>
            <a:xfrm>
              <a:off x="873482" y="1637465"/>
              <a:ext cx="66032" cy="67370"/>
            </a:xfrm>
            <a:custGeom>
              <a:rect b="b" l="l" r="r" t="t"/>
              <a:pathLst>
                <a:path extrusionOk="0" h="2368" w="2321">
                  <a:moveTo>
                    <a:pt x="1908" y="2241"/>
                  </a:moveTo>
                  <a:cubicBezTo>
                    <a:pt x="2035" y="2367"/>
                    <a:pt x="2249" y="2312"/>
                    <a:pt x="2304" y="2138"/>
                  </a:cubicBezTo>
                  <a:cubicBezTo>
                    <a:pt x="2320" y="2058"/>
                    <a:pt x="2296" y="1971"/>
                    <a:pt x="2241" y="1916"/>
                  </a:cubicBezTo>
                  <a:lnTo>
                    <a:pt x="547" y="222"/>
                  </a:lnTo>
                  <a:cubicBezTo>
                    <a:pt x="325" y="0"/>
                    <a:pt x="0" y="333"/>
                    <a:pt x="214" y="546"/>
                  </a:cubicBezTo>
                  <a:close/>
                  <a:moveTo>
                    <a:pt x="1908" y="2241"/>
                  </a:move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15"/>
            <p:cNvSpPr/>
            <p:nvPr/>
          </p:nvSpPr>
          <p:spPr>
            <a:xfrm>
              <a:off x="849841" y="1662016"/>
              <a:ext cx="67370" cy="65094"/>
            </a:xfrm>
            <a:custGeom>
              <a:rect b="b" l="l" r="r" t="t"/>
              <a:pathLst>
                <a:path extrusionOk="0" h="2288" w="2368">
                  <a:moveTo>
                    <a:pt x="2059" y="2288"/>
                  </a:moveTo>
                  <a:cubicBezTo>
                    <a:pt x="2264" y="2288"/>
                    <a:pt x="2367" y="2043"/>
                    <a:pt x="2225" y="1892"/>
                  </a:cubicBezTo>
                  <a:lnTo>
                    <a:pt x="531" y="198"/>
                  </a:lnTo>
                  <a:cubicBezTo>
                    <a:pt x="309" y="0"/>
                    <a:pt x="0" y="309"/>
                    <a:pt x="198" y="530"/>
                  </a:cubicBezTo>
                  <a:lnTo>
                    <a:pt x="1900" y="2225"/>
                  </a:lnTo>
                  <a:cubicBezTo>
                    <a:pt x="1948" y="2264"/>
                    <a:pt x="2003" y="2288"/>
                    <a:pt x="2066" y="2288"/>
                  </a:cubicBezTo>
                  <a:close/>
                  <a:moveTo>
                    <a:pt x="2059" y="2288"/>
                  </a:move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15"/>
            <p:cNvSpPr/>
            <p:nvPr/>
          </p:nvSpPr>
          <p:spPr>
            <a:xfrm>
              <a:off x="881590" y="1470553"/>
              <a:ext cx="96872" cy="22561"/>
            </a:xfrm>
            <a:custGeom>
              <a:rect b="b" l="l" r="r" t="t"/>
              <a:pathLst>
                <a:path extrusionOk="0" h="793" w="3405">
                  <a:moveTo>
                    <a:pt x="1616" y="191"/>
                  </a:moveTo>
                  <a:cubicBezTo>
                    <a:pt x="1394" y="309"/>
                    <a:pt x="1125" y="309"/>
                    <a:pt x="903" y="191"/>
                  </a:cubicBezTo>
                  <a:cubicBezTo>
                    <a:pt x="729" y="96"/>
                    <a:pt x="531" y="48"/>
                    <a:pt x="333" y="48"/>
                  </a:cubicBezTo>
                  <a:cubicBezTo>
                    <a:pt x="0" y="24"/>
                    <a:pt x="0" y="531"/>
                    <a:pt x="333" y="515"/>
                  </a:cubicBezTo>
                  <a:cubicBezTo>
                    <a:pt x="460" y="507"/>
                    <a:pt x="578" y="539"/>
                    <a:pt x="689" y="602"/>
                  </a:cubicBezTo>
                  <a:cubicBezTo>
                    <a:pt x="1045" y="792"/>
                    <a:pt x="1473" y="792"/>
                    <a:pt x="1829" y="602"/>
                  </a:cubicBezTo>
                  <a:cubicBezTo>
                    <a:pt x="2051" y="484"/>
                    <a:pt x="2320" y="484"/>
                    <a:pt x="2550" y="602"/>
                  </a:cubicBezTo>
                  <a:cubicBezTo>
                    <a:pt x="2724" y="697"/>
                    <a:pt x="2914" y="753"/>
                    <a:pt x="3120" y="745"/>
                  </a:cubicBezTo>
                  <a:cubicBezTo>
                    <a:pt x="3405" y="729"/>
                    <a:pt x="3405" y="302"/>
                    <a:pt x="3120" y="278"/>
                  </a:cubicBezTo>
                  <a:cubicBezTo>
                    <a:pt x="2985" y="286"/>
                    <a:pt x="2866" y="254"/>
                    <a:pt x="2756" y="191"/>
                  </a:cubicBezTo>
                  <a:cubicBezTo>
                    <a:pt x="2399" y="1"/>
                    <a:pt x="1972" y="1"/>
                    <a:pt x="1616" y="191"/>
                  </a:cubicBezTo>
                  <a:close/>
                  <a:moveTo>
                    <a:pt x="1616" y="191"/>
                  </a:move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 name="Google Shape;759;p15"/>
          <p:cNvGrpSpPr/>
          <p:nvPr/>
        </p:nvGrpSpPr>
        <p:grpSpPr>
          <a:xfrm>
            <a:off x="4181744" y="3468801"/>
            <a:ext cx="325858" cy="351327"/>
            <a:chOff x="-28461325" y="2701925"/>
            <a:chExt cx="272525" cy="293825"/>
          </a:xfrm>
        </p:grpSpPr>
        <p:sp>
          <p:nvSpPr>
            <p:cNvPr id="760" name="Google Shape;760;p15"/>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15"/>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15"/>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3" name="Google Shape;763;p15"/>
          <p:cNvGrpSpPr/>
          <p:nvPr/>
        </p:nvGrpSpPr>
        <p:grpSpPr>
          <a:xfrm>
            <a:off x="767419" y="1603758"/>
            <a:ext cx="360713" cy="353210"/>
            <a:chOff x="-22881800" y="1971800"/>
            <a:chExt cx="301675" cy="295400"/>
          </a:xfrm>
        </p:grpSpPr>
        <p:sp>
          <p:nvSpPr>
            <p:cNvPr id="764" name="Google Shape;764;p15"/>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15"/>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15"/>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15"/>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15"/>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15"/>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0" name="Google Shape;770;p15"/>
          <p:cNvSpPr/>
          <p:nvPr/>
        </p:nvSpPr>
        <p:spPr>
          <a:xfrm>
            <a:off x="4158190" y="1935511"/>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71" name="Google Shape;771;p15"/>
          <p:cNvGrpSpPr/>
          <p:nvPr/>
        </p:nvGrpSpPr>
        <p:grpSpPr>
          <a:xfrm>
            <a:off x="761301" y="2789426"/>
            <a:ext cx="372944" cy="365054"/>
            <a:chOff x="754566" y="1425774"/>
            <a:chExt cx="404758" cy="396195"/>
          </a:xfrm>
        </p:grpSpPr>
        <p:sp>
          <p:nvSpPr>
            <p:cNvPr id="772" name="Google Shape;772;p15"/>
            <p:cNvSpPr/>
            <p:nvPr/>
          </p:nvSpPr>
          <p:spPr>
            <a:xfrm>
              <a:off x="754566" y="1425774"/>
              <a:ext cx="404758" cy="396195"/>
            </a:xfrm>
            <a:custGeom>
              <a:rect b="b" l="l" r="r" t="t"/>
              <a:pathLst>
                <a:path extrusionOk="0" h="13926" w="14227">
                  <a:moveTo>
                    <a:pt x="1723" y="466"/>
                  </a:moveTo>
                  <a:cubicBezTo>
                    <a:pt x="1847" y="466"/>
                    <a:pt x="1963" y="513"/>
                    <a:pt x="2059" y="601"/>
                  </a:cubicBezTo>
                  <a:cubicBezTo>
                    <a:pt x="2304" y="846"/>
                    <a:pt x="2209" y="1345"/>
                    <a:pt x="1853" y="1701"/>
                  </a:cubicBezTo>
                  <a:cubicBezTo>
                    <a:pt x="1630" y="1920"/>
                    <a:pt x="1351" y="2038"/>
                    <a:pt x="1113" y="2038"/>
                  </a:cubicBezTo>
                  <a:cubicBezTo>
                    <a:pt x="971" y="2038"/>
                    <a:pt x="844" y="1996"/>
                    <a:pt x="752" y="1907"/>
                  </a:cubicBezTo>
                  <a:cubicBezTo>
                    <a:pt x="515" y="1662"/>
                    <a:pt x="602" y="1155"/>
                    <a:pt x="958" y="807"/>
                  </a:cubicBezTo>
                  <a:cubicBezTo>
                    <a:pt x="1148" y="601"/>
                    <a:pt x="1417" y="482"/>
                    <a:pt x="1695" y="466"/>
                  </a:cubicBezTo>
                  <a:cubicBezTo>
                    <a:pt x="1704" y="466"/>
                    <a:pt x="1714" y="466"/>
                    <a:pt x="1723" y="466"/>
                  </a:cubicBezTo>
                  <a:close/>
                  <a:moveTo>
                    <a:pt x="12351" y="466"/>
                  </a:moveTo>
                  <a:cubicBezTo>
                    <a:pt x="12414" y="466"/>
                    <a:pt x="12477" y="490"/>
                    <a:pt x="12525" y="538"/>
                  </a:cubicBezTo>
                  <a:lnTo>
                    <a:pt x="13538" y="1551"/>
                  </a:lnTo>
                  <a:cubicBezTo>
                    <a:pt x="13633" y="1646"/>
                    <a:pt x="13633" y="1804"/>
                    <a:pt x="13538" y="1899"/>
                  </a:cubicBezTo>
                  <a:lnTo>
                    <a:pt x="13031" y="2414"/>
                  </a:lnTo>
                  <a:lnTo>
                    <a:pt x="11662" y="1044"/>
                  </a:lnTo>
                  <a:lnTo>
                    <a:pt x="12176" y="538"/>
                  </a:lnTo>
                  <a:cubicBezTo>
                    <a:pt x="12224" y="490"/>
                    <a:pt x="12287" y="466"/>
                    <a:pt x="12351" y="466"/>
                  </a:cubicBezTo>
                  <a:close/>
                  <a:moveTo>
                    <a:pt x="11337" y="1377"/>
                  </a:moveTo>
                  <a:lnTo>
                    <a:pt x="12699" y="2746"/>
                  </a:lnTo>
                  <a:lnTo>
                    <a:pt x="11337" y="4108"/>
                  </a:lnTo>
                  <a:lnTo>
                    <a:pt x="9968" y="2739"/>
                  </a:lnTo>
                  <a:lnTo>
                    <a:pt x="11337" y="1377"/>
                  </a:lnTo>
                  <a:close/>
                  <a:moveTo>
                    <a:pt x="9635" y="3063"/>
                  </a:moveTo>
                  <a:lnTo>
                    <a:pt x="11021" y="4449"/>
                  </a:lnTo>
                  <a:cubicBezTo>
                    <a:pt x="10633" y="4924"/>
                    <a:pt x="10419" y="5517"/>
                    <a:pt x="10427" y="6127"/>
                  </a:cubicBezTo>
                  <a:cubicBezTo>
                    <a:pt x="10427" y="6705"/>
                    <a:pt x="10197" y="7267"/>
                    <a:pt x="9794" y="7679"/>
                  </a:cubicBezTo>
                  <a:lnTo>
                    <a:pt x="6397" y="4282"/>
                  </a:lnTo>
                  <a:cubicBezTo>
                    <a:pt x="6809" y="3879"/>
                    <a:pt x="7371" y="3649"/>
                    <a:pt x="7949" y="3649"/>
                  </a:cubicBezTo>
                  <a:lnTo>
                    <a:pt x="7949" y="3657"/>
                  </a:lnTo>
                  <a:cubicBezTo>
                    <a:pt x="8558" y="3657"/>
                    <a:pt x="9152" y="3443"/>
                    <a:pt x="9635" y="3063"/>
                  </a:cubicBezTo>
                  <a:close/>
                  <a:moveTo>
                    <a:pt x="2637" y="1179"/>
                  </a:moveTo>
                  <a:lnTo>
                    <a:pt x="10419" y="8961"/>
                  </a:lnTo>
                  <a:cubicBezTo>
                    <a:pt x="10704" y="9246"/>
                    <a:pt x="10506" y="9777"/>
                    <a:pt x="10213" y="10062"/>
                  </a:cubicBezTo>
                  <a:cubicBezTo>
                    <a:pt x="10026" y="10249"/>
                    <a:pt x="9736" y="10398"/>
                    <a:pt x="9477" y="10398"/>
                  </a:cubicBezTo>
                  <a:cubicBezTo>
                    <a:pt x="9341" y="10398"/>
                    <a:pt x="9213" y="10357"/>
                    <a:pt x="9113" y="10259"/>
                  </a:cubicBezTo>
                  <a:lnTo>
                    <a:pt x="1330" y="2485"/>
                  </a:lnTo>
                  <a:cubicBezTo>
                    <a:pt x="1995" y="2351"/>
                    <a:pt x="2510" y="1836"/>
                    <a:pt x="2637" y="1179"/>
                  </a:cubicBezTo>
                  <a:close/>
                  <a:moveTo>
                    <a:pt x="4442" y="6246"/>
                  </a:moveTo>
                  <a:lnTo>
                    <a:pt x="7838" y="9642"/>
                  </a:lnTo>
                  <a:lnTo>
                    <a:pt x="5067" y="12405"/>
                  </a:lnTo>
                  <a:lnTo>
                    <a:pt x="1671" y="9009"/>
                  </a:lnTo>
                  <a:lnTo>
                    <a:pt x="4442" y="6246"/>
                  </a:lnTo>
                  <a:close/>
                  <a:moveTo>
                    <a:pt x="10997" y="9539"/>
                  </a:moveTo>
                  <a:lnTo>
                    <a:pt x="13475" y="12017"/>
                  </a:lnTo>
                  <a:cubicBezTo>
                    <a:pt x="13720" y="12255"/>
                    <a:pt x="13625" y="12761"/>
                    <a:pt x="13269" y="13117"/>
                  </a:cubicBezTo>
                  <a:cubicBezTo>
                    <a:pt x="13053" y="13334"/>
                    <a:pt x="12775" y="13452"/>
                    <a:pt x="12537" y="13452"/>
                  </a:cubicBezTo>
                  <a:cubicBezTo>
                    <a:pt x="12392" y="13452"/>
                    <a:pt x="12262" y="13408"/>
                    <a:pt x="12169" y="13315"/>
                  </a:cubicBezTo>
                  <a:lnTo>
                    <a:pt x="9699" y="10837"/>
                  </a:lnTo>
                  <a:cubicBezTo>
                    <a:pt x="10348" y="10703"/>
                    <a:pt x="10862" y="10188"/>
                    <a:pt x="10997" y="9539"/>
                  </a:cubicBezTo>
                  <a:close/>
                  <a:moveTo>
                    <a:pt x="1346" y="9333"/>
                  </a:moveTo>
                  <a:lnTo>
                    <a:pt x="4743" y="12730"/>
                  </a:lnTo>
                  <a:lnTo>
                    <a:pt x="4228" y="13244"/>
                  </a:lnTo>
                  <a:cubicBezTo>
                    <a:pt x="4085" y="13387"/>
                    <a:pt x="3899" y="13458"/>
                    <a:pt x="3713" y="13458"/>
                  </a:cubicBezTo>
                  <a:cubicBezTo>
                    <a:pt x="3527" y="13458"/>
                    <a:pt x="3341" y="13387"/>
                    <a:pt x="3199" y="13244"/>
                  </a:cubicBezTo>
                  <a:lnTo>
                    <a:pt x="832" y="10877"/>
                  </a:lnTo>
                  <a:cubicBezTo>
                    <a:pt x="547" y="10592"/>
                    <a:pt x="547" y="10133"/>
                    <a:pt x="832" y="9848"/>
                  </a:cubicBezTo>
                  <a:lnTo>
                    <a:pt x="1346" y="9333"/>
                  </a:lnTo>
                  <a:close/>
                  <a:moveTo>
                    <a:pt x="1696" y="0"/>
                  </a:moveTo>
                  <a:cubicBezTo>
                    <a:pt x="1337" y="0"/>
                    <a:pt x="945" y="163"/>
                    <a:pt x="634" y="474"/>
                  </a:cubicBezTo>
                  <a:cubicBezTo>
                    <a:pt x="95" y="1013"/>
                    <a:pt x="0" y="1804"/>
                    <a:pt x="428" y="2232"/>
                  </a:cubicBezTo>
                  <a:lnTo>
                    <a:pt x="4109" y="5913"/>
                  </a:lnTo>
                  <a:lnTo>
                    <a:pt x="1180" y="8842"/>
                  </a:lnTo>
                  <a:lnTo>
                    <a:pt x="499" y="9523"/>
                  </a:lnTo>
                  <a:cubicBezTo>
                    <a:pt x="40" y="9982"/>
                    <a:pt x="40" y="10734"/>
                    <a:pt x="499" y="11202"/>
                  </a:cubicBezTo>
                  <a:lnTo>
                    <a:pt x="2866" y="13577"/>
                  </a:lnTo>
                  <a:cubicBezTo>
                    <a:pt x="3100" y="13806"/>
                    <a:pt x="3405" y="13921"/>
                    <a:pt x="3709" y="13921"/>
                  </a:cubicBezTo>
                  <a:cubicBezTo>
                    <a:pt x="4014" y="13921"/>
                    <a:pt x="4319" y="13806"/>
                    <a:pt x="4553" y="13577"/>
                  </a:cubicBezTo>
                  <a:lnTo>
                    <a:pt x="5233" y="12904"/>
                  </a:lnTo>
                  <a:lnTo>
                    <a:pt x="8163" y="9967"/>
                  </a:lnTo>
                  <a:lnTo>
                    <a:pt x="8780" y="10592"/>
                  </a:lnTo>
                  <a:lnTo>
                    <a:pt x="11844" y="13656"/>
                  </a:lnTo>
                  <a:cubicBezTo>
                    <a:pt x="12020" y="13824"/>
                    <a:pt x="12261" y="13925"/>
                    <a:pt x="12505" y="13925"/>
                  </a:cubicBezTo>
                  <a:cubicBezTo>
                    <a:pt x="12515" y="13925"/>
                    <a:pt x="12524" y="13925"/>
                    <a:pt x="12533" y="13925"/>
                  </a:cubicBezTo>
                  <a:cubicBezTo>
                    <a:pt x="12936" y="13909"/>
                    <a:pt x="13316" y="13743"/>
                    <a:pt x="13601" y="13450"/>
                  </a:cubicBezTo>
                  <a:cubicBezTo>
                    <a:pt x="14140" y="12912"/>
                    <a:pt x="14227" y="12120"/>
                    <a:pt x="13799" y="11692"/>
                  </a:cubicBezTo>
                  <a:lnTo>
                    <a:pt x="10744" y="8637"/>
                  </a:lnTo>
                  <a:lnTo>
                    <a:pt x="10118" y="8011"/>
                  </a:lnTo>
                  <a:cubicBezTo>
                    <a:pt x="10609" y="7512"/>
                    <a:pt x="10886" y="6831"/>
                    <a:pt x="10886" y="6127"/>
                  </a:cubicBezTo>
                  <a:cubicBezTo>
                    <a:pt x="10886" y="5541"/>
                    <a:pt x="11116" y="4979"/>
                    <a:pt x="11535" y="4559"/>
                  </a:cubicBezTo>
                  <a:lnTo>
                    <a:pt x="13871" y="2232"/>
                  </a:lnTo>
                  <a:cubicBezTo>
                    <a:pt x="14148" y="1955"/>
                    <a:pt x="14148" y="1503"/>
                    <a:pt x="13871" y="1226"/>
                  </a:cubicBezTo>
                  <a:lnTo>
                    <a:pt x="12857" y="213"/>
                  </a:lnTo>
                  <a:cubicBezTo>
                    <a:pt x="12715" y="75"/>
                    <a:pt x="12533" y="5"/>
                    <a:pt x="12352" y="5"/>
                  </a:cubicBezTo>
                  <a:cubicBezTo>
                    <a:pt x="12171" y="5"/>
                    <a:pt x="11990" y="75"/>
                    <a:pt x="11852" y="213"/>
                  </a:cubicBezTo>
                  <a:lnTo>
                    <a:pt x="9516" y="2541"/>
                  </a:lnTo>
                  <a:cubicBezTo>
                    <a:pt x="9311" y="2746"/>
                    <a:pt x="9065" y="2913"/>
                    <a:pt x="8796" y="3024"/>
                  </a:cubicBezTo>
                  <a:cubicBezTo>
                    <a:pt x="8527" y="3134"/>
                    <a:pt x="8242" y="3190"/>
                    <a:pt x="7949" y="3190"/>
                  </a:cubicBezTo>
                  <a:cubicBezTo>
                    <a:pt x="7244" y="3190"/>
                    <a:pt x="6571" y="3467"/>
                    <a:pt x="6065" y="3958"/>
                  </a:cubicBezTo>
                  <a:lnTo>
                    <a:pt x="2383" y="268"/>
                  </a:lnTo>
                  <a:cubicBezTo>
                    <a:pt x="2203" y="88"/>
                    <a:pt x="1958" y="0"/>
                    <a:pt x="169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15"/>
            <p:cNvSpPr/>
            <p:nvPr/>
          </p:nvSpPr>
          <p:spPr>
            <a:xfrm>
              <a:off x="873482" y="1637465"/>
              <a:ext cx="66032" cy="67370"/>
            </a:xfrm>
            <a:custGeom>
              <a:rect b="b" l="l" r="r" t="t"/>
              <a:pathLst>
                <a:path extrusionOk="0" h="2368" w="2321">
                  <a:moveTo>
                    <a:pt x="1908" y="2241"/>
                  </a:moveTo>
                  <a:cubicBezTo>
                    <a:pt x="2035" y="2367"/>
                    <a:pt x="2249" y="2312"/>
                    <a:pt x="2304" y="2138"/>
                  </a:cubicBezTo>
                  <a:cubicBezTo>
                    <a:pt x="2320" y="2058"/>
                    <a:pt x="2296" y="1971"/>
                    <a:pt x="2241" y="1916"/>
                  </a:cubicBezTo>
                  <a:lnTo>
                    <a:pt x="547" y="222"/>
                  </a:lnTo>
                  <a:cubicBezTo>
                    <a:pt x="325" y="0"/>
                    <a:pt x="0" y="333"/>
                    <a:pt x="214" y="546"/>
                  </a:cubicBezTo>
                  <a:close/>
                  <a:moveTo>
                    <a:pt x="1908" y="2241"/>
                  </a:move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15"/>
            <p:cNvSpPr/>
            <p:nvPr/>
          </p:nvSpPr>
          <p:spPr>
            <a:xfrm>
              <a:off x="849841" y="1662016"/>
              <a:ext cx="67370" cy="65094"/>
            </a:xfrm>
            <a:custGeom>
              <a:rect b="b" l="l" r="r" t="t"/>
              <a:pathLst>
                <a:path extrusionOk="0" h="2288" w="2368">
                  <a:moveTo>
                    <a:pt x="2059" y="2288"/>
                  </a:moveTo>
                  <a:cubicBezTo>
                    <a:pt x="2264" y="2288"/>
                    <a:pt x="2367" y="2043"/>
                    <a:pt x="2225" y="1892"/>
                  </a:cubicBezTo>
                  <a:lnTo>
                    <a:pt x="531" y="198"/>
                  </a:lnTo>
                  <a:cubicBezTo>
                    <a:pt x="309" y="0"/>
                    <a:pt x="0" y="309"/>
                    <a:pt x="198" y="530"/>
                  </a:cubicBezTo>
                  <a:lnTo>
                    <a:pt x="1900" y="2225"/>
                  </a:lnTo>
                  <a:cubicBezTo>
                    <a:pt x="1948" y="2264"/>
                    <a:pt x="2003" y="2288"/>
                    <a:pt x="2066" y="2288"/>
                  </a:cubicBezTo>
                  <a:close/>
                  <a:moveTo>
                    <a:pt x="2059" y="2288"/>
                  </a:move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15"/>
            <p:cNvSpPr/>
            <p:nvPr/>
          </p:nvSpPr>
          <p:spPr>
            <a:xfrm>
              <a:off x="881590" y="1470553"/>
              <a:ext cx="96872" cy="22561"/>
            </a:xfrm>
            <a:custGeom>
              <a:rect b="b" l="l" r="r" t="t"/>
              <a:pathLst>
                <a:path extrusionOk="0" h="793" w="3405">
                  <a:moveTo>
                    <a:pt x="1616" y="191"/>
                  </a:moveTo>
                  <a:cubicBezTo>
                    <a:pt x="1394" y="309"/>
                    <a:pt x="1125" y="309"/>
                    <a:pt x="903" y="191"/>
                  </a:cubicBezTo>
                  <a:cubicBezTo>
                    <a:pt x="729" y="96"/>
                    <a:pt x="531" y="48"/>
                    <a:pt x="333" y="48"/>
                  </a:cubicBezTo>
                  <a:cubicBezTo>
                    <a:pt x="0" y="24"/>
                    <a:pt x="0" y="531"/>
                    <a:pt x="333" y="515"/>
                  </a:cubicBezTo>
                  <a:cubicBezTo>
                    <a:pt x="460" y="507"/>
                    <a:pt x="578" y="539"/>
                    <a:pt x="689" y="602"/>
                  </a:cubicBezTo>
                  <a:cubicBezTo>
                    <a:pt x="1045" y="792"/>
                    <a:pt x="1473" y="792"/>
                    <a:pt x="1829" y="602"/>
                  </a:cubicBezTo>
                  <a:cubicBezTo>
                    <a:pt x="2051" y="484"/>
                    <a:pt x="2320" y="484"/>
                    <a:pt x="2550" y="602"/>
                  </a:cubicBezTo>
                  <a:cubicBezTo>
                    <a:pt x="2724" y="697"/>
                    <a:pt x="2914" y="753"/>
                    <a:pt x="3120" y="745"/>
                  </a:cubicBezTo>
                  <a:cubicBezTo>
                    <a:pt x="3405" y="729"/>
                    <a:pt x="3405" y="302"/>
                    <a:pt x="3120" y="278"/>
                  </a:cubicBezTo>
                  <a:cubicBezTo>
                    <a:pt x="2985" y="286"/>
                    <a:pt x="2866" y="254"/>
                    <a:pt x="2756" y="191"/>
                  </a:cubicBezTo>
                  <a:cubicBezTo>
                    <a:pt x="2399" y="1"/>
                    <a:pt x="1972" y="1"/>
                    <a:pt x="1616" y="191"/>
                  </a:cubicBezTo>
                  <a:close/>
                  <a:moveTo>
                    <a:pt x="1616" y="191"/>
                  </a:move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9" name="Shape 779"/>
        <p:cNvGrpSpPr/>
        <p:nvPr/>
      </p:nvGrpSpPr>
      <p:grpSpPr>
        <a:xfrm>
          <a:off x="0" y="0"/>
          <a:ext cx="0" cy="0"/>
          <a:chOff x="0" y="0"/>
          <a:chExt cx="0" cy="0"/>
        </a:xfrm>
      </p:grpSpPr>
      <p:pic>
        <p:nvPicPr>
          <p:cNvPr id="780" name="Google Shape;780;p16"/>
          <p:cNvPicPr preferRelativeResize="0"/>
          <p:nvPr/>
        </p:nvPicPr>
        <p:blipFill rotWithShape="1">
          <a:blip r:embed="rId3">
            <a:alphaModFix/>
          </a:blip>
          <a:srcRect b="0" l="0" r="0" t="0"/>
          <a:stretch/>
        </p:blipFill>
        <p:spPr>
          <a:xfrm rot="-6174683">
            <a:off x="4136688" y="-445705"/>
            <a:ext cx="2796377" cy="3455764"/>
          </a:xfrm>
          <a:prstGeom prst="rect">
            <a:avLst/>
          </a:prstGeom>
          <a:noFill/>
          <a:ln>
            <a:noFill/>
          </a:ln>
        </p:spPr>
      </p:pic>
      <p:sp>
        <p:nvSpPr>
          <p:cNvPr id="781" name="Google Shape;781;p16"/>
          <p:cNvSpPr txBox="1"/>
          <p:nvPr>
            <p:ph idx="5" type="subTitle"/>
          </p:nvPr>
        </p:nvSpPr>
        <p:spPr>
          <a:xfrm>
            <a:off x="720000" y="4118675"/>
            <a:ext cx="23055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Jupiter is the biggest planet of them all</a:t>
            </a:r>
            <a:endParaRPr/>
          </a:p>
        </p:txBody>
      </p:sp>
      <p:sp>
        <p:nvSpPr>
          <p:cNvPr id="782" name="Google Shape;782;p16"/>
          <p:cNvSpPr txBox="1"/>
          <p:nvPr>
            <p:ph type="title"/>
          </p:nvPr>
        </p:nvSpPr>
        <p:spPr>
          <a:xfrm>
            <a:off x="720000" y="201502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Mercury</a:t>
            </a:r>
            <a:endParaRPr/>
          </a:p>
        </p:txBody>
      </p:sp>
      <p:sp>
        <p:nvSpPr>
          <p:cNvPr id="783" name="Google Shape;783;p16"/>
          <p:cNvSpPr txBox="1"/>
          <p:nvPr>
            <p:ph idx="1" type="subTitle"/>
          </p:nvPr>
        </p:nvSpPr>
        <p:spPr>
          <a:xfrm>
            <a:off x="720000" y="2411575"/>
            <a:ext cx="23055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the closest planet to the Sun</a:t>
            </a:r>
            <a:endParaRPr/>
          </a:p>
        </p:txBody>
      </p:sp>
      <p:sp>
        <p:nvSpPr>
          <p:cNvPr id="784" name="Google Shape;784;p16"/>
          <p:cNvSpPr txBox="1"/>
          <p:nvPr>
            <p:ph idx="2" type="title"/>
          </p:nvPr>
        </p:nvSpPr>
        <p:spPr>
          <a:xfrm>
            <a:off x="3419250" y="201502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a:t>
            </a:r>
            <a:endParaRPr/>
          </a:p>
        </p:txBody>
      </p:sp>
      <p:sp>
        <p:nvSpPr>
          <p:cNvPr id="785" name="Google Shape;785;p16"/>
          <p:cNvSpPr txBox="1"/>
          <p:nvPr>
            <p:ph idx="3" type="subTitle"/>
          </p:nvPr>
        </p:nvSpPr>
        <p:spPr>
          <a:xfrm>
            <a:off x="3419250" y="2411575"/>
            <a:ext cx="23055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 is the second planet from the Sun</a:t>
            </a:r>
            <a:endParaRPr/>
          </a:p>
        </p:txBody>
      </p:sp>
      <p:sp>
        <p:nvSpPr>
          <p:cNvPr id="786" name="Google Shape;786;p16"/>
          <p:cNvSpPr txBox="1"/>
          <p:nvPr>
            <p:ph idx="4" type="title"/>
          </p:nvPr>
        </p:nvSpPr>
        <p:spPr>
          <a:xfrm>
            <a:off x="720000" y="37123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Jupiter</a:t>
            </a:r>
            <a:endParaRPr/>
          </a:p>
        </p:txBody>
      </p:sp>
      <p:sp>
        <p:nvSpPr>
          <p:cNvPr id="787" name="Google Shape;787;p16"/>
          <p:cNvSpPr txBox="1"/>
          <p:nvPr>
            <p:ph idx="6" type="title"/>
          </p:nvPr>
        </p:nvSpPr>
        <p:spPr>
          <a:xfrm>
            <a:off x="3419250" y="37123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Saturn</a:t>
            </a:r>
            <a:endParaRPr/>
          </a:p>
        </p:txBody>
      </p:sp>
      <p:sp>
        <p:nvSpPr>
          <p:cNvPr id="788" name="Google Shape;788;p16"/>
          <p:cNvSpPr txBox="1"/>
          <p:nvPr>
            <p:ph idx="7" type="subTitle"/>
          </p:nvPr>
        </p:nvSpPr>
        <p:spPr>
          <a:xfrm>
            <a:off x="3419250" y="4118675"/>
            <a:ext cx="23055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composed of hydrogen and helium</a:t>
            </a:r>
            <a:endParaRPr/>
          </a:p>
        </p:txBody>
      </p:sp>
      <p:sp>
        <p:nvSpPr>
          <p:cNvPr id="789" name="Google Shape;789;p16"/>
          <p:cNvSpPr txBox="1"/>
          <p:nvPr>
            <p:ph idx="8" type="title"/>
          </p:nvPr>
        </p:nvSpPr>
        <p:spPr>
          <a:xfrm>
            <a:off x="6087600" y="201502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Mars</a:t>
            </a:r>
            <a:endParaRPr/>
          </a:p>
        </p:txBody>
      </p:sp>
      <p:sp>
        <p:nvSpPr>
          <p:cNvPr id="790" name="Google Shape;790;p16"/>
          <p:cNvSpPr txBox="1"/>
          <p:nvPr>
            <p:ph idx="9" type="subTitle"/>
          </p:nvPr>
        </p:nvSpPr>
        <p:spPr>
          <a:xfrm>
            <a:off x="6087600" y="2411575"/>
            <a:ext cx="23055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Mars is actually a very cold place</a:t>
            </a:r>
            <a:endParaRPr/>
          </a:p>
        </p:txBody>
      </p:sp>
      <p:sp>
        <p:nvSpPr>
          <p:cNvPr id="791" name="Google Shape;791;p16"/>
          <p:cNvSpPr txBox="1"/>
          <p:nvPr>
            <p:ph idx="13" type="title"/>
          </p:nvPr>
        </p:nvSpPr>
        <p:spPr>
          <a:xfrm>
            <a:off x="6087600" y="37123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Neptune</a:t>
            </a:r>
            <a:endParaRPr/>
          </a:p>
        </p:txBody>
      </p:sp>
      <p:sp>
        <p:nvSpPr>
          <p:cNvPr id="792" name="Google Shape;792;p16"/>
          <p:cNvSpPr txBox="1"/>
          <p:nvPr>
            <p:ph idx="14" type="subTitle"/>
          </p:nvPr>
        </p:nvSpPr>
        <p:spPr>
          <a:xfrm>
            <a:off x="6087600" y="4118675"/>
            <a:ext cx="23055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the farthest planet from the Sun</a:t>
            </a:r>
            <a:endParaRPr/>
          </a:p>
        </p:txBody>
      </p:sp>
      <p:sp>
        <p:nvSpPr>
          <p:cNvPr id="793" name="Google Shape;793;p16"/>
          <p:cNvSpPr txBox="1"/>
          <p:nvPr>
            <p:ph idx="15" type="title"/>
          </p:nvPr>
        </p:nvSpPr>
        <p:spPr>
          <a:xfrm>
            <a:off x="720000" y="624125"/>
            <a:ext cx="27573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DIAGNOSIS</a:t>
            </a:r>
            <a:endParaRPr/>
          </a:p>
        </p:txBody>
      </p:sp>
      <p:cxnSp>
        <p:nvCxnSpPr>
          <p:cNvPr id="794" name="Google Shape;794;p16"/>
          <p:cNvCxnSpPr/>
          <p:nvPr/>
        </p:nvCxnSpPr>
        <p:spPr>
          <a:xfrm>
            <a:off x="779200" y="1073275"/>
            <a:ext cx="2120400" cy="0"/>
          </a:xfrm>
          <a:prstGeom prst="straightConnector1">
            <a:avLst/>
          </a:prstGeom>
          <a:noFill/>
          <a:ln cap="flat" cmpd="sng" w="19050">
            <a:solidFill>
              <a:schemeClr val="dk1"/>
            </a:solidFill>
            <a:prstDash val="solid"/>
            <a:round/>
            <a:headEnd len="sm" w="sm" type="none"/>
            <a:tailEnd len="sm" w="sm" type="none"/>
          </a:ln>
        </p:spPr>
      </p:cxnSp>
      <p:cxnSp>
        <p:nvCxnSpPr>
          <p:cNvPr id="795" name="Google Shape;795;p16"/>
          <p:cNvCxnSpPr/>
          <p:nvPr/>
        </p:nvCxnSpPr>
        <p:spPr>
          <a:xfrm>
            <a:off x="720000" y="2407425"/>
            <a:ext cx="2166900" cy="0"/>
          </a:xfrm>
          <a:prstGeom prst="straightConnector1">
            <a:avLst/>
          </a:prstGeom>
          <a:noFill/>
          <a:ln cap="flat" cmpd="sng" w="19050">
            <a:solidFill>
              <a:schemeClr val="dk1"/>
            </a:solidFill>
            <a:prstDash val="solid"/>
            <a:round/>
            <a:headEnd len="sm" w="sm" type="none"/>
            <a:tailEnd len="sm" w="sm" type="none"/>
          </a:ln>
        </p:spPr>
      </p:cxnSp>
      <p:cxnSp>
        <p:nvCxnSpPr>
          <p:cNvPr id="796" name="Google Shape;796;p16"/>
          <p:cNvCxnSpPr/>
          <p:nvPr/>
        </p:nvCxnSpPr>
        <p:spPr>
          <a:xfrm>
            <a:off x="720000" y="4104775"/>
            <a:ext cx="2166900" cy="0"/>
          </a:xfrm>
          <a:prstGeom prst="straightConnector1">
            <a:avLst/>
          </a:prstGeom>
          <a:noFill/>
          <a:ln cap="flat" cmpd="sng" w="19050">
            <a:solidFill>
              <a:schemeClr val="dk1"/>
            </a:solidFill>
            <a:prstDash val="solid"/>
            <a:round/>
            <a:headEnd len="sm" w="sm" type="none"/>
            <a:tailEnd len="sm" w="sm" type="none"/>
          </a:ln>
        </p:spPr>
      </p:cxnSp>
      <p:cxnSp>
        <p:nvCxnSpPr>
          <p:cNvPr id="797" name="Google Shape;797;p16"/>
          <p:cNvCxnSpPr/>
          <p:nvPr/>
        </p:nvCxnSpPr>
        <p:spPr>
          <a:xfrm>
            <a:off x="3419250" y="2407425"/>
            <a:ext cx="2166900" cy="0"/>
          </a:xfrm>
          <a:prstGeom prst="straightConnector1">
            <a:avLst/>
          </a:prstGeom>
          <a:noFill/>
          <a:ln cap="flat" cmpd="sng" w="19050">
            <a:solidFill>
              <a:schemeClr val="dk1"/>
            </a:solidFill>
            <a:prstDash val="solid"/>
            <a:round/>
            <a:headEnd len="sm" w="sm" type="none"/>
            <a:tailEnd len="sm" w="sm" type="none"/>
          </a:ln>
        </p:spPr>
      </p:cxnSp>
      <p:cxnSp>
        <p:nvCxnSpPr>
          <p:cNvPr id="798" name="Google Shape;798;p16"/>
          <p:cNvCxnSpPr/>
          <p:nvPr/>
        </p:nvCxnSpPr>
        <p:spPr>
          <a:xfrm>
            <a:off x="3419250" y="4104775"/>
            <a:ext cx="2166900" cy="0"/>
          </a:xfrm>
          <a:prstGeom prst="straightConnector1">
            <a:avLst/>
          </a:prstGeom>
          <a:noFill/>
          <a:ln cap="flat" cmpd="sng" w="19050">
            <a:solidFill>
              <a:schemeClr val="dk1"/>
            </a:solidFill>
            <a:prstDash val="solid"/>
            <a:round/>
            <a:headEnd len="sm" w="sm" type="none"/>
            <a:tailEnd len="sm" w="sm" type="none"/>
          </a:ln>
        </p:spPr>
      </p:cxnSp>
      <p:cxnSp>
        <p:nvCxnSpPr>
          <p:cNvPr id="799" name="Google Shape;799;p16"/>
          <p:cNvCxnSpPr/>
          <p:nvPr/>
        </p:nvCxnSpPr>
        <p:spPr>
          <a:xfrm>
            <a:off x="6087600" y="2407425"/>
            <a:ext cx="2166900" cy="0"/>
          </a:xfrm>
          <a:prstGeom prst="straightConnector1">
            <a:avLst/>
          </a:prstGeom>
          <a:noFill/>
          <a:ln cap="flat" cmpd="sng" w="19050">
            <a:solidFill>
              <a:schemeClr val="dk1"/>
            </a:solidFill>
            <a:prstDash val="solid"/>
            <a:round/>
            <a:headEnd len="sm" w="sm" type="none"/>
            <a:tailEnd len="sm" w="sm" type="none"/>
          </a:ln>
        </p:spPr>
      </p:cxnSp>
      <p:cxnSp>
        <p:nvCxnSpPr>
          <p:cNvPr id="800" name="Google Shape;800;p16"/>
          <p:cNvCxnSpPr/>
          <p:nvPr/>
        </p:nvCxnSpPr>
        <p:spPr>
          <a:xfrm>
            <a:off x="6087600" y="4104775"/>
            <a:ext cx="2166900" cy="0"/>
          </a:xfrm>
          <a:prstGeom prst="straightConnector1">
            <a:avLst/>
          </a:prstGeom>
          <a:noFill/>
          <a:ln cap="flat" cmpd="sng" w="19050">
            <a:solidFill>
              <a:schemeClr val="dk1"/>
            </a:solidFill>
            <a:prstDash val="solid"/>
            <a:round/>
            <a:headEnd len="sm" w="sm" type="none"/>
            <a:tailEnd len="sm" w="sm" type="none"/>
          </a:ln>
        </p:spPr>
      </p:cxnSp>
      <p:sp>
        <p:nvSpPr>
          <p:cNvPr id="801" name="Google Shape;801;p16"/>
          <p:cNvSpPr/>
          <p:nvPr/>
        </p:nvSpPr>
        <p:spPr>
          <a:xfrm rot="5400000">
            <a:off x="890400" y="130918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16"/>
          <p:cNvSpPr/>
          <p:nvPr/>
        </p:nvSpPr>
        <p:spPr>
          <a:xfrm rot="5400000">
            <a:off x="3589650" y="130918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16"/>
          <p:cNvSpPr/>
          <p:nvPr/>
        </p:nvSpPr>
        <p:spPr>
          <a:xfrm rot="5400000">
            <a:off x="6258000" y="130918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16"/>
          <p:cNvSpPr/>
          <p:nvPr/>
        </p:nvSpPr>
        <p:spPr>
          <a:xfrm rot="5400000">
            <a:off x="890400" y="301068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16"/>
          <p:cNvSpPr/>
          <p:nvPr/>
        </p:nvSpPr>
        <p:spPr>
          <a:xfrm rot="5400000">
            <a:off x="3589650" y="301068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16"/>
          <p:cNvSpPr/>
          <p:nvPr/>
        </p:nvSpPr>
        <p:spPr>
          <a:xfrm rot="5400000">
            <a:off x="6258000" y="301068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16"/>
          <p:cNvSpPr/>
          <p:nvPr/>
        </p:nvSpPr>
        <p:spPr>
          <a:xfrm>
            <a:off x="3672162" y="3231551"/>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08" name="Google Shape;808;p16"/>
          <p:cNvGrpSpPr/>
          <p:nvPr/>
        </p:nvGrpSpPr>
        <p:grpSpPr>
          <a:xfrm>
            <a:off x="3661326" y="1530520"/>
            <a:ext cx="311749" cy="353210"/>
            <a:chOff x="-27710725" y="1959200"/>
            <a:chExt cx="260725" cy="295400"/>
          </a:xfrm>
        </p:grpSpPr>
        <p:sp>
          <p:nvSpPr>
            <p:cNvPr id="809" name="Google Shape;809;p16"/>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16"/>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 name="Google Shape;811;p16"/>
          <p:cNvGrpSpPr/>
          <p:nvPr/>
        </p:nvGrpSpPr>
        <p:grpSpPr>
          <a:xfrm>
            <a:off x="940882" y="1545402"/>
            <a:ext cx="354136" cy="334348"/>
            <a:chOff x="-25844850" y="2357750"/>
            <a:chExt cx="296175" cy="279625"/>
          </a:xfrm>
        </p:grpSpPr>
        <p:sp>
          <p:nvSpPr>
            <p:cNvPr id="812" name="Google Shape;812;p16"/>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16"/>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16"/>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16"/>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16"/>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16"/>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8" name="Google Shape;818;p16"/>
          <p:cNvGrpSpPr/>
          <p:nvPr/>
        </p:nvGrpSpPr>
        <p:grpSpPr>
          <a:xfrm>
            <a:off x="6308482" y="1535509"/>
            <a:ext cx="354136" cy="354136"/>
            <a:chOff x="-23229150" y="2710600"/>
            <a:chExt cx="296175" cy="296175"/>
          </a:xfrm>
        </p:grpSpPr>
        <p:sp>
          <p:nvSpPr>
            <p:cNvPr id="819" name="Google Shape;819;p16"/>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16"/>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21" name="Google Shape;821;p16"/>
          <p:cNvSpPr/>
          <p:nvPr/>
        </p:nvSpPr>
        <p:spPr>
          <a:xfrm>
            <a:off x="940403" y="32383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16"/>
          <p:cNvSpPr/>
          <p:nvPr/>
        </p:nvSpPr>
        <p:spPr>
          <a:xfrm>
            <a:off x="6307077" y="3276763"/>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6" name="Shape 826"/>
        <p:cNvGrpSpPr/>
        <p:nvPr/>
      </p:nvGrpSpPr>
      <p:grpSpPr>
        <a:xfrm>
          <a:off x="0" y="0"/>
          <a:ext cx="0" cy="0"/>
          <a:chOff x="0" y="0"/>
          <a:chExt cx="0" cy="0"/>
        </a:xfrm>
      </p:grpSpPr>
      <p:sp>
        <p:nvSpPr>
          <p:cNvPr id="827" name="Google Shape;827;p17"/>
          <p:cNvSpPr/>
          <p:nvPr/>
        </p:nvSpPr>
        <p:spPr>
          <a:xfrm>
            <a:off x="796200" y="6162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828" name="Google Shape;828;p17"/>
          <p:cNvPicPr preferRelativeResize="0"/>
          <p:nvPr/>
        </p:nvPicPr>
        <p:blipFill rotWithShape="1">
          <a:blip r:embed="rId3">
            <a:alphaModFix/>
          </a:blip>
          <a:srcRect b="0" l="0" r="0" t="0"/>
          <a:stretch/>
        </p:blipFill>
        <p:spPr>
          <a:xfrm>
            <a:off x="-269125" y="-727075"/>
            <a:ext cx="5143501" cy="5143501"/>
          </a:xfrm>
          <a:prstGeom prst="rect">
            <a:avLst/>
          </a:prstGeom>
          <a:noFill/>
          <a:ln>
            <a:noFill/>
          </a:ln>
        </p:spPr>
      </p:pic>
      <p:sp>
        <p:nvSpPr>
          <p:cNvPr id="829" name="Google Shape;829;p17"/>
          <p:cNvSpPr/>
          <p:nvPr/>
        </p:nvSpPr>
        <p:spPr>
          <a:xfrm>
            <a:off x="643800" y="4638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30" name="Google Shape;830;p17"/>
          <p:cNvSpPr txBox="1"/>
          <p:nvPr>
            <p:ph type="title"/>
          </p:nvPr>
        </p:nvSpPr>
        <p:spPr>
          <a:xfrm>
            <a:off x="2289675" y="3732125"/>
            <a:ext cx="5778000" cy="5319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—SOMEONE Famous</a:t>
            </a:r>
            <a:endParaRPr/>
          </a:p>
        </p:txBody>
      </p:sp>
      <p:sp>
        <p:nvSpPr>
          <p:cNvPr id="831" name="Google Shape;831;p17"/>
          <p:cNvSpPr txBox="1"/>
          <p:nvPr>
            <p:ph idx="1" type="subTitle"/>
          </p:nvPr>
        </p:nvSpPr>
        <p:spPr>
          <a:xfrm>
            <a:off x="2289675" y="2114550"/>
            <a:ext cx="5778000" cy="1295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“This is a quote, words full of wisdom that someone important said and can make the reader get inspired.”</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5" name="Shape 835"/>
        <p:cNvGrpSpPr/>
        <p:nvPr/>
      </p:nvGrpSpPr>
      <p:grpSpPr>
        <a:xfrm>
          <a:off x="0" y="0"/>
          <a:ext cx="0" cy="0"/>
          <a:chOff x="0" y="0"/>
          <a:chExt cx="0" cy="0"/>
        </a:xfrm>
      </p:grpSpPr>
      <p:cxnSp>
        <p:nvCxnSpPr>
          <p:cNvPr id="836" name="Google Shape;836;p18"/>
          <p:cNvCxnSpPr>
            <a:endCxn id="837" idx="1"/>
          </p:cNvCxnSpPr>
          <p:nvPr/>
        </p:nvCxnSpPr>
        <p:spPr>
          <a:xfrm>
            <a:off x="1175088" y="3048417"/>
            <a:ext cx="6793800" cy="0"/>
          </a:xfrm>
          <a:prstGeom prst="straightConnector1">
            <a:avLst/>
          </a:prstGeom>
          <a:noFill/>
          <a:ln cap="flat" cmpd="sng" w="19050">
            <a:solidFill>
              <a:schemeClr val="dk1"/>
            </a:solidFill>
            <a:prstDash val="solid"/>
            <a:round/>
            <a:headEnd len="sm" w="sm" type="none"/>
            <a:tailEnd len="sm" w="sm" type="none"/>
          </a:ln>
        </p:spPr>
      </p:cxnSp>
      <p:sp>
        <p:nvSpPr>
          <p:cNvPr id="838" name="Google Shape;838;p18"/>
          <p:cNvSpPr txBox="1"/>
          <p:nvPr>
            <p:ph type="title"/>
          </p:nvPr>
        </p:nvSpPr>
        <p:spPr>
          <a:xfrm>
            <a:off x="720000" y="624125"/>
            <a:ext cx="57777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PREVENTION</a:t>
            </a:r>
            <a:endParaRPr/>
          </a:p>
        </p:txBody>
      </p:sp>
      <p:cxnSp>
        <p:nvCxnSpPr>
          <p:cNvPr id="839" name="Google Shape;839;p18"/>
          <p:cNvCxnSpPr/>
          <p:nvPr/>
        </p:nvCxnSpPr>
        <p:spPr>
          <a:xfrm>
            <a:off x="779200" y="1073275"/>
            <a:ext cx="2464800" cy="0"/>
          </a:xfrm>
          <a:prstGeom prst="straightConnector1">
            <a:avLst/>
          </a:prstGeom>
          <a:noFill/>
          <a:ln cap="flat" cmpd="sng" w="19050">
            <a:solidFill>
              <a:schemeClr val="dk1"/>
            </a:solidFill>
            <a:prstDash val="solid"/>
            <a:round/>
            <a:headEnd len="sm" w="sm" type="none"/>
            <a:tailEnd len="sm" w="sm" type="none"/>
          </a:ln>
        </p:spPr>
      </p:cxnSp>
      <p:sp>
        <p:nvSpPr>
          <p:cNvPr id="840" name="Google Shape;840;p18"/>
          <p:cNvSpPr/>
          <p:nvPr/>
        </p:nvSpPr>
        <p:spPr>
          <a:xfrm>
            <a:off x="719988" y="2650467"/>
            <a:ext cx="455100" cy="795900"/>
          </a:xfrm>
          <a:prstGeom prst="roundRect">
            <a:avLst>
              <a:gd fmla="val 5000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18"/>
          <p:cNvSpPr/>
          <p:nvPr/>
        </p:nvSpPr>
        <p:spPr>
          <a:xfrm>
            <a:off x="2532213" y="2650467"/>
            <a:ext cx="455100" cy="795900"/>
          </a:xfrm>
          <a:prstGeom prst="roundRect">
            <a:avLst>
              <a:gd fmla="val 5000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18"/>
          <p:cNvSpPr/>
          <p:nvPr/>
        </p:nvSpPr>
        <p:spPr>
          <a:xfrm>
            <a:off x="4344438" y="2650467"/>
            <a:ext cx="455100" cy="795900"/>
          </a:xfrm>
          <a:prstGeom prst="roundRect">
            <a:avLst>
              <a:gd fmla="val 5000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18"/>
          <p:cNvSpPr/>
          <p:nvPr/>
        </p:nvSpPr>
        <p:spPr>
          <a:xfrm>
            <a:off x="6156663" y="2650467"/>
            <a:ext cx="455100" cy="795900"/>
          </a:xfrm>
          <a:prstGeom prst="roundRect">
            <a:avLst>
              <a:gd fmla="val 5000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18"/>
          <p:cNvSpPr/>
          <p:nvPr/>
        </p:nvSpPr>
        <p:spPr>
          <a:xfrm>
            <a:off x="7968888" y="2650467"/>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18"/>
          <p:cNvSpPr txBox="1"/>
          <p:nvPr>
            <p:ph idx="4294967295" type="subTitle"/>
          </p:nvPr>
        </p:nvSpPr>
        <p:spPr>
          <a:xfrm>
            <a:off x="720000" y="4043075"/>
            <a:ext cx="2305500" cy="565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20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Jupiter is the biggest planet of them all</a:t>
            </a:r>
            <a:endParaRPr b="0" i="0" sz="1400" u="none" cap="none" strike="noStrike">
              <a:solidFill>
                <a:schemeClr val="dk1"/>
              </a:solidFill>
              <a:latin typeface="Open Sans Medium"/>
              <a:ea typeface="Open Sans Medium"/>
              <a:cs typeface="Open Sans Medium"/>
              <a:sym typeface="Open Sans Medium"/>
            </a:endParaRPr>
          </a:p>
        </p:txBody>
      </p:sp>
      <p:sp>
        <p:nvSpPr>
          <p:cNvPr id="845" name="Google Shape;845;p18"/>
          <p:cNvSpPr txBox="1"/>
          <p:nvPr>
            <p:ph idx="4294967295" type="title"/>
          </p:nvPr>
        </p:nvSpPr>
        <p:spPr>
          <a:xfrm>
            <a:off x="720000" y="36367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Jupiter</a:t>
            </a:r>
            <a:endParaRPr/>
          </a:p>
        </p:txBody>
      </p:sp>
      <p:sp>
        <p:nvSpPr>
          <p:cNvPr id="846" name="Google Shape;846;p18"/>
          <p:cNvSpPr txBox="1"/>
          <p:nvPr>
            <p:ph idx="4294967295" type="title"/>
          </p:nvPr>
        </p:nvSpPr>
        <p:spPr>
          <a:xfrm>
            <a:off x="2534925" y="149312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Saturn</a:t>
            </a:r>
            <a:endParaRPr/>
          </a:p>
        </p:txBody>
      </p:sp>
      <p:sp>
        <p:nvSpPr>
          <p:cNvPr id="847" name="Google Shape;847;p18"/>
          <p:cNvSpPr txBox="1"/>
          <p:nvPr>
            <p:ph idx="4294967295" type="subTitle"/>
          </p:nvPr>
        </p:nvSpPr>
        <p:spPr>
          <a:xfrm>
            <a:off x="2534925" y="1894550"/>
            <a:ext cx="2305500" cy="565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20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It’s composed of hydrogen and helium</a:t>
            </a:r>
            <a:endParaRPr b="0" i="0" sz="1400" u="none" cap="none" strike="noStrike">
              <a:solidFill>
                <a:schemeClr val="dk1"/>
              </a:solidFill>
              <a:latin typeface="Open Sans Medium"/>
              <a:ea typeface="Open Sans Medium"/>
              <a:cs typeface="Open Sans Medium"/>
              <a:sym typeface="Open Sans Medium"/>
            </a:endParaRPr>
          </a:p>
        </p:txBody>
      </p:sp>
      <p:sp>
        <p:nvSpPr>
          <p:cNvPr id="848" name="Google Shape;848;p18"/>
          <p:cNvSpPr txBox="1"/>
          <p:nvPr>
            <p:ph idx="4294967295" type="title"/>
          </p:nvPr>
        </p:nvSpPr>
        <p:spPr>
          <a:xfrm>
            <a:off x="4344450" y="36367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Neptune</a:t>
            </a:r>
            <a:endParaRPr/>
          </a:p>
        </p:txBody>
      </p:sp>
      <p:sp>
        <p:nvSpPr>
          <p:cNvPr id="849" name="Google Shape;849;p18"/>
          <p:cNvSpPr txBox="1"/>
          <p:nvPr>
            <p:ph idx="4294967295" type="subTitle"/>
          </p:nvPr>
        </p:nvSpPr>
        <p:spPr>
          <a:xfrm>
            <a:off x="4344450" y="4043075"/>
            <a:ext cx="2305500" cy="565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20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It’s the farthest planet from the Sun</a:t>
            </a:r>
            <a:endParaRPr b="0" i="0" sz="1400" u="none" cap="none" strike="noStrike">
              <a:solidFill>
                <a:schemeClr val="dk1"/>
              </a:solidFill>
              <a:latin typeface="Open Sans Medium"/>
              <a:ea typeface="Open Sans Medium"/>
              <a:cs typeface="Open Sans Medium"/>
              <a:sym typeface="Open Sans Medium"/>
            </a:endParaRPr>
          </a:p>
        </p:txBody>
      </p:sp>
      <p:cxnSp>
        <p:nvCxnSpPr>
          <p:cNvPr id="850" name="Google Shape;850;p18"/>
          <p:cNvCxnSpPr/>
          <p:nvPr/>
        </p:nvCxnSpPr>
        <p:spPr>
          <a:xfrm>
            <a:off x="722700" y="4043075"/>
            <a:ext cx="2166900" cy="0"/>
          </a:xfrm>
          <a:prstGeom prst="straightConnector1">
            <a:avLst/>
          </a:prstGeom>
          <a:noFill/>
          <a:ln cap="flat" cmpd="sng" w="19050">
            <a:solidFill>
              <a:schemeClr val="dk1"/>
            </a:solidFill>
            <a:prstDash val="solid"/>
            <a:round/>
            <a:headEnd len="sm" w="sm" type="none"/>
            <a:tailEnd len="sm" w="sm" type="none"/>
          </a:ln>
        </p:spPr>
      </p:cxnSp>
      <p:cxnSp>
        <p:nvCxnSpPr>
          <p:cNvPr id="851" name="Google Shape;851;p18"/>
          <p:cNvCxnSpPr/>
          <p:nvPr/>
        </p:nvCxnSpPr>
        <p:spPr>
          <a:xfrm>
            <a:off x="2534925" y="1885525"/>
            <a:ext cx="2166900" cy="0"/>
          </a:xfrm>
          <a:prstGeom prst="straightConnector1">
            <a:avLst/>
          </a:prstGeom>
          <a:noFill/>
          <a:ln cap="flat" cmpd="sng" w="19050">
            <a:solidFill>
              <a:schemeClr val="dk1"/>
            </a:solidFill>
            <a:prstDash val="solid"/>
            <a:round/>
            <a:headEnd len="sm" w="sm" type="none"/>
            <a:tailEnd len="sm" w="sm" type="none"/>
          </a:ln>
        </p:spPr>
      </p:cxnSp>
      <p:cxnSp>
        <p:nvCxnSpPr>
          <p:cNvPr id="852" name="Google Shape;852;p18"/>
          <p:cNvCxnSpPr/>
          <p:nvPr/>
        </p:nvCxnSpPr>
        <p:spPr>
          <a:xfrm>
            <a:off x="4347150" y="4043075"/>
            <a:ext cx="2166900" cy="0"/>
          </a:xfrm>
          <a:prstGeom prst="straightConnector1">
            <a:avLst/>
          </a:prstGeom>
          <a:noFill/>
          <a:ln cap="flat" cmpd="sng" w="19050">
            <a:solidFill>
              <a:schemeClr val="dk1"/>
            </a:solidFill>
            <a:prstDash val="solid"/>
            <a:round/>
            <a:headEnd len="sm" w="sm" type="none"/>
            <a:tailEnd len="sm" w="sm" type="none"/>
          </a:ln>
        </p:spPr>
      </p:cxnSp>
      <p:sp>
        <p:nvSpPr>
          <p:cNvPr id="853" name="Google Shape;853;p18"/>
          <p:cNvSpPr txBox="1"/>
          <p:nvPr>
            <p:ph type="title"/>
          </p:nvPr>
        </p:nvSpPr>
        <p:spPr>
          <a:xfrm>
            <a:off x="6156675" y="149312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Mars</a:t>
            </a:r>
            <a:endParaRPr/>
          </a:p>
        </p:txBody>
      </p:sp>
      <p:sp>
        <p:nvSpPr>
          <p:cNvPr id="854" name="Google Shape;854;p18"/>
          <p:cNvSpPr txBox="1"/>
          <p:nvPr>
            <p:ph idx="4294967295" type="subTitle"/>
          </p:nvPr>
        </p:nvSpPr>
        <p:spPr>
          <a:xfrm>
            <a:off x="6156675" y="1894550"/>
            <a:ext cx="2305500" cy="565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20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Mars is actually a very cold place</a:t>
            </a:r>
            <a:endParaRPr b="0" i="0" sz="1400" u="none" cap="none" strike="noStrike">
              <a:solidFill>
                <a:schemeClr val="dk1"/>
              </a:solidFill>
              <a:latin typeface="Open Sans Medium"/>
              <a:ea typeface="Open Sans Medium"/>
              <a:cs typeface="Open Sans Medium"/>
              <a:sym typeface="Open Sans Medium"/>
            </a:endParaRPr>
          </a:p>
        </p:txBody>
      </p:sp>
      <p:cxnSp>
        <p:nvCxnSpPr>
          <p:cNvPr id="855" name="Google Shape;855;p18"/>
          <p:cNvCxnSpPr/>
          <p:nvPr/>
        </p:nvCxnSpPr>
        <p:spPr>
          <a:xfrm>
            <a:off x="6156675" y="1885525"/>
            <a:ext cx="2166900" cy="0"/>
          </a:xfrm>
          <a:prstGeom prst="straightConnector1">
            <a:avLst/>
          </a:prstGeom>
          <a:noFill/>
          <a:ln cap="flat" cmpd="sng" w="19050">
            <a:solidFill>
              <a:schemeClr val="dk1"/>
            </a:solidFill>
            <a:prstDash val="solid"/>
            <a:round/>
            <a:headEnd len="sm" w="sm" type="none"/>
            <a:tailEnd len="sm" w="sm" type="none"/>
          </a:ln>
        </p:spPr>
      </p:cxnSp>
      <p:grpSp>
        <p:nvGrpSpPr>
          <p:cNvPr id="856" name="Google Shape;856;p18"/>
          <p:cNvGrpSpPr/>
          <p:nvPr/>
        </p:nvGrpSpPr>
        <p:grpSpPr>
          <a:xfrm>
            <a:off x="4402247" y="2878776"/>
            <a:ext cx="339482" cy="339271"/>
            <a:chOff x="5648900" y="2616600"/>
            <a:chExt cx="482150" cy="481850"/>
          </a:xfrm>
        </p:grpSpPr>
        <p:sp>
          <p:nvSpPr>
            <p:cNvPr id="857" name="Google Shape;857;p18"/>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8" name="Google Shape;858;p18"/>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9" name="Google Shape;859;p18"/>
          <p:cNvGrpSpPr/>
          <p:nvPr/>
        </p:nvGrpSpPr>
        <p:grpSpPr>
          <a:xfrm>
            <a:off x="6213169" y="2878323"/>
            <a:ext cx="342087" cy="340186"/>
            <a:chOff x="1487200" y="3210375"/>
            <a:chExt cx="485850" cy="483150"/>
          </a:xfrm>
        </p:grpSpPr>
        <p:sp>
          <p:nvSpPr>
            <p:cNvPr id="860" name="Google Shape;860;p18"/>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1" name="Google Shape;861;p18"/>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2" name="Google Shape;862;p18"/>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63" name="Google Shape;863;p18"/>
          <p:cNvSpPr/>
          <p:nvPr/>
        </p:nvSpPr>
        <p:spPr>
          <a:xfrm>
            <a:off x="790602" y="28783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64" name="Google Shape;864;p18"/>
          <p:cNvGrpSpPr/>
          <p:nvPr/>
        </p:nvGrpSpPr>
        <p:grpSpPr>
          <a:xfrm>
            <a:off x="8042321" y="2894303"/>
            <a:ext cx="308234" cy="308234"/>
            <a:chOff x="1487200" y="4993750"/>
            <a:chExt cx="483125" cy="483125"/>
          </a:xfrm>
        </p:grpSpPr>
        <p:sp>
          <p:nvSpPr>
            <p:cNvPr id="865" name="Google Shape;865;p18"/>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6" name="Google Shape;866;p18"/>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7" name="Google Shape;867;p18"/>
          <p:cNvGrpSpPr/>
          <p:nvPr/>
        </p:nvGrpSpPr>
        <p:grpSpPr>
          <a:xfrm>
            <a:off x="2581753" y="2933041"/>
            <a:ext cx="356020" cy="230770"/>
            <a:chOff x="-27728850" y="2382950"/>
            <a:chExt cx="297750" cy="193000"/>
          </a:xfrm>
        </p:grpSpPr>
        <p:sp>
          <p:nvSpPr>
            <p:cNvPr id="868" name="Google Shape;868;p18"/>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18"/>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18"/>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4" name="Shape 874"/>
        <p:cNvGrpSpPr/>
        <p:nvPr/>
      </p:nvGrpSpPr>
      <p:grpSpPr>
        <a:xfrm>
          <a:off x="0" y="0"/>
          <a:ext cx="0" cy="0"/>
          <a:chOff x="0" y="0"/>
          <a:chExt cx="0" cy="0"/>
        </a:xfrm>
      </p:grpSpPr>
      <p:sp>
        <p:nvSpPr>
          <p:cNvPr id="875" name="Google Shape;875;p19"/>
          <p:cNvSpPr/>
          <p:nvPr/>
        </p:nvSpPr>
        <p:spPr>
          <a:xfrm>
            <a:off x="643800" y="4638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876" name="Google Shape;876;p19"/>
          <p:cNvPicPr preferRelativeResize="0"/>
          <p:nvPr/>
        </p:nvPicPr>
        <p:blipFill rotWithShape="1">
          <a:blip r:embed="rId3">
            <a:alphaModFix/>
          </a:blip>
          <a:srcRect b="0" l="0" r="0" t="0"/>
          <a:stretch/>
        </p:blipFill>
        <p:spPr>
          <a:xfrm>
            <a:off x="4298765" y="540000"/>
            <a:ext cx="5493518" cy="5143499"/>
          </a:xfrm>
          <a:prstGeom prst="rect">
            <a:avLst/>
          </a:prstGeom>
          <a:noFill/>
          <a:ln>
            <a:noFill/>
          </a:ln>
        </p:spPr>
      </p:pic>
      <p:sp>
        <p:nvSpPr>
          <p:cNvPr id="877" name="Google Shape;877;p19"/>
          <p:cNvSpPr/>
          <p:nvPr/>
        </p:nvSpPr>
        <p:spPr>
          <a:xfrm>
            <a:off x="796200" y="6162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878" name="Google Shape;878;p19"/>
          <p:cNvSpPr/>
          <p:nvPr/>
        </p:nvSpPr>
        <p:spPr>
          <a:xfrm>
            <a:off x="1127400" y="1236225"/>
            <a:ext cx="1210800" cy="19485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19"/>
          <p:cNvSpPr txBox="1"/>
          <p:nvPr>
            <p:ph type="title"/>
          </p:nvPr>
        </p:nvSpPr>
        <p:spPr>
          <a:xfrm>
            <a:off x="2646000" y="1571625"/>
            <a:ext cx="5599200" cy="841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a:t>TREATMENT</a:t>
            </a:r>
            <a:endParaRPr/>
          </a:p>
        </p:txBody>
      </p:sp>
      <p:sp>
        <p:nvSpPr>
          <p:cNvPr id="880" name="Google Shape;880;p19"/>
          <p:cNvSpPr txBox="1"/>
          <p:nvPr>
            <p:ph idx="2" type="title"/>
          </p:nvPr>
        </p:nvSpPr>
        <p:spPr>
          <a:xfrm>
            <a:off x="1127400" y="1647225"/>
            <a:ext cx="1210800" cy="11265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6000"/>
              <a:buNone/>
            </a:pPr>
            <a:r>
              <a:rPr lang="en"/>
              <a:t>5.</a:t>
            </a:r>
            <a:endParaRPr/>
          </a:p>
        </p:txBody>
      </p:sp>
      <p:sp>
        <p:nvSpPr>
          <p:cNvPr id="881" name="Google Shape;881;p19"/>
          <p:cNvSpPr txBox="1"/>
          <p:nvPr>
            <p:ph idx="1" type="subTitle"/>
          </p:nvPr>
        </p:nvSpPr>
        <p:spPr>
          <a:xfrm>
            <a:off x="2646000" y="2413425"/>
            <a:ext cx="5599200" cy="4359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SzPts val="2600"/>
              <a:buNone/>
            </a:pPr>
            <a:r>
              <a:rPr lang="en"/>
              <a:t>You can enter a subtitle here if you need it</a:t>
            </a:r>
            <a:endParaRPr/>
          </a:p>
        </p:txBody>
      </p:sp>
      <p:cxnSp>
        <p:nvCxnSpPr>
          <p:cNvPr id="882" name="Google Shape;882;p19"/>
          <p:cNvCxnSpPr/>
          <p:nvPr/>
        </p:nvCxnSpPr>
        <p:spPr>
          <a:xfrm>
            <a:off x="2646000" y="2413425"/>
            <a:ext cx="54879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 name="Shape 219"/>
        <p:cNvGrpSpPr/>
        <p:nvPr/>
      </p:nvGrpSpPr>
      <p:grpSpPr>
        <a:xfrm>
          <a:off x="0" y="0"/>
          <a:ext cx="0" cy="0"/>
          <a:chOff x="0" y="0"/>
          <a:chExt cx="0" cy="0"/>
        </a:xfrm>
      </p:grpSpPr>
      <p:pic>
        <p:nvPicPr>
          <p:cNvPr id="220" name="Google Shape;220;p2"/>
          <p:cNvPicPr preferRelativeResize="0"/>
          <p:nvPr/>
        </p:nvPicPr>
        <p:blipFill rotWithShape="1">
          <a:blip r:embed="rId3">
            <a:alphaModFix/>
          </a:blip>
          <a:srcRect b="0" l="0" r="0" t="0"/>
          <a:stretch/>
        </p:blipFill>
        <p:spPr>
          <a:xfrm>
            <a:off x="5299000" y="641794"/>
            <a:ext cx="3645051" cy="4404832"/>
          </a:xfrm>
          <a:prstGeom prst="rect">
            <a:avLst/>
          </a:prstGeom>
          <a:noFill/>
          <a:ln>
            <a:noFill/>
          </a:ln>
        </p:spPr>
      </p:pic>
      <p:sp>
        <p:nvSpPr>
          <p:cNvPr id="221" name="Google Shape;221;p2"/>
          <p:cNvSpPr txBox="1"/>
          <p:nvPr>
            <p:ph type="title"/>
          </p:nvPr>
        </p:nvSpPr>
        <p:spPr>
          <a:xfrm>
            <a:off x="720000" y="624125"/>
            <a:ext cx="49791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CONTENTS of this template</a:t>
            </a:r>
            <a:endParaRPr/>
          </a:p>
        </p:txBody>
      </p:sp>
      <p:sp>
        <p:nvSpPr>
          <p:cNvPr id="222" name="Google Shape;222;p2"/>
          <p:cNvSpPr txBox="1"/>
          <p:nvPr>
            <p:ph idx="1" type="body"/>
          </p:nvPr>
        </p:nvSpPr>
        <p:spPr>
          <a:xfrm>
            <a:off x="720000" y="1073275"/>
            <a:ext cx="7143000" cy="3535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Here’s what you’ll find in this </a:t>
            </a:r>
            <a:r>
              <a:rPr lang="en" u="sng">
                <a:solidFill>
                  <a:schemeClr val="hlink"/>
                </a:solidFill>
                <a:hlinkClick r:id="rId4"/>
              </a:rPr>
              <a:t>Slidesgo</a:t>
            </a:r>
            <a:r>
              <a:rPr lang="en"/>
              <a:t> template: </a:t>
            </a:r>
            <a:endParaRPr/>
          </a:p>
          <a:p>
            <a:pPr indent="0" lvl="0" marL="0" rtl="0" algn="l">
              <a:lnSpc>
                <a:spcPct val="100000"/>
              </a:lnSpc>
              <a:spcBef>
                <a:spcPts val="0"/>
              </a:spcBef>
              <a:spcAft>
                <a:spcPts val="0"/>
              </a:spcAft>
              <a:buSzPts val="1200"/>
              <a:buNone/>
            </a:pPr>
            <a:r>
              <a:t/>
            </a:r>
            <a:endParaRPr/>
          </a:p>
          <a:p>
            <a:pPr indent="-298450" lvl="0" marL="457200" rtl="0" algn="l">
              <a:lnSpc>
                <a:spcPct val="100000"/>
              </a:lnSpc>
              <a:spcBef>
                <a:spcPts val="0"/>
              </a:spcBef>
              <a:spcAft>
                <a:spcPts val="0"/>
              </a:spcAft>
              <a:buClr>
                <a:schemeClr val="dk1"/>
              </a:buClr>
              <a:buSzPts val="1100"/>
              <a:buFont typeface="Open Sans"/>
              <a:buAutoNum type="arabicPeriod"/>
            </a:pPr>
            <a:r>
              <a:rPr lang="en"/>
              <a:t>A slide structure based on a medical disease presentation, which you can easily adapt to your needs. For more info on how to edit the template, please visit </a:t>
            </a:r>
            <a:r>
              <a:rPr lang="en" u="sng">
                <a:solidFill>
                  <a:schemeClr val="hlink"/>
                </a:solidFill>
                <a:hlinkClick r:id="rId5"/>
              </a:rPr>
              <a:t>Slidesgo School</a:t>
            </a:r>
            <a:r>
              <a:rPr lang="en"/>
              <a:t> or read our </a:t>
            </a:r>
            <a:r>
              <a:rPr lang="en" u="sng">
                <a:solidFill>
                  <a:schemeClr val="hlink"/>
                </a:solidFill>
                <a:hlinkClick r:id="rId6"/>
              </a:rPr>
              <a:t>FAQs</a:t>
            </a:r>
            <a:r>
              <a:rPr lang="en"/>
              <a:t>.</a:t>
            </a:r>
            <a:endParaRPr/>
          </a:p>
          <a:p>
            <a:pPr indent="-298450" lvl="0" marL="457200" rtl="0" algn="l">
              <a:lnSpc>
                <a:spcPct val="100000"/>
              </a:lnSpc>
              <a:spcBef>
                <a:spcPts val="0"/>
              </a:spcBef>
              <a:spcAft>
                <a:spcPts val="0"/>
              </a:spcAft>
              <a:buClr>
                <a:schemeClr val="dk1"/>
              </a:buClr>
              <a:buSzPts val="1100"/>
              <a:buFont typeface="Open Sans"/>
              <a:buAutoNum type="arabicPeriod"/>
            </a:pPr>
            <a:r>
              <a:rPr lang="en"/>
              <a:t>To view this template with the correct fonts in ppt format, download and install the </a:t>
            </a:r>
            <a:r>
              <a:rPr lang="en" u="sng">
                <a:solidFill>
                  <a:schemeClr val="hlink"/>
                </a:solidFill>
                <a:hlinkClick action="ppaction://hlinksldjump" r:id="rId7"/>
              </a:rPr>
              <a:t>fonts that we have used</a:t>
            </a:r>
            <a:r>
              <a:rPr lang="en"/>
              <a:t> on your computer. You can learn how to download and install fonts </a:t>
            </a:r>
            <a:r>
              <a:rPr lang="en" u="sng">
                <a:solidFill>
                  <a:schemeClr val="hlink"/>
                </a:solidFill>
                <a:hlinkClick r:id="rId8"/>
              </a:rPr>
              <a:t>here</a:t>
            </a:r>
            <a:r>
              <a:rPr lang="en"/>
              <a:t>.</a:t>
            </a:r>
            <a:endParaRPr/>
          </a:p>
          <a:p>
            <a:pPr indent="-298450" lvl="0" marL="457200" rtl="0" algn="l">
              <a:lnSpc>
                <a:spcPct val="100000"/>
              </a:lnSpc>
              <a:spcBef>
                <a:spcPts val="0"/>
              </a:spcBef>
              <a:spcAft>
                <a:spcPts val="0"/>
              </a:spcAft>
              <a:buClr>
                <a:schemeClr val="dk1"/>
              </a:buClr>
              <a:buSzPts val="1100"/>
              <a:buFont typeface="Open Sans"/>
              <a:buAutoNum type="arabicPeriod"/>
            </a:pPr>
            <a:r>
              <a:rPr lang="en"/>
              <a:t>An assortment of graphic resources that are suitable for use in the presentation can be found in the </a:t>
            </a:r>
            <a:r>
              <a:rPr lang="en" u="sng">
                <a:solidFill>
                  <a:schemeClr val="hlink"/>
                </a:solidFill>
                <a:hlinkClick action="ppaction://hlinksldjump" r:id="rId9"/>
              </a:rPr>
              <a:t>alternative resources slide</a:t>
            </a:r>
            <a:r>
              <a:rPr lang="en"/>
              <a:t>.</a:t>
            </a:r>
            <a:endParaRPr/>
          </a:p>
          <a:p>
            <a:pPr indent="-298450" lvl="0" marL="457200" rtl="0" algn="l">
              <a:lnSpc>
                <a:spcPct val="100000"/>
              </a:lnSpc>
              <a:spcBef>
                <a:spcPts val="0"/>
              </a:spcBef>
              <a:spcAft>
                <a:spcPts val="0"/>
              </a:spcAft>
              <a:buClr>
                <a:schemeClr val="dk1"/>
              </a:buClr>
              <a:buSzPts val="1100"/>
              <a:buFont typeface="Open Sans"/>
              <a:buAutoNum type="arabicPeriod"/>
            </a:pPr>
            <a:r>
              <a:rPr lang="en"/>
              <a:t>A </a:t>
            </a:r>
            <a:r>
              <a:rPr lang="en" u="sng">
                <a:solidFill>
                  <a:schemeClr val="hlink"/>
                </a:solidFill>
                <a:hlinkClick/>
              </a:rPr>
              <a:t>thanks slide</a:t>
            </a:r>
            <a:r>
              <a:rPr lang="en"/>
              <a:t>, which you must keep so that proper credits for our design are given.</a:t>
            </a:r>
            <a:endParaRPr/>
          </a:p>
          <a:p>
            <a:pPr indent="-298450" lvl="0" marL="457200" rtl="0" algn="l">
              <a:lnSpc>
                <a:spcPct val="100000"/>
              </a:lnSpc>
              <a:spcBef>
                <a:spcPts val="0"/>
              </a:spcBef>
              <a:spcAft>
                <a:spcPts val="0"/>
              </a:spcAft>
              <a:buClr>
                <a:schemeClr val="dk1"/>
              </a:buClr>
              <a:buSzPts val="1100"/>
              <a:buFont typeface="Open Sans"/>
              <a:buAutoNum type="arabicPeriod"/>
            </a:pPr>
            <a:r>
              <a:rPr lang="en"/>
              <a:t>A </a:t>
            </a:r>
            <a:r>
              <a:rPr lang="en" u="sng">
                <a:solidFill>
                  <a:schemeClr val="hlink"/>
                </a:solidFill>
                <a:hlinkClick action="ppaction://hlinksldjump" r:id="rId10"/>
              </a:rPr>
              <a:t>resources slide</a:t>
            </a:r>
            <a:r>
              <a:rPr lang="en"/>
              <a:t>, where you’ll find links to all the elements used in the template.</a:t>
            </a:r>
            <a:endParaRPr/>
          </a:p>
          <a:p>
            <a:pPr indent="-298450" lvl="0" marL="457200" rtl="0" algn="l">
              <a:lnSpc>
                <a:spcPct val="100000"/>
              </a:lnSpc>
              <a:spcBef>
                <a:spcPts val="0"/>
              </a:spcBef>
              <a:spcAft>
                <a:spcPts val="0"/>
              </a:spcAft>
              <a:buClr>
                <a:schemeClr val="dk1"/>
              </a:buClr>
              <a:buSzPts val="1100"/>
              <a:buFont typeface="Open Sans"/>
              <a:buAutoNum type="arabicPeriod"/>
            </a:pPr>
            <a:r>
              <a:rPr lang="en" u="sng">
                <a:solidFill>
                  <a:schemeClr val="hlink"/>
                </a:solidFill>
                <a:hlinkClick action="ppaction://hlinksldjump" r:id="rId11"/>
              </a:rPr>
              <a:t>Instructions for use</a:t>
            </a:r>
            <a:r>
              <a:rPr lang="en"/>
              <a:t>.</a:t>
            </a:r>
            <a:endParaRPr/>
          </a:p>
          <a:p>
            <a:pPr indent="-298450" lvl="0" marL="457200" rtl="0" algn="l">
              <a:lnSpc>
                <a:spcPct val="100000"/>
              </a:lnSpc>
              <a:spcBef>
                <a:spcPts val="0"/>
              </a:spcBef>
              <a:spcAft>
                <a:spcPts val="0"/>
              </a:spcAft>
              <a:buClr>
                <a:schemeClr val="dk1"/>
              </a:buClr>
              <a:buSzPts val="1100"/>
              <a:buFont typeface="Open Sans"/>
              <a:buAutoNum type="arabicPeriod"/>
            </a:pPr>
            <a:r>
              <a:rPr lang="en"/>
              <a:t>Final slides with:</a:t>
            </a:r>
            <a:endParaRPr/>
          </a:p>
          <a:p>
            <a:pPr indent="-298450" lvl="0" marL="914400" rtl="0" algn="l">
              <a:lnSpc>
                <a:spcPct val="100000"/>
              </a:lnSpc>
              <a:spcBef>
                <a:spcPts val="0"/>
              </a:spcBef>
              <a:spcAft>
                <a:spcPts val="0"/>
              </a:spcAft>
              <a:buClr>
                <a:schemeClr val="dk1"/>
              </a:buClr>
              <a:buSzPts val="1100"/>
              <a:buFont typeface="Open Sans Medium"/>
              <a:buChar char="●"/>
            </a:pPr>
            <a:r>
              <a:rPr lang="en"/>
              <a:t>The</a:t>
            </a:r>
            <a:r>
              <a:rPr lang="en" u="sng">
                <a:solidFill>
                  <a:schemeClr val="hlink"/>
                </a:solidFill>
                <a:hlinkClick action="ppaction://hlinksldjump" r:id="rId12"/>
              </a:rPr>
              <a:t> fonts and colors</a:t>
            </a:r>
            <a:r>
              <a:rPr lang="en"/>
              <a:t> used in the template.</a:t>
            </a:r>
            <a:endParaRPr/>
          </a:p>
          <a:p>
            <a:pPr indent="-298450" lvl="0" marL="914400" rtl="0" algn="l">
              <a:lnSpc>
                <a:spcPct val="100000"/>
              </a:lnSpc>
              <a:spcBef>
                <a:spcPts val="0"/>
              </a:spcBef>
              <a:spcAft>
                <a:spcPts val="0"/>
              </a:spcAft>
              <a:buClr>
                <a:schemeClr val="dk1"/>
              </a:buClr>
              <a:buSzPts val="1100"/>
              <a:buFont typeface="Open Sans Medium"/>
              <a:buChar char="●"/>
            </a:pPr>
            <a:r>
              <a:rPr lang="en"/>
              <a:t>A selection of </a:t>
            </a:r>
            <a:r>
              <a:rPr lang="en" u="sng">
                <a:solidFill>
                  <a:schemeClr val="hlink"/>
                </a:solidFill>
                <a:hlinkClick action="ppaction://hlinksldjump" r:id="rId13"/>
              </a:rPr>
              <a:t>illustrations</a:t>
            </a:r>
            <a:r>
              <a:rPr lang="en"/>
              <a:t>. You can also customize and animate them as you wish with the online editor. Visit </a:t>
            </a:r>
            <a:r>
              <a:rPr lang="en" u="sng">
                <a:solidFill>
                  <a:schemeClr val="hlink"/>
                </a:solidFill>
                <a:hlinkClick r:id="rId14"/>
              </a:rPr>
              <a:t>Storyset</a:t>
            </a:r>
            <a:r>
              <a:rPr lang="en"/>
              <a:t> to find more. </a:t>
            </a:r>
            <a:endParaRPr/>
          </a:p>
          <a:p>
            <a:pPr indent="-298450" lvl="0" marL="914400" rtl="0" algn="l">
              <a:lnSpc>
                <a:spcPct val="100000"/>
              </a:lnSpc>
              <a:spcBef>
                <a:spcPts val="0"/>
              </a:spcBef>
              <a:spcAft>
                <a:spcPts val="0"/>
              </a:spcAft>
              <a:buClr>
                <a:schemeClr val="dk1"/>
              </a:buClr>
              <a:buSzPts val="1100"/>
              <a:buFont typeface="Open Sans Medium"/>
              <a:buChar char="●"/>
            </a:pPr>
            <a:r>
              <a:rPr lang="en"/>
              <a:t>More infographic resources, whose size and color can be edited. </a:t>
            </a:r>
            <a:endParaRPr/>
          </a:p>
          <a:p>
            <a:pPr indent="-298450" lvl="0" marL="914400" rtl="0" algn="l">
              <a:lnSpc>
                <a:spcPct val="100000"/>
              </a:lnSpc>
              <a:spcBef>
                <a:spcPts val="0"/>
              </a:spcBef>
              <a:spcAft>
                <a:spcPts val="0"/>
              </a:spcAft>
              <a:buClr>
                <a:schemeClr val="dk1"/>
              </a:buClr>
              <a:buSzPts val="1100"/>
              <a:buFont typeface="Open Sans Medium"/>
              <a:buChar char="●"/>
            </a:pPr>
            <a:r>
              <a:rPr lang="en"/>
              <a:t>Sets of </a:t>
            </a:r>
            <a:r>
              <a:rPr lang="en" u="sng">
                <a:solidFill>
                  <a:schemeClr val="hlink"/>
                </a:solidFill>
                <a:hlinkClick action="ppaction://hlinksldjump" r:id="rId15"/>
              </a:rPr>
              <a:t>customizable icons</a:t>
            </a:r>
            <a:r>
              <a:rPr lang="en"/>
              <a:t> of the following themes: general, business, avatar, creative process, education, help &amp; support, medical, nature, performing arts, SEO &amp; marketing, and teamwork.</a:t>
            </a:r>
            <a:endParaRPr/>
          </a:p>
          <a:p>
            <a:pPr indent="0" lvl="0" marL="0" rtl="0" algn="l">
              <a:lnSpc>
                <a:spcPct val="100000"/>
              </a:lnSpc>
              <a:spcBef>
                <a:spcPts val="1600"/>
              </a:spcBef>
              <a:spcAft>
                <a:spcPts val="0"/>
              </a:spcAft>
              <a:buSzPts val="1200"/>
              <a:buNone/>
            </a:pPr>
            <a:r>
              <a:rPr lang="en"/>
              <a:t>You can delete this slide when you’re done editing the presentation.</a:t>
            </a:r>
            <a:endParaRPr/>
          </a:p>
        </p:txBody>
      </p:sp>
      <p:cxnSp>
        <p:nvCxnSpPr>
          <p:cNvPr id="223" name="Google Shape;223;p2"/>
          <p:cNvCxnSpPr/>
          <p:nvPr/>
        </p:nvCxnSpPr>
        <p:spPr>
          <a:xfrm>
            <a:off x="779200" y="1073275"/>
            <a:ext cx="47643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86" name="Shape 886"/>
        <p:cNvGrpSpPr/>
        <p:nvPr/>
      </p:nvGrpSpPr>
      <p:grpSpPr>
        <a:xfrm>
          <a:off x="0" y="0"/>
          <a:ext cx="0" cy="0"/>
          <a:chOff x="0" y="0"/>
          <a:chExt cx="0" cy="0"/>
        </a:xfrm>
      </p:grpSpPr>
      <p:sp>
        <p:nvSpPr>
          <p:cNvPr id="887" name="Google Shape;887;p20"/>
          <p:cNvSpPr txBox="1"/>
          <p:nvPr>
            <p:ph type="title"/>
          </p:nvPr>
        </p:nvSpPr>
        <p:spPr>
          <a:xfrm>
            <a:off x="4703700" y="3434075"/>
            <a:ext cx="3720300" cy="1169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A PICTURE is worth </a:t>
            </a:r>
            <a:endParaRPr/>
          </a:p>
          <a:p>
            <a:pPr indent="0" lvl="0" marL="0" rtl="0" algn="l">
              <a:lnSpc>
                <a:spcPct val="100000"/>
              </a:lnSpc>
              <a:spcBef>
                <a:spcPts val="1200"/>
              </a:spcBef>
              <a:spcAft>
                <a:spcPts val="1200"/>
              </a:spcAft>
              <a:buSzPts val="2800"/>
              <a:buNone/>
            </a:pPr>
            <a:r>
              <a:rPr lang="en"/>
              <a:t>a thousand words</a:t>
            </a:r>
            <a:endParaRPr/>
          </a:p>
        </p:txBody>
      </p:sp>
      <p:cxnSp>
        <p:nvCxnSpPr>
          <p:cNvPr id="888" name="Google Shape;888;p20"/>
          <p:cNvCxnSpPr/>
          <p:nvPr/>
        </p:nvCxnSpPr>
        <p:spPr>
          <a:xfrm>
            <a:off x="4772925" y="3961625"/>
            <a:ext cx="3464400" cy="0"/>
          </a:xfrm>
          <a:prstGeom prst="straightConnector1">
            <a:avLst/>
          </a:prstGeom>
          <a:noFill/>
          <a:ln cap="flat" cmpd="sng" w="19050">
            <a:solidFill>
              <a:schemeClr val="dk1"/>
            </a:solidFill>
            <a:prstDash val="solid"/>
            <a:round/>
            <a:headEnd len="sm" w="sm" type="none"/>
            <a:tailEnd len="sm" w="sm" type="none"/>
          </a:ln>
        </p:spPr>
      </p:cxnSp>
      <p:cxnSp>
        <p:nvCxnSpPr>
          <p:cNvPr id="889" name="Google Shape;889;p20"/>
          <p:cNvCxnSpPr/>
          <p:nvPr/>
        </p:nvCxnSpPr>
        <p:spPr>
          <a:xfrm>
            <a:off x="4813225" y="4575700"/>
            <a:ext cx="30021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3" name="Shape 893"/>
        <p:cNvGrpSpPr/>
        <p:nvPr/>
      </p:nvGrpSpPr>
      <p:grpSpPr>
        <a:xfrm>
          <a:off x="0" y="0"/>
          <a:ext cx="0" cy="0"/>
          <a:chOff x="0" y="0"/>
          <a:chExt cx="0" cy="0"/>
        </a:xfrm>
      </p:grpSpPr>
      <p:sp>
        <p:nvSpPr>
          <p:cNvPr id="894" name="Google Shape;894;p21"/>
          <p:cNvSpPr txBox="1"/>
          <p:nvPr>
            <p:ph idx="1" type="subTitle"/>
          </p:nvPr>
        </p:nvSpPr>
        <p:spPr>
          <a:xfrm>
            <a:off x="1290775" y="1600875"/>
            <a:ext cx="2907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a:t>
            </a:r>
            <a:endParaRPr/>
          </a:p>
        </p:txBody>
      </p:sp>
      <p:sp>
        <p:nvSpPr>
          <p:cNvPr id="895" name="Google Shape;895;p21"/>
          <p:cNvSpPr txBox="1"/>
          <p:nvPr>
            <p:ph idx="2" type="subTitle"/>
          </p:nvPr>
        </p:nvSpPr>
        <p:spPr>
          <a:xfrm>
            <a:off x="1290775" y="3167575"/>
            <a:ext cx="2907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Mars</a:t>
            </a:r>
            <a:endParaRPr/>
          </a:p>
        </p:txBody>
      </p:sp>
      <p:sp>
        <p:nvSpPr>
          <p:cNvPr id="896" name="Google Shape;896;p21"/>
          <p:cNvSpPr txBox="1"/>
          <p:nvPr>
            <p:ph idx="3" type="subTitle"/>
          </p:nvPr>
        </p:nvSpPr>
        <p:spPr>
          <a:xfrm>
            <a:off x="1290775" y="1993275"/>
            <a:ext cx="2907600" cy="10089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Mercury is the closest planet to the Sun and the smallest one in the Solar System—it’s only a bit larger than the Moon</a:t>
            </a:r>
            <a:endParaRPr/>
          </a:p>
        </p:txBody>
      </p:sp>
      <p:sp>
        <p:nvSpPr>
          <p:cNvPr id="897" name="Google Shape;897;p21"/>
          <p:cNvSpPr txBox="1"/>
          <p:nvPr>
            <p:ph idx="4" type="subTitle"/>
          </p:nvPr>
        </p:nvSpPr>
        <p:spPr>
          <a:xfrm>
            <a:off x="1290775" y="3559975"/>
            <a:ext cx="2907600" cy="10089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 has a beautiful name and is the second planet from the Sun. It’s hot and has a poisonous atmosphere</a:t>
            </a:r>
            <a:endParaRPr/>
          </a:p>
        </p:txBody>
      </p:sp>
      <p:sp>
        <p:nvSpPr>
          <p:cNvPr id="898" name="Google Shape;898;p21"/>
          <p:cNvSpPr txBox="1"/>
          <p:nvPr>
            <p:ph type="title"/>
          </p:nvPr>
        </p:nvSpPr>
        <p:spPr>
          <a:xfrm>
            <a:off x="720000" y="624125"/>
            <a:ext cx="26016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TREATMENT</a:t>
            </a:r>
            <a:endParaRPr/>
          </a:p>
        </p:txBody>
      </p:sp>
      <p:cxnSp>
        <p:nvCxnSpPr>
          <p:cNvPr id="899" name="Google Shape;899;p21"/>
          <p:cNvCxnSpPr/>
          <p:nvPr/>
        </p:nvCxnSpPr>
        <p:spPr>
          <a:xfrm>
            <a:off x="779200" y="1073275"/>
            <a:ext cx="2309100" cy="0"/>
          </a:xfrm>
          <a:prstGeom prst="straightConnector1">
            <a:avLst/>
          </a:prstGeom>
          <a:noFill/>
          <a:ln cap="flat" cmpd="sng" w="19050">
            <a:solidFill>
              <a:schemeClr val="dk1"/>
            </a:solidFill>
            <a:prstDash val="solid"/>
            <a:round/>
            <a:headEnd len="sm" w="sm" type="none"/>
            <a:tailEnd len="sm" w="sm" type="none"/>
          </a:ln>
        </p:spPr>
      </p:cxnSp>
      <p:cxnSp>
        <p:nvCxnSpPr>
          <p:cNvPr id="900" name="Google Shape;900;p21"/>
          <p:cNvCxnSpPr/>
          <p:nvPr/>
        </p:nvCxnSpPr>
        <p:spPr>
          <a:xfrm>
            <a:off x="1290775" y="1993275"/>
            <a:ext cx="2889000" cy="0"/>
          </a:xfrm>
          <a:prstGeom prst="straightConnector1">
            <a:avLst/>
          </a:prstGeom>
          <a:noFill/>
          <a:ln cap="flat" cmpd="sng" w="19050">
            <a:solidFill>
              <a:schemeClr val="dk1"/>
            </a:solidFill>
            <a:prstDash val="solid"/>
            <a:round/>
            <a:headEnd len="sm" w="sm" type="none"/>
            <a:tailEnd len="sm" w="sm" type="none"/>
          </a:ln>
        </p:spPr>
      </p:cxnSp>
      <p:cxnSp>
        <p:nvCxnSpPr>
          <p:cNvPr id="901" name="Google Shape;901;p21"/>
          <p:cNvCxnSpPr/>
          <p:nvPr/>
        </p:nvCxnSpPr>
        <p:spPr>
          <a:xfrm>
            <a:off x="1290775" y="3570325"/>
            <a:ext cx="2889000" cy="0"/>
          </a:xfrm>
          <a:prstGeom prst="straightConnector1">
            <a:avLst/>
          </a:prstGeom>
          <a:noFill/>
          <a:ln cap="flat" cmpd="sng" w="19050">
            <a:solidFill>
              <a:schemeClr val="dk1"/>
            </a:solidFill>
            <a:prstDash val="solid"/>
            <a:round/>
            <a:headEnd len="sm" w="sm" type="none"/>
            <a:tailEnd len="sm" w="sm" type="none"/>
          </a:ln>
        </p:spPr>
      </p:cxnSp>
      <p:sp>
        <p:nvSpPr>
          <p:cNvPr id="902" name="Google Shape;902;p21"/>
          <p:cNvSpPr/>
          <p:nvPr/>
        </p:nvSpPr>
        <p:spPr>
          <a:xfrm rot="10800000">
            <a:off x="720000" y="1595317"/>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21"/>
          <p:cNvSpPr/>
          <p:nvPr/>
        </p:nvSpPr>
        <p:spPr>
          <a:xfrm rot="10800000">
            <a:off x="720000" y="3172367"/>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04" name="Google Shape;904;p21"/>
          <p:cNvPicPr preferRelativeResize="0"/>
          <p:nvPr/>
        </p:nvPicPr>
        <p:blipFill rotWithShape="1">
          <a:blip r:embed="rId3">
            <a:alphaModFix/>
          </a:blip>
          <a:srcRect b="0" l="0" r="0" t="0"/>
          <a:stretch/>
        </p:blipFill>
        <p:spPr>
          <a:xfrm rot="-948752">
            <a:off x="3966475" y="246750"/>
            <a:ext cx="2064823" cy="1827876"/>
          </a:xfrm>
          <a:prstGeom prst="rect">
            <a:avLst/>
          </a:prstGeom>
          <a:noFill/>
          <a:ln>
            <a:noFill/>
          </a:ln>
        </p:spPr>
      </p:pic>
      <p:grpSp>
        <p:nvGrpSpPr>
          <p:cNvPr id="905" name="Google Shape;905;p21"/>
          <p:cNvGrpSpPr/>
          <p:nvPr/>
        </p:nvGrpSpPr>
        <p:grpSpPr>
          <a:xfrm>
            <a:off x="802502" y="1816223"/>
            <a:ext cx="290107" cy="354107"/>
            <a:chOff x="-24683100" y="2340425"/>
            <a:chExt cx="242625" cy="296150"/>
          </a:xfrm>
        </p:grpSpPr>
        <p:sp>
          <p:nvSpPr>
            <p:cNvPr id="906" name="Google Shape;906;p21"/>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21"/>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21"/>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21"/>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0" name="Google Shape;910;p21"/>
          <p:cNvSpPr/>
          <p:nvPr/>
        </p:nvSpPr>
        <p:spPr>
          <a:xfrm>
            <a:off x="768609" y="33933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11" name="Google Shape;911;p21"/>
          <p:cNvGrpSpPr/>
          <p:nvPr/>
        </p:nvGrpSpPr>
        <p:grpSpPr>
          <a:xfrm>
            <a:off x="5020347" y="1816217"/>
            <a:ext cx="3123667" cy="2690617"/>
            <a:chOff x="935825" y="454275"/>
            <a:chExt cx="2386300" cy="2055475"/>
          </a:xfrm>
        </p:grpSpPr>
        <p:sp>
          <p:nvSpPr>
            <p:cNvPr id="912" name="Google Shape;912;p21"/>
            <p:cNvSpPr/>
            <p:nvPr/>
          </p:nvSpPr>
          <p:spPr>
            <a:xfrm>
              <a:off x="1831775" y="1756900"/>
              <a:ext cx="181325" cy="99175"/>
            </a:xfrm>
            <a:custGeom>
              <a:rect b="b" l="l" r="r" t="t"/>
              <a:pathLst>
                <a:path extrusionOk="0" h="3967" w="7253">
                  <a:moveTo>
                    <a:pt x="7230" y="24"/>
                  </a:moveTo>
                  <a:lnTo>
                    <a:pt x="7230" y="2359"/>
                  </a:lnTo>
                  <a:cubicBezTo>
                    <a:pt x="7230" y="3239"/>
                    <a:pt x="6525" y="3943"/>
                    <a:pt x="5645" y="3943"/>
                  </a:cubicBezTo>
                  <a:lnTo>
                    <a:pt x="1620" y="3943"/>
                  </a:lnTo>
                  <a:cubicBezTo>
                    <a:pt x="740" y="3943"/>
                    <a:pt x="36" y="3239"/>
                    <a:pt x="36" y="2359"/>
                  </a:cubicBezTo>
                  <a:lnTo>
                    <a:pt x="36" y="24"/>
                  </a:lnTo>
                  <a:close/>
                  <a:moveTo>
                    <a:pt x="1" y="1"/>
                  </a:moveTo>
                  <a:lnTo>
                    <a:pt x="1" y="2359"/>
                  </a:lnTo>
                  <a:cubicBezTo>
                    <a:pt x="1" y="3251"/>
                    <a:pt x="728" y="3967"/>
                    <a:pt x="1620" y="3967"/>
                  </a:cubicBezTo>
                  <a:lnTo>
                    <a:pt x="5645" y="3967"/>
                  </a:lnTo>
                  <a:cubicBezTo>
                    <a:pt x="6537" y="3967"/>
                    <a:pt x="7253" y="3251"/>
                    <a:pt x="7253" y="2359"/>
                  </a:cubicBezTo>
                  <a:lnTo>
                    <a:pt x="7253"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21"/>
            <p:cNvSpPr/>
            <p:nvPr/>
          </p:nvSpPr>
          <p:spPr>
            <a:xfrm>
              <a:off x="1710625" y="1671525"/>
              <a:ext cx="424825" cy="86000"/>
            </a:xfrm>
            <a:custGeom>
              <a:rect b="b" l="l" r="r" t="t"/>
              <a:pathLst>
                <a:path extrusionOk="0" h="3440" w="16993">
                  <a:moveTo>
                    <a:pt x="0" y="1"/>
                  </a:moveTo>
                  <a:lnTo>
                    <a:pt x="0" y="1831"/>
                  </a:lnTo>
                  <a:cubicBezTo>
                    <a:pt x="0" y="2711"/>
                    <a:pt x="716" y="3439"/>
                    <a:pt x="1608" y="3439"/>
                  </a:cubicBezTo>
                  <a:lnTo>
                    <a:pt x="15385" y="3439"/>
                  </a:lnTo>
                  <a:cubicBezTo>
                    <a:pt x="16265" y="3439"/>
                    <a:pt x="16992" y="2711"/>
                    <a:pt x="16992" y="1831"/>
                  </a:cubicBezTo>
                  <a:lnTo>
                    <a:pt x="16992" y="1"/>
                  </a:lnTo>
                  <a:lnTo>
                    <a:pt x="16969" y="1"/>
                  </a:lnTo>
                  <a:lnTo>
                    <a:pt x="16969" y="1831"/>
                  </a:lnTo>
                  <a:cubicBezTo>
                    <a:pt x="16957" y="2700"/>
                    <a:pt x="16253" y="3416"/>
                    <a:pt x="15385" y="3416"/>
                  </a:cubicBezTo>
                  <a:lnTo>
                    <a:pt x="1608" y="3416"/>
                  </a:lnTo>
                  <a:cubicBezTo>
                    <a:pt x="740" y="3416"/>
                    <a:pt x="36" y="2700"/>
                    <a:pt x="36" y="1831"/>
                  </a:cubicBezTo>
                  <a:lnTo>
                    <a:pt x="36"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21"/>
            <p:cNvSpPr/>
            <p:nvPr/>
          </p:nvSpPr>
          <p:spPr>
            <a:xfrm>
              <a:off x="1727350" y="615400"/>
              <a:ext cx="350900" cy="153750"/>
            </a:xfrm>
            <a:custGeom>
              <a:rect b="b" l="l" r="r" t="t"/>
              <a:pathLst>
                <a:path extrusionOk="0" h="6150" w="14036">
                  <a:moveTo>
                    <a:pt x="1608" y="0"/>
                  </a:moveTo>
                  <a:cubicBezTo>
                    <a:pt x="728" y="0"/>
                    <a:pt x="0" y="728"/>
                    <a:pt x="0" y="1619"/>
                  </a:cubicBezTo>
                  <a:lnTo>
                    <a:pt x="0" y="6149"/>
                  </a:lnTo>
                  <a:lnTo>
                    <a:pt x="24" y="6149"/>
                  </a:lnTo>
                  <a:lnTo>
                    <a:pt x="24" y="1619"/>
                  </a:lnTo>
                  <a:cubicBezTo>
                    <a:pt x="24" y="739"/>
                    <a:pt x="740" y="35"/>
                    <a:pt x="1608" y="35"/>
                  </a:cubicBezTo>
                  <a:lnTo>
                    <a:pt x="12416" y="35"/>
                  </a:lnTo>
                  <a:cubicBezTo>
                    <a:pt x="13296" y="35"/>
                    <a:pt x="14000" y="739"/>
                    <a:pt x="14000" y="1619"/>
                  </a:cubicBezTo>
                  <a:lnTo>
                    <a:pt x="14000" y="6149"/>
                  </a:lnTo>
                  <a:lnTo>
                    <a:pt x="14035" y="6149"/>
                  </a:lnTo>
                  <a:lnTo>
                    <a:pt x="14035" y="1619"/>
                  </a:lnTo>
                  <a:cubicBezTo>
                    <a:pt x="14035" y="728"/>
                    <a:pt x="13308" y="0"/>
                    <a:pt x="12416" y="0"/>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21"/>
            <p:cNvSpPr/>
            <p:nvPr/>
          </p:nvSpPr>
          <p:spPr>
            <a:xfrm>
              <a:off x="1802150" y="2041175"/>
              <a:ext cx="616400" cy="264075"/>
            </a:xfrm>
            <a:custGeom>
              <a:rect b="b" l="l" r="r" t="t"/>
              <a:pathLst>
                <a:path extrusionOk="0" h="10563" w="24656">
                  <a:moveTo>
                    <a:pt x="1" y="1"/>
                  </a:moveTo>
                  <a:lnTo>
                    <a:pt x="1" y="24"/>
                  </a:lnTo>
                  <a:lnTo>
                    <a:pt x="19856" y="24"/>
                  </a:lnTo>
                  <a:cubicBezTo>
                    <a:pt x="22496" y="24"/>
                    <a:pt x="24632" y="2160"/>
                    <a:pt x="24632" y="4800"/>
                  </a:cubicBezTo>
                  <a:lnTo>
                    <a:pt x="24632" y="10539"/>
                  </a:lnTo>
                  <a:lnTo>
                    <a:pt x="1" y="10539"/>
                  </a:lnTo>
                  <a:lnTo>
                    <a:pt x="1" y="10562"/>
                  </a:lnTo>
                  <a:lnTo>
                    <a:pt x="24656" y="10562"/>
                  </a:lnTo>
                  <a:lnTo>
                    <a:pt x="24656" y="4800"/>
                  </a:lnTo>
                  <a:cubicBezTo>
                    <a:pt x="24656" y="2148"/>
                    <a:pt x="22508" y="1"/>
                    <a:pt x="19856"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21"/>
            <p:cNvSpPr/>
            <p:nvPr/>
          </p:nvSpPr>
          <p:spPr>
            <a:xfrm>
              <a:off x="1186950" y="2304625"/>
              <a:ext cx="1308750" cy="198650"/>
            </a:xfrm>
            <a:custGeom>
              <a:rect b="b" l="l" r="r" t="t"/>
              <a:pathLst>
                <a:path extrusionOk="0" h="7946" w="52350">
                  <a:moveTo>
                    <a:pt x="1620" y="1"/>
                  </a:moveTo>
                  <a:cubicBezTo>
                    <a:pt x="728" y="1"/>
                    <a:pt x="1" y="716"/>
                    <a:pt x="1" y="1608"/>
                  </a:cubicBezTo>
                  <a:lnTo>
                    <a:pt x="1" y="7945"/>
                  </a:lnTo>
                  <a:lnTo>
                    <a:pt x="52338" y="7945"/>
                  </a:lnTo>
                  <a:lnTo>
                    <a:pt x="52350" y="1608"/>
                  </a:lnTo>
                  <a:cubicBezTo>
                    <a:pt x="52350" y="716"/>
                    <a:pt x="51622" y="1"/>
                    <a:pt x="50730" y="1"/>
                  </a:cubicBezTo>
                  <a:lnTo>
                    <a:pt x="49252" y="1"/>
                  </a:lnTo>
                  <a:lnTo>
                    <a:pt x="49252" y="24"/>
                  </a:lnTo>
                  <a:lnTo>
                    <a:pt x="50730" y="24"/>
                  </a:lnTo>
                  <a:cubicBezTo>
                    <a:pt x="51611" y="24"/>
                    <a:pt x="52315" y="728"/>
                    <a:pt x="52315" y="1608"/>
                  </a:cubicBezTo>
                  <a:lnTo>
                    <a:pt x="52315" y="7910"/>
                  </a:lnTo>
                  <a:lnTo>
                    <a:pt x="36" y="7910"/>
                  </a:lnTo>
                  <a:lnTo>
                    <a:pt x="36" y="1608"/>
                  </a:lnTo>
                  <a:cubicBezTo>
                    <a:pt x="36" y="728"/>
                    <a:pt x="740" y="24"/>
                    <a:pt x="1620" y="24"/>
                  </a:cubicBezTo>
                  <a:lnTo>
                    <a:pt x="10738" y="24"/>
                  </a:lnTo>
                  <a:lnTo>
                    <a:pt x="10738"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21"/>
            <p:cNvSpPr/>
            <p:nvPr/>
          </p:nvSpPr>
          <p:spPr>
            <a:xfrm>
              <a:off x="1566000" y="1170750"/>
              <a:ext cx="75400" cy="156375"/>
            </a:xfrm>
            <a:custGeom>
              <a:rect b="b" l="l" r="r" t="t"/>
              <a:pathLst>
                <a:path extrusionOk="0" h="6255" w="3016">
                  <a:moveTo>
                    <a:pt x="974" y="0"/>
                  </a:moveTo>
                  <a:lnTo>
                    <a:pt x="974" y="24"/>
                  </a:lnTo>
                  <a:lnTo>
                    <a:pt x="2992" y="24"/>
                  </a:lnTo>
                  <a:lnTo>
                    <a:pt x="2992" y="6231"/>
                  </a:lnTo>
                  <a:lnTo>
                    <a:pt x="0" y="6231"/>
                  </a:lnTo>
                  <a:lnTo>
                    <a:pt x="0" y="6255"/>
                  </a:lnTo>
                  <a:lnTo>
                    <a:pt x="3016" y="6255"/>
                  </a:lnTo>
                  <a:lnTo>
                    <a:pt x="3016" y="0"/>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21"/>
            <p:cNvSpPr/>
            <p:nvPr/>
          </p:nvSpPr>
          <p:spPr>
            <a:xfrm>
              <a:off x="1121700" y="1328575"/>
              <a:ext cx="336650" cy="739900"/>
            </a:xfrm>
            <a:custGeom>
              <a:rect b="b" l="l" r="r" t="t"/>
              <a:pathLst>
                <a:path extrusionOk="0" h="29596" w="13466">
                  <a:moveTo>
                    <a:pt x="13325" y="1"/>
                  </a:moveTo>
                  <a:cubicBezTo>
                    <a:pt x="9437" y="415"/>
                    <a:pt x="6035" y="2304"/>
                    <a:pt x="3646" y="5072"/>
                  </a:cubicBezTo>
                  <a:lnTo>
                    <a:pt x="3646" y="5072"/>
                  </a:lnTo>
                  <a:cubicBezTo>
                    <a:pt x="6038" y="2312"/>
                    <a:pt x="9440" y="432"/>
                    <a:pt x="13325" y="24"/>
                  </a:cubicBezTo>
                  <a:lnTo>
                    <a:pt x="13325" y="1"/>
                  </a:lnTo>
                  <a:close/>
                  <a:moveTo>
                    <a:pt x="3646" y="5072"/>
                  </a:moveTo>
                  <a:cubicBezTo>
                    <a:pt x="1363" y="7707"/>
                    <a:pt x="0" y="11143"/>
                    <a:pt x="17" y="14869"/>
                  </a:cubicBezTo>
                  <a:cubicBezTo>
                    <a:pt x="41" y="18730"/>
                    <a:pt x="1541" y="22266"/>
                    <a:pt x="4001" y="24911"/>
                  </a:cubicBezTo>
                  <a:lnTo>
                    <a:pt x="4001" y="24911"/>
                  </a:lnTo>
                  <a:cubicBezTo>
                    <a:pt x="1543" y="22264"/>
                    <a:pt x="47" y="18729"/>
                    <a:pt x="29" y="14869"/>
                  </a:cubicBezTo>
                  <a:cubicBezTo>
                    <a:pt x="12" y="11147"/>
                    <a:pt x="1369" y="7710"/>
                    <a:pt x="3646" y="5072"/>
                  </a:cubicBezTo>
                  <a:close/>
                  <a:moveTo>
                    <a:pt x="4001" y="24911"/>
                  </a:moveTo>
                  <a:cubicBezTo>
                    <a:pt x="6400" y="27494"/>
                    <a:pt x="9715" y="29231"/>
                    <a:pt x="13465" y="29596"/>
                  </a:cubicBezTo>
                  <a:lnTo>
                    <a:pt x="13465" y="29584"/>
                  </a:lnTo>
                  <a:cubicBezTo>
                    <a:pt x="9716" y="29225"/>
                    <a:pt x="6401" y="27492"/>
                    <a:pt x="4001" y="2491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21"/>
            <p:cNvSpPr/>
            <p:nvPr/>
          </p:nvSpPr>
          <p:spPr>
            <a:xfrm>
              <a:off x="1457725" y="1944375"/>
              <a:ext cx="347975" cy="508125"/>
            </a:xfrm>
            <a:custGeom>
              <a:rect b="b" l="l" r="r" t="t"/>
              <a:pathLst>
                <a:path extrusionOk="0" h="20325" w="13919">
                  <a:moveTo>
                    <a:pt x="9119" y="35"/>
                  </a:moveTo>
                  <a:cubicBezTo>
                    <a:pt x="11759" y="35"/>
                    <a:pt x="13895" y="2171"/>
                    <a:pt x="13895" y="4811"/>
                  </a:cubicBezTo>
                  <a:lnTo>
                    <a:pt x="13895" y="15525"/>
                  </a:lnTo>
                  <a:cubicBezTo>
                    <a:pt x="13895" y="18154"/>
                    <a:pt x="11759" y="20290"/>
                    <a:pt x="9119" y="20302"/>
                  </a:cubicBezTo>
                  <a:lnTo>
                    <a:pt x="4812" y="20302"/>
                  </a:lnTo>
                  <a:cubicBezTo>
                    <a:pt x="2172" y="20290"/>
                    <a:pt x="36" y="18154"/>
                    <a:pt x="36" y="15525"/>
                  </a:cubicBezTo>
                  <a:lnTo>
                    <a:pt x="36" y="11019"/>
                  </a:lnTo>
                  <a:cubicBezTo>
                    <a:pt x="693" y="11078"/>
                    <a:pt x="1350" y="11113"/>
                    <a:pt x="1996" y="11113"/>
                  </a:cubicBezTo>
                  <a:lnTo>
                    <a:pt x="7359" y="11113"/>
                  </a:lnTo>
                  <a:lnTo>
                    <a:pt x="7359" y="10233"/>
                  </a:lnTo>
                  <a:cubicBezTo>
                    <a:pt x="9588" y="9951"/>
                    <a:pt x="10844" y="7510"/>
                    <a:pt x="9764" y="5527"/>
                  </a:cubicBezTo>
                  <a:cubicBezTo>
                    <a:pt x="9167" y="4437"/>
                    <a:pt x="8064" y="3867"/>
                    <a:pt x="6956" y="3867"/>
                  </a:cubicBezTo>
                  <a:cubicBezTo>
                    <a:pt x="6059" y="3867"/>
                    <a:pt x="5159" y="4240"/>
                    <a:pt x="4519" y="5011"/>
                  </a:cubicBezTo>
                  <a:lnTo>
                    <a:pt x="1456" y="5011"/>
                  </a:lnTo>
                  <a:cubicBezTo>
                    <a:pt x="998" y="5011"/>
                    <a:pt x="517" y="4987"/>
                    <a:pt x="36" y="4952"/>
                  </a:cubicBezTo>
                  <a:lnTo>
                    <a:pt x="36" y="4811"/>
                  </a:lnTo>
                  <a:cubicBezTo>
                    <a:pt x="36" y="2171"/>
                    <a:pt x="2172" y="35"/>
                    <a:pt x="4812" y="35"/>
                  </a:cubicBezTo>
                  <a:close/>
                  <a:moveTo>
                    <a:pt x="4812" y="0"/>
                  </a:moveTo>
                  <a:cubicBezTo>
                    <a:pt x="2160" y="0"/>
                    <a:pt x="13" y="2148"/>
                    <a:pt x="1" y="4800"/>
                  </a:cubicBezTo>
                  <a:lnTo>
                    <a:pt x="1" y="4964"/>
                  </a:lnTo>
                  <a:lnTo>
                    <a:pt x="13" y="4964"/>
                  </a:lnTo>
                  <a:cubicBezTo>
                    <a:pt x="505" y="5011"/>
                    <a:pt x="987" y="5034"/>
                    <a:pt x="1444" y="5034"/>
                  </a:cubicBezTo>
                  <a:lnTo>
                    <a:pt x="4531" y="5034"/>
                  </a:lnTo>
                  <a:cubicBezTo>
                    <a:pt x="5170" y="4269"/>
                    <a:pt x="6065" y="3899"/>
                    <a:pt x="6954" y="3899"/>
                  </a:cubicBezTo>
                  <a:cubicBezTo>
                    <a:pt x="8056" y="3899"/>
                    <a:pt x="9150" y="4466"/>
                    <a:pt x="9741" y="5551"/>
                  </a:cubicBezTo>
                  <a:cubicBezTo>
                    <a:pt x="10797" y="7510"/>
                    <a:pt x="9553" y="9928"/>
                    <a:pt x="7335" y="10198"/>
                  </a:cubicBezTo>
                  <a:lnTo>
                    <a:pt x="7323" y="10198"/>
                  </a:lnTo>
                  <a:lnTo>
                    <a:pt x="7323" y="11078"/>
                  </a:lnTo>
                  <a:lnTo>
                    <a:pt x="1996" y="11078"/>
                  </a:lnTo>
                  <a:cubicBezTo>
                    <a:pt x="1350" y="11078"/>
                    <a:pt x="682" y="11054"/>
                    <a:pt x="24" y="10984"/>
                  </a:cubicBezTo>
                  <a:lnTo>
                    <a:pt x="13" y="10984"/>
                  </a:lnTo>
                  <a:lnTo>
                    <a:pt x="13" y="15525"/>
                  </a:lnTo>
                  <a:cubicBezTo>
                    <a:pt x="13" y="18177"/>
                    <a:pt x="2160" y="20325"/>
                    <a:pt x="4812" y="20325"/>
                  </a:cubicBezTo>
                  <a:lnTo>
                    <a:pt x="9119" y="20325"/>
                  </a:lnTo>
                  <a:cubicBezTo>
                    <a:pt x="11771" y="20325"/>
                    <a:pt x="13918" y="18177"/>
                    <a:pt x="13918" y="15525"/>
                  </a:cubicBezTo>
                  <a:lnTo>
                    <a:pt x="13918" y="4800"/>
                  </a:lnTo>
                  <a:cubicBezTo>
                    <a:pt x="13918" y="2148"/>
                    <a:pt x="11771" y="0"/>
                    <a:pt x="9119" y="0"/>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21"/>
            <p:cNvSpPr/>
            <p:nvPr/>
          </p:nvSpPr>
          <p:spPr>
            <a:xfrm>
              <a:off x="1526975" y="2069625"/>
              <a:ext cx="114150" cy="131175"/>
            </a:xfrm>
            <a:custGeom>
              <a:rect b="b" l="l" r="r" t="t"/>
              <a:pathLst>
                <a:path extrusionOk="0" h="5247" w="4566">
                  <a:moveTo>
                    <a:pt x="1737" y="1"/>
                  </a:moveTo>
                  <a:cubicBezTo>
                    <a:pt x="0" y="2078"/>
                    <a:pt x="1479" y="5246"/>
                    <a:pt x="4190" y="5246"/>
                  </a:cubicBezTo>
                  <a:cubicBezTo>
                    <a:pt x="4307" y="5246"/>
                    <a:pt x="4436" y="5235"/>
                    <a:pt x="4565" y="5223"/>
                  </a:cubicBezTo>
                  <a:lnTo>
                    <a:pt x="4565" y="5188"/>
                  </a:lnTo>
                  <a:cubicBezTo>
                    <a:pt x="4436" y="5211"/>
                    <a:pt x="4307" y="5211"/>
                    <a:pt x="4190" y="5223"/>
                  </a:cubicBezTo>
                  <a:cubicBezTo>
                    <a:pt x="1502" y="5211"/>
                    <a:pt x="36" y="2078"/>
                    <a:pt x="1761" y="24"/>
                  </a:cubicBezTo>
                  <a:lnTo>
                    <a:pt x="1737"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21"/>
            <p:cNvSpPr/>
            <p:nvPr/>
          </p:nvSpPr>
          <p:spPr>
            <a:xfrm>
              <a:off x="935825" y="1173675"/>
              <a:ext cx="523400" cy="1046775"/>
            </a:xfrm>
            <a:custGeom>
              <a:rect b="b" l="l" r="r" t="t"/>
              <a:pathLst>
                <a:path extrusionOk="0" h="41871" w="20936">
                  <a:moveTo>
                    <a:pt x="20936" y="1"/>
                  </a:moveTo>
                  <a:cubicBezTo>
                    <a:pt x="9365" y="1"/>
                    <a:pt x="1" y="9377"/>
                    <a:pt x="1" y="20936"/>
                  </a:cubicBezTo>
                  <a:cubicBezTo>
                    <a:pt x="1" y="32495"/>
                    <a:pt x="9365" y="41871"/>
                    <a:pt x="20936" y="41871"/>
                  </a:cubicBezTo>
                  <a:lnTo>
                    <a:pt x="20936" y="41835"/>
                  </a:lnTo>
                  <a:cubicBezTo>
                    <a:pt x="9400" y="41835"/>
                    <a:pt x="24" y="32459"/>
                    <a:pt x="24" y="20936"/>
                  </a:cubicBezTo>
                  <a:cubicBezTo>
                    <a:pt x="24" y="9412"/>
                    <a:pt x="9400" y="36"/>
                    <a:pt x="20936" y="36"/>
                  </a:cubicBezTo>
                  <a:lnTo>
                    <a:pt x="20936"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21"/>
            <p:cNvSpPr/>
            <p:nvPr/>
          </p:nvSpPr>
          <p:spPr>
            <a:xfrm>
              <a:off x="1619675" y="768525"/>
              <a:ext cx="597325" cy="903625"/>
            </a:xfrm>
            <a:custGeom>
              <a:rect b="b" l="l" r="r" t="t"/>
              <a:pathLst>
                <a:path extrusionOk="0" h="36145" w="23893">
                  <a:moveTo>
                    <a:pt x="22285" y="36"/>
                  </a:moveTo>
                  <a:cubicBezTo>
                    <a:pt x="23153" y="36"/>
                    <a:pt x="23858" y="740"/>
                    <a:pt x="23858" y="1608"/>
                  </a:cubicBezTo>
                  <a:lnTo>
                    <a:pt x="23858" y="34525"/>
                  </a:lnTo>
                  <a:cubicBezTo>
                    <a:pt x="23869" y="35405"/>
                    <a:pt x="23153" y="36109"/>
                    <a:pt x="22285" y="36109"/>
                  </a:cubicBezTo>
                  <a:lnTo>
                    <a:pt x="20630" y="36109"/>
                  </a:lnTo>
                  <a:lnTo>
                    <a:pt x="20630" y="33281"/>
                  </a:lnTo>
                  <a:cubicBezTo>
                    <a:pt x="20630" y="32389"/>
                    <a:pt x="19915" y="31661"/>
                    <a:pt x="19023" y="31661"/>
                  </a:cubicBezTo>
                  <a:lnTo>
                    <a:pt x="5258" y="31661"/>
                  </a:lnTo>
                  <a:cubicBezTo>
                    <a:pt x="4366" y="31661"/>
                    <a:pt x="3638" y="32389"/>
                    <a:pt x="3638" y="33281"/>
                  </a:cubicBezTo>
                  <a:lnTo>
                    <a:pt x="3638" y="36109"/>
                  </a:lnTo>
                  <a:lnTo>
                    <a:pt x="1620" y="36109"/>
                  </a:lnTo>
                  <a:cubicBezTo>
                    <a:pt x="740" y="36109"/>
                    <a:pt x="36" y="35393"/>
                    <a:pt x="36" y="34525"/>
                  </a:cubicBezTo>
                  <a:lnTo>
                    <a:pt x="36" y="27226"/>
                  </a:lnTo>
                  <a:cubicBezTo>
                    <a:pt x="200" y="27237"/>
                    <a:pt x="341" y="27237"/>
                    <a:pt x="482" y="27237"/>
                  </a:cubicBezTo>
                  <a:cubicBezTo>
                    <a:pt x="4683" y="27179"/>
                    <a:pt x="8062" y="23752"/>
                    <a:pt x="8062" y="19551"/>
                  </a:cubicBezTo>
                  <a:cubicBezTo>
                    <a:pt x="8062" y="15338"/>
                    <a:pt x="4683" y="11912"/>
                    <a:pt x="482" y="11853"/>
                  </a:cubicBezTo>
                  <a:cubicBezTo>
                    <a:pt x="341" y="11853"/>
                    <a:pt x="200" y="11865"/>
                    <a:pt x="36" y="11876"/>
                  </a:cubicBezTo>
                  <a:lnTo>
                    <a:pt x="36" y="1608"/>
                  </a:lnTo>
                  <a:cubicBezTo>
                    <a:pt x="36" y="740"/>
                    <a:pt x="740" y="36"/>
                    <a:pt x="1620" y="36"/>
                  </a:cubicBezTo>
                  <a:lnTo>
                    <a:pt x="4307" y="36"/>
                  </a:lnTo>
                  <a:lnTo>
                    <a:pt x="4307" y="2876"/>
                  </a:lnTo>
                  <a:cubicBezTo>
                    <a:pt x="4307" y="3768"/>
                    <a:pt x="5023" y="4483"/>
                    <a:pt x="5915" y="4483"/>
                  </a:cubicBezTo>
                  <a:lnTo>
                    <a:pt x="16723" y="4483"/>
                  </a:lnTo>
                  <a:cubicBezTo>
                    <a:pt x="17615" y="4483"/>
                    <a:pt x="18342" y="3768"/>
                    <a:pt x="18342" y="2876"/>
                  </a:cubicBezTo>
                  <a:lnTo>
                    <a:pt x="18342" y="36"/>
                  </a:lnTo>
                  <a:close/>
                  <a:moveTo>
                    <a:pt x="1620" y="1"/>
                  </a:moveTo>
                  <a:cubicBezTo>
                    <a:pt x="728" y="1"/>
                    <a:pt x="1" y="728"/>
                    <a:pt x="1" y="1608"/>
                  </a:cubicBezTo>
                  <a:lnTo>
                    <a:pt x="1" y="11900"/>
                  </a:lnTo>
                  <a:lnTo>
                    <a:pt x="12" y="11900"/>
                  </a:lnTo>
                  <a:cubicBezTo>
                    <a:pt x="188" y="11876"/>
                    <a:pt x="341" y="11876"/>
                    <a:pt x="482" y="11876"/>
                  </a:cubicBezTo>
                  <a:cubicBezTo>
                    <a:pt x="4671" y="11935"/>
                    <a:pt x="8027" y="15350"/>
                    <a:pt x="8027" y="19539"/>
                  </a:cubicBezTo>
                  <a:cubicBezTo>
                    <a:pt x="8027" y="23729"/>
                    <a:pt x="4671" y="27143"/>
                    <a:pt x="482" y="27202"/>
                  </a:cubicBezTo>
                  <a:cubicBezTo>
                    <a:pt x="341" y="27202"/>
                    <a:pt x="188" y="27202"/>
                    <a:pt x="12" y="27190"/>
                  </a:cubicBezTo>
                  <a:lnTo>
                    <a:pt x="1" y="27190"/>
                  </a:lnTo>
                  <a:lnTo>
                    <a:pt x="1" y="34525"/>
                  </a:lnTo>
                  <a:cubicBezTo>
                    <a:pt x="1" y="35417"/>
                    <a:pt x="728" y="36144"/>
                    <a:pt x="1620" y="36144"/>
                  </a:cubicBezTo>
                  <a:lnTo>
                    <a:pt x="3674" y="36144"/>
                  </a:lnTo>
                  <a:lnTo>
                    <a:pt x="3674" y="33281"/>
                  </a:lnTo>
                  <a:cubicBezTo>
                    <a:pt x="3674" y="32401"/>
                    <a:pt x="4378" y="31697"/>
                    <a:pt x="5246" y="31697"/>
                  </a:cubicBezTo>
                  <a:lnTo>
                    <a:pt x="19023" y="31697"/>
                  </a:lnTo>
                  <a:cubicBezTo>
                    <a:pt x="19891" y="31697"/>
                    <a:pt x="20607" y="32401"/>
                    <a:pt x="20607" y="33281"/>
                  </a:cubicBezTo>
                  <a:lnTo>
                    <a:pt x="20607" y="36144"/>
                  </a:lnTo>
                  <a:lnTo>
                    <a:pt x="22285" y="36144"/>
                  </a:lnTo>
                  <a:cubicBezTo>
                    <a:pt x="23165" y="36132"/>
                    <a:pt x="23893" y="35417"/>
                    <a:pt x="23893" y="34525"/>
                  </a:cubicBezTo>
                  <a:lnTo>
                    <a:pt x="23893" y="1620"/>
                  </a:lnTo>
                  <a:cubicBezTo>
                    <a:pt x="23893" y="728"/>
                    <a:pt x="23165" y="1"/>
                    <a:pt x="22273" y="1"/>
                  </a:cubicBezTo>
                  <a:lnTo>
                    <a:pt x="18307" y="1"/>
                  </a:lnTo>
                  <a:lnTo>
                    <a:pt x="18307" y="2876"/>
                  </a:lnTo>
                  <a:cubicBezTo>
                    <a:pt x="18307" y="3744"/>
                    <a:pt x="17591" y="4448"/>
                    <a:pt x="16723" y="4460"/>
                  </a:cubicBezTo>
                  <a:lnTo>
                    <a:pt x="5915" y="4460"/>
                  </a:lnTo>
                  <a:cubicBezTo>
                    <a:pt x="5035" y="4460"/>
                    <a:pt x="4331" y="3744"/>
                    <a:pt x="4331" y="2864"/>
                  </a:cubicBezTo>
                  <a:lnTo>
                    <a:pt x="4331"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21"/>
            <p:cNvSpPr/>
            <p:nvPr/>
          </p:nvSpPr>
          <p:spPr>
            <a:xfrm>
              <a:off x="1619975" y="1162225"/>
              <a:ext cx="600" cy="9125"/>
            </a:xfrm>
            <a:custGeom>
              <a:rect b="b" l="l" r="r" t="t"/>
              <a:pathLst>
                <a:path extrusionOk="0" h="365" w="24">
                  <a:moveTo>
                    <a:pt x="0" y="1"/>
                  </a:moveTo>
                  <a:lnTo>
                    <a:pt x="0" y="365"/>
                  </a:lnTo>
                  <a:lnTo>
                    <a:pt x="24" y="365"/>
                  </a:lnTo>
                  <a:lnTo>
                    <a:pt x="24"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21"/>
            <p:cNvSpPr/>
            <p:nvPr/>
          </p:nvSpPr>
          <p:spPr>
            <a:xfrm>
              <a:off x="1619975" y="1326525"/>
              <a:ext cx="600" cy="25250"/>
            </a:xfrm>
            <a:custGeom>
              <a:rect b="b" l="l" r="r" t="t"/>
              <a:pathLst>
                <a:path extrusionOk="0" h="1010" w="24">
                  <a:moveTo>
                    <a:pt x="0" y="0"/>
                  </a:moveTo>
                  <a:lnTo>
                    <a:pt x="0" y="1010"/>
                  </a:lnTo>
                  <a:lnTo>
                    <a:pt x="24" y="1010"/>
                  </a:lnTo>
                  <a:lnTo>
                    <a:pt x="24" y="0"/>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21"/>
            <p:cNvSpPr/>
            <p:nvPr/>
          </p:nvSpPr>
          <p:spPr>
            <a:xfrm>
              <a:off x="1439250" y="1065425"/>
              <a:ext cx="181025" cy="383450"/>
            </a:xfrm>
            <a:custGeom>
              <a:rect b="b" l="l" r="r" t="t"/>
              <a:pathLst>
                <a:path extrusionOk="0" h="15338" w="7241">
                  <a:moveTo>
                    <a:pt x="7241" y="0"/>
                  </a:moveTo>
                  <a:cubicBezTo>
                    <a:pt x="3181" y="235"/>
                    <a:pt x="1" y="3603"/>
                    <a:pt x="1" y="7675"/>
                  </a:cubicBezTo>
                  <a:cubicBezTo>
                    <a:pt x="1" y="11735"/>
                    <a:pt x="3181" y="15103"/>
                    <a:pt x="7241" y="15338"/>
                  </a:cubicBezTo>
                  <a:lnTo>
                    <a:pt x="7241" y="15314"/>
                  </a:lnTo>
                  <a:cubicBezTo>
                    <a:pt x="3192" y="15068"/>
                    <a:pt x="36" y="11724"/>
                    <a:pt x="36" y="7675"/>
                  </a:cubicBezTo>
                  <a:cubicBezTo>
                    <a:pt x="36" y="3615"/>
                    <a:pt x="3192" y="270"/>
                    <a:pt x="7241" y="24"/>
                  </a:cubicBezTo>
                  <a:lnTo>
                    <a:pt x="7241" y="0"/>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21"/>
            <p:cNvSpPr/>
            <p:nvPr/>
          </p:nvSpPr>
          <p:spPr>
            <a:xfrm>
              <a:off x="1502925" y="1160750"/>
              <a:ext cx="225025" cy="192800"/>
            </a:xfrm>
            <a:custGeom>
              <a:rect b="b" l="l" r="r" t="t"/>
              <a:pathLst>
                <a:path extrusionOk="0" h="7712" w="9001">
                  <a:moveTo>
                    <a:pt x="5137" y="36"/>
                  </a:moveTo>
                  <a:cubicBezTo>
                    <a:pt x="5142" y="36"/>
                    <a:pt x="5147" y="36"/>
                    <a:pt x="5152" y="36"/>
                  </a:cubicBezTo>
                  <a:cubicBezTo>
                    <a:pt x="7264" y="36"/>
                    <a:pt x="8977" y="1750"/>
                    <a:pt x="8977" y="3862"/>
                  </a:cubicBezTo>
                  <a:cubicBezTo>
                    <a:pt x="8977" y="5399"/>
                    <a:pt x="8050" y="6796"/>
                    <a:pt x="6619" y="7394"/>
                  </a:cubicBezTo>
                  <a:cubicBezTo>
                    <a:pt x="6147" y="7588"/>
                    <a:pt x="5652" y="7682"/>
                    <a:pt x="5161" y="7682"/>
                  </a:cubicBezTo>
                  <a:cubicBezTo>
                    <a:pt x="4163" y="7682"/>
                    <a:pt x="3180" y="7293"/>
                    <a:pt x="2441" y="6561"/>
                  </a:cubicBezTo>
                  <a:cubicBezTo>
                    <a:pt x="39" y="4147"/>
                    <a:pt x="1744" y="36"/>
                    <a:pt x="5137" y="36"/>
                  </a:cubicBezTo>
                  <a:close/>
                  <a:moveTo>
                    <a:pt x="5129" y="1"/>
                  </a:moveTo>
                  <a:cubicBezTo>
                    <a:pt x="4182" y="1"/>
                    <a:pt x="3216" y="353"/>
                    <a:pt x="2429" y="1140"/>
                  </a:cubicBezTo>
                  <a:cubicBezTo>
                    <a:pt x="0" y="3557"/>
                    <a:pt x="1725" y="7711"/>
                    <a:pt x="5152" y="7711"/>
                  </a:cubicBezTo>
                  <a:cubicBezTo>
                    <a:pt x="7276" y="7699"/>
                    <a:pt x="9001" y="5986"/>
                    <a:pt x="9001" y="3862"/>
                  </a:cubicBezTo>
                  <a:cubicBezTo>
                    <a:pt x="9001" y="1537"/>
                    <a:pt x="7107" y="1"/>
                    <a:pt x="5129"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21"/>
            <p:cNvSpPr/>
            <p:nvPr/>
          </p:nvSpPr>
          <p:spPr>
            <a:xfrm>
              <a:off x="2852425" y="1657750"/>
              <a:ext cx="77475" cy="94200"/>
            </a:xfrm>
            <a:custGeom>
              <a:rect b="b" l="l" r="r" t="t"/>
              <a:pathLst>
                <a:path extrusionOk="0" h="3768" w="3099">
                  <a:moveTo>
                    <a:pt x="3075" y="0"/>
                  </a:moveTo>
                  <a:cubicBezTo>
                    <a:pt x="2993" y="1009"/>
                    <a:pt x="2547" y="1960"/>
                    <a:pt x="1831" y="2676"/>
                  </a:cubicBezTo>
                  <a:cubicBezTo>
                    <a:pt x="1526" y="2993"/>
                    <a:pt x="1174" y="3251"/>
                    <a:pt x="775" y="3450"/>
                  </a:cubicBezTo>
                  <a:cubicBezTo>
                    <a:pt x="528" y="3568"/>
                    <a:pt x="270" y="3661"/>
                    <a:pt x="0" y="3744"/>
                  </a:cubicBezTo>
                  <a:lnTo>
                    <a:pt x="12" y="3767"/>
                  </a:lnTo>
                  <a:cubicBezTo>
                    <a:pt x="282" y="3685"/>
                    <a:pt x="540" y="3591"/>
                    <a:pt x="787" y="3462"/>
                  </a:cubicBezTo>
                  <a:cubicBezTo>
                    <a:pt x="1186" y="3262"/>
                    <a:pt x="1538" y="3004"/>
                    <a:pt x="1855" y="2687"/>
                  </a:cubicBezTo>
                  <a:cubicBezTo>
                    <a:pt x="2570" y="1972"/>
                    <a:pt x="3016" y="1021"/>
                    <a:pt x="3098" y="0"/>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21"/>
            <p:cNvSpPr/>
            <p:nvPr/>
          </p:nvSpPr>
          <p:spPr>
            <a:xfrm>
              <a:off x="2850675" y="1824075"/>
              <a:ext cx="22600" cy="1800"/>
            </a:xfrm>
            <a:custGeom>
              <a:rect b="b" l="l" r="r" t="t"/>
              <a:pathLst>
                <a:path extrusionOk="0" h="72" w="904">
                  <a:moveTo>
                    <a:pt x="0" y="1"/>
                  </a:moveTo>
                  <a:lnTo>
                    <a:pt x="0" y="24"/>
                  </a:lnTo>
                  <a:cubicBezTo>
                    <a:pt x="188" y="48"/>
                    <a:pt x="364" y="71"/>
                    <a:pt x="552" y="71"/>
                  </a:cubicBezTo>
                  <a:cubicBezTo>
                    <a:pt x="669" y="71"/>
                    <a:pt x="786" y="60"/>
                    <a:pt x="904" y="48"/>
                  </a:cubicBezTo>
                  <a:lnTo>
                    <a:pt x="904" y="24"/>
                  </a:lnTo>
                  <a:cubicBezTo>
                    <a:pt x="777" y="34"/>
                    <a:pt x="653" y="40"/>
                    <a:pt x="529" y="40"/>
                  </a:cubicBezTo>
                  <a:cubicBezTo>
                    <a:pt x="353" y="40"/>
                    <a:pt x="179" y="28"/>
                    <a:pt x="0"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21"/>
            <p:cNvSpPr/>
            <p:nvPr/>
          </p:nvSpPr>
          <p:spPr>
            <a:xfrm>
              <a:off x="2941900" y="1867500"/>
              <a:ext cx="380225" cy="573000"/>
            </a:xfrm>
            <a:custGeom>
              <a:rect b="b" l="l" r="r" t="t"/>
              <a:pathLst>
                <a:path extrusionOk="0" h="22920" w="15209">
                  <a:moveTo>
                    <a:pt x="11430" y="1"/>
                  </a:moveTo>
                  <a:cubicBezTo>
                    <a:pt x="12099" y="4178"/>
                    <a:pt x="13331" y="11090"/>
                    <a:pt x="14235" y="16124"/>
                  </a:cubicBezTo>
                  <a:cubicBezTo>
                    <a:pt x="14704" y="18718"/>
                    <a:pt x="15068" y="20760"/>
                    <a:pt x="15185" y="21475"/>
                  </a:cubicBezTo>
                  <a:cubicBezTo>
                    <a:pt x="13777" y="22074"/>
                    <a:pt x="13343" y="22191"/>
                    <a:pt x="12956" y="22203"/>
                  </a:cubicBezTo>
                  <a:cubicBezTo>
                    <a:pt x="6666" y="12909"/>
                    <a:pt x="6584" y="8285"/>
                    <a:pt x="6560" y="6549"/>
                  </a:cubicBezTo>
                  <a:cubicBezTo>
                    <a:pt x="6549" y="6361"/>
                    <a:pt x="6549" y="6197"/>
                    <a:pt x="6537" y="6068"/>
                  </a:cubicBezTo>
                  <a:lnTo>
                    <a:pt x="6525" y="5938"/>
                  </a:lnTo>
                  <a:lnTo>
                    <a:pt x="6513" y="6056"/>
                  </a:lnTo>
                  <a:cubicBezTo>
                    <a:pt x="6443" y="6513"/>
                    <a:pt x="6490" y="7487"/>
                    <a:pt x="6549" y="8825"/>
                  </a:cubicBezTo>
                  <a:cubicBezTo>
                    <a:pt x="6701" y="11970"/>
                    <a:pt x="6936" y="17204"/>
                    <a:pt x="6032" y="22379"/>
                  </a:cubicBezTo>
                  <a:cubicBezTo>
                    <a:pt x="5724" y="22631"/>
                    <a:pt x="5085" y="22896"/>
                    <a:pt x="4400" y="22896"/>
                  </a:cubicBezTo>
                  <a:cubicBezTo>
                    <a:pt x="3939" y="22896"/>
                    <a:pt x="3456" y="22776"/>
                    <a:pt x="3040" y="22449"/>
                  </a:cubicBezTo>
                  <a:cubicBezTo>
                    <a:pt x="3028" y="22379"/>
                    <a:pt x="2946" y="22062"/>
                    <a:pt x="2829" y="21546"/>
                  </a:cubicBezTo>
                  <a:cubicBezTo>
                    <a:pt x="2136" y="18741"/>
                    <a:pt x="24" y="10186"/>
                    <a:pt x="282" y="6255"/>
                  </a:cubicBezTo>
                  <a:cubicBezTo>
                    <a:pt x="388" y="4659"/>
                    <a:pt x="564" y="3087"/>
                    <a:pt x="810" y="1585"/>
                  </a:cubicBezTo>
                  <a:lnTo>
                    <a:pt x="787" y="1585"/>
                  </a:lnTo>
                  <a:cubicBezTo>
                    <a:pt x="540" y="3087"/>
                    <a:pt x="364" y="4659"/>
                    <a:pt x="259" y="6255"/>
                  </a:cubicBezTo>
                  <a:cubicBezTo>
                    <a:pt x="1" y="10198"/>
                    <a:pt x="2113" y="18753"/>
                    <a:pt x="2805" y="21558"/>
                  </a:cubicBezTo>
                  <a:cubicBezTo>
                    <a:pt x="2923" y="22062"/>
                    <a:pt x="3005" y="22403"/>
                    <a:pt x="3016" y="22473"/>
                  </a:cubicBezTo>
                  <a:cubicBezTo>
                    <a:pt x="3391" y="22756"/>
                    <a:pt x="3864" y="22919"/>
                    <a:pt x="4340" y="22919"/>
                  </a:cubicBezTo>
                  <a:cubicBezTo>
                    <a:pt x="4356" y="22919"/>
                    <a:pt x="4373" y="22919"/>
                    <a:pt x="4389" y="22919"/>
                  </a:cubicBezTo>
                  <a:cubicBezTo>
                    <a:pt x="4518" y="22919"/>
                    <a:pt x="4648" y="22919"/>
                    <a:pt x="4788" y="22907"/>
                  </a:cubicBezTo>
                  <a:cubicBezTo>
                    <a:pt x="5246" y="22848"/>
                    <a:pt x="5692" y="22672"/>
                    <a:pt x="6079" y="22391"/>
                  </a:cubicBezTo>
                  <a:cubicBezTo>
                    <a:pt x="6971" y="17216"/>
                    <a:pt x="6736" y="11970"/>
                    <a:pt x="6596" y="8825"/>
                  </a:cubicBezTo>
                  <a:cubicBezTo>
                    <a:pt x="6537" y="7628"/>
                    <a:pt x="6502" y="6736"/>
                    <a:pt x="6537" y="6232"/>
                  </a:cubicBezTo>
                  <a:lnTo>
                    <a:pt x="6537" y="6232"/>
                  </a:lnTo>
                  <a:lnTo>
                    <a:pt x="6537" y="6560"/>
                  </a:lnTo>
                  <a:cubicBezTo>
                    <a:pt x="6549" y="7429"/>
                    <a:pt x="6584" y="9036"/>
                    <a:pt x="7394" y="11571"/>
                  </a:cubicBezTo>
                  <a:cubicBezTo>
                    <a:pt x="8379" y="14657"/>
                    <a:pt x="10257" y="18248"/>
                    <a:pt x="12944" y="22238"/>
                  </a:cubicBezTo>
                  <a:cubicBezTo>
                    <a:pt x="13343" y="22226"/>
                    <a:pt x="13777" y="22109"/>
                    <a:pt x="15197" y="21499"/>
                  </a:cubicBezTo>
                  <a:lnTo>
                    <a:pt x="15209" y="21499"/>
                  </a:lnTo>
                  <a:lnTo>
                    <a:pt x="15209" y="21487"/>
                  </a:lnTo>
                  <a:cubicBezTo>
                    <a:pt x="15092" y="20783"/>
                    <a:pt x="14728" y="18729"/>
                    <a:pt x="14258" y="16124"/>
                  </a:cubicBezTo>
                  <a:cubicBezTo>
                    <a:pt x="13355" y="11090"/>
                    <a:pt x="12123" y="4178"/>
                    <a:pt x="11466"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21"/>
            <p:cNvSpPr/>
            <p:nvPr/>
          </p:nvSpPr>
          <p:spPr>
            <a:xfrm>
              <a:off x="2989725" y="2480075"/>
              <a:ext cx="79825" cy="29675"/>
            </a:xfrm>
            <a:custGeom>
              <a:rect b="b" l="l" r="r" t="t"/>
              <a:pathLst>
                <a:path extrusionOk="0" h="1187" w="3193">
                  <a:moveTo>
                    <a:pt x="3145" y="47"/>
                  </a:moveTo>
                  <a:lnTo>
                    <a:pt x="3145" y="47"/>
                  </a:lnTo>
                  <a:cubicBezTo>
                    <a:pt x="3169" y="458"/>
                    <a:pt x="3040" y="763"/>
                    <a:pt x="2781" y="951"/>
                  </a:cubicBezTo>
                  <a:cubicBezTo>
                    <a:pt x="2568" y="1100"/>
                    <a:pt x="2274" y="1162"/>
                    <a:pt x="1948" y="1162"/>
                  </a:cubicBezTo>
                  <a:cubicBezTo>
                    <a:pt x="1431" y="1162"/>
                    <a:pt x="834" y="1007"/>
                    <a:pt x="352" y="798"/>
                  </a:cubicBezTo>
                  <a:cubicBezTo>
                    <a:pt x="129" y="692"/>
                    <a:pt x="24" y="599"/>
                    <a:pt x="36" y="505"/>
                  </a:cubicBezTo>
                  <a:cubicBezTo>
                    <a:pt x="70" y="278"/>
                    <a:pt x="794" y="117"/>
                    <a:pt x="906" y="96"/>
                  </a:cubicBezTo>
                  <a:lnTo>
                    <a:pt x="906" y="96"/>
                  </a:lnTo>
                  <a:cubicBezTo>
                    <a:pt x="1184" y="297"/>
                    <a:pt x="1511" y="366"/>
                    <a:pt x="1829" y="366"/>
                  </a:cubicBezTo>
                  <a:cubicBezTo>
                    <a:pt x="2451" y="366"/>
                    <a:pt x="3037" y="101"/>
                    <a:pt x="3145" y="47"/>
                  </a:cubicBezTo>
                  <a:close/>
                  <a:moveTo>
                    <a:pt x="3169" y="0"/>
                  </a:moveTo>
                  <a:lnTo>
                    <a:pt x="3145" y="12"/>
                  </a:lnTo>
                  <a:cubicBezTo>
                    <a:pt x="3137" y="20"/>
                    <a:pt x="2499" y="340"/>
                    <a:pt x="1823" y="340"/>
                  </a:cubicBezTo>
                  <a:cubicBezTo>
                    <a:pt x="1509" y="340"/>
                    <a:pt x="1187" y="271"/>
                    <a:pt x="916" y="70"/>
                  </a:cubicBezTo>
                  <a:cubicBezTo>
                    <a:pt x="880" y="82"/>
                    <a:pt x="47" y="246"/>
                    <a:pt x="12" y="516"/>
                  </a:cubicBezTo>
                  <a:cubicBezTo>
                    <a:pt x="0" y="610"/>
                    <a:pt x="118" y="728"/>
                    <a:pt x="352" y="833"/>
                  </a:cubicBezTo>
                  <a:cubicBezTo>
                    <a:pt x="857" y="1044"/>
                    <a:pt x="1397" y="1174"/>
                    <a:pt x="1937" y="1185"/>
                  </a:cubicBezTo>
                  <a:cubicBezTo>
                    <a:pt x="1958" y="1186"/>
                    <a:pt x="1980" y="1187"/>
                    <a:pt x="2002" y="1187"/>
                  </a:cubicBezTo>
                  <a:cubicBezTo>
                    <a:pt x="2283" y="1187"/>
                    <a:pt x="2554" y="1116"/>
                    <a:pt x="2793" y="974"/>
                  </a:cubicBezTo>
                  <a:cubicBezTo>
                    <a:pt x="3063" y="775"/>
                    <a:pt x="3192" y="469"/>
                    <a:pt x="3169" y="24"/>
                  </a:cubicBezTo>
                  <a:lnTo>
                    <a:pt x="3169" y="0"/>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21"/>
            <p:cNvSpPr/>
            <p:nvPr/>
          </p:nvSpPr>
          <p:spPr>
            <a:xfrm>
              <a:off x="3230575" y="2478000"/>
              <a:ext cx="79525" cy="29700"/>
            </a:xfrm>
            <a:custGeom>
              <a:rect b="b" l="l" r="r" t="t"/>
              <a:pathLst>
                <a:path extrusionOk="0" h="1188" w="3181">
                  <a:moveTo>
                    <a:pt x="3146" y="48"/>
                  </a:moveTo>
                  <a:cubicBezTo>
                    <a:pt x="3169" y="459"/>
                    <a:pt x="3052" y="764"/>
                    <a:pt x="2782" y="951"/>
                  </a:cubicBezTo>
                  <a:cubicBezTo>
                    <a:pt x="2573" y="1101"/>
                    <a:pt x="2282" y="1163"/>
                    <a:pt x="1957" y="1163"/>
                  </a:cubicBezTo>
                  <a:cubicBezTo>
                    <a:pt x="1443" y="1163"/>
                    <a:pt x="846" y="1008"/>
                    <a:pt x="364" y="799"/>
                  </a:cubicBezTo>
                  <a:cubicBezTo>
                    <a:pt x="141" y="693"/>
                    <a:pt x="24" y="599"/>
                    <a:pt x="36" y="506"/>
                  </a:cubicBezTo>
                  <a:cubicBezTo>
                    <a:pt x="71" y="271"/>
                    <a:pt x="846" y="107"/>
                    <a:pt x="916" y="95"/>
                  </a:cubicBezTo>
                  <a:cubicBezTo>
                    <a:pt x="1188" y="292"/>
                    <a:pt x="1509" y="359"/>
                    <a:pt x="1823" y="359"/>
                  </a:cubicBezTo>
                  <a:cubicBezTo>
                    <a:pt x="2445" y="359"/>
                    <a:pt x="3036" y="95"/>
                    <a:pt x="3146" y="48"/>
                  </a:cubicBezTo>
                  <a:close/>
                  <a:moveTo>
                    <a:pt x="3157" y="1"/>
                  </a:moveTo>
                  <a:lnTo>
                    <a:pt x="3146" y="13"/>
                  </a:lnTo>
                  <a:cubicBezTo>
                    <a:pt x="3130" y="13"/>
                    <a:pt x="2496" y="330"/>
                    <a:pt x="1823" y="330"/>
                  </a:cubicBezTo>
                  <a:cubicBezTo>
                    <a:pt x="1510" y="330"/>
                    <a:pt x="1188" y="261"/>
                    <a:pt x="916" y="60"/>
                  </a:cubicBezTo>
                  <a:cubicBezTo>
                    <a:pt x="881" y="71"/>
                    <a:pt x="36" y="236"/>
                    <a:pt x="12" y="506"/>
                  </a:cubicBezTo>
                  <a:cubicBezTo>
                    <a:pt x="1" y="611"/>
                    <a:pt x="118" y="717"/>
                    <a:pt x="353" y="822"/>
                  </a:cubicBezTo>
                  <a:cubicBezTo>
                    <a:pt x="857" y="1045"/>
                    <a:pt x="1397" y="1163"/>
                    <a:pt x="1949" y="1186"/>
                  </a:cubicBezTo>
                  <a:cubicBezTo>
                    <a:pt x="1970" y="1187"/>
                    <a:pt x="1991" y="1187"/>
                    <a:pt x="2011" y="1187"/>
                  </a:cubicBezTo>
                  <a:cubicBezTo>
                    <a:pt x="2284" y="1187"/>
                    <a:pt x="2553" y="1117"/>
                    <a:pt x="2782" y="975"/>
                  </a:cubicBezTo>
                  <a:cubicBezTo>
                    <a:pt x="3063" y="775"/>
                    <a:pt x="3181" y="459"/>
                    <a:pt x="3157" y="36"/>
                  </a:cubicBezTo>
                  <a:lnTo>
                    <a:pt x="3157"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21"/>
            <p:cNvSpPr/>
            <p:nvPr/>
          </p:nvSpPr>
          <p:spPr>
            <a:xfrm>
              <a:off x="2924875" y="1562500"/>
              <a:ext cx="316875" cy="369875"/>
            </a:xfrm>
            <a:custGeom>
              <a:rect b="b" l="l" r="r" t="t"/>
              <a:pathLst>
                <a:path extrusionOk="0" h="14795" w="12675">
                  <a:moveTo>
                    <a:pt x="2454" y="513"/>
                  </a:moveTo>
                  <a:cubicBezTo>
                    <a:pt x="1386" y="900"/>
                    <a:pt x="107" y="1663"/>
                    <a:pt x="165" y="3153"/>
                  </a:cubicBezTo>
                  <a:cubicBezTo>
                    <a:pt x="200" y="3822"/>
                    <a:pt x="165" y="4491"/>
                    <a:pt x="142" y="5195"/>
                  </a:cubicBezTo>
                  <a:cubicBezTo>
                    <a:pt x="71" y="6615"/>
                    <a:pt x="1" y="8211"/>
                    <a:pt x="376" y="10346"/>
                  </a:cubicBezTo>
                  <a:lnTo>
                    <a:pt x="400" y="10346"/>
                  </a:lnTo>
                  <a:cubicBezTo>
                    <a:pt x="36" y="8222"/>
                    <a:pt x="107" y="6615"/>
                    <a:pt x="165" y="5195"/>
                  </a:cubicBezTo>
                  <a:cubicBezTo>
                    <a:pt x="200" y="4491"/>
                    <a:pt x="224" y="3834"/>
                    <a:pt x="200" y="3153"/>
                  </a:cubicBezTo>
                  <a:cubicBezTo>
                    <a:pt x="142" y="1686"/>
                    <a:pt x="1397" y="923"/>
                    <a:pt x="2465" y="548"/>
                  </a:cubicBezTo>
                  <a:lnTo>
                    <a:pt x="2454" y="513"/>
                  </a:lnTo>
                  <a:close/>
                  <a:moveTo>
                    <a:pt x="5710" y="0"/>
                  </a:moveTo>
                  <a:cubicBezTo>
                    <a:pt x="5461" y="0"/>
                    <a:pt x="5212" y="11"/>
                    <a:pt x="4965" y="32"/>
                  </a:cubicBezTo>
                  <a:lnTo>
                    <a:pt x="4965" y="55"/>
                  </a:lnTo>
                  <a:cubicBezTo>
                    <a:pt x="5215" y="38"/>
                    <a:pt x="5465" y="29"/>
                    <a:pt x="5714" y="29"/>
                  </a:cubicBezTo>
                  <a:cubicBezTo>
                    <a:pt x="6157" y="29"/>
                    <a:pt x="6599" y="58"/>
                    <a:pt x="7042" y="125"/>
                  </a:cubicBezTo>
                  <a:lnTo>
                    <a:pt x="7136" y="137"/>
                  </a:lnTo>
                  <a:cubicBezTo>
                    <a:pt x="8356" y="348"/>
                    <a:pt x="10022" y="630"/>
                    <a:pt x="10762" y="1839"/>
                  </a:cubicBezTo>
                  <a:cubicBezTo>
                    <a:pt x="11243" y="2613"/>
                    <a:pt x="11278" y="3693"/>
                    <a:pt x="10867" y="5042"/>
                  </a:cubicBezTo>
                  <a:cubicBezTo>
                    <a:pt x="10421" y="6533"/>
                    <a:pt x="11079" y="8093"/>
                    <a:pt x="11665" y="9478"/>
                  </a:cubicBezTo>
                  <a:cubicBezTo>
                    <a:pt x="12182" y="10710"/>
                    <a:pt x="12639" y="11778"/>
                    <a:pt x="11994" y="12306"/>
                  </a:cubicBezTo>
                  <a:cubicBezTo>
                    <a:pt x="11935" y="12336"/>
                    <a:pt x="7457" y="14779"/>
                    <a:pt x="4173" y="14779"/>
                  </a:cubicBezTo>
                  <a:cubicBezTo>
                    <a:pt x="3557" y="14779"/>
                    <a:pt x="2984" y="14693"/>
                    <a:pt x="2489" y="14489"/>
                  </a:cubicBezTo>
                  <a:cubicBezTo>
                    <a:pt x="1726" y="14172"/>
                    <a:pt x="1151" y="13515"/>
                    <a:pt x="951" y="12717"/>
                  </a:cubicBezTo>
                  <a:cubicBezTo>
                    <a:pt x="905" y="12541"/>
                    <a:pt x="858" y="12365"/>
                    <a:pt x="811" y="12189"/>
                  </a:cubicBezTo>
                  <a:lnTo>
                    <a:pt x="787" y="12189"/>
                  </a:lnTo>
                  <a:cubicBezTo>
                    <a:pt x="834" y="12365"/>
                    <a:pt x="881" y="12541"/>
                    <a:pt x="928" y="12717"/>
                  </a:cubicBezTo>
                  <a:cubicBezTo>
                    <a:pt x="1292" y="13984"/>
                    <a:pt x="2242" y="14677"/>
                    <a:pt x="3768" y="14782"/>
                  </a:cubicBezTo>
                  <a:cubicBezTo>
                    <a:pt x="3897" y="14794"/>
                    <a:pt x="4038" y="14794"/>
                    <a:pt x="4167" y="14794"/>
                  </a:cubicBezTo>
                  <a:cubicBezTo>
                    <a:pt x="5810" y="14794"/>
                    <a:pt x="7746" y="14184"/>
                    <a:pt x="9142" y="13656"/>
                  </a:cubicBezTo>
                  <a:cubicBezTo>
                    <a:pt x="10116" y="13268"/>
                    <a:pt x="11079" y="12834"/>
                    <a:pt x="12006" y="12341"/>
                  </a:cubicBezTo>
                  <a:cubicBezTo>
                    <a:pt x="12675" y="11790"/>
                    <a:pt x="12217" y="10710"/>
                    <a:pt x="11689" y="9466"/>
                  </a:cubicBezTo>
                  <a:cubicBezTo>
                    <a:pt x="11114" y="8093"/>
                    <a:pt x="10457" y="6533"/>
                    <a:pt x="10903" y="5054"/>
                  </a:cubicBezTo>
                  <a:cubicBezTo>
                    <a:pt x="11313" y="3693"/>
                    <a:pt x="11278" y="2601"/>
                    <a:pt x="10797" y="1827"/>
                  </a:cubicBezTo>
                  <a:cubicBezTo>
                    <a:pt x="10034" y="607"/>
                    <a:pt x="8368" y="325"/>
                    <a:pt x="7147" y="114"/>
                  </a:cubicBezTo>
                  <a:lnTo>
                    <a:pt x="7054" y="102"/>
                  </a:lnTo>
                  <a:cubicBezTo>
                    <a:pt x="6608" y="34"/>
                    <a:pt x="6159" y="0"/>
                    <a:pt x="5710" y="0"/>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21"/>
            <p:cNvSpPr/>
            <p:nvPr/>
          </p:nvSpPr>
          <p:spPr>
            <a:xfrm>
              <a:off x="2977400" y="1460000"/>
              <a:ext cx="88325" cy="123300"/>
            </a:xfrm>
            <a:custGeom>
              <a:rect b="b" l="l" r="r" t="t"/>
              <a:pathLst>
                <a:path extrusionOk="0" h="4932" w="3533">
                  <a:moveTo>
                    <a:pt x="810" y="1"/>
                  </a:moveTo>
                  <a:cubicBezTo>
                    <a:pt x="446" y="869"/>
                    <a:pt x="212" y="1785"/>
                    <a:pt x="106" y="2723"/>
                  </a:cubicBezTo>
                  <a:cubicBezTo>
                    <a:pt x="0" y="3744"/>
                    <a:pt x="141" y="4484"/>
                    <a:pt x="505" y="4789"/>
                  </a:cubicBezTo>
                  <a:cubicBezTo>
                    <a:pt x="632" y="4884"/>
                    <a:pt x="787" y="4931"/>
                    <a:pt x="945" y="4931"/>
                  </a:cubicBezTo>
                  <a:cubicBezTo>
                    <a:pt x="963" y="4931"/>
                    <a:pt x="980" y="4931"/>
                    <a:pt x="998" y="4929"/>
                  </a:cubicBezTo>
                  <a:cubicBezTo>
                    <a:pt x="1643" y="4929"/>
                    <a:pt x="2699" y="4495"/>
                    <a:pt x="3533" y="3557"/>
                  </a:cubicBezTo>
                  <a:lnTo>
                    <a:pt x="3509" y="3545"/>
                  </a:lnTo>
                  <a:cubicBezTo>
                    <a:pt x="2634" y="4525"/>
                    <a:pt x="1603" y="4898"/>
                    <a:pt x="984" y="4898"/>
                  </a:cubicBezTo>
                  <a:cubicBezTo>
                    <a:pt x="772" y="4898"/>
                    <a:pt x="609" y="4855"/>
                    <a:pt x="517" y="4777"/>
                  </a:cubicBezTo>
                  <a:cubicBezTo>
                    <a:pt x="165" y="4472"/>
                    <a:pt x="36" y="3744"/>
                    <a:pt x="130" y="2735"/>
                  </a:cubicBezTo>
                  <a:cubicBezTo>
                    <a:pt x="235" y="1796"/>
                    <a:pt x="470" y="881"/>
                    <a:pt x="834" y="13"/>
                  </a:cubicBezTo>
                  <a:lnTo>
                    <a:pt x="810"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21"/>
            <p:cNvSpPr/>
            <p:nvPr/>
          </p:nvSpPr>
          <p:spPr>
            <a:xfrm>
              <a:off x="2987075" y="1410125"/>
              <a:ext cx="125875" cy="139100"/>
            </a:xfrm>
            <a:custGeom>
              <a:rect b="b" l="l" r="r" t="t"/>
              <a:pathLst>
                <a:path extrusionOk="0" h="5564" w="5035">
                  <a:moveTo>
                    <a:pt x="2143" y="36"/>
                  </a:moveTo>
                  <a:cubicBezTo>
                    <a:pt x="2152" y="36"/>
                    <a:pt x="2162" y="36"/>
                    <a:pt x="2172" y="36"/>
                  </a:cubicBezTo>
                  <a:lnTo>
                    <a:pt x="2219" y="36"/>
                  </a:lnTo>
                  <a:cubicBezTo>
                    <a:pt x="2228" y="36"/>
                    <a:pt x="2238" y="36"/>
                    <a:pt x="2248" y="36"/>
                  </a:cubicBezTo>
                  <a:cubicBezTo>
                    <a:pt x="3222" y="36"/>
                    <a:pt x="4112" y="608"/>
                    <a:pt x="4542" y="1491"/>
                  </a:cubicBezTo>
                  <a:cubicBezTo>
                    <a:pt x="5012" y="2500"/>
                    <a:pt x="5012" y="3439"/>
                    <a:pt x="4554" y="4296"/>
                  </a:cubicBezTo>
                  <a:cubicBezTo>
                    <a:pt x="4542" y="4308"/>
                    <a:pt x="4530" y="4319"/>
                    <a:pt x="4530" y="4331"/>
                  </a:cubicBezTo>
                  <a:cubicBezTo>
                    <a:pt x="4173" y="4981"/>
                    <a:pt x="3526" y="5540"/>
                    <a:pt x="3244" y="5540"/>
                  </a:cubicBezTo>
                  <a:cubicBezTo>
                    <a:pt x="3220" y="5540"/>
                    <a:pt x="3199" y="5536"/>
                    <a:pt x="3181" y="5528"/>
                  </a:cubicBezTo>
                  <a:cubicBezTo>
                    <a:pt x="3075" y="5469"/>
                    <a:pt x="3099" y="5246"/>
                    <a:pt x="3263" y="4883"/>
                  </a:cubicBezTo>
                  <a:cubicBezTo>
                    <a:pt x="3556" y="4202"/>
                    <a:pt x="3392" y="3944"/>
                    <a:pt x="3240" y="3686"/>
                  </a:cubicBezTo>
                  <a:cubicBezTo>
                    <a:pt x="3099" y="3463"/>
                    <a:pt x="2958" y="3240"/>
                    <a:pt x="3181" y="2735"/>
                  </a:cubicBezTo>
                  <a:cubicBezTo>
                    <a:pt x="3228" y="2630"/>
                    <a:pt x="3228" y="2571"/>
                    <a:pt x="3204" y="2524"/>
                  </a:cubicBezTo>
                  <a:cubicBezTo>
                    <a:pt x="3146" y="2430"/>
                    <a:pt x="2946" y="2407"/>
                    <a:pt x="2465" y="2348"/>
                  </a:cubicBezTo>
                  <a:cubicBezTo>
                    <a:pt x="2219" y="2313"/>
                    <a:pt x="1914" y="2277"/>
                    <a:pt x="1526" y="2219"/>
                  </a:cubicBezTo>
                  <a:cubicBezTo>
                    <a:pt x="517" y="2066"/>
                    <a:pt x="177" y="1961"/>
                    <a:pt x="83" y="1796"/>
                  </a:cubicBezTo>
                  <a:cubicBezTo>
                    <a:pt x="24" y="1691"/>
                    <a:pt x="59" y="1573"/>
                    <a:pt x="142" y="1374"/>
                  </a:cubicBezTo>
                  <a:cubicBezTo>
                    <a:pt x="478" y="561"/>
                    <a:pt x="1274" y="36"/>
                    <a:pt x="2143" y="36"/>
                  </a:cubicBezTo>
                  <a:close/>
                  <a:moveTo>
                    <a:pt x="2183" y="1"/>
                  </a:moveTo>
                  <a:cubicBezTo>
                    <a:pt x="1292" y="1"/>
                    <a:pt x="470" y="529"/>
                    <a:pt x="118" y="1362"/>
                  </a:cubicBezTo>
                  <a:cubicBezTo>
                    <a:pt x="36" y="1562"/>
                    <a:pt x="1" y="1691"/>
                    <a:pt x="59" y="1808"/>
                  </a:cubicBezTo>
                  <a:cubicBezTo>
                    <a:pt x="153" y="1984"/>
                    <a:pt x="494" y="2090"/>
                    <a:pt x="1515" y="2242"/>
                  </a:cubicBezTo>
                  <a:cubicBezTo>
                    <a:pt x="1914" y="2301"/>
                    <a:pt x="2207" y="2348"/>
                    <a:pt x="2453" y="2371"/>
                  </a:cubicBezTo>
                  <a:cubicBezTo>
                    <a:pt x="2923" y="2430"/>
                    <a:pt x="3134" y="2453"/>
                    <a:pt x="3181" y="2536"/>
                  </a:cubicBezTo>
                  <a:cubicBezTo>
                    <a:pt x="3204" y="2583"/>
                    <a:pt x="3193" y="2630"/>
                    <a:pt x="3157" y="2723"/>
                  </a:cubicBezTo>
                  <a:cubicBezTo>
                    <a:pt x="2934" y="3251"/>
                    <a:pt x="3064" y="3451"/>
                    <a:pt x="3216" y="3697"/>
                  </a:cubicBezTo>
                  <a:cubicBezTo>
                    <a:pt x="3369" y="3944"/>
                    <a:pt x="3533" y="4202"/>
                    <a:pt x="3240" y="4871"/>
                  </a:cubicBezTo>
                  <a:cubicBezTo>
                    <a:pt x="3028" y="5352"/>
                    <a:pt x="3087" y="5505"/>
                    <a:pt x="3169" y="5552"/>
                  </a:cubicBezTo>
                  <a:cubicBezTo>
                    <a:pt x="3193" y="5563"/>
                    <a:pt x="3216" y="5563"/>
                    <a:pt x="3251" y="5563"/>
                  </a:cubicBezTo>
                  <a:cubicBezTo>
                    <a:pt x="3545" y="5563"/>
                    <a:pt x="4178" y="5012"/>
                    <a:pt x="4542" y="4331"/>
                  </a:cubicBezTo>
                  <a:cubicBezTo>
                    <a:pt x="4554" y="4319"/>
                    <a:pt x="4566" y="4308"/>
                    <a:pt x="4566" y="4296"/>
                  </a:cubicBezTo>
                  <a:cubicBezTo>
                    <a:pt x="5035" y="3439"/>
                    <a:pt x="5035" y="2489"/>
                    <a:pt x="4554" y="1468"/>
                  </a:cubicBezTo>
                  <a:cubicBezTo>
                    <a:pt x="4120" y="576"/>
                    <a:pt x="3216" y="1"/>
                    <a:pt x="2219"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21"/>
            <p:cNvSpPr/>
            <p:nvPr/>
          </p:nvSpPr>
          <p:spPr>
            <a:xfrm>
              <a:off x="2851550" y="1626050"/>
              <a:ext cx="2950" cy="155225"/>
            </a:xfrm>
            <a:custGeom>
              <a:rect b="b" l="l" r="r" t="t"/>
              <a:pathLst>
                <a:path extrusionOk="0" h="6209" w="118">
                  <a:moveTo>
                    <a:pt x="94" y="1"/>
                  </a:moveTo>
                  <a:lnTo>
                    <a:pt x="0" y="6209"/>
                  </a:lnTo>
                  <a:lnTo>
                    <a:pt x="35" y="6209"/>
                  </a:lnTo>
                  <a:lnTo>
                    <a:pt x="118"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21"/>
            <p:cNvSpPr/>
            <p:nvPr/>
          </p:nvSpPr>
          <p:spPr>
            <a:xfrm>
              <a:off x="2655875" y="1623700"/>
              <a:ext cx="195975" cy="552750"/>
            </a:xfrm>
            <a:custGeom>
              <a:rect b="b" l="l" r="r" t="t"/>
              <a:pathLst>
                <a:path extrusionOk="0" h="22110" w="7839">
                  <a:moveTo>
                    <a:pt x="270" y="1"/>
                  </a:moveTo>
                  <a:lnTo>
                    <a:pt x="12" y="19152"/>
                  </a:lnTo>
                  <a:cubicBezTo>
                    <a:pt x="0" y="19927"/>
                    <a:pt x="317" y="20666"/>
                    <a:pt x="868" y="21206"/>
                  </a:cubicBezTo>
                  <a:cubicBezTo>
                    <a:pt x="1443" y="21757"/>
                    <a:pt x="2206" y="22074"/>
                    <a:pt x="3004" y="22086"/>
                  </a:cubicBezTo>
                  <a:lnTo>
                    <a:pt x="4624" y="22109"/>
                  </a:lnTo>
                  <a:lnTo>
                    <a:pt x="4659" y="22109"/>
                  </a:lnTo>
                  <a:cubicBezTo>
                    <a:pt x="6313" y="22109"/>
                    <a:pt x="7663" y="20830"/>
                    <a:pt x="7686" y="19258"/>
                  </a:cubicBezTo>
                  <a:lnTo>
                    <a:pt x="7827" y="8133"/>
                  </a:lnTo>
                  <a:lnTo>
                    <a:pt x="7839" y="7546"/>
                  </a:lnTo>
                  <a:lnTo>
                    <a:pt x="7827" y="7546"/>
                  </a:lnTo>
                  <a:lnTo>
                    <a:pt x="7663" y="19246"/>
                  </a:lnTo>
                  <a:cubicBezTo>
                    <a:pt x="7639" y="20819"/>
                    <a:pt x="6302" y="22074"/>
                    <a:pt x="4671" y="22074"/>
                  </a:cubicBezTo>
                  <a:lnTo>
                    <a:pt x="4624" y="22074"/>
                  </a:lnTo>
                  <a:lnTo>
                    <a:pt x="3004" y="22051"/>
                  </a:lnTo>
                  <a:cubicBezTo>
                    <a:pt x="2206" y="22051"/>
                    <a:pt x="1455" y="21734"/>
                    <a:pt x="880" y="21182"/>
                  </a:cubicBezTo>
                  <a:cubicBezTo>
                    <a:pt x="329" y="20654"/>
                    <a:pt x="24" y="19915"/>
                    <a:pt x="35" y="19152"/>
                  </a:cubicBezTo>
                  <a:lnTo>
                    <a:pt x="293"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21"/>
            <p:cNvSpPr/>
            <p:nvPr/>
          </p:nvSpPr>
          <p:spPr>
            <a:xfrm>
              <a:off x="2647350" y="1379050"/>
              <a:ext cx="225625" cy="249075"/>
            </a:xfrm>
            <a:custGeom>
              <a:rect b="b" l="l" r="r" t="t"/>
              <a:pathLst>
                <a:path extrusionOk="0" h="9963" w="9025">
                  <a:moveTo>
                    <a:pt x="1045" y="23"/>
                  </a:moveTo>
                  <a:lnTo>
                    <a:pt x="8110" y="117"/>
                  </a:lnTo>
                  <a:cubicBezTo>
                    <a:pt x="8602" y="129"/>
                    <a:pt x="8990" y="493"/>
                    <a:pt x="8990" y="939"/>
                  </a:cubicBezTo>
                  <a:lnTo>
                    <a:pt x="8884" y="9153"/>
                  </a:lnTo>
                  <a:cubicBezTo>
                    <a:pt x="8872" y="9364"/>
                    <a:pt x="8778" y="9576"/>
                    <a:pt x="8614" y="9705"/>
                  </a:cubicBezTo>
                  <a:cubicBezTo>
                    <a:pt x="8438" y="9857"/>
                    <a:pt x="8227" y="9939"/>
                    <a:pt x="7992" y="9939"/>
                  </a:cubicBezTo>
                  <a:lnTo>
                    <a:pt x="7980" y="9939"/>
                  </a:lnTo>
                  <a:lnTo>
                    <a:pt x="904" y="9846"/>
                  </a:lnTo>
                  <a:cubicBezTo>
                    <a:pt x="670" y="9846"/>
                    <a:pt x="447" y="9752"/>
                    <a:pt x="282" y="9599"/>
                  </a:cubicBezTo>
                  <a:cubicBezTo>
                    <a:pt x="118" y="9458"/>
                    <a:pt x="24" y="9247"/>
                    <a:pt x="24" y="9036"/>
                  </a:cubicBezTo>
                  <a:lnTo>
                    <a:pt x="142" y="821"/>
                  </a:lnTo>
                  <a:cubicBezTo>
                    <a:pt x="142" y="622"/>
                    <a:pt x="224" y="422"/>
                    <a:pt x="376" y="293"/>
                  </a:cubicBezTo>
                  <a:cubicBezTo>
                    <a:pt x="542" y="127"/>
                    <a:pt x="761" y="34"/>
                    <a:pt x="992" y="34"/>
                  </a:cubicBezTo>
                  <a:cubicBezTo>
                    <a:pt x="1006" y="34"/>
                    <a:pt x="1020" y="35"/>
                    <a:pt x="1033" y="35"/>
                  </a:cubicBezTo>
                  <a:lnTo>
                    <a:pt x="1045" y="23"/>
                  </a:lnTo>
                  <a:close/>
                  <a:moveTo>
                    <a:pt x="1033" y="0"/>
                  </a:moveTo>
                  <a:cubicBezTo>
                    <a:pt x="775" y="0"/>
                    <a:pt x="529" y="94"/>
                    <a:pt x="353" y="270"/>
                  </a:cubicBezTo>
                  <a:cubicBezTo>
                    <a:pt x="200" y="411"/>
                    <a:pt x="118" y="598"/>
                    <a:pt x="118" y="810"/>
                  </a:cubicBezTo>
                  <a:lnTo>
                    <a:pt x="1" y="9024"/>
                  </a:lnTo>
                  <a:cubicBezTo>
                    <a:pt x="1" y="9247"/>
                    <a:pt x="95" y="9458"/>
                    <a:pt x="259" y="9611"/>
                  </a:cubicBezTo>
                  <a:cubicBezTo>
                    <a:pt x="435" y="9775"/>
                    <a:pt x="670" y="9857"/>
                    <a:pt x="904" y="9857"/>
                  </a:cubicBezTo>
                  <a:lnTo>
                    <a:pt x="7980" y="9963"/>
                  </a:lnTo>
                  <a:lnTo>
                    <a:pt x="7992" y="9963"/>
                  </a:lnTo>
                  <a:cubicBezTo>
                    <a:pt x="8227" y="9963"/>
                    <a:pt x="8450" y="9881"/>
                    <a:pt x="8626" y="9728"/>
                  </a:cubicBezTo>
                  <a:cubicBezTo>
                    <a:pt x="8802" y="9587"/>
                    <a:pt x="8908" y="9376"/>
                    <a:pt x="8908" y="9141"/>
                  </a:cubicBezTo>
                  <a:lnTo>
                    <a:pt x="9013" y="927"/>
                  </a:lnTo>
                  <a:cubicBezTo>
                    <a:pt x="9025" y="481"/>
                    <a:pt x="8614" y="94"/>
                    <a:pt x="8110" y="94"/>
                  </a:cubicBezTo>
                  <a:lnTo>
                    <a:pt x="1045" y="0"/>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21"/>
            <p:cNvSpPr/>
            <p:nvPr/>
          </p:nvSpPr>
          <p:spPr>
            <a:xfrm>
              <a:off x="2834225" y="1764225"/>
              <a:ext cx="305150" cy="121775"/>
            </a:xfrm>
            <a:custGeom>
              <a:rect b="b" l="l" r="r" t="t"/>
              <a:pathLst>
                <a:path extrusionOk="0" h="4871" w="12206">
                  <a:moveTo>
                    <a:pt x="8966" y="24"/>
                  </a:moveTo>
                  <a:cubicBezTo>
                    <a:pt x="9577" y="435"/>
                    <a:pt x="10609" y="963"/>
                    <a:pt x="12170" y="1257"/>
                  </a:cubicBezTo>
                  <a:cubicBezTo>
                    <a:pt x="11137" y="2911"/>
                    <a:pt x="9929" y="4085"/>
                    <a:pt x="8790" y="4566"/>
                  </a:cubicBezTo>
                  <a:cubicBezTo>
                    <a:pt x="8329" y="4759"/>
                    <a:pt x="7845" y="4841"/>
                    <a:pt x="7353" y="4841"/>
                  </a:cubicBezTo>
                  <a:cubicBezTo>
                    <a:pt x="5371" y="4841"/>
                    <a:pt x="3279" y="3506"/>
                    <a:pt x="2160" y="2782"/>
                  </a:cubicBezTo>
                  <a:cubicBezTo>
                    <a:pt x="1867" y="2594"/>
                    <a:pt x="1632" y="2442"/>
                    <a:pt x="1479" y="2371"/>
                  </a:cubicBezTo>
                  <a:cubicBezTo>
                    <a:pt x="400" y="1843"/>
                    <a:pt x="36" y="1233"/>
                    <a:pt x="165" y="893"/>
                  </a:cubicBezTo>
                  <a:cubicBezTo>
                    <a:pt x="209" y="760"/>
                    <a:pt x="337" y="669"/>
                    <a:pt x="480" y="669"/>
                  </a:cubicBezTo>
                  <a:cubicBezTo>
                    <a:pt x="488" y="669"/>
                    <a:pt x="497" y="669"/>
                    <a:pt x="505" y="670"/>
                  </a:cubicBezTo>
                  <a:cubicBezTo>
                    <a:pt x="552" y="670"/>
                    <a:pt x="588" y="670"/>
                    <a:pt x="635" y="682"/>
                  </a:cubicBezTo>
                  <a:cubicBezTo>
                    <a:pt x="951" y="752"/>
                    <a:pt x="1174" y="940"/>
                    <a:pt x="1444" y="1151"/>
                  </a:cubicBezTo>
                  <a:cubicBezTo>
                    <a:pt x="1808" y="1480"/>
                    <a:pt x="2242" y="1738"/>
                    <a:pt x="2712" y="1902"/>
                  </a:cubicBezTo>
                  <a:cubicBezTo>
                    <a:pt x="2805" y="1925"/>
                    <a:pt x="2911" y="1961"/>
                    <a:pt x="3017" y="2008"/>
                  </a:cubicBezTo>
                  <a:cubicBezTo>
                    <a:pt x="3584" y="2209"/>
                    <a:pt x="4263" y="2452"/>
                    <a:pt x="5064" y="2452"/>
                  </a:cubicBezTo>
                  <a:cubicBezTo>
                    <a:pt x="5804" y="2452"/>
                    <a:pt x="6648" y="2245"/>
                    <a:pt x="7605" y="1609"/>
                  </a:cubicBezTo>
                  <a:cubicBezTo>
                    <a:pt x="8180" y="1198"/>
                    <a:pt x="8649" y="658"/>
                    <a:pt x="8966" y="24"/>
                  </a:cubicBezTo>
                  <a:close/>
                  <a:moveTo>
                    <a:pt x="8955" y="1"/>
                  </a:moveTo>
                  <a:lnTo>
                    <a:pt x="8955" y="13"/>
                  </a:lnTo>
                  <a:cubicBezTo>
                    <a:pt x="8638" y="646"/>
                    <a:pt x="8168" y="1186"/>
                    <a:pt x="7582" y="1585"/>
                  </a:cubicBezTo>
                  <a:cubicBezTo>
                    <a:pt x="6632" y="2224"/>
                    <a:pt x="5791" y="2432"/>
                    <a:pt x="5053" y="2432"/>
                  </a:cubicBezTo>
                  <a:cubicBezTo>
                    <a:pt x="4258" y="2432"/>
                    <a:pt x="3582" y="2191"/>
                    <a:pt x="3017" y="1984"/>
                  </a:cubicBezTo>
                  <a:lnTo>
                    <a:pt x="2723" y="1879"/>
                  </a:lnTo>
                  <a:cubicBezTo>
                    <a:pt x="2254" y="1714"/>
                    <a:pt x="1820" y="1468"/>
                    <a:pt x="1456" y="1139"/>
                  </a:cubicBezTo>
                  <a:cubicBezTo>
                    <a:pt x="1186" y="916"/>
                    <a:pt x="963" y="728"/>
                    <a:pt x="646" y="658"/>
                  </a:cubicBezTo>
                  <a:cubicBezTo>
                    <a:pt x="601" y="649"/>
                    <a:pt x="557" y="645"/>
                    <a:pt x="516" y="645"/>
                  </a:cubicBezTo>
                  <a:cubicBezTo>
                    <a:pt x="331" y="645"/>
                    <a:pt x="187" y="730"/>
                    <a:pt x="130" y="893"/>
                  </a:cubicBezTo>
                  <a:cubicBezTo>
                    <a:pt x="1" y="1257"/>
                    <a:pt x="365" y="1867"/>
                    <a:pt x="1468" y="2407"/>
                  </a:cubicBezTo>
                  <a:cubicBezTo>
                    <a:pt x="1620" y="2477"/>
                    <a:pt x="1855" y="2630"/>
                    <a:pt x="2148" y="2817"/>
                  </a:cubicBezTo>
                  <a:cubicBezTo>
                    <a:pt x="3275" y="3533"/>
                    <a:pt x="5364" y="4871"/>
                    <a:pt x="7347" y="4871"/>
                  </a:cubicBezTo>
                  <a:cubicBezTo>
                    <a:pt x="7840" y="4871"/>
                    <a:pt x="8333" y="4777"/>
                    <a:pt x="8790" y="4589"/>
                  </a:cubicBezTo>
                  <a:cubicBezTo>
                    <a:pt x="9952" y="4108"/>
                    <a:pt x="11161" y="2923"/>
                    <a:pt x="12193" y="1257"/>
                  </a:cubicBezTo>
                  <a:lnTo>
                    <a:pt x="12205" y="1245"/>
                  </a:lnTo>
                  <a:lnTo>
                    <a:pt x="12193" y="1245"/>
                  </a:lnTo>
                  <a:cubicBezTo>
                    <a:pt x="10609" y="951"/>
                    <a:pt x="9565" y="412"/>
                    <a:pt x="8966"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21"/>
            <p:cNvSpPr/>
            <p:nvPr/>
          </p:nvSpPr>
          <p:spPr>
            <a:xfrm>
              <a:off x="3045175" y="1600850"/>
              <a:ext cx="161675" cy="198325"/>
            </a:xfrm>
            <a:custGeom>
              <a:rect b="b" l="l" r="r" t="t"/>
              <a:pathLst>
                <a:path extrusionOk="0" h="7933" w="6467">
                  <a:moveTo>
                    <a:pt x="4287" y="0"/>
                  </a:moveTo>
                  <a:cubicBezTo>
                    <a:pt x="4161" y="0"/>
                    <a:pt x="4035" y="12"/>
                    <a:pt x="3908" y="35"/>
                  </a:cubicBezTo>
                  <a:cubicBezTo>
                    <a:pt x="3309" y="140"/>
                    <a:pt x="2453" y="563"/>
                    <a:pt x="1702" y="1995"/>
                  </a:cubicBezTo>
                  <a:cubicBezTo>
                    <a:pt x="270" y="4717"/>
                    <a:pt x="0" y="6137"/>
                    <a:pt x="0" y="6149"/>
                  </a:cubicBezTo>
                  <a:cubicBezTo>
                    <a:pt x="165" y="6301"/>
                    <a:pt x="329" y="6430"/>
                    <a:pt x="517" y="6559"/>
                  </a:cubicBezTo>
                  <a:lnTo>
                    <a:pt x="528" y="6536"/>
                  </a:lnTo>
                  <a:cubicBezTo>
                    <a:pt x="352" y="6419"/>
                    <a:pt x="188" y="6289"/>
                    <a:pt x="24" y="6137"/>
                  </a:cubicBezTo>
                  <a:cubicBezTo>
                    <a:pt x="47" y="6031"/>
                    <a:pt x="341" y="4623"/>
                    <a:pt x="1714" y="1995"/>
                  </a:cubicBezTo>
                  <a:cubicBezTo>
                    <a:pt x="2465" y="575"/>
                    <a:pt x="3321" y="152"/>
                    <a:pt x="3908" y="58"/>
                  </a:cubicBezTo>
                  <a:cubicBezTo>
                    <a:pt x="4033" y="31"/>
                    <a:pt x="4160" y="18"/>
                    <a:pt x="4286" y="18"/>
                  </a:cubicBezTo>
                  <a:cubicBezTo>
                    <a:pt x="4538" y="18"/>
                    <a:pt x="4788" y="70"/>
                    <a:pt x="5023" y="164"/>
                  </a:cubicBezTo>
                  <a:cubicBezTo>
                    <a:pt x="5445" y="305"/>
                    <a:pt x="5786" y="622"/>
                    <a:pt x="5962" y="1032"/>
                  </a:cubicBezTo>
                  <a:cubicBezTo>
                    <a:pt x="6431" y="2112"/>
                    <a:pt x="6044" y="3931"/>
                    <a:pt x="5633" y="5257"/>
                  </a:cubicBezTo>
                  <a:cubicBezTo>
                    <a:pt x="5351" y="6160"/>
                    <a:pt x="5011" y="7041"/>
                    <a:pt x="4624" y="7909"/>
                  </a:cubicBezTo>
                  <a:cubicBezTo>
                    <a:pt x="4342" y="7874"/>
                    <a:pt x="4072" y="7838"/>
                    <a:pt x="3755" y="7780"/>
                  </a:cubicBezTo>
                  <a:lnTo>
                    <a:pt x="3755" y="7803"/>
                  </a:lnTo>
                  <a:cubicBezTo>
                    <a:pt x="4072" y="7862"/>
                    <a:pt x="4354" y="7909"/>
                    <a:pt x="4635" y="7932"/>
                  </a:cubicBezTo>
                  <a:lnTo>
                    <a:pt x="4647" y="7932"/>
                  </a:lnTo>
                  <a:cubicBezTo>
                    <a:pt x="5034" y="7076"/>
                    <a:pt x="5375" y="6184"/>
                    <a:pt x="5656" y="5280"/>
                  </a:cubicBezTo>
                  <a:cubicBezTo>
                    <a:pt x="6067" y="3943"/>
                    <a:pt x="6466" y="2124"/>
                    <a:pt x="5985" y="1032"/>
                  </a:cubicBezTo>
                  <a:cubicBezTo>
                    <a:pt x="5821" y="610"/>
                    <a:pt x="5469" y="293"/>
                    <a:pt x="5034" y="152"/>
                  </a:cubicBezTo>
                  <a:cubicBezTo>
                    <a:pt x="4798" y="50"/>
                    <a:pt x="4545" y="0"/>
                    <a:pt x="4287" y="0"/>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21"/>
            <p:cNvSpPr/>
            <p:nvPr/>
          </p:nvSpPr>
          <p:spPr>
            <a:xfrm>
              <a:off x="2385675" y="1238500"/>
              <a:ext cx="230325" cy="369400"/>
            </a:xfrm>
            <a:custGeom>
              <a:rect b="b" l="l" r="r" t="t"/>
              <a:pathLst>
                <a:path extrusionOk="0" h="14776" w="9213">
                  <a:moveTo>
                    <a:pt x="5117" y="1"/>
                  </a:moveTo>
                  <a:lnTo>
                    <a:pt x="24" y="14693"/>
                  </a:lnTo>
                  <a:lnTo>
                    <a:pt x="0" y="14775"/>
                  </a:lnTo>
                  <a:lnTo>
                    <a:pt x="9212" y="1832"/>
                  </a:lnTo>
                  <a:lnTo>
                    <a:pt x="9189" y="1808"/>
                  </a:lnTo>
                  <a:lnTo>
                    <a:pt x="82" y="14611"/>
                  </a:lnTo>
                  <a:lnTo>
                    <a:pt x="5140" y="13"/>
                  </a:lnTo>
                  <a:lnTo>
                    <a:pt x="5117"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21"/>
            <p:cNvSpPr/>
            <p:nvPr/>
          </p:nvSpPr>
          <p:spPr>
            <a:xfrm>
              <a:off x="2281225" y="454275"/>
              <a:ext cx="882775" cy="849400"/>
            </a:xfrm>
            <a:custGeom>
              <a:rect b="b" l="l" r="r" t="t"/>
              <a:pathLst>
                <a:path extrusionOk="0" h="33976" w="35311">
                  <a:moveTo>
                    <a:pt x="18330" y="26"/>
                  </a:moveTo>
                  <a:cubicBezTo>
                    <a:pt x="27683" y="38"/>
                    <a:pt x="35264" y="7630"/>
                    <a:pt x="35276" y="16983"/>
                  </a:cubicBezTo>
                  <a:cubicBezTo>
                    <a:pt x="35276" y="23848"/>
                    <a:pt x="31145" y="30032"/>
                    <a:pt x="24808" y="32649"/>
                  </a:cubicBezTo>
                  <a:cubicBezTo>
                    <a:pt x="22710" y="33520"/>
                    <a:pt x="20507" y="33942"/>
                    <a:pt x="18324" y="33942"/>
                  </a:cubicBezTo>
                  <a:cubicBezTo>
                    <a:pt x="13913" y="33942"/>
                    <a:pt x="9579" y="32218"/>
                    <a:pt x="6337" y="28976"/>
                  </a:cubicBezTo>
                  <a:cubicBezTo>
                    <a:pt x="1479" y="24130"/>
                    <a:pt x="36" y="16830"/>
                    <a:pt x="2653" y="10494"/>
                  </a:cubicBezTo>
                  <a:cubicBezTo>
                    <a:pt x="5281" y="4157"/>
                    <a:pt x="11466" y="26"/>
                    <a:pt x="18330" y="26"/>
                  </a:cubicBezTo>
                  <a:close/>
                  <a:moveTo>
                    <a:pt x="18327" y="1"/>
                  </a:moveTo>
                  <a:cubicBezTo>
                    <a:pt x="13907" y="1"/>
                    <a:pt x="9564" y="1728"/>
                    <a:pt x="6314" y="4978"/>
                  </a:cubicBezTo>
                  <a:cubicBezTo>
                    <a:pt x="1456" y="9836"/>
                    <a:pt x="1" y="17136"/>
                    <a:pt x="2629" y="23484"/>
                  </a:cubicBezTo>
                  <a:cubicBezTo>
                    <a:pt x="5258" y="29833"/>
                    <a:pt x="11454" y="33975"/>
                    <a:pt x="18330" y="33975"/>
                  </a:cubicBezTo>
                  <a:cubicBezTo>
                    <a:pt x="27695" y="33963"/>
                    <a:pt x="35299" y="26359"/>
                    <a:pt x="35311" y="16983"/>
                  </a:cubicBezTo>
                  <a:cubicBezTo>
                    <a:pt x="35311" y="10118"/>
                    <a:pt x="31168" y="3922"/>
                    <a:pt x="24820" y="1293"/>
                  </a:cubicBezTo>
                  <a:cubicBezTo>
                    <a:pt x="22719" y="423"/>
                    <a:pt x="20513" y="1"/>
                    <a:pt x="18327"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21"/>
            <p:cNvSpPr/>
            <p:nvPr/>
          </p:nvSpPr>
          <p:spPr>
            <a:xfrm>
              <a:off x="2433775" y="902025"/>
              <a:ext cx="227975" cy="182775"/>
            </a:xfrm>
            <a:custGeom>
              <a:rect b="b" l="l" r="r" t="t"/>
              <a:pathLst>
                <a:path extrusionOk="0" h="7311" w="9119">
                  <a:moveTo>
                    <a:pt x="6408" y="24"/>
                  </a:moveTo>
                  <a:cubicBezTo>
                    <a:pt x="7488" y="24"/>
                    <a:pt x="8321" y="399"/>
                    <a:pt x="8732" y="1080"/>
                  </a:cubicBezTo>
                  <a:cubicBezTo>
                    <a:pt x="9025" y="1549"/>
                    <a:pt x="9095" y="2148"/>
                    <a:pt x="8954" y="2793"/>
                  </a:cubicBezTo>
                  <a:cubicBezTo>
                    <a:pt x="8661" y="4037"/>
                    <a:pt x="7605" y="5316"/>
                    <a:pt x="6138" y="6220"/>
                  </a:cubicBezTo>
                  <a:cubicBezTo>
                    <a:pt x="5015" y="6917"/>
                    <a:pt x="3793" y="7293"/>
                    <a:pt x="2727" y="7293"/>
                  </a:cubicBezTo>
                  <a:cubicBezTo>
                    <a:pt x="2413" y="7293"/>
                    <a:pt x="2112" y="7260"/>
                    <a:pt x="1831" y="7194"/>
                  </a:cubicBezTo>
                  <a:cubicBezTo>
                    <a:pt x="1174" y="7041"/>
                    <a:pt x="681" y="6701"/>
                    <a:pt x="388" y="6231"/>
                  </a:cubicBezTo>
                  <a:cubicBezTo>
                    <a:pt x="95" y="5762"/>
                    <a:pt x="24" y="5163"/>
                    <a:pt x="177" y="4518"/>
                  </a:cubicBezTo>
                  <a:cubicBezTo>
                    <a:pt x="470" y="3274"/>
                    <a:pt x="1515" y="1995"/>
                    <a:pt x="2981" y="1091"/>
                  </a:cubicBezTo>
                  <a:cubicBezTo>
                    <a:pt x="4096" y="411"/>
                    <a:pt x="5317" y="24"/>
                    <a:pt x="6408" y="24"/>
                  </a:cubicBezTo>
                  <a:close/>
                  <a:moveTo>
                    <a:pt x="6396" y="0"/>
                  </a:moveTo>
                  <a:cubicBezTo>
                    <a:pt x="5317" y="0"/>
                    <a:pt x="4085" y="387"/>
                    <a:pt x="2970" y="1080"/>
                  </a:cubicBezTo>
                  <a:cubicBezTo>
                    <a:pt x="1503" y="1983"/>
                    <a:pt x="447" y="3262"/>
                    <a:pt x="153" y="4506"/>
                  </a:cubicBezTo>
                  <a:cubicBezTo>
                    <a:pt x="1" y="5163"/>
                    <a:pt x="71" y="5762"/>
                    <a:pt x="365" y="6243"/>
                  </a:cubicBezTo>
                  <a:cubicBezTo>
                    <a:pt x="658" y="6724"/>
                    <a:pt x="1163" y="7064"/>
                    <a:pt x="1820" y="7217"/>
                  </a:cubicBezTo>
                  <a:cubicBezTo>
                    <a:pt x="2113" y="7287"/>
                    <a:pt x="2418" y="7311"/>
                    <a:pt x="2723" y="7311"/>
                  </a:cubicBezTo>
                  <a:cubicBezTo>
                    <a:pt x="3803" y="7311"/>
                    <a:pt x="5023" y="6935"/>
                    <a:pt x="6150" y="6243"/>
                  </a:cubicBezTo>
                  <a:cubicBezTo>
                    <a:pt x="7617" y="5328"/>
                    <a:pt x="8673" y="4049"/>
                    <a:pt x="8966" y="2805"/>
                  </a:cubicBezTo>
                  <a:cubicBezTo>
                    <a:pt x="9119" y="2148"/>
                    <a:pt x="9048" y="1549"/>
                    <a:pt x="8755" y="1068"/>
                  </a:cubicBezTo>
                  <a:cubicBezTo>
                    <a:pt x="8333" y="376"/>
                    <a:pt x="7499" y="0"/>
                    <a:pt x="6408" y="0"/>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21"/>
            <p:cNvSpPr/>
            <p:nvPr/>
          </p:nvSpPr>
          <p:spPr>
            <a:xfrm>
              <a:off x="2467225" y="927750"/>
              <a:ext cx="136150" cy="90775"/>
            </a:xfrm>
            <a:custGeom>
              <a:rect b="b" l="l" r="r" t="t"/>
              <a:pathLst>
                <a:path extrusionOk="0" h="3631" w="5446">
                  <a:moveTo>
                    <a:pt x="4476" y="17"/>
                  </a:moveTo>
                  <a:cubicBezTo>
                    <a:pt x="4808" y="17"/>
                    <a:pt x="5085" y="89"/>
                    <a:pt x="5269" y="238"/>
                  </a:cubicBezTo>
                  <a:cubicBezTo>
                    <a:pt x="5410" y="931"/>
                    <a:pt x="4589" y="2034"/>
                    <a:pt x="3333" y="2808"/>
                  </a:cubicBezTo>
                  <a:cubicBezTo>
                    <a:pt x="2770" y="3160"/>
                    <a:pt x="2136" y="3419"/>
                    <a:pt x="1467" y="3548"/>
                  </a:cubicBezTo>
                  <a:cubicBezTo>
                    <a:pt x="1286" y="3582"/>
                    <a:pt x="1116" y="3599"/>
                    <a:pt x="960" y="3599"/>
                  </a:cubicBezTo>
                  <a:cubicBezTo>
                    <a:pt x="629" y="3599"/>
                    <a:pt x="360" y="3523"/>
                    <a:pt x="177" y="3372"/>
                  </a:cubicBezTo>
                  <a:cubicBezTo>
                    <a:pt x="24" y="2679"/>
                    <a:pt x="857" y="1588"/>
                    <a:pt x="2113" y="813"/>
                  </a:cubicBezTo>
                  <a:cubicBezTo>
                    <a:pt x="2940" y="299"/>
                    <a:pt x="3818" y="17"/>
                    <a:pt x="4476" y="17"/>
                  </a:cubicBezTo>
                  <a:close/>
                  <a:moveTo>
                    <a:pt x="4464" y="1"/>
                  </a:moveTo>
                  <a:cubicBezTo>
                    <a:pt x="3809" y="1"/>
                    <a:pt x="2942" y="285"/>
                    <a:pt x="2101" y="802"/>
                  </a:cubicBezTo>
                  <a:cubicBezTo>
                    <a:pt x="810" y="1588"/>
                    <a:pt x="1" y="2679"/>
                    <a:pt x="153" y="3395"/>
                  </a:cubicBezTo>
                  <a:cubicBezTo>
                    <a:pt x="384" y="3549"/>
                    <a:pt x="646" y="3631"/>
                    <a:pt x="919" y="3631"/>
                  </a:cubicBezTo>
                  <a:cubicBezTo>
                    <a:pt x="938" y="3631"/>
                    <a:pt x="956" y="3631"/>
                    <a:pt x="975" y="3630"/>
                  </a:cubicBezTo>
                  <a:cubicBezTo>
                    <a:pt x="1632" y="3630"/>
                    <a:pt x="2500" y="3348"/>
                    <a:pt x="3345" y="2820"/>
                  </a:cubicBezTo>
                  <a:cubicBezTo>
                    <a:pt x="4636" y="2034"/>
                    <a:pt x="5446" y="943"/>
                    <a:pt x="5281" y="238"/>
                  </a:cubicBezTo>
                  <a:cubicBezTo>
                    <a:pt x="5088" y="78"/>
                    <a:pt x="4805" y="1"/>
                    <a:pt x="4464"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21"/>
            <p:cNvSpPr/>
            <p:nvPr/>
          </p:nvSpPr>
          <p:spPr>
            <a:xfrm>
              <a:off x="2859750" y="605225"/>
              <a:ext cx="142900" cy="142225"/>
            </a:xfrm>
            <a:custGeom>
              <a:rect b="b" l="l" r="r" t="t"/>
              <a:pathLst>
                <a:path extrusionOk="0" h="5689" w="5716">
                  <a:moveTo>
                    <a:pt x="3948" y="19"/>
                  </a:moveTo>
                  <a:cubicBezTo>
                    <a:pt x="4271" y="19"/>
                    <a:pt x="4591" y="125"/>
                    <a:pt x="4847" y="337"/>
                  </a:cubicBezTo>
                  <a:cubicBezTo>
                    <a:pt x="5692" y="1076"/>
                    <a:pt x="5422" y="2778"/>
                    <a:pt x="4237" y="4151"/>
                  </a:cubicBezTo>
                  <a:cubicBezTo>
                    <a:pt x="3419" y="5108"/>
                    <a:pt x="2372" y="5660"/>
                    <a:pt x="1527" y="5660"/>
                  </a:cubicBezTo>
                  <a:cubicBezTo>
                    <a:pt x="1161" y="5660"/>
                    <a:pt x="832" y="5556"/>
                    <a:pt x="576" y="5336"/>
                  </a:cubicBezTo>
                  <a:cubicBezTo>
                    <a:pt x="282" y="5066"/>
                    <a:pt x="106" y="4690"/>
                    <a:pt x="95" y="4291"/>
                  </a:cubicBezTo>
                  <a:cubicBezTo>
                    <a:pt x="24" y="3446"/>
                    <a:pt x="435" y="2414"/>
                    <a:pt x="1174" y="1534"/>
                  </a:cubicBezTo>
                  <a:cubicBezTo>
                    <a:pt x="1691" y="900"/>
                    <a:pt x="2371" y="419"/>
                    <a:pt x="3134" y="149"/>
                  </a:cubicBezTo>
                  <a:cubicBezTo>
                    <a:pt x="3380" y="67"/>
                    <a:pt x="3639" y="20"/>
                    <a:pt x="3897" y="20"/>
                  </a:cubicBezTo>
                  <a:cubicBezTo>
                    <a:pt x="3914" y="19"/>
                    <a:pt x="3931" y="19"/>
                    <a:pt x="3948" y="19"/>
                  </a:cubicBezTo>
                  <a:close/>
                  <a:moveTo>
                    <a:pt x="3910" y="0"/>
                  </a:moveTo>
                  <a:cubicBezTo>
                    <a:pt x="3670" y="0"/>
                    <a:pt x="3409" y="46"/>
                    <a:pt x="3134" y="137"/>
                  </a:cubicBezTo>
                  <a:cubicBezTo>
                    <a:pt x="2359" y="407"/>
                    <a:pt x="1679" y="888"/>
                    <a:pt x="1163" y="1522"/>
                  </a:cubicBezTo>
                  <a:cubicBezTo>
                    <a:pt x="412" y="2402"/>
                    <a:pt x="1" y="3435"/>
                    <a:pt x="59" y="4291"/>
                  </a:cubicBezTo>
                  <a:cubicBezTo>
                    <a:pt x="83" y="4702"/>
                    <a:pt x="259" y="5089"/>
                    <a:pt x="564" y="5359"/>
                  </a:cubicBezTo>
                  <a:cubicBezTo>
                    <a:pt x="822" y="5572"/>
                    <a:pt x="1143" y="5689"/>
                    <a:pt x="1478" y="5689"/>
                  </a:cubicBezTo>
                  <a:cubicBezTo>
                    <a:pt x="1494" y="5689"/>
                    <a:pt x="1510" y="5688"/>
                    <a:pt x="1526" y="5688"/>
                  </a:cubicBezTo>
                  <a:cubicBezTo>
                    <a:pt x="2383" y="5688"/>
                    <a:pt x="3427" y="5136"/>
                    <a:pt x="4261" y="4174"/>
                  </a:cubicBezTo>
                  <a:cubicBezTo>
                    <a:pt x="5446" y="2789"/>
                    <a:pt x="5716" y="1064"/>
                    <a:pt x="4859" y="325"/>
                  </a:cubicBezTo>
                  <a:cubicBezTo>
                    <a:pt x="4609" y="110"/>
                    <a:pt x="4284" y="0"/>
                    <a:pt x="3910" y="0"/>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21"/>
            <p:cNvSpPr/>
            <p:nvPr/>
          </p:nvSpPr>
          <p:spPr>
            <a:xfrm>
              <a:off x="2869150" y="621400"/>
              <a:ext cx="82175" cy="84075"/>
            </a:xfrm>
            <a:custGeom>
              <a:rect b="b" l="l" r="r" t="t"/>
              <a:pathLst>
                <a:path extrusionOk="0" h="3363" w="3287">
                  <a:moveTo>
                    <a:pt x="2747" y="28"/>
                  </a:moveTo>
                  <a:cubicBezTo>
                    <a:pt x="2857" y="28"/>
                    <a:pt x="2957" y="64"/>
                    <a:pt x="3040" y="136"/>
                  </a:cubicBezTo>
                  <a:cubicBezTo>
                    <a:pt x="3157" y="241"/>
                    <a:pt x="3216" y="382"/>
                    <a:pt x="3216" y="523"/>
                  </a:cubicBezTo>
                  <a:cubicBezTo>
                    <a:pt x="3251" y="992"/>
                    <a:pt x="2946" y="1673"/>
                    <a:pt x="2429" y="2283"/>
                  </a:cubicBezTo>
                  <a:cubicBezTo>
                    <a:pt x="1913" y="2893"/>
                    <a:pt x="1279" y="3292"/>
                    <a:pt x="822" y="3327"/>
                  </a:cubicBezTo>
                  <a:cubicBezTo>
                    <a:pt x="796" y="3332"/>
                    <a:pt x="770" y="3333"/>
                    <a:pt x="744" y="3333"/>
                  </a:cubicBezTo>
                  <a:cubicBezTo>
                    <a:pt x="622" y="3333"/>
                    <a:pt x="508" y="3288"/>
                    <a:pt x="411" y="3210"/>
                  </a:cubicBezTo>
                  <a:cubicBezTo>
                    <a:pt x="24" y="2882"/>
                    <a:pt x="294" y="1919"/>
                    <a:pt x="1021" y="1074"/>
                  </a:cubicBezTo>
                  <a:cubicBezTo>
                    <a:pt x="1538" y="476"/>
                    <a:pt x="2171" y="65"/>
                    <a:pt x="2641" y="30"/>
                  </a:cubicBezTo>
                  <a:lnTo>
                    <a:pt x="2699" y="30"/>
                  </a:lnTo>
                  <a:cubicBezTo>
                    <a:pt x="2715" y="29"/>
                    <a:pt x="2731" y="28"/>
                    <a:pt x="2747" y="28"/>
                  </a:cubicBezTo>
                  <a:close/>
                  <a:moveTo>
                    <a:pt x="2712" y="1"/>
                  </a:moveTo>
                  <a:cubicBezTo>
                    <a:pt x="2685" y="1"/>
                    <a:pt x="2657" y="2"/>
                    <a:pt x="2629" y="7"/>
                  </a:cubicBezTo>
                  <a:cubicBezTo>
                    <a:pt x="2160" y="30"/>
                    <a:pt x="1526" y="452"/>
                    <a:pt x="1010" y="1063"/>
                  </a:cubicBezTo>
                  <a:cubicBezTo>
                    <a:pt x="270" y="1919"/>
                    <a:pt x="0" y="2893"/>
                    <a:pt x="399" y="3234"/>
                  </a:cubicBezTo>
                  <a:cubicBezTo>
                    <a:pt x="505" y="3316"/>
                    <a:pt x="634" y="3363"/>
                    <a:pt x="763" y="3363"/>
                  </a:cubicBezTo>
                  <a:lnTo>
                    <a:pt x="822" y="3351"/>
                  </a:lnTo>
                  <a:cubicBezTo>
                    <a:pt x="1291" y="3327"/>
                    <a:pt x="1937" y="2893"/>
                    <a:pt x="2453" y="2295"/>
                  </a:cubicBezTo>
                  <a:cubicBezTo>
                    <a:pt x="2969" y="1696"/>
                    <a:pt x="3286" y="1004"/>
                    <a:pt x="3251" y="523"/>
                  </a:cubicBezTo>
                  <a:cubicBezTo>
                    <a:pt x="3239" y="370"/>
                    <a:pt x="3180" y="229"/>
                    <a:pt x="3063" y="124"/>
                  </a:cubicBezTo>
                  <a:cubicBezTo>
                    <a:pt x="2966" y="46"/>
                    <a:pt x="2845" y="1"/>
                    <a:pt x="2712"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21"/>
            <p:cNvSpPr/>
            <p:nvPr/>
          </p:nvSpPr>
          <p:spPr>
            <a:xfrm>
              <a:off x="2699875" y="783775"/>
              <a:ext cx="203325" cy="124425"/>
            </a:xfrm>
            <a:custGeom>
              <a:rect b="b" l="l" r="r" t="t"/>
              <a:pathLst>
                <a:path extrusionOk="0" h="4977" w="8133">
                  <a:moveTo>
                    <a:pt x="4178" y="36"/>
                  </a:moveTo>
                  <a:cubicBezTo>
                    <a:pt x="6384" y="177"/>
                    <a:pt x="8109" y="1386"/>
                    <a:pt x="8027" y="2735"/>
                  </a:cubicBezTo>
                  <a:cubicBezTo>
                    <a:pt x="7945" y="4003"/>
                    <a:pt x="6302" y="4953"/>
                    <a:pt x="4284" y="4953"/>
                  </a:cubicBezTo>
                  <a:cubicBezTo>
                    <a:pt x="4154" y="4953"/>
                    <a:pt x="4014" y="4953"/>
                    <a:pt x="3885" y="4941"/>
                  </a:cubicBezTo>
                  <a:cubicBezTo>
                    <a:pt x="2476" y="4859"/>
                    <a:pt x="1232" y="4343"/>
                    <a:pt x="540" y="3568"/>
                  </a:cubicBezTo>
                  <a:cubicBezTo>
                    <a:pt x="212" y="3216"/>
                    <a:pt x="24" y="2735"/>
                    <a:pt x="35" y="2254"/>
                  </a:cubicBezTo>
                  <a:cubicBezTo>
                    <a:pt x="118" y="987"/>
                    <a:pt x="1761" y="36"/>
                    <a:pt x="3791" y="36"/>
                  </a:cubicBezTo>
                  <a:close/>
                  <a:moveTo>
                    <a:pt x="3791" y="1"/>
                  </a:moveTo>
                  <a:cubicBezTo>
                    <a:pt x="1749" y="1"/>
                    <a:pt x="94" y="963"/>
                    <a:pt x="12" y="2254"/>
                  </a:cubicBezTo>
                  <a:cubicBezTo>
                    <a:pt x="0" y="2747"/>
                    <a:pt x="176" y="3228"/>
                    <a:pt x="528" y="3580"/>
                  </a:cubicBezTo>
                  <a:cubicBezTo>
                    <a:pt x="1221" y="4366"/>
                    <a:pt x="2476" y="4883"/>
                    <a:pt x="3885" y="4965"/>
                  </a:cubicBezTo>
                  <a:cubicBezTo>
                    <a:pt x="4014" y="4976"/>
                    <a:pt x="4143" y="4976"/>
                    <a:pt x="4284" y="4976"/>
                  </a:cubicBezTo>
                  <a:cubicBezTo>
                    <a:pt x="6314" y="4976"/>
                    <a:pt x="7968" y="4026"/>
                    <a:pt x="8050" y="2747"/>
                  </a:cubicBezTo>
                  <a:cubicBezTo>
                    <a:pt x="8133" y="1374"/>
                    <a:pt x="6396" y="153"/>
                    <a:pt x="4178" y="13"/>
                  </a:cubicBezTo>
                  <a:cubicBezTo>
                    <a:pt x="4049" y="1"/>
                    <a:pt x="3920" y="1"/>
                    <a:pt x="3791"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21"/>
            <p:cNvSpPr/>
            <p:nvPr/>
          </p:nvSpPr>
          <p:spPr>
            <a:xfrm>
              <a:off x="2738900" y="792925"/>
              <a:ext cx="126450" cy="58350"/>
            </a:xfrm>
            <a:custGeom>
              <a:rect b="b" l="l" r="r" t="t"/>
              <a:pathLst>
                <a:path extrusionOk="0" h="2334" w="5058">
                  <a:moveTo>
                    <a:pt x="2265" y="22"/>
                  </a:moveTo>
                  <a:cubicBezTo>
                    <a:pt x="2382" y="22"/>
                    <a:pt x="2488" y="34"/>
                    <a:pt x="2605" y="34"/>
                  </a:cubicBezTo>
                  <a:cubicBezTo>
                    <a:pt x="3955" y="116"/>
                    <a:pt x="5034" y="691"/>
                    <a:pt x="4999" y="1313"/>
                  </a:cubicBezTo>
                  <a:cubicBezTo>
                    <a:pt x="4967" y="1885"/>
                    <a:pt x="4000" y="2308"/>
                    <a:pt x="2786" y="2308"/>
                  </a:cubicBezTo>
                  <a:cubicBezTo>
                    <a:pt x="2680" y="2308"/>
                    <a:pt x="2573" y="2305"/>
                    <a:pt x="2464" y="2299"/>
                  </a:cubicBezTo>
                  <a:cubicBezTo>
                    <a:pt x="1103" y="2217"/>
                    <a:pt x="35" y="1642"/>
                    <a:pt x="70" y="1020"/>
                  </a:cubicBezTo>
                  <a:cubicBezTo>
                    <a:pt x="94" y="445"/>
                    <a:pt x="1056" y="22"/>
                    <a:pt x="2265" y="22"/>
                  </a:cubicBezTo>
                  <a:close/>
                  <a:moveTo>
                    <a:pt x="2270" y="1"/>
                  </a:moveTo>
                  <a:cubicBezTo>
                    <a:pt x="1046" y="1"/>
                    <a:pt x="78" y="426"/>
                    <a:pt x="35" y="1020"/>
                  </a:cubicBezTo>
                  <a:cubicBezTo>
                    <a:pt x="0" y="1653"/>
                    <a:pt x="1091" y="2240"/>
                    <a:pt x="2464" y="2322"/>
                  </a:cubicBezTo>
                  <a:cubicBezTo>
                    <a:pt x="2570" y="2334"/>
                    <a:pt x="2676" y="2334"/>
                    <a:pt x="2781" y="2334"/>
                  </a:cubicBezTo>
                  <a:cubicBezTo>
                    <a:pt x="4002" y="2334"/>
                    <a:pt x="4976" y="1900"/>
                    <a:pt x="5023" y="1325"/>
                  </a:cubicBezTo>
                  <a:cubicBezTo>
                    <a:pt x="5058" y="679"/>
                    <a:pt x="3966" y="93"/>
                    <a:pt x="2593" y="10"/>
                  </a:cubicBezTo>
                  <a:cubicBezTo>
                    <a:pt x="2484" y="4"/>
                    <a:pt x="2376" y="1"/>
                    <a:pt x="2270"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21"/>
            <p:cNvSpPr/>
            <p:nvPr/>
          </p:nvSpPr>
          <p:spPr>
            <a:xfrm>
              <a:off x="2482475" y="621000"/>
              <a:ext cx="222125" cy="147850"/>
            </a:xfrm>
            <a:custGeom>
              <a:rect b="b" l="l" r="r" t="t"/>
              <a:pathLst>
                <a:path extrusionOk="0" h="5914" w="8885">
                  <a:moveTo>
                    <a:pt x="5657" y="23"/>
                  </a:moveTo>
                  <a:cubicBezTo>
                    <a:pt x="6936" y="23"/>
                    <a:pt x="7980" y="504"/>
                    <a:pt x="8321" y="1360"/>
                  </a:cubicBezTo>
                  <a:cubicBezTo>
                    <a:pt x="8861" y="2722"/>
                    <a:pt x="7488" y="4529"/>
                    <a:pt x="5281" y="5409"/>
                  </a:cubicBezTo>
                  <a:cubicBezTo>
                    <a:pt x="4494" y="5726"/>
                    <a:pt x="3694" y="5886"/>
                    <a:pt x="2950" y="5886"/>
                  </a:cubicBezTo>
                  <a:cubicBezTo>
                    <a:pt x="2674" y="5886"/>
                    <a:pt x="2405" y="5864"/>
                    <a:pt x="2148" y="5820"/>
                  </a:cubicBezTo>
                  <a:cubicBezTo>
                    <a:pt x="1209" y="5644"/>
                    <a:pt x="552" y="5198"/>
                    <a:pt x="294" y="4540"/>
                  </a:cubicBezTo>
                  <a:cubicBezTo>
                    <a:pt x="36" y="3883"/>
                    <a:pt x="200" y="3109"/>
                    <a:pt x="775" y="2334"/>
                  </a:cubicBezTo>
                  <a:cubicBezTo>
                    <a:pt x="1350" y="1572"/>
                    <a:pt x="2254" y="914"/>
                    <a:pt x="3333" y="492"/>
                  </a:cubicBezTo>
                  <a:cubicBezTo>
                    <a:pt x="4073" y="187"/>
                    <a:pt x="4859" y="34"/>
                    <a:pt x="5657" y="23"/>
                  </a:cubicBezTo>
                  <a:close/>
                  <a:moveTo>
                    <a:pt x="5654" y="1"/>
                  </a:moveTo>
                  <a:cubicBezTo>
                    <a:pt x="4928" y="1"/>
                    <a:pt x="4123" y="152"/>
                    <a:pt x="3322" y="468"/>
                  </a:cubicBezTo>
                  <a:cubicBezTo>
                    <a:pt x="2242" y="891"/>
                    <a:pt x="1327" y="1548"/>
                    <a:pt x="752" y="2323"/>
                  </a:cubicBezTo>
                  <a:cubicBezTo>
                    <a:pt x="177" y="3097"/>
                    <a:pt x="1" y="3883"/>
                    <a:pt x="271" y="4552"/>
                  </a:cubicBezTo>
                  <a:cubicBezTo>
                    <a:pt x="529" y="5221"/>
                    <a:pt x="1198" y="5679"/>
                    <a:pt x="2148" y="5843"/>
                  </a:cubicBezTo>
                  <a:cubicBezTo>
                    <a:pt x="2418" y="5890"/>
                    <a:pt x="2688" y="5913"/>
                    <a:pt x="2958" y="5913"/>
                  </a:cubicBezTo>
                  <a:cubicBezTo>
                    <a:pt x="3756" y="5902"/>
                    <a:pt x="4542" y="5737"/>
                    <a:pt x="5293" y="5444"/>
                  </a:cubicBezTo>
                  <a:cubicBezTo>
                    <a:pt x="7511" y="4552"/>
                    <a:pt x="8884" y="2722"/>
                    <a:pt x="8344" y="1360"/>
                  </a:cubicBezTo>
                  <a:cubicBezTo>
                    <a:pt x="7998" y="481"/>
                    <a:pt x="6950" y="1"/>
                    <a:pt x="5654"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21"/>
            <p:cNvSpPr/>
            <p:nvPr/>
          </p:nvSpPr>
          <p:spPr>
            <a:xfrm>
              <a:off x="2519750" y="641650"/>
              <a:ext cx="125000" cy="67050"/>
            </a:xfrm>
            <a:custGeom>
              <a:rect b="b" l="l" r="r" t="t"/>
              <a:pathLst>
                <a:path extrusionOk="0" h="2682" w="5000">
                  <a:moveTo>
                    <a:pt x="3845" y="19"/>
                  </a:moveTo>
                  <a:cubicBezTo>
                    <a:pt x="4341" y="19"/>
                    <a:pt x="4736" y="137"/>
                    <a:pt x="4940" y="370"/>
                  </a:cubicBezTo>
                  <a:cubicBezTo>
                    <a:pt x="4964" y="1004"/>
                    <a:pt x="4084" y="1825"/>
                    <a:pt x="2875" y="2295"/>
                  </a:cubicBezTo>
                  <a:cubicBezTo>
                    <a:pt x="2269" y="2532"/>
                    <a:pt x="1660" y="2652"/>
                    <a:pt x="1153" y="2652"/>
                  </a:cubicBezTo>
                  <a:cubicBezTo>
                    <a:pt x="659" y="2652"/>
                    <a:pt x="262" y="2538"/>
                    <a:pt x="59" y="2306"/>
                  </a:cubicBezTo>
                  <a:cubicBezTo>
                    <a:pt x="35" y="1673"/>
                    <a:pt x="904" y="875"/>
                    <a:pt x="2124" y="382"/>
                  </a:cubicBezTo>
                  <a:cubicBezTo>
                    <a:pt x="2738" y="140"/>
                    <a:pt x="3343" y="19"/>
                    <a:pt x="3845" y="19"/>
                  </a:cubicBezTo>
                  <a:close/>
                  <a:moveTo>
                    <a:pt x="3851" y="0"/>
                  </a:moveTo>
                  <a:cubicBezTo>
                    <a:pt x="3345" y="0"/>
                    <a:pt x="2734" y="124"/>
                    <a:pt x="2112" y="370"/>
                  </a:cubicBezTo>
                  <a:cubicBezTo>
                    <a:pt x="880" y="851"/>
                    <a:pt x="0" y="1673"/>
                    <a:pt x="35" y="2318"/>
                  </a:cubicBezTo>
                  <a:cubicBezTo>
                    <a:pt x="247" y="2564"/>
                    <a:pt x="646" y="2682"/>
                    <a:pt x="1150" y="2682"/>
                  </a:cubicBezTo>
                  <a:cubicBezTo>
                    <a:pt x="1749" y="2670"/>
                    <a:pt x="2335" y="2553"/>
                    <a:pt x="2887" y="2318"/>
                  </a:cubicBezTo>
                  <a:cubicBezTo>
                    <a:pt x="4119" y="1837"/>
                    <a:pt x="4999" y="1015"/>
                    <a:pt x="4964" y="370"/>
                  </a:cubicBezTo>
                  <a:cubicBezTo>
                    <a:pt x="4759" y="124"/>
                    <a:pt x="4357" y="0"/>
                    <a:pt x="3851" y="0"/>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21"/>
            <p:cNvSpPr/>
            <p:nvPr/>
          </p:nvSpPr>
          <p:spPr>
            <a:xfrm>
              <a:off x="3012300" y="2435775"/>
              <a:ext cx="25275" cy="46650"/>
            </a:xfrm>
            <a:custGeom>
              <a:rect b="b" l="l" r="r" t="t"/>
              <a:pathLst>
                <a:path extrusionOk="0" h="1866" w="1011">
                  <a:moveTo>
                    <a:pt x="775" y="0"/>
                  </a:moveTo>
                  <a:cubicBezTo>
                    <a:pt x="987" y="1514"/>
                    <a:pt x="13" y="1842"/>
                    <a:pt x="1" y="1842"/>
                  </a:cubicBezTo>
                  <a:lnTo>
                    <a:pt x="13" y="1866"/>
                  </a:lnTo>
                  <a:cubicBezTo>
                    <a:pt x="24" y="1866"/>
                    <a:pt x="1010" y="1537"/>
                    <a:pt x="799" y="0"/>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21"/>
            <p:cNvSpPr/>
            <p:nvPr/>
          </p:nvSpPr>
          <p:spPr>
            <a:xfrm>
              <a:off x="3068350" y="2437225"/>
              <a:ext cx="1775" cy="43450"/>
            </a:xfrm>
            <a:custGeom>
              <a:rect b="b" l="l" r="r" t="t"/>
              <a:pathLst>
                <a:path extrusionOk="0" h="1738" w="71">
                  <a:moveTo>
                    <a:pt x="35" y="1"/>
                  </a:moveTo>
                  <a:lnTo>
                    <a:pt x="0" y="1738"/>
                  </a:lnTo>
                  <a:lnTo>
                    <a:pt x="24" y="1738"/>
                  </a:lnTo>
                  <a:lnTo>
                    <a:pt x="71"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21"/>
            <p:cNvSpPr/>
            <p:nvPr/>
          </p:nvSpPr>
          <p:spPr>
            <a:xfrm>
              <a:off x="3253175" y="2420500"/>
              <a:ext cx="27300" cy="59875"/>
            </a:xfrm>
            <a:custGeom>
              <a:rect b="b" l="l" r="r" t="t"/>
              <a:pathLst>
                <a:path extrusionOk="0" h="2395" w="1092">
                  <a:moveTo>
                    <a:pt x="904" y="1"/>
                  </a:moveTo>
                  <a:cubicBezTo>
                    <a:pt x="1068" y="1843"/>
                    <a:pt x="12" y="2371"/>
                    <a:pt x="0" y="2371"/>
                  </a:cubicBezTo>
                  <a:lnTo>
                    <a:pt x="24" y="2395"/>
                  </a:lnTo>
                  <a:cubicBezTo>
                    <a:pt x="24" y="2383"/>
                    <a:pt x="1092" y="1855"/>
                    <a:pt x="927"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21"/>
            <p:cNvSpPr/>
            <p:nvPr/>
          </p:nvSpPr>
          <p:spPr>
            <a:xfrm>
              <a:off x="3309200" y="2407600"/>
              <a:ext cx="2075" cy="71025"/>
            </a:xfrm>
            <a:custGeom>
              <a:rect b="b" l="l" r="r" t="t"/>
              <a:pathLst>
                <a:path extrusionOk="0" h="2841" w="83">
                  <a:moveTo>
                    <a:pt x="59" y="1"/>
                  </a:moveTo>
                  <a:lnTo>
                    <a:pt x="1" y="2840"/>
                  </a:lnTo>
                  <a:lnTo>
                    <a:pt x="24" y="2840"/>
                  </a:lnTo>
                  <a:lnTo>
                    <a:pt x="83" y="1"/>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21"/>
            <p:cNvSpPr/>
            <p:nvPr/>
          </p:nvSpPr>
          <p:spPr>
            <a:xfrm>
              <a:off x="2660850" y="1664200"/>
              <a:ext cx="193075" cy="600"/>
            </a:xfrm>
            <a:custGeom>
              <a:rect b="b" l="l" r="r" t="t"/>
              <a:pathLst>
                <a:path extrusionOk="0" h="24" w="7723">
                  <a:moveTo>
                    <a:pt x="1" y="0"/>
                  </a:moveTo>
                  <a:lnTo>
                    <a:pt x="1" y="24"/>
                  </a:lnTo>
                  <a:lnTo>
                    <a:pt x="7722" y="24"/>
                  </a:lnTo>
                  <a:lnTo>
                    <a:pt x="7722" y="0"/>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21"/>
            <p:cNvSpPr/>
            <p:nvPr/>
          </p:nvSpPr>
          <p:spPr>
            <a:xfrm>
              <a:off x="2659975" y="1866925"/>
              <a:ext cx="189825" cy="600"/>
            </a:xfrm>
            <a:custGeom>
              <a:rect b="b" l="l" r="r" t="t"/>
              <a:pathLst>
                <a:path extrusionOk="0" h="24" w="7593">
                  <a:moveTo>
                    <a:pt x="0" y="0"/>
                  </a:moveTo>
                  <a:lnTo>
                    <a:pt x="0" y="24"/>
                  </a:lnTo>
                  <a:lnTo>
                    <a:pt x="7593" y="24"/>
                  </a:lnTo>
                  <a:lnTo>
                    <a:pt x="7593" y="0"/>
                  </a:ln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21"/>
            <p:cNvSpPr/>
            <p:nvPr/>
          </p:nvSpPr>
          <p:spPr>
            <a:xfrm>
              <a:off x="2765300" y="1055600"/>
              <a:ext cx="195100" cy="146275"/>
            </a:xfrm>
            <a:custGeom>
              <a:rect b="b" l="l" r="r" t="t"/>
              <a:pathLst>
                <a:path extrusionOk="0" h="5851" w="7804">
                  <a:moveTo>
                    <a:pt x="2617" y="30"/>
                  </a:moveTo>
                  <a:cubicBezTo>
                    <a:pt x="3462" y="30"/>
                    <a:pt x="4436" y="300"/>
                    <a:pt x="5328" y="851"/>
                  </a:cubicBezTo>
                  <a:cubicBezTo>
                    <a:pt x="6231" y="1403"/>
                    <a:pt x="6947" y="2130"/>
                    <a:pt x="7346" y="2905"/>
                  </a:cubicBezTo>
                  <a:cubicBezTo>
                    <a:pt x="7745" y="3691"/>
                    <a:pt x="7780" y="4418"/>
                    <a:pt x="7452" y="4958"/>
                  </a:cubicBezTo>
                  <a:cubicBezTo>
                    <a:pt x="7103" y="5532"/>
                    <a:pt x="6405" y="5819"/>
                    <a:pt x="5562" y="5819"/>
                  </a:cubicBezTo>
                  <a:cubicBezTo>
                    <a:pt x="4732" y="5819"/>
                    <a:pt x="3760" y="5541"/>
                    <a:pt x="2840" y="4982"/>
                  </a:cubicBezTo>
                  <a:cubicBezTo>
                    <a:pt x="986" y="3867"/>
                    <a:pt x="35" y="2025"/>
                    <a:pt x="728" y="886"/>
                  </a:cubicBezTo>
                  <a:cubicBezTo>
                    <a:pt x="986" y="487"/>
                    <a:pt x="1397" y="206"/>
                    <a:pt x="1878" y="112"/>
                  </a:cubicBezTo>
                  <a:cubicBezTo>
                    <a:pt x="2112" y="53"/>
                    <a:pt x="2371" y="30"/>
                    <a:pt x="2617" y="30"/>
                  </a:cubicBezTo>
                  <a:close/>
                  <a:moveTo>
                    <a:pt x="2619" y="1"/>
                  </a:moveTo>
                  <a:cubicBezTo>
                    <a:pt x="2354" y="1"/>
                    <a:pt x="2101" y="30"/>
                    <a:pt x="1866" y="88"/>
                  </a:cubicBezTo>
                  <a:cubicBezTo>
                    <a:pt x="1385" y="182"/>
                    <a:pt x="962" y="464"/>
                    <a:pt x="704" y="875"/>
                  </a:cubicBezTo>
                  <a:cubicBezTo>
                    <a:pt x="0" y="2025"/>
                    <a:pt x="951" y="3879"/>
                    <a:pt x="2817" y="5005"/>
                  </a:cubicBezTo>
                  <a:cubicBezTo>
                    <a:pt x="3638" y="5522"/>
                    <a:pt x="4588" y="5815"/>
                    <a:pt x="5551" y="5850"/>
                  </a:cubicBezTo>
                  <a:cubicBezTo>
                    <a:pt x="6407" y="5850"/>
                    <a:pt x="7111" y="5557"/>
                    <a:pt x="7464" y="4970"/>
                  </a:cubicBezTo>
                  <a:cubicBezTo>
                    <a:pt x="7804" y="4418"/>
                    <a:pt x="7769" y="3679"/>
                    <a:pt x="7370" y="2893"/>
                  </a:cubicBezTo>
                  <a:cubicBezTo>
                    <a:pt x="6959" y="2118"/>
                    <a:pt x="6243" y="1391"/>
                    <a:pt x="5340" y="839"/>
                  </a:cubicBezTo>
                  <a:cubicBezTo>
                    <a:pt x="4437" y="294"/>
                    <a:pt x="3466" y="1"/>
                    <a:pt x="2619"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21"/>
            <p:cNvSpPr/>
            <p:nvPr/>
          </p:nvSpPr>
          <p:spPr>
            <a:xfrm>
              <a:off x="2824550" y="1068525"/>
              <a:ext cx="111500" cy="79950"/>
            </a:xfrm>
            <a:custGeom>
              <a:rect b="b" l="l" r="r" t="t"/>
              <a:pathLst>
                <a:path extrusionOk="0" h="3198" w="4460">
                  <a:moveTo>
                    <a:pt x="892" y="29"/>
                  </a:moveTo>
                  <a:cubicBezTo>
                    <a:pt x="1409" y="29"/>
                    <a:pt x="2101" y="240"/>
                    <a:pt x="2782" y="651"/>
                  </a:cubicBezTo>
                  <a:cubicBezTo>
                    <a:pt x="3286" y="944"/>
                    <a:pt x="3732" y="1343"/>
                    <a:pt x="4073" y="1824"/>
                  </a:cubicBezTo>
                  <a:cubicBezTo>
                    <a:pt x="4354" y="2235"/>
                    <a:pt x="4425" y="2599"/>
                    <a:pt x="4272" y="2857"/>
                  </a:cubicBezTo>
                  <a:cubicBezTo>
                    <a:pt x="4178" y="2998"/>
                    <a:pt x="4026" y="3103"/>
                    <a:pt x="3850" y="3139"/>
                  </a:cubicBezTo>
                  <a:cubicBezTo>
                    <a:pt x="3748" y="3163"/>
                    <a:pt x="3636" y="3175"/>
                    <a:pt x="3514" y="3175"/>
                  </a:cubicBezTo>
                  <a:cubicBezTo>
                    <a:pt x="2986" y="3175"/>
                    <a:pt x="2287" y="2952"/>
                    <a:pt x="1620" y="2552"/>
                  </a:cubicBezTo>
                  <a:cubicBezTo>
                    <a:pt x="810" y="2059"/>
                    <a:pt x="212" y="1390"/>
                    <a:pt x="71" y="850"/>
                  </a:cubicBezTo>
                  <a:cubicBezTo>
                    <a:pt x="24" y="674"/>
                    <a:pt x="48" y="498"/>
                    <a:pt x="130" y="346"/>
                  </a:cubicBezTo>
                  <a:cubicBezTo>
                    <a:pt x="259" y="135"/>
                    <a:pt x="540" y="29"/>
                    <a:pt x="892" y="29"/>
                  </a:cubicBezTo>
                  <a:close/>
                  <a:moveTo>
                    <a:pt x="901" y="1"/>
                  </a:moveTo>
                  <a:cubicBezTo>
                    <a:pt x="529" y="1"/>
                    <a:pt x="243" y="110"/>
                    <a:pt x="106" y="334"/>
                  </a:cubicBezTo>
                  <a:cubicBezTo>
                    <a:pt x="24" y="487"/>
                    <a:pt x="1" y="686"/>
                    <a:pt x="48" y="862"/>
                  </a:cubicBezTo>
                  <a:cubicBezTo>
                    <a:pt x="188" y="1402"/>
                    <a:pt x="799" y="2071"/>
                    <a:pt x="1608" y="2575"/>
                  </a:cubicBezTo>
                  <a:cubicBezTo>
                    <a:pt x="2277" y="2974"/>
                    <a:pt x="2981" y="3197"/>
                    <a:pt x="3509" y="3197"/>
                  </a:cubicBezTo>
                  <a:cubicBezTo>
                    <a:pt x="3627" y="3197"/>
                    <a:pt x="3744" y="3186"/>
                    <a:pt x="3861" y="3150"/>
                  </a:cubicBezTo>
                  <a:cubicBezTo>
                    <a:pt x="4037" y="3115"/>
                    <a:pt x="4202" y="3010"/>
                    <a:pt x="4296" y="2857"/>
                  </a:cubicBezTo>
                  <a:cubicBezTo>
                    <a:pt x="4460" y="2599"/>
                    <a:pt x="4389" y="2223"/>
                    <a:pt x="4096" y="1801"/>
                  </a:cubicBezTo>
                  <a:cubicBezTo>
                    <a:pt x="3744" y="1320"/>
                    <a:pt x="3298" y="921"/>
                    <a:pt x="2794" y="627"/>
                  </a:cubicBezTo>
                  <a:cubicBezTo>
                    <a:pt x="2115" y="216"/>
                    <a:pt x="1424" y="1"/>
                    <a:pt x="901" y="1"/>
                  </a:cubicBezTo>
                  <a:close/>
                </a:path>
              </a:pathLst>
            </a:custGeom>
            <a:solidFill>
              <a:srgbClr val="494999"/>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1" name="Shape 961"/>
        <p:cNvGrpSpPr/>
        <p:nvPr/>
      </p:nvGrpSpPr>
      <p:grpSpPr>
        <a:xfrm>
          <a:off x="0" y="0"/>
          <a:ext cx="0" cy="0"/>
          <a:chOff x="0" y="0"/>
          <a:chExt cx="0" cy="0"/>
        </a:xfrm>
      </p:grpSpPr>
      <p:pic>
        <p:nvPicPr>
          <p:cNvPr id="962" name="Google Shape;962;p22"/>
          <p:cNvPicPr preferRelativeResize="0"/>
          <p:nvPr/>
        </p:nvPicPr>
        <p:blipFill rotWithShape="1">
          <a:blip r:embed="rId3">
            <a:alphaModFix/>
          </a:blip>
          <a:srcRect b="0" l="0" r="0" t="0"/>
          <a:stretch/>
        </p:blipFill>
        <p:spPr>
          <a:xfrm>
            <a:off x="5520300" y="152400"/>
            <a:ext cx="2919276" cy="2919276"/>
          </a:xfrm>
          <a:prstGeom prst="rect">
            <a:avLst/>
          </a:prstGeom>
          <a:noFill/>
          <a:ln>
            <a:noFill/>
          </a:ln>
        </p:spPr>
      </p:pic>
      <p:sp>
        <p:nvSpPr>
          <p:cNvPr id="963" name="Google Shape;963;p22"/>
          <p:cNvSpPr txBox="1"/>
          <p:nvPr>
            <p:ph idx="1" type="subTitle"/>
          </p:nvPr>
        </p:nvSpPr>
        <p:spPr>
          <a:xfrm>
            <a:off x="720000" y="3224075"/>
            <a:ext cx="2907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Should not do</a:t>
            </a:r>
            <a:endParaRPr/>
          </a:p>
        </p:txBody>
      </p:sp>
      <p:sp>
        <p:nvSpPr>
          <p:cNvPr id="964" name="Google Shape;964;p22"/>
          <p:cNvSpPr txBox="1"/>
          <p:nvPr>
            <p:ph idx="2" type="subTitle"/>
          </p:nvPr>
        </p:nvSpPr>
        <p:spPr>
          <a:xfrm>
            <a:off x="4572000" y="3224075"/>
            <a:ext cx="29076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Should do</a:t>
            </a:r>
            <a:endParaRPr/>
          </a:p>
        </p:txBody>
      </p:sp>
      <p:sp>
        <p:nvSpPr>
          <p:cNvPr id="965" name="Google Shape;965;p22"/>
          <p:cNvSpPr txBox="1"/>
          <p:nvPr>
            <p:ph idx="3" type="subTitle"/>
          </p:nvPr>
        </p:nvSpPr>
        <p:spPr>
          <a:xfrm>
            <a:off x="720000" y="3616475"/>
            <a:ext cx="2907600" cy="9870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Mercury is the closest planet to the Sun and the smallest one in the Solar System—it’s only a bit larger than the Moon</a:t>
            </a:r>
            <a:endParaRPr/>
          </a:p>
        </p:txBody>
      </p:sp>
      <p:sp>
        <p:nvSpPr>
          <p:cNvPr id="966" name="Google Shape;966;p22"/>
          <p:cNvSpPr txBox="1"/>
          <p:nvPr>
            <p:ph idx="4" type="subTitle"/>
          </p:nvPr>
        </p:nvSpPr>
        <p:spPr>
          <a:xfrm>
            <a:off x="4572000" y="3616475"/>
            <a:ext cx="2907600" cy="9870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 has a beautiful name and is the second planet from the Sun. It’s hot and has a poisonous atmosphere</a:t>
            </a:r>
            <a:endParaRPr/>
          </a:p>
        </p:txBody>
      </p:sp>
      <p:sp>
        <p:nvSpPr>
          <p:cNvPr id="967" name="Google Shape;967;p22"/>
          <p:cNvSpPr txBox="1"/>
          <p:nvPr>
            <p:ph type="title"/>
          </p:nvPr>
        </p:nvSpPr>
        <p:spPr>
          <a:xfrm>
            <a:off x="720000" y="624125"/>
            <a:ext cx="42903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RECOMMENDATIONS</a:t>
            </a:r>
            <a:endParaRPr/>
          </a:p>
        </p:txBody>
      </p:sp>
      <p:cxnSp>
        <p:nvCxnSpPr>
          <p:cNvPr id="968" name="Google Shape;968;p22"/>
          <p:cNvCxnSpPr/>
          <p:nvPr/>
        </p:nvCxnSpPr>
        <p:spPr>
          <a:xfrm>
            <a:off x="779200" y="1073275"/>
            <a:ext cx="3908700" cy="0"/>
          </a:xfrm>
          <a:prstGeom prst="straightConnector1">
            <a:avLst/>
          </a:prstGeom>
          <a:noFill/>
          <a:ln cap="flat" cmpd="sng" w="19050">
            <a:solidFill>
              <a:schemeClr val="dk1"/>
            </a:solidFill>
            <a:prstDash val="solid"/>
            <a:round/>
            <a:headEnd len="sm" w="sm" type="none"/>
            <a:tailEnd len="sm" w="sm" type="none"/>
          </a:ln>
        </p:spPr>
      </p:cxnSp>
      <p:cxnSp>
        <p:nvCxnSpPr>
          <p:cNvPr id="969" name="Google Shape;969;p22"/>
          <p:cNvCxnSpPr/>
          <p:nvPr/>
        </p:nvCxnSpPr>
        <p:spPr>
          <a:xfrm>
            <a:off x="720000" y="3604925"/>
            <a:ext cx="2889000" cy="0"/>
          </a:xfrm>
          <a:prstGeom prst="straightConnector1">
            <a:avLst/>
          </a:prstGeom>
          <a:noFill/>
          <a:ln cap="flat" cmpd="sng" w="19050">
            <a:solidFill>
              <a:schemeClr val="dk1"/>
            </a:solidFill>
            <a:prstDash val="solid"/>
            <a:round/>
            <a:headEnd len="sm" w="sm" type="none"/>
            <a:tailEnd len="sm" w="sm" type="none"/>
          </a:ln>
        </p:spPr>
      </p:cxnSp>
      <p:sp>
        <p:nvSpPr>
          <p:cNvPr id="970" name="Google Shape;970;p22"/>
          <p:cNvSpPr/>
          <p:nvPr/>
        </p:nvSpPr>
        <p:spPr>
          <a:xfrm rot="-5400000">
            <a:off x="890400" y="2522367"/>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22"/>
          <p:cNvSpPr/>
          <p:nvPr/>
        </p:nvSpPr>
        <p:spPr>
          <a:xfrm rot="-5400000">
            <a:off x="4742400" y="2522367"/>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72" name="Google Shape;972;p22"/>
          <p:cNvCxnSpPr/>
          <p:nvPr/>
        </p:nvCxnSpPr>
        <p:spPr>
          <a:xfrm>
            <a:off x="4572000" y="3604925"/>
            <a:ext cx="2889000" cy="0"/>
          </a:xfrm>
          <a:prstGeom prst="straightConnector1">
            <a:avLst/>
          </a:prstGeom>
          <a:noFill/>
          <a:ln cap="flat" cmpd="sng" w="19050">
            <a:solidFill>
              <a:schemeClr val="dk1"/>
            </a:solidFill>
            <a:prstDash val="solid"/>
            <a:round/>
            <a:headEnd len="sm" w="sm" type="none"/>
            <a:tailEnd len="sm" w="sm" type="none"/>
          </a:ln>
        </p:spPr>
      </p:cxnSp>
      <p:grpSp>
        <p:nvGrpSpPr>
          <p:cNvPr id="973" name="Google Shape;973;p22"/>
          <p:cNvGrpSpPr/>
          <p:nvPr/>
        </p:nvGrpSpPr>
        <p:grpSpPr>
          <a:xfrm>
            <a:off x="4815832" y="2766203"/>
            <a:ext cx="308234" cy="308234"/>
            <a:chOff x="1487200" y="4993750"/>
            <a:chExt cx="483125" cy="483125"/>
          </a:xfrm>
        </p:grpSpPr>
        <p:sp>
          <p:nvSpPr>
            <p:cNvPr id="974" name="Google Shape;974;p2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975" name="Google Shape;975;p2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976" name="Google Shape;976;p22"/>
          <p:cNvGrpSpPr/>
          <p:nvPr/>
        </p:nvGrpSpPr>
        <p:grpSpPr>
          <a:xfrm>
            <a:off x="963841" y="2766203"/>
            <a:ext cx="308234" cy="308234"/>
            <a:chOff x="2081650" y="4993750"/>
            <a:chExt cx="483125" cy="483125"/>
          </a:xfrm>
        </p:grpSpPr>
        <p:sp>
          <p:nvSpPr>
            <p:cNvPr id="977" name="Google Shape;977;p2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978" name="Google Shape;978;p2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2" name="Shape 982"/>
        <p:cNvGrpSpPr/>
        <p:nvPr/>
      </p:nvGrpSpPr>
      <p:grpSpPr>
        <a:xfrm>
          <a:off x="0" y="0"/>
          <a:ext cx="0" cy="0"/>
          <a:chOff x="0" y="0"/>
          <a:chExt cx="0" cy="0"/>
        </a:xfrm>
      </p:grpSpPr>
      <p:sp>
        <p:nvSpPr>
          <p:cNvPr id="983" name="Google Shape;983;p23"/>
          <p:cNvSpPr txBox="1"/>
          <p:nvPr>
            <p:ph type="title"/>
          </p:nvPr>
        </p:nvSpPr>
        <p:spPr>
          <a:xfrm>
            <a:off x="720000" y="624125"/>
            <a:ext cx="57777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RECOMMENDED treatments</a:t>
            </a:r>
            <a:endParaRPr/>
          </a:p>
        </p:txBody>
      </p:sp>
      <p:cxnSp>
        <p:nvCxnSpPr>
          <p:cNvPr id="984" name="Google Shape;984;p23"/>
          <p:cNvCxnSpPr/>
          <p:nvPr/>
        </p:nvCxnSpPr>
        <p:spPr>
          <a:xfrm>
            <a:off x="779200" y="1073275"/>
            <a:ext cx="5030400" cy="0"/>
          </a:xfrm>
          <a:prstGeom prst="straightConnector1">
            <a:avLst/>
          </a:prstGeom>
          <a:noFill/>
          <a:ln cap="flat" cmpd="sng" w="19050">
            <a:solidFill>
              <a:schemeClr val="dk1"/>
            </a:solidFill>
            <a:prstDash val="solid"/>
            <a:round/>
            <a:headEnd len="sm" w="sm" type="none"/>
            <a:tailEnd len="sm" w="sm" type="none"/>
          </a:ln>
        </p:spPr>
      </p:cxnSp>
      <p:graphicFrame>
        <p:nvGraphicFramePr>
          <p:cNvPr id="985" name="Google Shape;985;p23"/>
          <p:cNvGraphicFramePr/>
          <p:nvPr/>
        </p:nvGraphicFramePr>
        <p:xfrm>
          <a:off x="713200" y="1498910"/>
          <a:ext cx="3000000" cy="3000000"/>
        </p:xfrm>
        <a:graphic>
          <a:graphicData uri="http://schemas.openxmlformats.org/drawingml/2006/table">
            <a:tbl>
              <a:tblPr>
                <a:noFill/>
                <a:tableStyleId>{9AB8B700-7501-4D85-BACF-797389263EDB}</a:tableStyleId>
              </a:tblPr>
              <a:tblGrid>
                <a:gridCol w="1678500"/>
                <a:gridCol w="1514125"/>
                <a:gridCol w="1508325"/>
                <a:gridCol w="1508325"/>
                <a:gridCol w="1508325"/>
              </a:tblGrid>
              <a:tr h="640875">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lang="en" sz="2400" u="none" cap="none" strike="noStrike">
                          <a:latin typeface="Vollkorn Medium"/>
                          <a:ea typeface="Vollkorn Medium"/>
                          <a:cs typeface="Vollkorn Medium"/>
                          <a:sym typeface="Vollkorn Medium"/>
                        </a:rPr>
                        <a:t>Mercury</a:t>
                      </a:r>
                      <a:endParaRPr sz="2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lang="en" sz="2400" u="none" cap="none" strike="noStrike">
                          <a:latin typeface="Vollkorn Medium"/>
                          <a:ea typeface="Vollkorn Medium"/>
                          <a:cs typeface="Vollkorn Medium"/>
                          <a:sym typeface="Vollkorn Medium"/>
                        </a:rPr>
                        <a:t>Mars</a:t>
                      </a:r>
                      <a:endParaRPr sz="2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lang="en" sz="2400" u="none" cap="none" strike="noStrike">
                          <a:latin typeface="Vollkorn Medium"/>
                          <a:ea typeface="Vollkorn Medium"/>
                          <a:cs typeface="Vollkorn Medium"/>
                          <a:sym typeface="Vollkorn Medium"/>
                        </a:rPr>
                        <a:t>Saturn</a:t>
                      </a:r>
                      <a:endParaRPr sz="2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lang="en" sz="2400" u="none" cap="none" strike="noStrike">
                          <a:latin typeface="Vollkorn Medium"/>
                          <a:ea typeface="Vollkorn Medium"/>
                          <a:cs typeface="Vollkorn Medium"/>
                          <a:sym typeface="Vollkorn Medium"/>
                        </a:rPr>
                        <a:t>Neptune</a:t>
                      </a:r>
                      <a:endParaRPr sz="2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803975">
                <a:tc>
                  <a:txBody>
                    <a:bodyPr/>
                    <a:lstStyle/>
                    <a:p>
                      <a:pPr indent="0" lvl="0" marL="0" marR="0" rtl="0" algn="l">
                        <a:lnSpc>
                          <a:spcPct val="100000"/>
                        </a:lnSpc>
                        <a:spcBef>
                          <a:spcPts val="0"/>
                        </a:spcBef>
                        <a:spcAft>
                          <a:spcPts val="0"/>
                        </a:spcAft>
                        <a:buClr>
                          <a:schemeClr val="dk1"/>
                        </a:buClr>
                        <a:buSzPts val="1100"/>
                        <a:buFont typeface="Arial"/>
                        <a:buNone/>
                      </a:pPr>
                      <a:r>
                        <a:rPr lang="en" sz="1400" u="none" cap="none" strike="noStrike">
                          <a:solidFill>
                            <a:schemeClr val="dk1"/>
                          </a:solidFill>
                          <a:latin typeface="Open Sans"/>
                          <a:ea typeface="Open Sans"/>
                          <a:cs typeface="Open Sans"/>
                          <a:sym typeface="Open Sans"/>
                        </a:rPr>
                        <a:t>Despite being red, Mars is a cold place</a:t>
                      </a:r>
                      <a:endParaRPr sz="1400" u="none" cap="none" strike="noStrike">
                        <a:latin typeface="Open Sans"/>
                        <a:ea typeface="Open Sans"/>
                        <a:cs typeface="Open Sans"/>
                        <a:sym typeface="Open Sans"/>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803975">
                <a:tc>
                  <a:txBody>
                    <a:bodyPr/>
                    <a:lstStyle/>
                    <a:p>
                      <a:pPr indent="0" lvl="0" marL="0" marR="0" rtl="0" algn="l">
                        <a:lnSpc>
                          <a:spcPct val="100000"/>
                        </a:lnSpc>
                        <a:spcBef>
                          <a:spcPts val="0"/>
                        </a:spcBef>
                        <a:spcAft>
                          <a:spcPts val="0"/>
                        </a:spcAft>
                        <a:buClr>
                          <a:schemeClr val="dk1"/>
                        </a:buClr>
                        <a:buSzPts val="1100"/>
                        <a:buFont typeface="Arial"/>
                        <a:buNone/>
                      </a:pPr>
                      <a:r>
                        <a:rPr lang="en" sz="1400" u="none" cap="none" strike="noStrike">
                          <a:solidFill>
                            <a:schemeClr val="dk1"/>
                          </a:solidFill>
                          <a:latin typeface="Open Sans"/>
                          <a:ea typeface="Open Sans"/>
                          <a:cs typeface="Open Sans"/>
                          <a:sym typeface="Open Sans"/>
                        </a:rPr>
                        <a:t>Mercury is the smallest planet of them all</a:t>
                      </a:r>
                      <a:endParaRPr sz="1400" u="none" cap="none" strike="noStrike">
                        <a:latin typeface="Open Sans"/>
                        <a:ea typeface="Open Sans"/>
                        <a:cs typeface="Open Sans"/>
                        <a:sym typeface="Open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8039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Open Sans"/>
                          <a:ea typeface="Open Sans"/>
                          <a:cs typeface="Open Sans"/>
                          <a:sym typeface="Open Sans"/>
                        </a:rPr>
                        <a:t>Venus is the second planet from the Sun</a:t>
                      </a:r>
                      <a:endParaRPr sz="1400" u="none" cap="none" strike="noStrike">
                        <a:solidFill>
                          <a:schemeClr val="dk1"/>
                        </a:solidFill>
                        <a:latin typeface="Open Sans"/>
                        <a:ea typeface="Open Sans"/>
                        <a:cs typeface="Open Sans"/>
                        <a:sym typeface="Open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latin typeface="Vollkorn Medium"/>
                        <a:ea typeface="Vollkorn Medium"/>
                        <a:cs typeface="Vollkorn Medium"/>
                        <a:sym typeface="Vollkorn Medium"/>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grpSp>
        <p:nvGrpSpPr>
          <p:cNvPr id="986" name="Google Shape;986;p23"/>
          <p:cNvGrpSpPr/>
          <p:nvPr/>
        </p:nvGrpSpPr>
        <p:grpSpPr>
          <a:xfrm>
            <a:off x="4450316" y="2350623"/>
            <a:ext cx="410801" cy="410801"/>
            <a:chOff x="1487200" y="4993750"/>
            <a:chExt cx="483125" cy="483125"/>
          </a:xfrm>
        </p:grpSpPr>
        <p:sp>
          <p:nvSpPr>
            <p:cNvPr id="987" name="Google Shape;987;p2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988" name="Google Shape;988;p2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989" name="Google Shape;989;p23"/>
          <p:cNvGrpSpPr/>
          <p:nvPr/>
        </p:nvGrpSpPr>
        <p:grpSpPr>
          <a:xfrm>
            <a:off x="2945139" y="2350623"/>
            <a:ext cx="410801" cy="410801"/>
            <a:chOff x="2081650" y="4993750"/>
            <a:chExt cx="483125" cy="483125"/>
          </a:xfrm>
        </p:grpSpPr>
        <p:sp>
          <p:nvSpPr>
            <p:cNvPr id="990" name="Google Shape;990;p2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991" name="Google Shape;991;p2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992" name="Google Shape;992;p23"/>
          <p:cNvGrpSpPr/>
          <p:nvPr/>
        </p:nvGrpSpPr>
        <p:grpSpPr>
          <a:xfrm>
            <a:off x="7460671" y="2350623"/>
            <a:ext cx="410801" cy="410801"/>
            <a:chOff x="1487200" y="4993750"/>
            <a:chExt cx="483125" cy="483125"/>
          </a:xfrm>
        </p:grpSpPr>
        <p:sp>
          <p:nvSpPr>
            <p:cNvPr id="993" name="Google Shape;993;p2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994" name="Google Shape;994;p2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995" name="Google Shape;995;p23"/>
          <p:cNvGrpSpPr/>
          <p:nvPr/>
        </p:nvGrpSpPr>
        <p:grpSpPr>
          <a:xfrm>
            <a:off x="5955494" y="2350623"/>
            <a:ext cx="410801" cy="410801"/>
            <a:chOff x="2081650" y="4993750"/>
            <a:chExt cx="483125" cy="483125"/>
          </a:xfrm>
        </p:grpSpPr>
        <p:sp>
          <p:nvSpPr>
            <p:cNvPr id="996" name="Google Shape;996;p2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997" name="Google Shape;997;p2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998" name="Google Shape;998;p23"/>
          <p:cNvGrpSpPr/>
          <p:nvPr/>
        </p:nvGrpSpPr>
        <p:grpSpPr>
          <a:xfrm>
            <a:off x="2945150" y="3167865"/>
            <a:ext cx="410801" cy="410801"/>
            <a:chOff x="1487200" y="4993750"/>
            <a:chExt cx="483125" cy="483125"/>
          </a:xfrm>
        </p:grpSpPr>
        <p:sp>
          <p:nvSpPr>
            <p:cNvPr id="999" name="Google Shape;999;p2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0" name="Google Shape;1000;p2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1" name="Google Shape;1001;p23"/>
          <p:cNvGrpSpPr/>
          <p:nvPr/>
        </p:nvGrpSpPr>
        <p:grpSpPr>
          <a:xfrm>
            <a:off x="4450316" y="3167873"/>
            <a:ext cx="410801" cy="410801"/>
            <a:chOff x="1487200" y="4993750"/>
            <a:chExt cx="483125" cy="483125"/>
          </a:xfrm>
        </p:grpSpPr>
        <p:sp>
          <p:nvSpPr>
            <p:cNvPr id="1002" name="Google Shape;1002;p2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3" name="Google Shape;1003;p2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4" name="Google Shape;1004;p23"/>
          <p:cNvGrpSpPr/>
          <p:nvPr/>
        </p:nvGrpSpPr>
        <p:grpSpPr>
          <a:xfrm>
            <a:off x="5955491" y="3167873"/>
            <a:ext cx="410801" cy="410801"/>
            <a:chOff x="1487200" y="4993750"/>
            <a:chExt cx="483125" cy="483125"/>
          </a:xfrm>
        </p:grpSpPr>
        <p:sp>
          <p:nvSpPr>
            <p:cNvPr id="1005" name="Google Shape;1005;p2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6" name="Google Shape;1006;p2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7" name="Google Shape;1007;p23"/>
          <p:cNvGrpSpPr/>
          <p:nvPr/>
        </p:nvGrpSpPr>
        <p:grpSpPr>
          <a:xfrm>
            <a:off x="7460669" y="3167873"/>
            <a:ext cx="410801" cy="410801"/>
            <a:chOff x="2081650" y="4993750"/>
            <a:chExt cx="483125" cy="483125"/>
          </a:xfrm>
        </p:grpSpPr>
        <p:sp>
          <p:nvSpPr>
            <p:cNvPr id="1008" name="Google Shape;1008;p2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9" name="Google Shape;1009;p2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0" name="Google Shape;1010;p23"/>
          <p:cNvGrpSpPr/>
          <p:nvPr/>
        </p:nvGrpSpPr>
        <p:grpSpPr>
          <a:xfrm>
            <a:off x="2945139" y="3985123"/>
            <a:ext cx="410801" cy="410801"/>
            <a:chOff x="2081650" y="4993750"/>
            <a:chExt cx="483125" cy="483125"/>
          </a:xfrm>
        </p:grpSpPr>
        <p:sp>
          <p:nvSpPr>
            <p:cNvPr id="1011" name="Google Shape;1011;p2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2" name="Google Shape;1012;p2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3" name="Google Shape;1013;p23"/>
          <p:cNvGrpSpPr/>
          <p:nvPr/>
        </p:nvGrpSpPr>
        <p:grpSpPr>
          <a:xfrm>
            <a:off x="4450314" y="3985123"/>
            <a:ext cx="410801" cy="410801"/>
            <a:chOff x="2081650" y="4993750"/>
            <a:chExt cx="483125" cy="483125"/>
          </a:xfrm>
        </p:grpSpPr>
        <p:sp>
          <p:nvSpPr>
            <p:cNvPr id="1014" name="Google Shape;1014;p2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5" name="Google Shape;1015;p2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6" name="Google Shape;1016;p23"/>
          <p:cNvGrpSpPr/>
          <p:nvPr/>
        </p:nvGrpSpPr>
        <p:grpSpPr>
          <a:xfrm>
            <a:off x="7460664" y="3985123"/>
            <a:ext cx="410801" cy="410801"/>
            <a:chOff x="2081650" y="4993750"/>
            <a:chExt cx="483125" cy="483125"/>
          </a:xfrm>
        </p:grpSpPr>
        <p:sp>
          <p:nvSpPr>
            <p:cNvPr id="1017" name="Google Shape;1017;p2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8" name="Google Shape;1018;p2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9" name="Google Shape;1019;p23"/>
          <p:cNvGrpSpPr/>
          <p:nvPr/>
        </p:nvGrpSpPr>
        <p:grpSpPr>
          <a:xfrm>
            <a:off x="5955491" y="3985123"/>
            <a:ext cx="410801" cy="410801"/>
            <a:chOff x="1487200" y="4993750"/>
            <a:chExt cx="483125" cy="483125"/>
          </a:xfrm>
        </p:grpSpPr>
        <p:sp>
          <p:nvSpPr>
            <p:cNvPr id="1020" name="Google Shape;1020;p2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1" name="Google Shape;1021;p2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5" name="Shape 1025"/>
        <p:cNvGrpSpPr/>
        <p:nvPr/>
      </p:nvGrpSpPr>
      <p:grpSpPr>
        <a:xfrm>
          <a:off x="0" y="0"/>
          <a:ext cx="0" cy="0"/>
          <a:chOff x="0" y="0"/>
          <a:chExt cx="0" cy="0"/>
        </a:xfrm>
      </p:grpSpPr>
      <p:sp>
        <p:nvSpPr>
          <p:cNvPr id="1026" name="Google Shape;1026;p24"/>
          <p:cNvSpPr/>
          <p:nvPr/>
        </p:nvSpPr>
        <p:spPr>
          <a:xfrm>
            <a:off x="2004351" y="4133525"/>
            <a:ext cx="795900" cy="4551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Vollkorn Medium"/>
                <a:ea typeface="Vollkorn Medium"/>
                <a:cs typeface="Vollkorn Medium"/>
                <a:sym typeface="Vollkorn Medium"/>
              </a:rPr>
              <a:t>40%</a:t>
            </a:r>
            <a:endParaRPr b="0" i="0" sz="1400" u="none" cap="none" strike="noStrike">
              <a:solidFill>
                <a:srgbClr val="000000"/>
              </a:solidFill>
              <a:latin typeface="Arial"/>
              <a:ea typeface="Arial"/>
              <a:cs typeface="Arial"/>
              <a:sym typeface="Arial"/>
            </a:endParaRPr>
          </a:p>
        </p:txBody>
      </p:sp>
      <p:pic>
        <p:nvPicPr>
          <p:cNvPr id="1027" name="Google Shape;1027;p24"/>
          <p:cNvPicPr preferRelativeResize="0"/>
          <p:nvPr/>
        </p:nvPicPr>
        <p:blipFill rotWithShape="1">
          <a:blip r:embed="rId3">
            <a:alphaModFix/>
          </a:blip>
          <a:srcRect b="0" l="0" r="0" t="0"/>
          <a:stretch/>
        </p:blipFill>
        <p:spPr>
          <a:xfrm rot="-1538590">
            <a:off x="-190243" y="1562363"/>
            <a:ext cx="2297651" cy="2839450"/>
          </a:xfrm>
          <a:prstGeom prst="rect">
            <a:avLst/>
          </a:prstGeom>
          <a:noFill/>
          <a:ln>
            <a:noFill/>
          </a:ln>
        </p:spPr>
      </p:pic>
      <p:sp>
        <p:nvSpPr>
          <p:cNvPr id="1028" name="Google Shape;1028;p24"/>
          <p:cNvSpPr txBox="1"/>
          <p:nvPr>
            <p:ph type="title"/>
          </p:nvPr>
        </p:nvSpPr>
        <p:spPr>
          <a:xfrm>
            <a:off x="720000" y="624125"/>
            <a:ext cx="49176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PREVALENCE</a:t>
            </a:r>
            <a:endParaRPr/>
          </a:p>
        </p:txBody>
      </p:sp>
      <p:cxnSp>
        <p:nvCxnSpPr>
          <p:cNvPr id="1029" name="Google Shape;1029;p24"/>
          <p:cNvCxnSpPr/>
          <p:nvPr/>
        </p:nvCxnSpPr>
        <p:spPr>
          <a:xfrm>
            <a:off x="779200" y="1073275"/>
            <a:ext cx="2453700" cy="0"/>
          </a:xfrm>
          <a:prstGeom prst="straightConnector1">
            <a:avLst/>
          </a:prstGeom>
          <a:noFill/>
          <a:ln cap="flat" cmpd="sng" w="19050">
            <a:solidFill>
              <a:schemeClr val="dk1"/>
            </a:solidFill>
            <a:prstDash val="solid"/>
            <a:round/>
            <a:headEnd len="sm" w="sm" type="none"/>
            <a:tailEnd len="sm" w="sm" type="none"/>
          </a:ln>
        </p:spPr>
      </p:cxnSp>
      <p:grpSp>
        <p:nvGrpSpPr>
          <p:cNvPr id="1030" name="Google Shape;1030;p24"/>
          <p:cNvGrpSpPr/>
          <p:nvPr/>
        </p:nvGrpSpPr>
        <p:grpSpPr>
          <a:xfrm>
            <a:off x="875730" y="1584878"/>
            <a:ext cx="4153529" cy="2212459"/>
            <a:chOff x="2173327" y="1600875"/>
            <a:chExt cx="5201664" cy="2771116"/>
          </a:xfrm>
        </p:grpSpPr>
        <p:sp>
          <p:nvSpPr>
            <p:cNvPr id="1031" name="Google Shape;1031;p24"/>
            <p:cNvSpPr/>
            <p:nvPr/>
          </p:nvSpPr>
          <p:spPr>
            <a:xfrm>
              <a:off x="2173327" y="1600875"/>
              <a:ext cx="2355882" cy="2771116"/>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32" name="Google Shape;1032;p24"/>
            <p:cNvSpPr/>
            <p:nvPr/>
          </p:nvSpPr>
          <p:spPr>
            <a:xfrm>
              <a:off x="5230716" y="2956024"/>
              <a:ext cx="1077822" cy="240577"/>
            </a:xfrm>
            <a:custGeom>
              <a:rect b="b" l="l" r="r" t="t"/>
              <a:pathLst>
                <a:path extrusionOk="0" h="13204" w="59156">
                  <a:moveTo>
                    <a:pt x="1" y="0"/>
                  </a:moveTo>
                  <a:lnTo>
                    <a:pt x="1" y="0"/>
                  </a:lnTo>
                  <a:close/>
                  <a:moveTo>
                    <a:pt x="59155" y="13203"/>
                  </a:move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33" name="Google Shape;1033;p24"/>
            <p:cNvSpPr/>
            <p:nvPr/>
          </p:nvSpPr>
          <p:spPr>
            <a:xfrm>
              <a:off x="4123632" y="1693341"/>
              <a:ext cx="3001672" cy="2266003"/>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34" name="Google Shape;1034;p24"/>
            <p:cNvSpPr/>
            <p:nvPr/>
          </p:nvSpPr>
          <p:spPr>
            <a:xfrm>
              <a:off x="6313239" y="3476660"/>
              <a:ext cx="808294" cy="593152"/>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35" name="Google Shape;1035;p24"/>
            <p:cNvSpPr/>
            <p:nvPr/>
          </p:nvSpPr>
          <p:spPr>
            <a:xfrm>
              <a:off x="6698319" y="3269426"/>
              <a:ext cx="416600" cy="22724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36" name="Google Shape;1036;p24"/>
            <p:cNvSpPr/>
            <p:nvPr/>
          </p:nvSpPr>
          <p:spPr>
            <a:xfrm>
              <a:off x="6302216" y="3116761"/>
              <a:ext cx="205631" cy="232086"/>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37" name="Google Shape;1037;p24"/>
            <p:cNvSpPr/>
            <p:nvPr/>
          </p:nvSpPr>
          <p:spPr>
            <a:xfrm>
              <a:off x="6044020" y="3142997"/>
              <a:ext cx="394864" cy="313894"/>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38" name="Google Shape;1038;p24"/>
            <p:cNvSpPr/>
            <p:nvPr/>
          </p:nvSpPr>
          <p:spPr>
            <a:xfrm>
              <a:off x="5201746" y="3482163"/>
              <a:ext cx="165638" cy="288186"/>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39" name="Google Shape;1039;p24"/>
            <p:cNvSpPr/>
            <p:nvPr/>
          </p:nvSpPr>
          <p:spPr>
            <a:xfrm>
              <a:off x="6695495" y="2289299"/>
              <a:ext cx="194918" cy="304839"/>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0" name="Google Shape;1040;p24"/>
            <p:cNvSpPr/>
            <p:nvPr/>
          </p:nvSpPr>
          <p:spPr>
            <a:xfrm>
              <a:off x="7033348" y="3985126"/>
              <a:ext cx="341643" cy="258396"/>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1" name="Google Shape;1041;p24"/>
            <p:cNvSpPr/>
            <p:nvPr/>
          </p:nvSpPr>
          <p:spPr>
            <a:xfrm>
              <a:off x="6599147" y="2843898"/>
              <a:ext cx="169719" cy="280898"/>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2" name="Google Shape;1042;p24"/>
            <p:cNvSpPr/>
            <p:nvPr/>
          </p:nvSpPr>
          <p:spPr>
            <a:xfrm>
              <a:off x="6477911" y="3225589"/>
              <a:ext cx="135101" cy="165747"/>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3" name="Google Shape;1043;p24"/>
            <p:cNvSpPr/>
            <p:nvPr/>
          </p:nvSpPr>
          <p:spPr>
            <a:xfrm>
              <a:off x="5151677" y="1695601"/>
              <a:ext cx="189579" cy="118794"/>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4" name="Google Shape;1044;p24"/>
            <p:cNvSpPr/>
            <p:nvPr/>
          </p:nvSpPr>
          <p:spPr>
            <a:xfrm>
              <a:off x="4631205" y="1650415"/>
              <a:ext cx="179485" cy="64699"/>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5" name="Google Shape;1045;p24"/>
            <p:cNvSpPr/>
            <p:nvPr/>
          </p:nvSpPr>
          <p:spPr>
            <a:xfrm>
              <a:off x="4307199" y="2084452"/>
              <a:ext cx="84413" cy="84413"/>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6" name="Google Shape;1046;p24"/>
            <p:cNvSpPr/>
            <p:nvPr/>
          </p:nvSpPr>
          <p:spPr>
            <a:xfrm>
              <a:off x="6436443" y="3429507"/>
              <a:ext cx="156947" cy="6003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7" name="Google Shape;1047;p24"/>
            <p:cNvSpPr/>
            <p:nvPr/>
          </p:nvSpPr>
          <p:spPr>
            <a:xfrm>
              <a:off x="6176972" y="1713547"/>
              <a:ext cx="191073" cy="39956"/>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8" name="Google Shape;1048;p24"/>
            <p:cNvSpPr/>
            <p:nvPr/>
          </p:nvSpPr>
          <p:spPr>
            <a:xfrm>
              <a:off x="6738949" y="4109605"/>
              <a:ext cx="91628" cy="70967"/>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49" name="Google Shape;1049;p24"/>
            <p:cNvSpPr/>
            <p:nvPr/>
          </p:nvSpPr>
          <p:spPr>
            <a:xfrm>
              <a:off x="5891318" y="3027173"/>
              <a:ext cx="59834" cy="93323"/>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0" name="Google Shape;1050;p24"/>
            <p:cNvSpPr/>
            <p:nvPr/>
          </p:nvSpPr>
          <p:spPr>
            <a:xfrm>
              <a:off x="5551880" y="1636076"/>
              <a:ext cx="117155" cy="4821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1" name="Google Shape;1051;p24"/>
            <p:cNvSpPr/>
            <p:nvPr/>
          </p:nvSpPr>
          <p:spPr>
            <a:xfrm>
              <a:off x="4746137" y="1636750"/>
              <a:ext cx="85980" cy="40612"/>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2" name="Google Shape;1052;p24"/>
            <p:cNvSpPr/>
            <p:nvPr/>
          </p:nvSpPr>
          <p:spPr>
            <a:xfrm>
              <a:off x="6554435" y="3433023"/>
              <a:ext cx="93214" cy="55863"/>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3" name="Google Shape;1053;p24"/>
            <p:cNvSpPr/>
            <p:nvPr/>
          </p:nvSpPr>
          <p:spPr>
            <a:xfrm>
              <a:off x="6585027" y="2705062"/>
              <a:ext cx="49394" cy="68398"/>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4" name="Google Shape;1054;p24"/>
            <p:cNvSpPr/>
            <p:nvPr/>
          </p:nvSpPr>
          <p:spPr>
            <a:xfrm>
              <a:off x="6579615" y="2994432"/>
              <a:ext cx="55115" cy="70894"/>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5" name="Google Shape;1055;p24"/>
            <p:cNvSpPr/>
            <p:nvPr/>
          </p:nvSpPr>
          <p:spPr>
            <a:xfrm>
              <a:off x="5024156" y="1634199"/>
              <a:ext cx="81261" cy="34490"/>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6" name="Google Shape;1056;p24"/>
            <p:cNvSpPr/>
            <p:nvPr/>
          </p:nvSpPr>
          <p:spPr>
            <a:xfrm>
              <a:off x="7260551" y="3680943"/>
              <a:ext cx="53986" cy="5834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7" name="Google Shape;1057;p24"/>
            <p:cNvSpPr/>
            <p:nvPr/>
          </p:nvSpPr>
          <p:spPr>
            <a:xfrm>
              <a:off x="6771089" y="3181715"/>
              <a:ext cx="48155" cy="58158"/>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8" name="Google Shape;1058;p24"/>
            <p:cNvSpPr/>
            <p:nvPr/>
          </p:nvSpPr>
          <p:spPr>
            <a:xfrm>
              <a:off x="5121141" y="1628533"/>
              <a:ext cx="63570" cy="36549"/>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59" name="Google Shape;1059;p24"/>
            <p:cNvSpPr/>
            <p:nvPr/>
          </p:nvSpPr>
          <p:spPr>
            <a:xfrm>
              <a:off x="6810171" y="1786610"/>
              <a:ext cx="59087" cy="30464"/>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0" name="Google Shape;1060;p24"/>
            <p:cNvSpPr/>
            <p:nvPr/>
          </p:nvSpPr>
          <p:spPr>
            <a:xfrm>
              <a:off x="5676669" y="1663096"/>
              <a:ext cx="59434" cy="3423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1" name="Google Shape;1061;p24"/>
            <p:cNvSpPr/>
            <p:nvPr/>
          </p:nvSpPr>
          <p:spPr>
            <a:xfrm>
              <a:off x="6653698" y="3315905"/>
              <a:ext cx="56701" cy="29316"/>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2" name="Google Shape;1062;p24"/>
            <p:cNvSpPr/>
            <p:nvPr/>
          </p:nvSpPr>
          <p:spPr>
            <a:xfrm>
              <a:off x="5198922" y="1635456"/>
              <a:ext cx="45204" cy="28988"/>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3" name="Google Shape;1063;p24"/>
            <p:cNvSpPr/>
            <p:nvPr/>
          </p:nvSpPr>
          <p:spPr>
            <a:xfrm>
              <a:off x="3534197" y="1641141"/>
              <a:ext cx="379122" cy="69272"/>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4" name="Google Shape;1064;p24"/>
            <p:cNvSpPr/>
            <p:nvPr/>
          </p:nvSpPr>
          <p:spPr>
            <a:xfrm>
              <a:off x="3155731" y="1675121"/>
              <a:ext cx="206250" cy="66813"/>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5" name="Google Shape;1065;p24"/>
            <p:cNvSpPr/>
            <p:nvPr/>
          </p:nvSpPr>
          <p:spPr>
            <a:xfrm>
              <a:off x="4294918" y="1870622"/>
              <a:ext cx="155562" cy="6965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6" name="Google Shape;1066;p24"/>
            <p:cNvSpPr/>
            <p:nvPr/>
          </p:nvSpPr>
          <p:spPr>
            <a:xfrm>
              <a:off x="3062208" y="2737621"/>
              <a:ext cx="192093" cy="82427"/>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7" name="Google Shape;1067;p24"/>
            <p:cNvSpPr/>
            <p:nvPr/>
          </p:nvSpPr>
          <p:spPr>
            <a:xfrm>
              <a:off x="3373934" y="1652693"/>
              <a:ext cx="118084" cy="81644"/>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8" name="Google Shape;1068;p24"/>
            <p:cNvSpPr/>
            <p:nvPr/>
          </p:nvSpPr>
          <p:spPr>
            <a:xfrm>
              <a:off x="3234132" y="2806456"/>
              <a:ext cx="120288" cy="53895"/>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69" name="Google Shape;1069;p24"/>
            <p:cNvSpPr/>
            <p:nvPr/>
          </p:nvSpPr>
          <p:spPr>
            <a:xfrm>
              <a:off x="3404161" y="1889243"/>
              <a:ext cx="94471" cy="47026"/>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0" name="Google Shape;1070;p24"/>
            <p:cNvSpPr/>
            <p:nvPr/>
          </p:nvSpPr>
          <p:spPr>
            <a:xfrm>
              <a:off x="3306228" y="1660126"/>
              <a:ext cx="68689" cy="32668"/>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1" name="Google Shape;1071;p24"/>
            <p:cNvSpPr/>
            <p:nvPr/>
          </p:nvSpPr>
          <p:spPr>
            <a:xfrm>
              <a:off x="3366373" y="2832565"/>
              <a:ext cx="43163" cy="32304"/>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2" name="Google Shape;1072;p24"/>
            <p:cNvSpPr/>
            <p:nvPr/>
          </p:nvSpPr>
          <p:spPr>
            <a:xfrm>
              <a:off x="3653848" y="4283497"/>
              <a:ext cx="45678" cy="28587"/>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3" name="Google Shape;1073;p24"/>
            <p:cNvSpPr/>
            <p:nvPr/>
          </p:nvSpPr>
          <p:spPr>
            <a:xfrm>
              <a:off x="3172421" y="2836993"/>
              <a:ext cx="40940" cy="2789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4" name="Google Shape;1074;p24"/>
            <p:cNvSpPr/>
            <p:nvPr/>
          </p:nvSpPr>
          <p:spPr>
            <a:xfrm>
              <a:off x="7138004" y="3375503"/>
              <a:ext cx="34527" cy="39027"/>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5" name="Google Shape;1075;p24"/>
            <p:cNvSpPr/>
            <p:nvPr/>
          </p:nvSpPr>
          <p:spPr>
            <a:xfrm>
              <a:off x="5130907" y="1820353"/>
              <a:ext cx="40011" cy="27622"/>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6" name="Google Shape;1076;p24"/>
            <p:cNvSpPr/>
            <p:nvPr/>
          </p:nvSpPr>
          <p:spPr>
            <a:xfrm>
              <a:off x="6611737" y="3324942"/>
              <a:ext cx="36531" cy="27202"/>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7" name="Google Shape;1077;p24"/>
            <p:cNvSpPr/>
            <p:nvPr/>
          </p:nvSpPr>
          <p:spPr>
            <a:xfrm>
              <a:off x="6871809" y="2287040"/>
              <a:ext cx="33579" cy="30755"/>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8" name="Google Shape;1078;p24"/>
            <p:cNvSpPr/>
            <p:nvPr/>
          </p:nvSpPr>
          <p:spPr>
            <a:xfrm>
              <a:off x="4591212" y="2334157"/>
              <a:ext cx="39064" cy="91956"/>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79" name="Google Shape;1079;p24"/>
            <p:cNvSpPr/>
            <p:nvPr/>
          </p:nvSpPr>
          <p:spPr>
            <a:xfrm>
              <a:off x="4852869" y="2484344"/>
              <a:ext cx="68343" cy="33088"/>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80" name="Google Shape;1080;p24"/>
            <p:cNvSpPr/>
            <p:nvPr/>
          </p:nvSpPr>
          <p:spPr>
            <a:xfrm>
              <a:off x="5009999" y="2493382"/>
              <a:ext cx="36859" cy="27403"/>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sp>
          <p:nvSpPr>
            <p:cNvPr id="1081" name="Google Shape;1081;p24"/>
            <p:cNvSpPr/>
            <p:nvPr/>
          </p:nvSpPr>
          <p:spPr>
            <a:xfrm>
              <a:off x="4492678" y="2394593"/>
              <a:ext cx="32741" cy="27822"/>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2"/>
                </a:solidFill>
                <a:latin typeface="Arial"/>
                <a:ea typeface="Arial"/>
                <a:cs typeface="Arial"/>
                <a:sym typeface="Arial"/>
              </a:endParaRPr>
            </a:p>
          </p:txBody>
        </p:sp>
      </p:grpSp>
      <p:sp>
        <p:nvSpPr>
          <p:cNvPr id="1082" name="Google Shape;1082;p24"/>
          <p:cNvSpPr txBox="1"/>
          <p:nvPr>
            <p:ph idx="4294967295" type="subTitle"/>
          </p:nvPr>
        </p:nvSpPr>
        <p:spPr>
          <a:xfrm>
            <a:off x="6118500" y="4118675"/>
            <a:ext cx="2305500" cy="484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Jupiter is the biggest planet of them all</a:t>
            </a:r>
            <a:endParaRPr b="0" i="0" sz="1400" u="none" cap="none" strike="noStrike">
              <a:solidFill>
                <a:schemeClr val="dk1"/>
              </a:solidFill>
              <a:latin typeface="Open Sans Medium"/>
              <a:ea typeface="Open Sans Medium"/>
              <a:cs typeface="Open Sans Medium"/>
              <a:sym typeface="Open Sans Medium"/>
            </a:endParaRPr>
          </a:p>
        </p:txBody>
      </p:sp>
      <p:sp>
        <p:nvSpPr>
          <p:cNvPr id="1083" name="Google Shape;1083;p24"/>
          <p:cNvSpPr txBox="1"/>
          <p:nvPr>
            <p:ph idx="4294967295" type="title"/>
          </p:nvPr>
        </p:nvSpPr>
        <p:spPr>
          <a:xfrm>
            <a:off x="6118500" y="2563400"/>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Mercury</a:t>
            </a:r>
            <a:endParaRPr/>
          </a:p>
        </p:txBody>
      </p:sp>
      <p:sp>
        <p:nvSpPr>
          <p:cNvPr id="1084" name="Google Shape;1084;p24"/>
          <p:cNvSpPr txBox="1"/>
          <p:nvPr>
            <p:ph idx="4294967295" type="subTitle"/>
          </p:nvPr>
        </p:nvSpPr>
        <p:spPr>
          <a:xfrm>
            <a:off x="6118500" y="2973850"/>
            <a:ext cx="2305500" cy="484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It’s the closest planet to the Sun</a:t>
            </a:r>
            <a:endParaRPr b="0" i="0" sz="1400" u="none" cap="none" strike="noStrike">
              <a:solidFill>
                <a:schemeClr val="dk1"/>
              </a:solidFill>
              <a:latin typeface="Open Sans Medium"/>
              <a:ea typeface="Open Sans Medium"/>
              <a:cs typeface="Open Sans Medium"/>
              <a:sym typeface="Open Sans Medium"/>
            </a:endParaRPr>
          </a:p>
        </p:txBody>
      </p:sp>
      <p:sp>
        <p:nvSpPr>
          <p:cNvPr id="1085" name="Google Shape;1085;p24"/>
          <p:cNvSpPr txBox="1"/>
          <p:nvPr>
            <p:ph idx="4294967295" type="title"/>
          </p:nvPr>
        </p:nvSpPr>
        <p:spPr>
          <a:xfrm>
            <a:off x="6118500" y="36984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Jupiter</a:t>
            </a:r>
            <a:endParaRPr/>
          </a:p>
        </p:txBody>
      </p:sp>
      <p:cxnSp>
        <p:nvCxnSpPr>
          <p:cNvPr id="1086" name="Google Shape;1086;p24"/>
          <p:cNvCxnSpPr/>
          <p:nvPr/>
        </p:nvCxnSpPr>
        <p:spPr>
          <a:xfrm>
            <a:off x="6118500" y="2969700"/>
            <a:ext cx="2166900" cy="0"/>
          </a:xfrm>
          <a:prstGeom prst="straightConnector1">
            <a:avLst/>
          </a:prstGeom>
          <a:noFill/>
          <a:ln cap="flat" cmpd="sng" w="19050">
            <a:solidFill>
              <a:schemeClr val="dk1"/>
            </a:solidFill>
            <a:prstDash val="solid"/>
            <a:round/>
            <a:headEnd len="sm" w="sm" type="none"/>
            <a:tailEnd len="sm" w="sm" type="none"/>
          </a:ln>
        </p:spPr>
      </p:cxnSp>
      <p:cxnSp>
        <p:nvCxnSpPr>
          <p:cNvPr id="1087" name="Google Shape;1087;p24"/>
          <p:cNvCxnSpPr/>
          <p:nvPr/>
        </p:nvCxnSpPr>
        <p:spPr>
          <a:xfrm>
            <a:off x="6118500" y="4104775"/>
            <a:ext cx="2166900" cy="0"/>
          </a:xfrm>
          <a:prstGeom prst="straightConnector1">
            <a:avLst/>
          </a:prstGeom>
          <a:noFill/>
          <a:ln cap="flat" cmpd="sng" w="19050">
            <a:solidFill>
              <a:schemeClr val="dk1"/>
            </a:solidFill>
            <a:prstDash val="solid"/>
            <a:round/>
            <a:headEnd len="sm" w="sm" type="none"/>
            <a:tailEnd len="sm" w="sm" type="none"/>
          </a:ln>
        </p:spPr>
      </p:cxnSp>
      <p:sp>
        <p:nvSpPr>
          <p:cNvPr id="1088" name="Google Shape;1088;p24"/>
          <p:cNvSpPr/>
          <p:nvPr/>
        </p:nvSpPr>
        <p:spPr>
          <a:xfrm>
            <a:off x="5547375" y="370683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24"/>
          <p:cNvSpPr/>
          <p:nvPr/>
        </p:nvSpPr>
        <p:spPr>
          <a:xfrm>
            <a:off x="5547375" y="257383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24"/>
          <p:cNvSpPr txBox="1"/>
          <p:nvPr>
            <p:ph idx="4294967295" type="title"/>
          </p:nvPr>
        </p:nvSpPr>
        <p:spPr>
          <a:xfrm>
            <a:off x="6118500" y="1432475"/>
            <a:ext cx="23055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Mars</a:t>
            </a:r>
            <a:endParaRPr/>
          </a:p>
        </p:txBody>
      </p:sp>
      <p:sp>
        <p:nvSpPr>
          <p:cNvPr id="1091" name="Google Shape;1091;p24"/>
          <p:cNvSpPr txBox="1"/>
          <p:nvPr>
            <p:ph idx="4294967295" type="subTitle"/>
          </p:nvPr>
        </p:nvSpPr>
        <p:spPr>
          <a:xfrm>
            <a:off x="6118500" y="1842925"/>
            <a:ext cx="2305500" cy="484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Despite being red, Mars is a cold place</a:t>
            </a:r>
            <a:endParaRPr b="0" i="0" sz="1400" u="none" cap="none" strike="noStrike">
              <a:solidFill>
                <a:schemeClr val="dk1"/>
              </a:solidFill>
              <a:latin typeface="Open Sans Medium"/>
              <a:ea typeface="Open Sans Medium"/>
              <a:cs typeface="Open Sans Medium"/>
              <a:sym typeface="Open Sans Medium"/>
            </a:endParaRPr>
          </a:p>
        </p:txBody>
      </p:sp>
      <p:cxnSp>
        <p:nvCxnSpPr>
          <p:cNvPr id="1092" name="Google Shape;1092;p24"/>
          <p:cNvCxnSpPr/>
          <p:nvPr/>
        </p:nvCxnSpPr>
        <p:spPr>
          <a:xfrm>
            <a:off x="6118500" y="1838775"/>
            <a:ext cx="2166900" cy="0"/>
          </a:xfrm>
          <a:prstGeom prst="straightConnector1">
            <a:avLst/>
          </a:prstGeom>
          <a:noFill/>
          <a:ln cap="flat" cmpd="sng" w="19050">
            <a:solidFill>
              <a:schemeClr val="dk1"/>
            </a:solidFill>
            <a:prstDash val="solid"/>
            <a:round/>
            <a:headEnd len="sm" w="sm" type="none"/>
            <a:tailEnd len="sm" w="sm" type="none"/>
          </a:ln>
        </p:spPr>
      </p:cxnSp>
      <p:sp>
        <p:nvSpPr>
          <p:cNvPr id="1093" name="Google Shape;1093;p24"/>
          <p:cNvSpPr/>
          <p:nvPr/>
        </p:nvSpPr>
        <p:spPr>
          <a:xfrm>
            <a:off x="5547375" y="144083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4" name="Google Shape;1094;p24"/>
          <p:cNvGrpSpPr/>
          <p:nvPr/>
        </p:nvGrpSpPr>
        <p:grpSpPr>
          <a:xfrm>
            <a:off x="5611689" y="1675540"/>
            <a:ext cx="326472" cy="326472"/>
            <a:chOff x="8565775" y="671075"/>
            <a:chExt cx="441000" cy="441000"/>
          </a:xfrm>
        </p:grpSpPr>
        <p:sp>
          <p:nvSpPr>
            <p:cNvPr id="1095" name="Google Shape;1095;p24"/>
            <p:cNvSpPr/>
            <p:nvPr/>
          </p:nvSpPr>
          <p:spPr>
            <a:xfrm>
              <a:off x="8565775" y="671075"/>
              <a:ext cx="441000" cy="4410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24"/>
            <p:cNvSpPr/>
            <p:nvPr/>
          </p:nvSpPr>
          <p:spPr>
            <a:xfrm>
              <a:off x="8706625" y="811925"/>
              <a:ext cx="159300" cy="159300"/>
            </a:xfrm>
            <a:prstGeom prst="ellipse">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7" name="Google Shape;1097;p24"/>
          <p:cNvGrpSpPr/>
          <p:nvPr/>
        </p:nvGrpSpPr>
        <p:grpSpPr>
          <a:xfrm>
            <a:off x="5611689" y="2808540"/>
            <a:ext cx="326472" cy="326472"/>
            <a:chOff x="8565775" y="671075"/>
            <a:chExt cx="441000" cy="441000"/>
          </a:xfrm>
        </p:grpSpPr>
        <p:sp>
          <p:nvSpPr>
            <p:cNvPr id="1098" name="Google Shape;1098;p24"/>
            <p:cNvSpPr/>
            <p:nvPr/>
          </p:nvSpPr>
          <p:spPr>
            <a:xfrm>
              <a:off x="8565775" y="671075"/>
              <a:ext cx="441000" cy="4410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24"/>
            <p:cNvSpPr/>
            <p:nvPr/>
          </p:nvSpPr>
          <p:spPr>
            <a:xfrm>
              <a:off x="8706625" y="811925"/>
              <a:ext cx="159300" cy="1593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0" name="Google Shape;1100;p24"/>
          <p:cNvGrpSpPr/>
          <p:nvPr/>
        </p:nvGrpSpPr>
        <p:grpSpPr>
          <a:xfrm>
            <a:off x="5611689" y="3937390"/>
            <a:ext cx="326472" cy="326472"/>
            <a:chOff x="8565775" y="671075"/>
            <a:chExt cx="441000" cy="441000"/>
          </a:xfrm>
        </p:grpSpPr>
        <p:sp>
          <p:nvSpPr>
            <p:cNvPr id="1101" name="Google Shape;1101;p24"/>
            <p:cNvSpPr/>
            <p:nvPr/>
          </p:nvSpPr>
          <p:spPr>
            <a:xfrm>
              <a:off x="8565775" y="671075"/>
              <a:ext cx="441000" cy="4410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24"/>
            <p:cNvSpPr/>
            <p:nvPr/>
          </p:nvSpPr>
          <p:spPr>
            <a:xfrm>
              <a:off x="8706625" y="811925"/>
              <a:ext cx="159300" cy="159300"/>
            </a:xfrm>
            <a:prstGeom prst="ellipse">
              <a:avLst/>
            </a:prstGeom>
            <a:solidFill>
              <a:schemeClr val="accent2"/>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3" name="Google Shape;1103;p24"/>
          <p:cNvGrpSpPr/>
          <p:nvPr/>
        </p:nvGrpSpPr>
        <p:grpSpPr>
          <a:xfrm>
            <a:off x="2511654" y="1953606"/>
            <a:ext cx="274302" cy="274258"/>
            <a:chOff x="8565775" y="671075"/>
            <a:chExt cx="441000" cy="441000"/>
          </a:xfrm>
        </p:grpSpPr>
        <p:sp>
          <p:nvSpPr>
            <p:cNvPr id="1104" name="Google Shape;1104;p24"/>
            <p:cNvSpPr/>
            <p:nvPr/>
          </p:nvSpPr>
          <p:spPr>
            <a:xfrm>
              <a:off x="8565775" y="671075"/>
              <a:ext cx="441000" cy="4410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24"/>
            <p:cNvSpPr/>
            <p:nvPr/>
          </p:nvSpPr>
          <p:spPr>
            <a:xfrm>
              <a:off x="8706625" y="811925"/>
              <a:ext cx="159300" cy="159300"/>
            </a:xfrm>
            <a:prstGeom prst="ellipse">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6" name="Google Shape;1106;p24"/>
          <p:cNvGrpSpPr/>
          <p:nvPr/>
        </p:nvGrpSpPr>
        <p:grpSpPr>
          <a:xfrm>
            <a:off x="1180136" y="2391754"/>
            <a:ext cx="274302" cy="274258"/>
            <a:chOff x="8565775" y="671075"/>
            <a:chExt cx="441000" cy="441000"/>
          </a:xfrm>
        </p:grpSpPr>
        <p:sp>
          <p:nvSpPr>
            <p:cNvPr id="1107" name="Google Shape;1107;p24"/>
            <p:cNvSpPr/>
            <p:nvPr/>
          </p:nvSpPr>
          <p:spPr>
            <a:xfrm>
              <a:off x="8565775" y="671075"/>
              <a:ext cx="441000" cy="4410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24"/>
            <p:cNvSpPr/>
            <p:nvPr/>
          </p:nvSpPr>
          <p:spPr>
            <a:xfrm>
              <a:off x="8706625" y="811925"/>
              <a:ext cx="159300" cy="159300"/>
            </a:xfrm>
            <a:prstGeom prst="ellipse">
              <a:avLst/>
            </a:prstGeom>
            <a:solidFill>
              <a:schemeClr val="accent2"/>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9" name="Google Shape;1109;p24"/>
          <p:cNvGrpSpPr/>
          <p:nvPr/>
        </p:nvGrpSpPr>
        <p:grpSpPr>
          <a:xfrm>
            <a:off x="2903791" y="2486537"/>
            <a:ext cx="274302" cy="274258"/>
            <a:chOff x="8565775" y="671075"/>
            <a:chExt cx="441000" cy="441000"/>
          </a:xfrm>
        </p:grpSpPr>
        <p:sp>
          <p:nvSpPr>
            <p:cNvPr id="1110" name="Google Shape;1110;p24"/>
            <p:cNvSpPr/>
            <p:nvPr/>
          </p:nvSpPr>
          <p:spPr>
            <a:xfrm>
              <a:off x="8565775" y="671075"/>
              <a:ext cx="441000" cy="4410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24"/>
            <p:cNvSpPr/>
            <p:nvPr/>
          </p:nvSpPr>
          <p:spPr>
            <a:xfrm>
              <a:off x="8706625" y="811925"/>
              <a:ext cx="159300" cy="159300"/>
            </a:xfrm>
            <a:prstGeom prst="ellipse">
              <a:avLst/>
            </a:prstGeom>
            <a:solidFill>
              <a:schemeClr val="accent2"/>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2" name="Google Shape;1112;p24"/>
          <p:cNvGrpSpPr/>
          <p:nvPr/>
        </p:nvGrpSpPr>
        <p:grpSpPr>
          <a:xfrm>
            <a:off x="3004476" y="1791251"/>
            <a:ext cx="274302" cy="274258"/>
            <a:chOff x="8565775" y="671075"/>
            <a:chExt cx="441000" cy="441000"/>
          </a:xfrm>
        </p:grpSpPr>
        <p:sp>
          <p:nvSpPr>
            <p:cNvPr id="1113" name="Google Shape;1113;p24"/>
            <p:cNvSpPr/>
            <p:nvPr/>
          </p:nvSpPr>
          <p:spPr>
            <a:xfrm>
              <a:off x="8565775" y="671075"/>
              <a:ext cx="441000" cy="4410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24"/>
            <p:cNvSpPr/>
            <p:nvPr/>
          </p:nvSpPr>
          <p:spPr>
            <a:xfrm>
              <a:off x="8706625" y="811925"/>
              <a:ext cx="159300" cy="159300"/>
            </a:xfrm>
            <a:prstGeom prst="ellipse">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5" name="Google Shape;1115;p24"/>
          <p:cNvGrpSpPr/>
          <p:nvPr/>
        </p:nvGrpSpPr>
        <p:grpSpPr>
          <a:xfrm>
            <a:off x="4359195" y="3185167"/>
            <a:ext cx="274302" cy="274258"/>
            <a:chOff x="8565775" y="671075"/>
            <a:chExt cx="441000" cy="441000"/>
          </a:xfrm>
        </p:grpSpPr>
        <p:sp>
          <p:nvSpPr>
            <p:cNvPr id="1116" name="Google Shape;1116;p24"/>
            <p:cNvSpPr/>
            <p:nvPr/>
          </p:nvSpPr>
          <p:spPr>
            <a:xfrm>
              <a:off x="8565775" y="671075"/>
              <a:ext cx="441000" cy="4410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24"/>
            <p:cNvSpPr/>
            <p:nvPr/>
          </p:nvSpPr>
          <p:spPr>
            <a:xfrm>
              <a:off x="8706625" y="811925"/>
              <a:ext cx="159300" cy="159300"/>
            </a:xfrm>
            <a:prstGeom prst="ellipse">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8" name="Google Shape;1118;p24"/>
          <p:cNvGrpSpPr/>
          <p:nvPr/>
        </p:nvGrpSpPr>
        <p:grpSpPr>
          <a:xfrm>
            <a:off x="1877430" y="3185167"/>
            <a:ext cx="274302" cy="274258"/>
            <a:chOff x="8565775" y="671075"/>
            <a:chExt cx="441000" cy="441000"/>
          </a:xfrm>
        </p:grpSpPr>
        <p:sp>
          <p:nvSpPr>
            <p:cNvPr id="1119" name="Google Shape;1119;p24"/>
            <p:cNvSpPr/>
            <p:nvPr/>
          </p:nvSpPr>
          <p:spPr>
            <a:xfrm>
              <a:off x="8565775" y="671075"/>
              <a:ext cx="441000" cy="4410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24"/>
            <p:cNvSpPr/>
            <p:nvPr/>
          </p:nvSpPr>
          <p:spPr>
            <a:xfrm>
              <a:off x="8706625" y="811925"/>
              <a:ext cx="159300" cy="159300"/>
            </a:xfrm>
            <a:prstGeom prst="ellipse">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1" name="Google Shape;1121;p24"/>
          <p:cNvGrpSpPr/>
          <p:nvPr/>
        </p:nvGrpSpPr>
        <p:grpSpPr>
          <a:xfrm>
            <a:off x="3497299" y="1716569"/>
            <a:ext cx="274302" cy="274258"/>
            <a:chOff x="8565775" y="671075"/>
            <a:chExt cx="441000" cy="441000"/>
          </a:xfrm>
        </p:grpSpPr>
        <p:sp>
          <p:nvSpPr>
            <p:cNvPr id="1122" name="Google Shape;1122;p24"/>
            <p:cNvSpPr/>
            <p:nvPr/>
          </p:nvSpPr>
          <p:spPr>
            <a:xfrm>
              <a:off x="8565775" y="671075"/>
              <a:ext cx="441000" cy="4410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24"/>
            <p:cNvSpPr/>
            <p:nvPr/>
          </p:nvSpPr>
          <p:spPr>
            <a:xfrm>
              <a:off x="8706625" y="811925"/>
              <a:ext cx="159300" cy="1593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4" name="Google Shape;1124;p24"/>
          <p:cNvGrpSpPr/>
          <p:nvPr/>
        </p:nvGrpSpPr>
        <p:grpSpPr>
          <a:xfrm>
            <a:off x="1251480" y="1762240"/>
            <a:ext cx="274302" cy="274258"/>
            <a:chOff x="8565775" y="671075"/>
            <a:chExt cx="441000" cy="441000"/>
          </a:xfrm>
        </p:grpSpPr>
        <p:sp>
          <p:nvSpPr>
            <p:cNvPr id="1125" name="Google Shape;1125;p24"/>
            <p:cNvSpPr/>
            <p:nvPr/>
          </p:nvSpPr>
          <p:spPr>
            <a:xfrm>
              <a:off x="8565775" y="671075"/>
              <a:ext cx="441000" cy="4410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24"/>
            <p:cNvSpPr/>
            <p:nvPr/>
          </p:nvSpPr>
          <p:spPr>
            <a:xfrm>
              <a:off x="8706625" y="811925"/>
              <a:ext cx="159300" cy="159300"/>
            </a:xfrm>
            <a:prstGeom prst="ellipse">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7" name="Google Shape;1127;p24"/>
          <p:cNvGrpSpPr/>
          <p:nvPr/>
        </p:nvGrpSpPr>
        <p:grpSpPr>
          <a:xfrm>
            <a:off x="1425709" y="2077001"/>
            <a:ext cx="274302" cy="274258"/>
            <a:chOff x="8565775" y="671075"/>
            <a:chExt cx="441000" cy="441000"/>
          </a:xfrm>
        </p:grpSpPr>
        <p:sp>
          <p:nvSpPr>
            <p:cNvPr id="1128" name="Google Shape;1128;p24"/>
            <p:cNvSpPr/>
            <p:nvPr/>
          </p:nvSpPr>
          <p:spPr>
            <a:xfrm>
              <a:off x="8565775" y="671075"/>
              <a:ext cx="441000" cy="4410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24"/>
            <p:cNvSpPr/>
            <p:nvPr/>
          </p:nvSpPr>
          <p:spPr>
            <a:xfrm>
              <a:off x="8706625" y="811925"/>
              <a:ext cx="159300" cy="1593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0" name="Google Shape;1130;p24"/>
          <p:cNvGrpSpPr/>
          <p:nvPr/>
        </p:nvGrpSpPr>
        <p:grpSpPr>
          <a:xfrm>
            <a:off x="1603130" y="2793205"/>
            <a:ext cx="274302" cy="274258"/>
            <a:chOff x="8565775" y="671075"/>
            <a:chExt cx="441000" cy="441000"/>
          </a:xfrm>
        </p:grpSpPr>
        <p:sp>
          <p:nvSpPr>
            <p:cNvPr id="1131" name="Google Shape;1131;p24"/>
            <p:cNvSpPr/>
            <p:nvPr/>
          </p:nvSpPr>
          <p:spPr>
            <a:xfrm>
              <a:off x="8565775" y="671075"/>
              <a:ext cx="441000" cy="4410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24"/>
            <p:cNvSpPr/>
            <p:nvPr/>
          </p:nvSpPr>
          <p:spPr>
            <a:xfrm>
              <a:off x="8706625" y="811925"/>
              <a:ext cx="159300" cy="1593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3" name="Google Shape;1133;p24"/>
          <p:cNvGrpSpPr/>
          <p:nvPr/>
        </p:nvGrpSpPr>
        <p:grpSpPr>
          <a:xfrm>
            <a:off x="3736138" y="2227904"/>
            <a:ext cx="274302" cy="274258"/>
            <a:chOff x="8565775" y="671075"/>
            <a:chExt cx="441000" cy="441000"/>
          </a:xfrm>
        </p:grpSpPr>
        <p:sp>
          <p:nvSpPr>
            <p:cNvPr id="1134" name="Google Shape;1134;p24"/>
            <p:cNvSpPr/>
            <p:nvPr/>
          </p:nvSpPr>
          <p:spPr>
            <a:xfrm>
              <a:off x="8565775" y="671075"/>
              <a:ext cx="441000" cy="4410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24"/>
            <p:cNvSpPr/>
            <p:nvPr/>
          </p:nvSpPr>
          <p:spPr>
            <a:xfrm>
              <a:off x="8706625" y="811925"/>
              <a:ext cx="159300" cy="1593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6" name="Google Shape;1136;p24"/>
          <p:cNvGrpSpPr/>
          <p:nvPr/>
        </p:nvGrpSpPr>
        <p:grpSpPr>
          <a:xfrm>
            <a:off x="4063141" y="1922885"/>
            <a:ext cx="274302" cy="274258"/>
            <a:chOff x="8565775" y="671075"/>
            <a:chExt cx="441000" cy="441000"/>
          </a:xfrm>
        </p:grpSpPr>
        <p:sp>
          <p:nvSpPr>
            <p:cNvPr id="1137" name="Google Shape;1137;p24"/>
            <p:cNvSpPr/>
            <p:nvPr/>
          </p:nvSpPr>
          <p:spPr>
            <a:xfrm>
              <a:off x="8565775" y="671075"/>
              <a:ext cx="441000" cy="4410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24"/>
            <p:cNvSpPr/>
            <p:nvPr/>
          </p:nvSpPr>
          <p:spPr>
            <a:xfrm>
              <a:off x="8706625" y="811925"/>
              <a:ext cx="159300" cy="1593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9" name="Google Shape;1139;p24"/>
          <p:cNvGrpSpPr/>
          <p:nvPr/>
        </p:nvGrpSpPr>
        <p:grpSpPr>
          <a:xfrm>
            <a:off x="4389414" y="2625563"/>
            <a:ext cx="274302" cy="274258"/>
            <a:chOff x="8565775" y="671075"/>
            <a:chExt cx="441000" cy="441000"/>
          </a:xfrm>
        </p:grpSpPr>
        <p:sp>
          <p:nvSpPr>
            <p:cNvPr id="1140" name="Google Shape;1140;p24"/>
            <p:cNvSpPr/>
            <p:nvPr/>
          </p:nvSpPr>
          <p:spPr>
            <a:xfrm>
              <a:off x="8565775" y="671075"/>
              <a:ext cx="441000" cy="4410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24"/>
            <p:cNvSpPr/>
            <p:nvPr/>
          </p:nvSpPr>
          <p:spPr>
            <a:xfrm>
              <a:off x="8706625" y="811925"/>
              <a:ext cx="159300" cy="1593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2" name="Google Shape;1142;p24"/>
          <p:cNvGrpSpPr/>
          <p:nvPr/>
        </p:nvGrpSpPr>
        <p:grpSpPr>
          <a:xfrm>
            <a:off x="2580924" y="2305777"/>
            <a:ext cx="274302" cy="274258"/>
            <a:chOff x="8565775" y="671075"/>
            <a:chExt cx="441000" cy="441000"/>
          </a:xfrm>
        </p:grpSpPr>
        <p:sp>
          <p:nvSpPr>
            <p:cNvPr id="1143" name="Google Shape;1143;p24"/>
            <p:cNvSpPr/>
            <p:nvPr/>
          </p:nvSpPr>
          <p:spPr>
            <a:xfrm>
              <a:off x="8565775" y="671075"/>
              <a:ext cx="441000" cy="4410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24"/>
            <p:cNvSpPr/>
            <p:nvPr/>
          </p:nvSpPr>
          <p:spPr>
            <a:xfrm>
              <a:off x="8706625" y="811925"/>
              <a:ext cx="159300" cy="1593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5" name="Google Shape;1145;p24"/>
          <p:cNvGrpSpPr/>
          <p:nvPr/>
        </p:nvGrpSpPr>
        <p:grpSpPr>
          <a:xfrm>
            <a:off x="2903791" y="2963801"/>
            <a:ext cx="274302" cy="274258"/>
            <a:chOff x="8565775" y="671075"/>
            <a:chExt cx="441000" cy="441000"/>
          </a:xfrm>
        </p:grpSpPr>
        <p:sp>
          <p:nvSpPr>
            <p:cNvPr id="1146" name="Google Shape;1146;p24"/>
            <p:cNvSpPr/>
            <p:nvPr/>
          </p:nvSpPr>
          <p:spPr>
            <a:xfrm>
              <a:off x="8565775" y="671075"/>
              <a:ext cx="441000" cy="4410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24"/>
            <p:cNvSpPr/>
            <p:nvPr/>
          </p:nvSpPr>
          <p:spPr>
            <a:xfrm>
              <a:off x="8706625" y="811925"/>
              <a:ext cx="159300" cy="159300"/>
            </a:xfrm>
            <a:prstGeom prst="ellipse">
              <a:avLst/>
            </a:prstGeom>
            <a:solidFill>
              <a:schemeClr val="accent2"/>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8" name="Google Shape;1148;p24"/>
          <p:cNvGrpSpPr/>
          <p:nvPr/>
        </p:nvGrpSpPr>
        <p:grpSpPr>
          <a:xfrm>
            <a:off x="3201314" y="2227904"/>
            <a:ext cx="274302" cy="274258"/>
            <a:chOff x="8565775" y="671075"/>
            <a:chExt cx="441000" cy="441000"/>
          </a:xfrm>
        </p:grpSpPr>
        <p:sp>
          <p:nvSpPr>
            <p:cNvPr id="1149" name="Google Shape;1149;p24"/>
            <p:cNvSpPr/>
            <p:nvPr/>
          </p:nvSpPr>
          <p:spPr>
            <a:xfrm>
              <a:off x="8565775" y="671075"/>
              <a:ext cx="441000" cy="4410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24"/>
            <p:cNvSpPr/>
            <p:nvPr/>
          </p:nvSpPr>
          <p:spPr>
            <a:xfrm>
              <a:off x="8706625" y="811925"/>
              <a:ext cx="159300" cy="1593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1" name="Google Shape;1151;p24"/>
          <p:cNvGrpSpPr/>
          <p:nvPr/>
        </p:nvGrpSpPr>
        <p:grpSpPr>
          <a:xfrm>
            <a:off x="3033064" y="4214038"/>
            <a:ext cx="1119872" cy="294074"/>
            <a:chOff x="1224003" y="4259484"/>
            <a:chExt cx="1119872" cy="294074"/>
          </a:xfrm>
        </p:grpSpPr>
        <p:grpSp>
          <p:nvGrpSpPr>
            <p:cNvPr id="1152" name="Google Shape;1152;p24"/>
            <p:cNvGrpSpPr/>
            <p:nvPr/>
          </p:nvGrpSpPr>
          <p:grpSpPr>
            <a:xfrm>
              <a:off x="1224003" y="4259484"/>
              <a:ext cx="118572" cy="294074"/>
              <a:chOff x="3343310" y="4475555"/>
              <a:chExt cx="127717" cy="316753"/>
            </a:xfrm>
          </p:grpSpPr>
          <p:sp>
            <p:nvSpPr>
              <p:cNvPr id="1153" name="Google Shape;1153;p2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2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5" name="Google Shape;1155;p24"/>
            <p:cNvGrpSpPr/>
            <p:nvPr/>
          </p:nvGrpSpPr>
          <p:grpSpPr>
            <a:xfrm>
              <a:off x="1474328" y="4259484"/>
              <a:ext cx="118572" cy="294074"/>
              <a:chOff x="3343310" y="4475555"/>
              <a:chExt cx="127717" cy="316753"/>
            </a:xfrm>
          </p:grpSpPr>
          <p:sp>
            <p:nvSpPr>
              <p:cNvPr id="1156" name="Google Shape;1156;p2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2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8" name="Google Shape;1158;p24"/>
            <p:cNvGrpSpPr/>
            <p:nvPr/>
          </p:nvGrpSpPr>
          <p:grpSpPr>
            <a:xfrm>
              <a:off x="1724653" y="4259484"/>
              <a:ext cx="118572" cy="294074"/>
              <a:chOff x="3343310" y="4475555"/>
              <a:chExt cx="127717" cy="316753"/>
            </a:xfrm>
          </p:grpSpPr>
          <p:sp>
            <p:nvSpPr>
              <p:cNvPr id="1159" name="Google Shape;1159;p2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2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1" name="Google Shape;1161;p24"/>
            <p:cNvGrpSpPr/>
            <p:nvPr/>
          </p:nvGrpSpPr>
          <p:grpSpPr>
            <a:xfrm>
              <a:off x="1974978" y="4259484"/>
              <a:ext cx="118572" cy="294074"/>
              <a:chOff x="3343310" y="4475555"/>
              <a:chExt cx="127717" cy="316753"/>
            </a:xfrm>
          </p:grpSpPr>
          <p:sp>
            <p:nvSpPr>
              <p:cNvPr id="1162" name="Google Shape;1162;p2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2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4" name="Google Shape;1164;p24"/>
            <p:cNvGrpSpPr/>
            <p:nvPr/>
          </p:nvGrpSpPr>
          <p:grpSpPr>
            <a:xfrm>
              <a:off x="2225303" y="4259484"/>
              <a:ext cx="118572" cy="294074"/>
              <a:chOff x="3343310" y="4475555"/>
              <a:chExt cx="127717" cy="316753"/>
            </a:xfrm>
          </p:grpSpPr>
          <p:sp>
            <p:nvSpPr>
              <p:cNvPr id="1165" name="Google Shape;1165;p2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2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67" name="Google Shape;1167;p24"/>
          <p:cNvGrpSpPr/>
          <p:nvPr/>
        </p:nvGrpSpPr>
        <p:grpSpPr>
          <a:xfrm>
            <a:off x="713231" y="4215080"/>
            <a:ext cx="1134506" cy="291991"/>
            <a:chOff x="-1089994" y="4260526"/>
            <a:chExt cx="1134506" cy="291991"/>
          </a:xfrm>
        </p:grpSpPr>
        <p:grpSp>
          <p:nvGrpSpPr>
            <p:cNvPr id="1168" name="Google Shape;1168;p24"/>
            <p:cNvGrpSpPr/>
            <p:nvPr/>
          </p:nvGrpSpPr>
          <p:grpSpPr>
            <a:xfrm>
              <a:off x="-1089994" y="4260526"/>
              <a:ext cx="147831" cy="291991"/>
              <a:chOff x="3527539" y="4476677"/>
              <a:chExt cx="159232" cy="314510"/>
            </a:xfrm>
          </p:grpSpPr>
          <p:sp>
            <p:nvSpPr>
              <p:cNvPr id="1169" name="Google Shape;1169;p2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2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1" name="Google Shape;1171;p24"/>
            <p:cNvGrpSpPr/>
            <p:nvPr/>
          </p:nvGrpSpPr>
          <p:grpSpPr>
            <a:xfrm>
              <a:off x="-843325" y="4260526"/>
              <a:ext cx="147831" cy="291991"/>
              <a:chOff x="3527539" y="4476677"/>
              <a:chExt cx="159232" cy="314510"/>
            </a:xfrm>
          </p:grpSpPr>
          <p:sp>
            <p:nvSpPr>
              <p:cNvPr id="1172" name="Google Shape;1172;p2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2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4" name="Google Shape;1174;p24"/>
            <p:cNvGrpSpPr/>
            <p:nvPr/>
          </p:nvGrpSpPr>
          <p:grpSpPr>
            <a:xfrm>
              <a:off x="-596656" y="4260526"/>
              <a:ext cx="147831" cy="291991"/>
              <a:chOff x="3527539" y="4476677"/>
              <a:chExt cx="159232" cy="314510"/>
            </a:xfrm>
          </p:grpSpPr>
          <p:sp>
            <p:nvSpPr>
              <p:cNvPr id="1175" name="Google Shape;1175;p2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2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7" name="Google Shape;1177;p24"/>
            <p:cNvGrpSpPr/>
            <p:nvPr/>
          </p:nvGrpSpPr>
          <p:grpSpPr>
            <a:xfrm>
              <a:off x="-349987" y="4260526"/>
              <a:ext cx="147831" cy="291991"/>
              <a:chOff x="3527539" y="4476677"/>
              <a:chExt cx="159232" cy="314510"/>
            </a:xfrm>
          </p:grpSpPr>
          <p:sp>
            <p:nvSpPr>
              <p:cNvPr id="1178" name="Google Shape;1178;p2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2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0" name="Google Shape;1180;p24"/>
            <p:cNvGrpSpPr/>
            <p:nvPr/>
          </p:nvGrpSpPr>
          <p:grpSpPr>
            <a:xfrm>
              <a:off x="-103319" y="4260526"/>
              <a:ext cx="147831" cy="291991"/>
              <a:chOff x="3527539" y="4476677"/>
              <a:chExt cx="159232" cy="314510"/>
            </a:xfrm>
          </p:grpSpPr>
          <p:sp>
            <p:nvSpPr>
              <p:cNvPr id="1181" name="Google Shape;1181;p2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2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183" name="Google Shape;1183;p24"/>
          <p:cNvSpPr/>
          <p:nvPr/>
        </p:nvSpPr>
        <p:spPr>
          <a:xfrm>
            <a:off x="4309550" y="4133525"/>
            <a:ext cx="795900" cy="4551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Vollkorn Medium"/>
                <a:ea typeface="Vollkorn Medium"/>
                <a:cs typeface="Vollkorn Medium"/>
                <a:sym typeface="Vollkorn Medium"/>
              </a:rPr>
              <a:t>60%</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7" name="Shape 1187"/>
        <p:cNvGrpSpPr/>
        <p:nvPr/>
      </p:nvGrpSpPr>
      <p:grpSpPr>
        <a:xfrm>
          <a:off x="0" y="0"/>
          <a:ext cx="0" cy="0"/>
          <a:chOff x="0" y="0"/>
          <a:chExt cx="0" cy="0"/>
        </a:xfrm>
      </p:grpSpPr>
      <p:pic>
        <p:nvPicPr>
          <p:cNvPr id="1188" name="Google Shape;1188;p25"/>
          <p:cNvPicPr preferRelativeResize="0"/>
          <p:nvPr/>
        </p:nvPicPr>
        <p:blipFill rotWithShape="1">
          <a:blip r:embed="rId3">
            <a:alphaModFix/>
          </a:blip>
          <a:srcRect b="0" l="0" r="0" t="0"/>
          <a:stretch/>
        </p:blipFill>
        <p:spPr>
          <a:xfrm>
            <a:off x="4635962" y="244977"/>
            <a:ext cx="3723626" cy="4499750"/>
          </a:xfrm>
          <a:prstGeom prst="rect">
            <a:avLst/>
          </a:prstGeom>
          <a:noFill/>
          <a:ln>
            <a:noFill/>
          </a:ln>
        </p:spPr>
      </p:pic>
      <p:sp>
        <p:nvSpPr>
          <p:cNvPr id="1189" name="Google Shape;1189;p25"/>
          <p:cNvSpPr txBox="1"/>
          <p:nvPr>
            <p:ph type="title"/>
          </p:nvPr>
        </p:nvSpPr>
        <p:spPr>
          <a:xfrm>
            <a:off x="720000" y="1902650"/>
            <a:ext cx="6740700" cy="2362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AWESOME words</a:t>
            </a:r>
            <a:endParaRPr/>
          </a:p>
        </p:txBody>
      </p:sp>
      <p:cxnSp>
        <p:nvCxnSpPr>
          <p:cNvPr id="1190" name="Google Shape;1190;p25"/>
          <p:cNvCxnSpPr/>
          <p:nvPr/>
        </p:nvCxnSpPr>
        <p:spPr>
          <a:xfrm>
            <a:off x="720000" y="3011025"/>
            <a:ext cx="6512100" cy="0"/>
          </a:xfrm>
          <a:prstGeom prst="straightConnector1">
            <a:avLst/>
          </a:prstGeom>
          <a:noFill/>
          <a:ln cap="flat" cmpd="sng" w="19050">
            <a:solidFill>
              <a:schemeClr val="dk1"/>
            </a:solidFill>
            <a:prstDash val="solid"/>
            <a:round/>
            <a:headEnd len="sm" w="sm" type="none"/>
            <a:tailEnd len="sm" w="sm" type="none"/>
          </a:ln>
        </p:spPr>
      </p:cxnSp>
      <p:cxnSp>
        <p:nvCxnSpPr>
          <p:cNvPr id="1191" name="Google Shape;1191;p25"/>
          <p:cNvCxnSpPr/>
          <p:nvPr/>
        </p:nvCxnSpPr>
        <p:spPr>
          <a:xfrm>
            <a:off x="720000" y="4550175"/>
            <a:ext cx="36474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5" name="Shape 1195"/>
        <p:cNvGrpSpPr/>
        <p:nvPr/>
      </p:nvGrpSpPr>
      <p:grpSpPr>
        <a:xfrm>
          <a:off x="0" y="0"/>
          <a:ext cx="0" cy="0"/>
          <a:chOff x="0" y="0"/>
          <a:chExt cx="0" cy="0"/>
        </a:xfrm>
      </p:grpSpPr>
      <p:pic>
        <p:nvPicPr>
          <p:cNvPr id="1196" name="Google Shape;1196;p26"/>
          <p:cNvPicPr preferRelativeResize="0"/>
          <p:nvPr/>
        </p:nvPicPr>
        <p:blipFill rotWithShape="1">
          <a:blip r:embed="rId3">
            <a:alphaModFix/>
          </a:blip>
          <a:srcRect b="0" l="0" r="0" t="0"/>
          <a:stretch/>
        </p:blipFill>
        <p:spPr>
          <a:xfrm>
            <a:off x="3886850" y="0"/>
            <a:ext cx="4814875" cy="3967499"/>
          </a:xfrm>
          <a:prstGeom prst="rect">
            <a:avLst/>
          </a:prstGeom>
          <a:noFill/>
          <a:ln>
            <a:noFill/>
          </a:ln>
        </p:spPr>
      </p:pic>
      <p:sp>
        <p:nvSpPr>
          <p:cNvPr id="1197" name="Google Shape;1197;p26"/>
          <p:cNvSpPr/>
          <p:nvPr/>
        </p:nvSpPr>
        <p:spPr>
          <a:xfrm rot="-5400000">
            <a:off x="2541750" y="624925"/>
            <a:ext cx="1552200" cy="51957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26"/>
          <p:cNvSpPr txBox="1"/>
          <p:nvPr>
            <p:ph type="title"/>
          </p:nvPr>
        </p:nvSpPr>
        <p:spPr>
          <a:xfrm>
            <a:off x="937425" y="2446675"/>
            <a:ext cx="4978200" cy="12273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chemeClr val="dk1"/>
              </a:buClr>
              <a:buSzPts val="1100"/>
              <a:buFont typeface="Arial"/>
              <a:buNone/>
            </a:pPr>
            <a:r>
              <a:rPr lang="en"/>
              <a:t>150,000</a:t>
            </a:r>
            <a:endParaRPr/>
          </a:p>
        </p:txBody>
      </p:sp>
      <p:sp>
        <p:nvSpPr>
          <p:cNvPr id="1199" name="Google Shape;1199;p26"/>
          <p:cNvSpPr txBox="1"/>
          <p:nvPr>
            <p:ph idx="1" type="body"/>
          </p:nvPr>
        </p:nvSpPr>
        <p:spPr>
          <a:xfrm>
            <a:off x="937425" y="4151275"/>
            <a:ext cx="4978200" cy="417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Big numbers catch your audience’s attention</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3" name="Shape 1203"/>
        <p:cNvGrpSpPr/>
        <p:nvPr/>
      </p:nvGrpSpPr>
      <p:grpSpPr>
        <a:xfrm>
          <a:off x="0" y="0"/>
          <a:ext cx="0" cy="0"/>
          <a:chOff x="0" y="0"/>
          <a:chExt cx="0" cy="0"/>
        </a:xfrm>
      </p:grpSpPr>
      <p:grpSp>
        <p:nvGrpSpPr>
          <p:cNvPr id="1204" name="Google Shape;1204;p27"/>
          <p:cNvGrpSpPr/>
          <p:nvPr/>
        </p:nvGrpSpPr>
        <p:grpSpPr>
          <a:xfrm>
            <a:off x="3785363" y="2579725"/>
            <a:ext cx="1088700" cy="2016000"/>
            <a:chOff x="7335300" y="2579775"/>
            <a:chExt cx="1088700" cy="2016000"/>
          </a:xfrm>
        </p:grpSpPr>
        <p:grpSp>
          <p:nvGrpSpPr>
            <p:cNvPr id="1205" name="Google Shape;1205;p27"/>
            <p:cNvGrpSpPr/>
            <p:nvPr/>
          </p:nvGrpSpPr>
          <p:grpSpPr>
            <a:xfrm>
              <a:off x="7335300" y="2579775"/>
              <a:ext cx="1088700" cy="2016000"/>
              <a:chOff x="6643225" y="2777275"/>
              <a:chExt cx="1088700" cy="2016000"/>
            </a:xfrm>
          </p:grpSpPr>
          <p:sp>
            <p:nvSpPr>
              <p:cNvPr id="1206" name="Google Shape;1206;p27"/>
              <p:cNvSpPr/>
              <p:nvPr/>
            </p:nvSpPr>
            <p:spPr>
              <a:xfrm>
                <a:off x="6643225" y="2777275"/>
                <a:ext cx="1088700" cy="20160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27"/>
              <p:cNvSpPr/>
              <p:nvPr/>
            </p:nvSpPr>
            <p:spPr>
              <a:xfrm>
                <a:off x="7104325" y="4532500"/>
                <a:ext cx="166500" cy="1665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208" name="Google Shape;1208;p27"/>
            <p:cNvCxnSpPr/>
            <p:nvPr/>
          </p:nvCxnSpPr>
          <p:spPr>
            <a:xfrm>
              <a:off x="7904100" y="2710625"/>
              <a:ext cx="205500" cy="0"/>
            </a:xfrm>
            <a:prstGeom prst="straightConnector1">
              <a:avLst/>
            </a:prstGeom>
            <a:noFill/>
            <a:ln cap="flat" cmpd="sng" w="19050">
              <a:solidFill>
                <a:schemeClr val="dk1"/>
              </a:solidFill>
              <a:prstDash val="solid"/>
              <a:round/>
              <a:headEnd len="sm" w="sm" type="none"/>
              <a:tailEnd len="sm" w="sm" type="none"/>
            </a:ln>
          </p:spPr>
        </p:cxnSp>
        <p:sp>
          <p:nvSpPr>
            <p:cNvPr id="1209" name="Google Shape;1209;p27"/>
            <p:cNvSpPr/>
            <p:nvPr/>
          </p:nvSpPr>
          <p:spPr>
            <a:xfrm>
              <a:off x="7659700" y="2668925"/>
              <a:ext cx="83400" cy="834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0" name="Google Shape;1210;p27"/>
          <p:cNvGrpSpPr/>
          <p:nvPr/>
        </p:nvGrpSpPr>
        <p:grpSpPr>
          <a:xfrm>
            <a:off x="5044360" y="1564681"/>
            <a:ext cx="3379633" cy="3038720"/>
            <a:chOff x="5044360" y="1564681"/>
            <a:chExt cx="3379633" cy="3038720"/>
          </a:xfrm>
        </p:grpSpPr>
        <p:sp>
          <p:nvSpPr>
            <p:cNvPr id="1211" name="Google Shape;1211;p27"/>
            <p:cNvSpPr/>
            <p:nvPr/>
          </p:nvSpPr>
          <p:spPr>
            <a:xfrm>
              <a:off x="6231079" y="3865253"/>
              <a:ext cx="1006194" cy="556023"/>
            </a:xfrm>
            <a:prstGeom prst="trapezoid">
              <a:avLst>
                <a:gd fmla="val 2500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27"/>
            <p:cNvSpPr/>
            <p:nvPr/>
          </p:nvSpPr>
          <p:spPr>
            <a:xfrm>
              <a:off x="5044360" y="1564681"/>
              <a:ext cx="3379633" cy="2309563"/>
            </a:xfrm>
            <a:prstGeom prst="roundRect">
              <a:avLst>
                <a:gd fmla="val 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27"/>
            <p:cNvSpPr/>
            <p:nvPr/>
          </p:nvSpPr>
          <p:spPr>
            <a:xfrm>
              <a:off x="5467004" y="4421203"/>
              <a:ext cx="2534344" cy="182198"/>
            </a:xfrm>
            <a:prstGeom prst="roundRect">
              <a:avLst>
                <a:gd fmla="val 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27"/>
            <p:cNvSpPr/>
            <p:nvPr/>
          </p:nvSpPr>
          <p:spPr>
            <a:xfrm>
              <a:off x="6615246" y="3536282"/>
              <a:ext cx="237861" cy="237861"/>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215" name="Google Shape;1215;p27"/>
            <p:cNvCxnSpPr/>
            <p:nvPr/>
          </p:nvCxnSpPr>
          <p:spPr>
            <a:xfrm>
              <a:off x="6623025" y="1629450"/>
              <a:ext cx="222300" cy="0"/>
            </a:xfrm>
            <a:prstGeom prst="straightConnector1">
              <a:avLst/>
            </a:prstGeom>
            <a:noFill/>
            <a:ln cap="flat" cmpd="sng" w="19050">
              <a:solidFill>
                <a:schemeClr val="dk1"/>
              </a:solidFill>
              <a:prstDash val="solid"/>
              <a:round/>
              <a:headEnd len="sm" w="sm" type="none"/>
              <a:tailEnd len="sm" w="sm" type="none"/>
            </a:ln>
          </p:spPr>
        </p:cxnSp>
      </p:grpSp>
      <p:sp>
        <p:nvSpPr>
          <p:cNvPr id="1216" name="Google Shape;1216;p27"/>
          <p:cNvSpPr txBox="1"/>
          <p:nvPr>
            <p:ph idx="1" type="subTitle"/>
          </p:nvPr>
        </p:nvSpPr>
        <p:spPr>
          <a:xfrm>
            <a:off x="720000" y="3587725"/>
            <a:ext cx="2907600" cy="1015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cxnSp>
        <p:nvCxnSpPr>
          <p:cNvPr id="1217" name="Google Shape;1217;p27"/>
          <p:cNvCxnSpPr/>
          <p:nvPr/>
        </p:nvCxnSpPr>
        <p:spPr>
          <a:xfrm>
            <a:off x="779200" y="1073275"/>
            <a:ext cx="2499600" cy="0"/>
          </a:xfrm>
          <a:prstGeom prst="straightConnector1">
            <a:avLst/>
          </a:prstGeom>
          <a:noFill/>
          <a:ln cap="flat" cmpd="sng" w="19050">
            <a:solidFill>
              <a:schemeClr val="dk1"/>
            </a:solidFill>
            <a:prstDash val="solid"/>
            <a:round/>
            <a:headEnd len="sm" w="sm" type="none"/>
            <a:tailEnd len="sm" w="sm" type="none"/>
          </a:ln>
        </p:spPr>
      </p:cxnSp>
      <p:sp>
        <p:nvSpPr>
          <p:cNvPr id="1218" name="Google Shape;1218;p27"/>
          <p:cNvSpPr txBox="1"/>
          <p:nvPr>
            <p:ph type="title"/>
          </p:nvPr>
        </p:nvSpPr>
        <p:spPr>
          <a:xfrm>
            <a:off x="720000" y="624125"/>
            <a:ext cx="27864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MULTIMEDIA</a:t>
            </a:r>
            <a:endParaRPr/>
          </a:p>
        </p:txBody>
      </p:sp>
      <p:pic>
        <p:nvPicPr>
          <p:cNvPr id="1219" name="Google Shape;1219;p27"/>
          <p:cNvPicPr preferRelativeResize="0"/>
          <p:nvPr/>
        </p:nvPicPr>
        <p:blipFill rotWithShape="1">
          <a:blip r:embed="rId3">
            <a:alphaModFix/>
          </a:blip>
          <a:srcRect b="0" l="0" r="0" t="0"/>
          <a:stretch/>
        </p:blipFill>
        <p:spPr>
          <a:xfrm>
            <a:off x="5184227" y="1699950"/>
            <a:ext cx="3099900" cy="1743600"/>
          </a:xfrm>
          <a:prstGeom prst="roundRect">
            <a:avLst>
              <a:gd fmla="val 0" name="adj"/>
            </a:avLst>
          </a:prstGeom>
          <a:noFill/>
          <a:ln cap="flat" cmpd="sng" w="19050">
            <a:solidFill>
              <a:schemeClr val="dk1"/>
            </a:solidFill>
            <a:prstDash val="solid"/>
            <a:round/>
            <a:headEnd len="sm" w="sm" type="none"/>
            <a:tailEnd len="sm" w="sm" type="none"/>
          </a:ln>
        </p:spPr>
      </p:pic>
      <p:pic>
        <p:nvPicPr>
          <p:cNvPr id="1220" name="Google Shape;1220;p27"/>
          <p:cNvPicPr preferRelativeResize="0"/>
          <p:nvPr/>
        </p:nvPicPr>
        <p:blipFill rotWithShape="1">
          <a:blip r:embed="rId4">
            <a:alphaModFix/>
          </a:blip>
          <a:srcRect b="0" l="56676" r="5768" t="10096"/>
          <a:stretch/>
        </p:blipFill>
        <p:spPr>
          <a:xfrm>
            <a:off x="3798113" y="2838075"/>
            <a:ext cx="1063200" cy="1431600"/>
          </a:xfrm>
          <a:prstGeom prst="roundRect">
            <a:avLst>
              <a:gd fmla="val 0" name="adj"/>
            </a:avLst>
          </a:prstGeom>
          <a:noFill/>
          <a:ln cap="flat" cmpd="sng" w="19050">
            <a:solidFill>
              <a:schemeClr val="dk1"/>
            </a:solidFill>
            <a:prstDash val="solid"/>
            <a:round/>
            <a:headEnd len="sm" w="sm" type="none"/>
            <a:tailEnd len="sm" w="sm" type="none"/>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4" name="Shape 1224"/>
        <p:cNvGrpSpPr/>
        <p:nvPr/>
      </p:nvGrpSpPr>
      <p:grpSpPr>
        <a:xfrm>
          <a:off x="0" y="0"/>
          <a:ext cx="0" cy="0"/>
          <a:chOff x="0" y="0"/>
          <a:chExt cx="0" cy="0"/>
        </a:xfrm>
      </p:grpSpPr>
      <p:pic>
        <p:nvPicPr>
          <p:cNvPr id="1225" name="Google Shape;1225;p28"/>
          <p:cNvPicPr preferRelativeResize="0"/>
          <p:nvPr/>
        </p:nvPicPr>
        <p:blipFill rotWithShape="1">
          <a:blip r:embed="rId3">
            <a:alphaModFix/>
          </a:blip>
          <a:srcRect b="0" l="0" r="0" t="0"/>
          <a:stretch/>
        </p:blipFill>
        <p:spPr>
          <a:xfrm>
            <a:off x="1403055" y="540027"/>
            <a:ext cx="4412132" cy="3847800"/>
          </a:xfrm>
          <a:prstGeom prst="rect">
            <a:avLst/>
          </a:prstGeom>
          <a:noFill/>
          <a:ln>
            <a:noFill/>
          </a:ln>
        </p:spPr>
      </p:pic>
      <p:sp>
        <p:nvSpPr>
          <p:cNvPr id="1226" name="Google Shape;1226;p28"/>
          <p:cNvSpPr/>
          <p:nvPr/>
        </p:nvSpPr>
        <p:spPr>
          <a:xfrm>
            <a:off x="4367700" y="540025"/>
            <a:ext cx="4162200" cy="38478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28"/>
          <p:cNvSpPr/>
          <p:nvPr/>
        </p:nvSpPr>
        <p:spPr>
          <a:xfrm>
            <a:off x="4520100" y="692525"/>
            <a:ext cx="4162200" cy="38478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28"/>
          <p:cNvSpPr txBox="1"/>
          <p:nvPr>
            <p:ph idx="1" type="subTitle"/>
          </p:nvPr>
        </p:nvSpPr>
        <p:spPr>
          <a:xfrm>
            <a:off x="720000" y="3587725"/>
            <a:ext cx="3114900" cy="1020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Despite being red, Mars is actually a cold place. It's full of iron oxide dust, which gives the planet its reddish cast</a:t>
            </a:r>
            <a:endParaRPr/>
          </a:p>
        </p:txBody>
      </p:sp>
      <p:sp>
        <p:nvSpPr>
          <p:cNvPr id="1229" name="Google Shape;1229;p28"/>
          <p:cNvSpPr txBox="1"/>
          <p:nvPr>
            <p:ph idx="2" type="body"/>
          </p:nvPr>
        </p:nvSpPr>
        <p:spPr>
          <a:xfrm>
            <a:off x="4520100" y="856650"/>
            <a:ext cx="3903900" cy="3430200"/>
          </a:xfrm>
          <a:prstGeom prst="rect">
            <a:avLst/>
          </a:prstGeom>
          <a:noFill/>
          <a:ln>
            <a:noFill/>
          </a:ln>
        </p:spPr>
        <p:txBody>
          <a:bodyPr anchorCtr="0" anchor="ctr" bIns="91425" lIns="91425" spcFirstLastPara="1" rIns="91425" wrap="square" tIns="91425">
            <a:noAutofit/>
          </a:bodyPr>
          <a:lstStyle/>
          <a:p>
            <a:pPr indent="-317500" lvl="0" marL="457200" rtl="0" algn="l">
              <a:lnSpc>
                <a:spcPct val="100000"/>
              </a:lnSpc>
              <a:spcBef>
                <a:spcPts val="0"/>
              </a:spcBef>
              <a:spcAft>
                <a:spcPts val="0"/>
              </a:spcAft>
              <a:buSzPts val="1400"/>
              <a:buChar char="●"/>
            </a:pPr>
            <a:r>
              <a:rPr lang="en"/>
              <a:t>Mercury is the closest planet to the Sun and the smallest one in the Solar System. This planet's name has nothing to do with the liquid metal, since Mercury was named after the Roman messenger god</a:t>
            </a:r>
            <a:endParaRPr/>
          </a:p>
          <a:p>
            <a:pPr indent="-317500" lvl="0" marL="457200" rtl="0" algn="l">
              <a:lnSpc>
                <a:spcPct val="100000"/>
              </a:lnSpc>
              <a:spcBef>
                <a:spcPts val="1000"/>
              </a:spcBef>
              <a:spcAft>
                <a:spcPts val="0"/>
              </a:spcAft>
              <a:buSzPts val="1400"/>
              <a:buChar char="●"/>
            </a:pPr>
            <a:r>
              <a:rPr lang="en"/>
              <a:t>Venus has a beautiful name and is the second planet from the Sun. It’s terribly hot, even hotter than Mercury, and its atmosphere is extremely poisonous. It’s the second-brightest natural object in the night sky after the Moon</a:t>
            </a:r>
            <a:endParaRPr/>
          </a:p>
        </p:txBody>
      </p:sp>
      <p:sp>
        <p:nvSpPr>
          <p:cNvPr id="1230" name="Google Shape;1230;p28"/>
          <p:cNvSpPr txBox="1"/>
          <p:nvPr>
            <p:ph type="title"/>
          </p:nvPr>
        </p:nvSpPr>
        <p:spPr>
          <a:xfrm>
            <a:off x="720000" y="624125"/>
            <a:ext cx="33321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CONCLUSIONS</a:t>
            </a:r>
            <a:endParaRPr/>
          </a:p>
        </p:txBody>
      </p:sp>
      <p:cxnSp>
        <p:nvCxnSpPr>
          <p:cNvPr id="1231" name="Google Shape;1231;p28"/>
          <p:cNvCxnSpPr/>
          <p:nvPr/>
        </p:nvCxnSpPr>
        <p:spPr>
          <a:xfrm>
            <a:off x="779200" y="1073275"/>
            <a:ext cx="2675700" cy="0"/>
          </a:xfrm>
          <a:prstGeom prst="straightConnector1">
            <a:avLst/>
          </a:prstGeom>
          <a:noFill/>
          <a:ln cap="flat" cmpd="sng" w="19050">
            <a:solidFill>
              <a:schemeClr val="dk1"/>
            </a:solidFill>
            <a:prstDash val="solid"/>
            <a:round/>
            <a:headEnd len="sm" w="sm" type="none"/>
            <a:tailEnd len="sm" w="sm" type="none"/>
          </a:ln>
        </p:spPr>
      </p:cxnSp>
      <p:grpSp>
        <p:nvGrpSpPr>
          <p:cNvPr id="1232" name="Google Shape;1232;p28"/>
          <p:cNvGrpSpPr/>
          <p:nvPr/>
        </p:nvGrpSpPr>
        <p:grpSpPr>
          <a:xfrm>
            <a:off x="995775" y="1442717"/>
            <a:ext cx="2563346" cy="2042418"/>
            <a:chOff x="1006225" y="3017825"/>
            <a:chExt cx="2355800" cy="1877050"/>
          </a:xfrm>
        </p:grpSpPr>
        <p:sp>
          <p:nvSpPr>
            <p:cNvPr id="1233" name="Google Shape;1233;p28"/>
            <p:cNvSpPr/>
            <p:nvPr/>
          </p:nvSpPr>
          <p:spPr>
            <a:xfrm>
              <a:off x="2383625" y="3216425"/>
              <a:ext cx="600" cy="418375"/>
            </a:xfrm>
            <a:custGeom>
              <a:rect b="b" l="l" r="r" t="t"/>
              <a:pathLst>
                <a:path extrusionOk="0" h="16735" w="24">
                  <a:moveTo>
                    <a:pt x="0" y="1"/>
                  </a:moveTo>
                  <a:lnTo>
                    <a:pt x="0" y="16735"/>
                  </a:lnTo>
                  <a:lnTo>
                    <a:pt x="24" y="16735"/>
                  </a:lnTo>
                  <a:lnTo>
                    <a:pt x="24"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28"/>
            <p:cNvSpPr/>
            <p:nvPr/>
          </p:nvSpPr>
          <p:spPr>
            <a:xfrm>
              <a:off x="1930075" y="3724250"/>
              <a:ext cx="454150" cy="781875"/>
            </a:xfrm>
            <a:custGeom>
              <a:rect b="b" l="l" r="r" t="t"/>
              <a:pathLst>
                <a:path extrusionOk="0" h="31275" w="18166">
                  <a:moveTo>
                    <a:pt x="18130" y="1"/>
                  </a:moveTo>
                  <a:lnTo>
                    <a:pt x="18119" y="24139"/>
                  </a:lnTo>
                  <a:cubicBezTo>
                    <a:pt x="18119" y="28071"/>
                    <a:pt x="14927" y="31251"/>
                    <a:pt x="11007" y="31251"/>
                  </a:cubicBezTo>
                  <a:lnTo>
                    <a:pt x="7147" y="31251"/>
                  </a:lnTo>
                  <a:cubicBezTo>
                    <a:pt x="3215" y="31239"/>
                    <a:pt x="35" y="28059"/>
                    <a:pt x="35" y="24128"/>
                  </a:cubicBezTo>
                  <a:lnTo>
                    <a:pt x="59" y="71"/>
                  </a:lnTo>
                  <a:lnTo>
                    <a:pt x="23" y="71"/>
                  </a:lnTo>
                  <a:lnTo>
                    <a:pt x="12" y="24128"/>
                  </a:lnTo>
                  <a:cubicBezTo>
                    <a:pt x="0" y="28071"/>
                    <a:pt x="3204" y="31274"/>
                    <a:pt x="7147" y="31274"/>
                  </a:cubicBezTo>
                  <a:lnTo>
                    <a:pt x="11007" y="31274"/>
                  </a:lnTo>
                  <a:cubicBezTo>
                    <a:pt x="14950" y="31274"/>
                    <a:pt x="18142" y="28082"/>
                    <a:pt x="18142" y="24139"/>
                  </a:cubicBezTo>
                  <a:lnTo>
                    <a:pt x="18166"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28"/>
            <p:cNvSpPr/>
            <p:nvPr/>
          </p:nvSpPr>
          <p:spPr>
            <a:xfrm>
              <a:off x="1930950" y="3216425"/>
              <a:ext cx="600" cy="418375"/>
            </a:xfrm>
            <a:custGeom>
              <a:rect b="b" l="l" r="r" t="t"/>
              <a:pathLst>
                <a:path extrusionOk="0" h="16735" w="24">
                  <a:moveTo>
                    <a:pt x="0" y="1"/>
                  </a:moveTo>
                  <a:lnTo>
                    <a:pt x="0" y="16735"/>
                  </a:lnTo>
                  <a:lnTo>
                    <a:pt x="24" y="16735"/>
                  </a:lnTo>
                  <a:lnTo>
                    <a:pt x="24"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28"/>
            <p:cNvSpPr/>
            <p:nvPr/>
          </p:nvSpPr>
          <p:spPr>
            <a:xfrm>
              <a:off x="1930650" y="3475775"/>
              <a:ext cx="403400" cy="93025"/>
            </a:xfrm>
            <a:custGeom>
              <a:rect b="b" l="l" r="r" t="t"/>
              <a:pathLst>
                <a:path extrusionOk="0" h="3721" w="16136">
                  <a:moveTo>
                    <a:pt x="36" y="24"/>
                  </a:moveTo>
                  <a:lnTo>
                    <a:pt x="16112" y="36"/>
                  </a:lnTo>
                  <a:lnTo>
                    <a:pt x="16112" y="3697"/>
                  </a:lnTo>
                  <a:lnTo>
                    <a:pt x="36" y="3685"/>
                  </a:lnTo>
                  <a:lnTo>
                    <a:pt x="36" y="24"/>
                  </a:lnTo>
                  <a:close/>
                  <a:moveTo>
                    <a:pt x="0" y="0"/>
                  </a:moveTo>
                  <a:lnTo>
                    <a:pt x="0" y="3697"/>
                  </a:lnTo>
                  <a:lnTo>
                    <a:pt x="0" y="3709"/>
                  </a:lnTo>
                  <a:lnTo>
                    <a:pt x="16124" y="3720"/>
                  </a:lnTo>
                  <a:lnTo>
                    <a:pt x="16136" y="3720"/>
                  </a:lnTo>
                  <a:lnTo>
                    <a:pt x="16136" y="24"/>
                  </a:lnTo>
                  <a:lnTo>
                    <a:pt x="16136" y="12"/>
                  </a:lnTo>
                  <a:lnTo>
                    <a:pt x="12"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28"/>
            <p:cNvSpPr/>
            <p:nvPr/>
          </p:nvSpPr>
          <p:spPr>
            <a:xfrm>
              <a:off x="1222450" y="3017825"/>
              <a:ext cx="551575" cy="195700"/>
            </a:xfrm>
            <a:custGeom>
              <a:rect b="b" l="l" r="r" t="t"/>
              <a:pathLst>
                <a:path extrusionOk="0" h="7828" w="22063">
                  <a:moveTo>
                    <a:pt x="1162" y="24"/>
                  </a:moveTo>
                  <a:lnTo>
                    <a:pt x="20900" y="35"/>
                  </a:lnTo>
                  <a:cubicBezTo>
                    <a:pt x="21534" y="35"/>
                    <a:pt x="22039" y="540"/>
                    <a:pt x="22039" y="1174"/>
                  </a:cubicBezTo>
                  <a:lnTo>
                    <a:pt x="22039" y="6666"/>
                  </a:lnTo>
                  <a:cubicBezTo>
                    <a:pt x="22039" y="7299"/>
                    <a:pt x="21534" y="7804"/>
                    <a:pt x="20900" y="7804"/>
                  </a:cubicBezTo>
                  <a:lnTo>
                    <a:pt x="1162" y="7804"/>
                  </a:lnTo>
                  <a:cubicBezTo>
                    <a:pt x="529" y="7804"/>
                    <a:pt x="24" y="7299"/>
                    <a:pt x="24" y="6666"/>
                  </a:cubicBezTo>
                  <a:lnTo>
                    <a:pt x="24" y="1174"/>
                  </a:lnTo>
                  <a:cubicBezTo>
                    <a:pt x="24" y="540"/>
                    <a:pt x="529" y="35"/>
                    <a:pt x="1162" y="24"/>
                  </a:cubicBezTo>
                  <a:close/>
                  <a:moveTo>
                    <a:pt x="1162" y="0"/>
                  </a:moveTo>
                  <a:cubicBezTo>
                    <a:pt x="517" y="0"/>
                    <a:pt x="1" y="528"/>
                    <a:pt x="1" y="1174"/>
                  </a:cubicBezTo>
                  <a:lnTo>
                    <a:pt x="1" y="6666"/>
                  </a:lnTo>
                  <a:cubicBezTo>
                    <a:pt x="1" y="7311"/>
                    <a:pt x="517" y="7827"/>
                    <a:pt x="1162" y="7827"/>
                  </a:cubicBezTo>
                  <a:lnTo>
                    <a:pt x="20900" y="7827"/>
                  </a:lnTo>
                  <a:cubicBezTo>
                    <a:pt x="21546" y="7827"/>
                    <a:pt x="22062" y="7311"/>
                    <a:pt x="22062" y="6666"/>
                  </a:cubicBezTo>
                  <a:lnTo>
                    <a:pt x="22062" y="1174"/>
                  </a:lnTo>
                  <a:cubicBezTo>
                    <a:pt x="22062" y="528"/>
                    <a:pt x="21546" y="0"/>
                    <a:pt x="20900"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28"/>
            <p:cNvSpPr/>
            <p:nvPr/>
          </p:nvSpPr>
          <p:spPr>
            <a:xfrm>
              <a:off x="1006225" y="3635650"/>
              <a:ext cx="51375" cy="88925"/>
            </a:xfrm>
            <a:custGeom>
              <a:rect b="b" l="l" r="r" t="t"/>
              <a:pathLst>
                <a:path extrusionOk="0" h="3557" w="2055">
                  <a:moveTo>
                    <a:pt x="2019" y="24"/>
                  </a:moveTo>
                  <a:lnTo>
                    <a:pt x="2019" y="3521"/>
                  </a:lnTo>
                  <a:lnTo>
                    <a:pt x="1339" y="3521"/>
                  </a:lnTo>
                  <a:cubicBezTo>
                    <a:pt x="611" y="3521"/>
                    <a:pt x="24" y="2981"/>
                    <a:pt x="24" y="2324"/>
                  </a:cubicBezTo>
                  <a:lnTo>
                    <a:pt x="24" y="1233"/>
                  </a:lnTo>
                  <a:cubicBezTo>
                    <a:pt x="24" y="564"/>
                    <a:pt x="611" y="24"/>
                    <a:pt x="1339" y="24"/>
                  </a:cubicBezTo>
                  <a:close/>
                  <a:moveTo>
                    <a:pt x="1339" y="1"/>
                  </a:moveTo>
                  <a:cubicBezTo>
                    <a:pt x="599" y="1"/>
                    <a:pt x="1" y="552"/>
                    <a:pt x="1" y="1233"/>
                  </a:cubicBezTo>
                  <a:lnTo>
                    <a:pt x="1" y="2324"/>
                  </a:lnTo>
                  <a:cubicBezTo>
                    <a:pt x="1" y="3005"/>
                    <a:pt x="599" y="3556"/>
                    <a:pt x="1339" y="3556"/>
                  </a:cubicBezTo>
                  <a:lnTo>
                    <a:pt x="2055" y="3556"/>
                  </a:lnTo>
                  <a:lnTo>
                    <a:pt x="2055"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28"/>
            <p:cNvSpPr/>
            <p:nvPr/>
          </p:nvSpPr>
          <p:spPr>
            <a:xfrm>
              <a:off x="1178750" y="3635650"/>
              <a:ext cx="2183275" cy="88925"/>
            </a:xfrm>
            <a:custGeom>
              <a:rect b="b" l="l" r="r" t="t"/>
              <a:pathLst>
                <a:path extrusionOk="0" h="3557" w="87331">
                  <a:moveTo>
                    <a:pt x="85993" y="24"/>
                  </a:moveTo>
                  <a:cubicBezTo>
                    <a:pt x="86721" y="24"/>
                    <a:pt x="87307" y="564"/>
                    <a:pt x="87307" y="1233"/>
                  </a:cubicBezTo>
                  <a:lnTo>
                    <a:pt x="87307" y="2324"/>
                  </a:lnTo>
                  <a:cubicBezTo>
                    <a:pt x="87307" y="2981"/>
                    <a:pt x="86721" y="3521"/>
                    <a:pt x="85993" y="3521"/>
                  </a:cubicBezTo>
                  <a:lnTo>
                    <a:pt x="35" y="3521"/>
                  </a:lnTo>
                  <a:lnTo>
                    <a:pt x="35" y="24"/>
                  </a:lnTo>
                  <a:close/>
                  <a:moveTo>
                    <a:pt x="0" y="1"/>
                  </a:moveTo>
                  <a:lnTo>
                    <a:pt x="0" y="3556"/>
                  </a:lnTo>
                  <a:lnTo>
                    <a:pt x="85993" y="3556"/>
                  </a:lnTo>
                  <a:cubicBezTo>
                    <a:pt x="86732" y="3556"/>
                    <a:pt x="87331" y="3005"/>
                    <a:pt x="87331" y="2324"/>
                  </a:cubicBezTo>
                  <a:lnTo>
                    <a:pt x="87331" y="1233"/>
                  </a:lnTo>
                  <a:cubicBezTo>
                    <a:pt x="87331" y="552"/>
                    <a:pt x="86732" y="1"/>
                    <a:pt x="85993"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28"/>
            <p:cNvSpPr/>
            <p:nvPr/>
          </p:nvSpPr>
          <p:spPr>
            <a:xfrm>
              <a:off x="1056700" y="3724250"/>
              <a:ext cx="122650" cy="1063500"/>
            </a:xfrm>
            <a:custGeom>
              <a:rect b="b" l="l" r="r" t="t"/>
              <a:pathLst>
                <a:path extrusionOk="0" h="42540" w="4906">
                  <a:moveTo>
                    <a:pt x="0" y="1"/>
                  </a:moveTo>
                  <a:lnTo>
                    <a:pt x="0" y="41308"/>
                  </a:lnTo>
                  <a:cubicBezTo>
                    <a:pt x="12" y="41988"/>
                    <a:pt x="564" y="42540"/>
                    <a:pt x="1244" y="42540"/>
                  </a:cubicBezTo>
                  <a:lnTo>
                    <a:pt x="3673" y="42540"/>
                  </a:lnTo>
                  <a:cubicBezTo>
                    <a:pt x="4354" y="42540"/>
                    <a:pt x="4906" y="41988"/>
                    <a:pt x="4906" y="41308"/>
                  </a:cubicBezTo>
                  <a:lnTo>
                    <a:pt x="4906" y="1"/>
                  </a:lnTo>
                  <a:lnTo>
                    <a:pt x="4882" y="1"/>
                  </a:lnTo>
                  <a:lnTo>
                    <a:pt x="4882" y="41308"/>
                  </a:lnTo>
                  <a:cubicBezTo>
                    <a:pt x="4882" y="41976"/>
                    <a:pt x="4342" y="42516"/>
                    <a:pt x="3673" y="42516"/>
                  </a:cubicBezTo>
                  <a:lnTo>
                    <a:pt x="1244" y="42516"/>
                  </a:lnTo>
                  <a:cubicBezTo>
                    <a:pt x="575" y="42516"/>
                    <a:pt x="36" y="41976"/>
                    <a:pt x="36" y="41308"/>
                  </a:cubicBezTo>
                  <a:lnTo>
                    <a:pt x="36"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28"/>
            <p:cNvSpPr/>
            <p:nvPr/>
          </p:nvSpPr>
          <p:spPr>
            <a:xfrm>
              <a:off x="1056700" y="3532100"/>
              <a:ext cx="122650" cy="103875"/>
            </a:xfrm>
            <a:custGeom>
              <a:rect b="b" l="l" r="r" t="t"/>
              <a:pathLst>
                <a:path extrusionOk="0" h="4155" w="4906">
                  <a:moveTo>
                    <a:pt x="1244" y="0"/>
                  </a:moveTo>
                  <a:cubicBezTo>
                    <a:pt x="564" y="0"/>
                    <a:pt x="12" y="552"/>
                    <a:pt x="0" y="1233"/>
                  </a:cubicBezTo>
                  <a:lnTo>
                    <a:pt x="0" y="4155"/>
                  </a:lnTo>
                  <a:lnTo>
                    <a:pt x="36" y="4155"/>
                  </a:lnTo>
                  <a:lnTo>
                    <a:pt x="36" y="1233"/>
                  </a:lnTo>
                  <a:cubicBezTo>
                    <a:pt x="36" y="564"/>
                    <a:pt x="575" y="24"/>
                    <a:pt x="1244" y="24"/>
                  </a:cubicBezTo>
                  <a:lnTo>
                    <a:pt x="3673" y="24"/>
                  </a:lnTo>
                  <a:cubicBezTo>
                    <a:pt x="4342" y="24"/>
                    <a:pt x="4882" y="564"/>
                    <a:pt x="4882" y="1233"/>
                  </a:cubicBezTo>
                  <a:lnTo>
                    <a:pt x="4882" y="4155"/>
                  </a:lnTo>
                  <a:lnTo>
                    <a:pt x="4906" y="4155"/>
                  </a:lnTo>
                  <a:lnTo>
                    <a:pt x="4906" y="1233"/>
                  </a:lnTo>
                  <a:cubicBezTo>
                    <a:pt x="4906" y="552"/>
                    <a:pt x="4354" y="0"/>
                    <a:pt x="3673"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28"/>
            <p:cNvSpPr/>
            <p:nvPr/>
          </p:nvSpPr>
          <p:spPr>
            <a:xfrm>
              <a:off x="3158125" y="3532100"/>
              <a:ext cx="122650" cy="104750"/>
            </a:xfrm>
            <a:custGeom>
              <a:rect b="b" l="l" r="r" t="t"/>
              <a:pathLst>
                <a:path extrusionOk="0" h="4190" w="4906">
                  <a:moveTo>
                    <a:pt x="1232" y="0"/>
                  </a:moveTo>
                  <a:cubicBezTo>
                    <a:pt x="552" y="0"/>
                    <a:pt x="0" y="552"/>
                    <a:pt x="0" y="1233"/>
                  </a:cubicBezTo>
                  <a:lnTo>
                    <a:pt x="0" y="4190"/>
                  </a:lnTo>
                  <a:lnTo>
                    <a:pt x="24" y="4190"/>
                  </a:lnTo>
                  <a:lnTo>
                    <a:pt x="24" y="1233"/>
                  </a:lnTo>
                  <a:cubicBezTo>
                    <a:pt x="24" y="564"/>
                    <a:pt x="563" y="24"/>
                    <a:pt x="1232" y="24"/>
                  </a:cubicBezTo>
                  <a:lnTo>
                    <a:pt x="3673" y="24"/>
                  </a:lnTo>
                  <a:cubicBezTo>
                    <a:pt x="4342" y="24"/>
                    <a:pt x="4870" y="564"/>
                    <a:pt x="4882" y="1233"/>
                  </a:cubicBezTo>
                  <a:lnTo>
                    <a:pt x="4882" y="4072"/>
                  </a:lnTo>
                  <a:lnTo>
                    <a:pt x="4905" y="4072"/>
                  </a:lnTo>
                  <a:lnTo>
                    <a:pt x="4905" y="1233"/>
                  </a:lnTo>
                  <a:cubicBezTo>
                    <a:pt x="4905" y="552"/>
                    <a:pt x="4354" y="0"/>
                    <a:pt x="3673"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28"/>
            <p:cNvSpPr/>
            <p:nvPr/>
          </p:nvSpPr>
          <p:spPr>
            <a:xfrm>
              <a:off x="3158125" y="3723375"/>
              <a:ext cx="122650" cy="1064375"/>
            </a:xfrm>
            <a:custGeom>
              <a:rect b="b" l="l" r="r" t="t"/>
              <a:pathLst>
                <a:path extrusionOk="0" h="42575" w="4906">
                  <a:moveTo>
                    <a:pt x="4882" y="1"/>
                  </a:moveTo>
                  <a:lnTo>
                    <a:pt x="4882" y="41343"/>
                  </a:lnTo>
                  <a:cubicBezTo>
                    <a:pt x="4870" y="42011"/>
                    <a:pt x="4342" y="42540"/>
                    <a:pt x="3673" y="42551"/>
                  </a:cubicBezTo>
                  <a:lnTo>
                    <a:pt x="1232" y="42551"/>
                  </a:lnTo>
                  <a:cubicBezTo>
                    <a:pt x="563" y="42551"/>
                    <a:pt x="24" y="42011"/>
                    <a:pt x="24" y="41343"/>
                  </a:cubicBezTo>
                  <a:lnTo>
                    <a:pt x="24" y="36"/>
                  </a:lnTo>
                  <a:lnTo>
                    <a:pt x="0" y="36"/>
                  </a:lnTo>
                  <a:lnTo>
                    <a:pt x="0" y="41343"/>
                  </a:lnTo>
                  <a:cubicBezTo>
                    <a:pt x="0" y="42023"/>
                    <a:pt x="552" y="42575"/>
                    <a:pt x="1232" y="42575"/>
                  </a:cubicBezTo>
                  <a:lnTo>
                    <a:pt x="3673" y="42575"/>
                  </a:lnTo>
                  <a:cubicBezTo>
                    <a:pt x="4354" y="42575"/>
                    <a:pt x="4905" y="42023"/>
                    <a:pt x="4905" y="41343"/>
                  </a:cubicBezTo>
                  <a:lnTo>
                    <a:pt x="4905"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28"/>
            <p:cNvSpPr/>
            <p:nvPr/>
          </p:nvSpPr>
          <p:spPr>
            <a:xfrm>
              <a:off x="1793350" y="4184275"/>
              <a:ext cx="134100" cy="39325"/>
            </a:xfrm>
            <a:custGeom>
              <a:rect b="b" l="l" r="r" t="t"/>
              <a:pathLst>
                <a:path extrusionOk="0" h="1573" w="5364">
                  <a:moveTo>
                    <a:pt x="24" y="0"/>
                  </a:moveTo>
                  <a:lnTo>
                    <a:pt x="1" y="24"/>
                  </a:lnTo>
                  <a:cubicBezTo>
                    <a:pt x="822" y="739"/>
                    <a:pt x="1632" y="1220"/>
                    <a:pt x="2394" y="1443"/>
                  </a:cubicBezTo>
                  <a:cubicBezTo>
                    <a:pt x="2723" y="1526"/>
                    <a:pt x="3063" y="1573"/>
                    <a:pt x="3404" y="1573"/>
                  </a:cubicBezTo>
                  <a:cubicBezTo>
                    <a:pt x="4084" y="1561"/>
                    <a:pt x="4741" y="1420"/>
                    <a:pt x="5363" y="1138"/>
                  </a:cubicBezTo>
                  <a:lnTo>
                    <a:pt x="5352" y="1115"/>
                  </a:lnTo>
                  <a:cubicBezTo>
                    <a:pt x="4667" y="1401"/>
                    <a:pt x="4016" y="1547"/>
                    <a:pt x="3402" y="1547"/>
                  </a:cubicBezTo>
                  <a:cubicBezTo>
                    <a:pt x="3059" y="1547"/>
                    <a:pt x="2726" y="1501"/>
                    <a:pt x="2406" y="1408"/>
                  </a:cubicBezTo>
                  <a:cubicBezTo>
                    <a:pt x="1643" y="1197"/>
                    <a:pt x="834" y="728"/>
                    <a:pt x="24"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28"/>
            <p:cNvSpPr/>
            <p:nvPr/>
          </p:nvSpPr>
          <p:spPr>
            <a:xfrm>
              <a:off x="1813300" y="4062225"/>
              <a:ext cx="117375" cy="93025"/>
            </a:xfrm>
            <a:custGeom>
              <a:rect b="b" l="l" r="r" t="t"/>
              <a:pathLst>
                <a:path extrusionOk="0" h="3721" w="4695">
                  <a:moveTo>
                    <a:pt x="24" y="0"/>
                  </a:moveTo>
                  <a:lnTo>
                    <a:pt x="1" y="12"/>
                  </a:lnTo>
                  <a:cubicBezTo>
                    <a:pt x="446" y="1162"/>
                    <a:pt x="1127" y="2559"/>
                    <a:pt x="2383" y="3181"/>
                  </a:cubicBezTo>
                  <a:cubicBezTo>
                    <a:pt x="3040" y="3521"/>
                    <a:pt x="3756" y="3709"/>
                    <a:pt x="4495" y="3720"/>
                  </a:cubicBezTo>
                  <a:lnTo>
                    <a:pt x="4694" y="3720"/>
                  </a:lnTo>
                  <a:lnTo>
                    <a:pt x="4694" y="3697"/>
                  </a:lnTo>
                  <a:cubicBezTo>
                    <a:pt x="4650" y="3698"/>
                    <a:pt x="4606" y="3699"/>
                    <a:pt x="4561" y="3699"/>
                  </a:cubicBezTo>
                  <a:cubicBezTo>
                    <a:pt x="3808" y="3699"/>
                    <a:pt x="3059" y="3512"/>
                    <a:pt x="2394" y="3157"/>
                  </a:cubicBezTo>
                  <a:cubicBezTo>
                    <a:pt x="1151" y="2547"/>
                    <a:pt x="470" y="1150"/>
                    <a:pt x="24"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28"/>
            <p:cNvSpPr/>
            <p:nvPr/>
          </p:nvSpPr>
          <p:spPr>
            <a:xfrm>
              <a:off x="1791875" y="4864000"/>
              <a:ext cx="88625" cy="30875"/>
            </a:xfrm>
            <a:custGeom>
              <a:rect b="b" l="l" r="r" t="t"/>
              <a:pathLst>
                <a:path extrusionOk="0" h="1235" w="3545">
                  <a:moveTo>
                    <a:pt x="2500" y="36"/>
                  </a:moveTo>
                  <a:cubicBezTo>
                    <a:pt x="2571" y="36"/>
                    <a:pt x="3463" y="118"/>
                    <a:pt x="3510" y="365"/>
                  </a:cubicBezTo>
                  <a:cubicBezTo>
                    <a:pt x="3521" y="458"/>
                    <a:pt x="3416" y="564"/>
                    <a:pt x="3169" y="681"/>
                  </a:cubicBezTo>
                  <a:cubicBezTo>
                    <a:pt x="2588" y="976"/>
                    <a:pt x="1839" y="1206"/>
                    <a:pt x="1220" y="1206"/>
                  </a:cubicBezTo>
                  <a:cubicBezTo>
                    <a:pt x="927" y="1206"/>
                    <a:pt x="662" y="1154"/>
                    <a:pt x="459" y="1033"/>
                  </a:cubicBezTo>
                  <a:cubicBezTo>
                    <a:pt x="189" y="869"/>
                    <a:pt x="36" y="588"/>
                    <a:pt x="24" y="189"/>
                  </a:cubicBezTo>
                  <a:lnTo>
                    <a:pt x="24" y="189"/>
                  </a:lnTo>
                  <a:cubicBezTo>
                    <a:pt x="128" y="223"/>
                    <a:pt x="677" y="401"/>
                    <a:pt x="1284" y="401"/>
                  </a:cubicBezTo>
                  <a:cubicBezTo>
                    <a:pt x="1705" y="401"/>
                    <a:pt x="2154" y="315"/>
                    <a:pt x="2500" y="36"/>
                  </a:cubicBezTo>
                  <a:close/>
                  <a:moveTo>
                    <a:pt x="2477" y="1"/>
                  </a:moveTo>
                  <a:cubicBezTo>
                    <a:pt x="2135" y="279"/>
                    <a:pt x="1689" y="364"/>
                    <a:pt x="1270" y="364"/>
                  </a:cubicBezTo>
                  <a:cubicBezTo>
                    <a:pt x="611" y="364"/>
                    <a:pt x="20" y="153"/>
                    <a:pt x="13" y="153"/>
                  </a:cubicBezTo>
                  <a:lnTo>
                    <a:pt x="1" y="153"/>
                  </a:lnTo>
                  <a:lnTo>
                    <a:pt x="1" y="177"/>
                  </a:lnTo>
                  <a:cubicBezTo>
                    <a:pt x="1" y="588"/>
                    <a:pt x="153" y="881"/>
                    <a:pt x="447" y="1057"/>
                  </a:cubicBezTo>
                  <a:cubicBezTo>
                    <a:pt x="662" y="1175"/>
                    <a:pt x="897" y="1234"/>
                    <a:pt x="1142" y="1234"/>
                  </a:cubicBezTo>
                  <a:cubicBezTo>
                    <a:pt x="1165" y="1234"/>
                    <a:pt x="1187" y="1234"/>
                    <a:pt x="1210" y="1233"/>
                  </a:cubicBezTo>
                  <a:cubicBezTo>
                    <a:pt x="1914" y="1233"/>
                    <a:pt x="2735" y="928"/>
                    <a:pt x="3169" y="705"/>
                  </a:cubicBezTo>
                  <a:cubicBezTo>
                    <a:pt x="3427" y="576"/>
                    <a:pt x="3545" y="458"/>
                    <a:pt x="3521" y="353"/>
                  </a:cubicBezTo>
                  <a:cubicBezTo>
                    <a:pt x="3463" y="83"/>
                    <a:pt x="2524" y="1"/>
                    <a:pt x="2477"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28"/>
            <p:cNvSpPr/>
            <p:nvPr/>
          </p:nvSpPr>
          <p:spPr>
            <a:xfrm>
              <a:off x="1695375" y="4266125"/>
              <a:ext cx="216525" cy="514900"/>
            </a:xfrm>
            <a:custGeom>
              <a:rect b="b" l="l" r="r" t="t"/>
              <a:pathLst>
                <a:path extrusionOk="0" h="20596" w="8661">
                  <a:moveTo>
                    <a:pt x="2828" y="0"/>
                  </a:moveTo>
                  <a:lnTo>
                    <a:pt x="2816" y="24"/>
                  </a:lnTo>
                  <a:cubicBezTo>
                    <a:pt x="5140" y="1936"/>
                    <a:pt x="7370" y="3943"/>
                    <a:pt x="8027" y="5562"/>
                  </a:cubicBezTo>
                  <a:cubicBezTo>
                    <a:pt x="8508" y="6759"/>
                    <a:pt x="8391" y="9693"/>
                    <a:pt x="7686" y="14035"/>
                  </a:cubicBezTo>
                  <a:cubicBezTo>
                    <a:pt x="7170" y="17250"/>
                    <a:pt x="6513" y="20149"/>
                    <a:pt x="6478" y="20313"/>
                  </a:cubicBezTo>
                  <a:cubicBezTo>
                    <a:pt x="6404" y="20340"/>
                    <a:pt x="5766" y="20572"/>
                    <a:pt x="4917" y="20572"/>
                  </a:cubicBezTo>
                  <a:cubicBezTo>
                    <a:pt x="4286" y="20572"/>
                    <a:pt x="3537" y="20444"/>
                    <a:pt x="2816" y="20008"/>
                  </a:cubicBezTo>
                  <a:lnTo>
                    <a:pt x="3051" y="10808"/>
                  </a:lnTo>
                  <a:lnTo>
                    <a:pt x="24" y="8039"/>
                  </a:lnTo>
                  <a:lnTo>
                    <a:pt x="0" y="8050"/>
                  </a:lnTo>
                  <a:lnTo>
                    <a:pt x="3028" y="10820"/>
                  </a:lnTo>
                  <a:lnTo>
                    <a:pt x="2793" y="20020"/>
                  </a:lnTo>
                  <a:cubicBezTo>
                    <a:pt x="3420" y="20396"/>
                    <a:pt x="4126" y="20595"/>
                    <a:pt x="4854" y="20595"/>
                  </a:cubicBezTo>
                  <a:cubicBezTo>
                    <a:pt x="4875" y="20595"/>
                    <a:pt x="4896" y="20595"/>
                    <a:pt x="4917" y="20595"/>
                  </a:cubicBezTo>
                  <a:cubicBezTo>
                    <a:pt x="5457" y="20595"/>
                    <a:pt x="5985" y="20501"/>
                    <a:pt x="6490" y="20325"/>
                  </a:cubicBezTo>
                  <a:lnTo>
                    <a:pt x="6501" y="20325"/>
                  </a:lnTo>
                  <a:cubicBezTo>
                    <a:pt x="6501" y="20301"/>
                    <a:pt x="7182" y="17333"/>
                    <a:pt x="7710" y="14047"/>
                  </a:cubicBezTo>
                  <a:cubicBezTo>
                    <a:pt x="8191" y="11007"/>
                    <a:pt x="8660" y="7076"/>
                    <a:pt x="8050" y="5551"/>
                  </a:cubicBezTo>
                  <a:cubicBezTo>
                    <a:pt x="7393" y="3920"/>
                    <a:pt x="5152" y="1925"/>
                    <a:pt x="2828"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28"/>
            <p:cNvSpPr/>
            <p:nvPr/>
          </p:nvSpPr>
          <p:spPr>
            <a:xfrm>
              <a:off x="1269975" y="4819700"/>
              <a:ext cx="80700" cy="68100"/>
            </a:xfrm>
            <a:custGeom>
              <a:rect b="b" l="l" r="r" t="t"/>
              <a:pathLst>
                <a:path extrusionOk="0" h="2724" w="3228">
                  <a:moveTo>
                    <a:pt x="381" y="44"/>
                  </a:moveTo>
                  <a:cubicBezTo>
                    <a:pt x="506" y="251"/>
                    <a:pt x="1343" y="1597"/>
                    <a:pt x="2488" y="1644"/>
                  </a:cubicBezTo>
                  <a:cubicBezTo>
                    <a:pt x="2547" y="1702"/>
                    <a:pt x="3204" y="2395"/>
                    <a:pt x="3075" y="2629"/>
                  </a:cubicBezTo>
                  <a:cubicBezTo>
                    <a:pt x="3042" y="2675"/>
                    <a:pt x="2977" y="2699"/>
                    <a:pt x="2879" y="2699"/>
                  </a:cubicBezTo>
                  <a:cubicBezTo>
                    <a:pt x="2800" y="2699"/>
                    <a:pt x="2702" y="2684"/>
                    <a:pt x="2582" y="2653"/>
                  </a:cubicBezTo>
                  <a:cubicBezTo>
                    <a:pt x="1573" y="2395"/>
                    <a:pt x="376" y="1773"/>
                    <a:pt x="141" y="1034"/>
                  </a:cubicBezTo>
                  <a:cubicBezTo>
                    <a:pt x="37" y="708"/>
                    <a:pt x="117" y="370"/>
                    <a:pt x="381" y="44"/>
                  </a:cubicBezTo>
                  <a:close/>
                  <a:moveTo>
                    <a:pt x="388" y="1"/>
                  </a:moveTo>
                  <a:lnTo>
                    <a:pt x="376" y="13"/>
                  </a:lnTo>
                  <a:cubicBezTo>
                    <a:pt x="94" y="353"/>
                    <a:pt x="1" y="693"/>
                    <a:pt x="118" y="1034"/>
                  </a:cubicBezTo>
                  <a:cubicBezTo>
                    <a:pt x="353" y="1796"/>
                    <a:pt x="1561" y="2418"/>
                    <a:pt x="2571" y="2676"/>
                  </a:cubicBezTo>
                  <a:cubicBezTo>
                    <a:pt x="2664" y="2700"/>
                    <a:pt x="2770" y="2723"/>
                    <a:pt x="2876" y="2723"/>
                  </a:cubicBezTo>
                  <a:cubicBezTo>
                    <a:pt x="2993" y="2723"/>
                    <a:pt x="3052" y="2700"/>
                    <a:pt x="3075" y="2641"/>
                  </a:cubicBezTo>
                  <a:cubicBezTo>
                    <a:pt x="3228" y="2383"/>
                    <a:pt x="2524" y="1655"/>
                    <a:pt x="2488" y="1620"/>
                  </a:cubicBezTo>
                  <a:cubicBezTo>
                    <a:pt x="1280" y="1573"/>
                    <a:pt x="400" y="24"/>
                    <a:pt x="400" y="13"/>
                  </a:cubicBezTo>
                  <a:lnTo>
                    <a:pt x="388"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28"/>
            <p:cNvSpPr/>
            <p:nvPr/>
          </p:nvSpPr>
          <p:spPr>
            <a:xfrm>
              <a:off x="1329525" y="4268450"/>
              <a:ext cx="382300" cy="522250"/>
            </a:xfrm>
            <a:custGeom>
              <a:rect b="b" l="l" r="r" t="t"/>
              <a:pathLst>
                <a:path extrusionOk="0" h="20890" w="15292">
                  <a:moveTo>
                    <a:pt x="5129" y="1"/>
                  </a:moveTo>
                  <a:lnTo>
                    <a:pt x="5117" y="48"/>
                  </a:lnTo>
                  <a:cubicBezTo>
                    <a:pt x="4671" y="1773"/>
                    <a:pt x="5117" y="4601"/>
                    <a:pt x="5563" y="6678"/>
                  </a:cubicBezTo>
                  <a:cubicBezTo>
                    <a:pt x="6032" y="8849"/>
                    <a:pt x="6607" y="10668"/>
                    <a:pt x="6654" y="10797"/>
                  </a:cubicBezTo>
                  <a:lnTo>
                    <a:pt x="1" y="18038"/>
                  </a:lnTo>
                  <a:cubicBezTo>
                    <a:pt x="646" y="20126"/>
                    <a:pt x="2723" y="20877"/>
                    <a:pt x="2747" y="20889"/>
                  </a:cubicBezTo>
                  <a:lnTo>
                    <a:pt x="2758" y="20889"/>
                  </a:lnTo>
                  <a:lnTo>
                    <a:pt x="2758" y="20877"/>
                  </a:lnTo>
                  <a:cubicBezTo>
                    <a:pt x="2782" y="20866"/>
                    <a:pt x="5422" y="18953"/>
                    <a:pt x="8156" y="16676"/>
                  </a:cubicBezTo>
                  <a:cubicBezTo>
                    <a:pt x="10691" y="14576"/>
                    <a:pt x="13824" y="11724"/>
                    <a:pt x="14399" y="10081"/>
                  </a:cubicBezTo>
                  <a:cubicBezTo>
                    <a:pt x="15291" y="7547"/>
                    <a:pt x="14047" y="3873"/>
                    <a:pt x="13238" y="1902"/>
                  </a:cubicBezTo>
                  <a:lnTo>
                    <a:pt x="13214" y="1914"/>
                  </a:lnTo>
                  <a:cubicBezTo>
                    <a:pt x="14024" y="3873"/>
                    <a:pt x="15256" y="7547"/>
                    <a:pt x="14376" y="10070"/>
                  </a:cubicBezTo>
                  <a:cubicBezTo>
                    <a:pt x="13918" y="11384"/>
                    <a:pt x="11759" y="13649"/>
                    <a:pt x="8145" y="16665"/>
                  </a:cubicBezTo>
                  <a:cubicBezTo>
                    <a:pt x="5469" y="18882"/>
                    <a:pt x="2888" y="20760"/>
                    <a:pt x="2747" y="20866"/>
                  </a:cubicBezTo>
                  <a:cubicBezTo>
                    <a:pt x="2618" y="20819"/>
                    <a:pt x="658" y="20056"/>
                    <a:pt x="24" y="18038"/>
                  </a:cubicBezTo>
                  <a:lnTo>
                    <a:pt x="6678" y="10785"/>
                  </a:lnTo>
                  <a:cubicBezTo>
                    <a:pt x="6678" y="10762"/>
                    <a:pt x="6079" y="8908"/>
                    <a:pt x="5587" y="6655"/>
                  </a:cubicBezTo>
                  <a:cubicBezTo>
                    <a:pt x="5141" y="4601"/>
                    <a:pt x="4695" y="1761"/>
                    <a:pt x="5141" y="48"/>
                  </a:cubicBezTo>
                  <a:lnTo>
                    <a:pt x="5152"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28"/>
            <p:cNvSpPr/>
            <p:nvPr/>
          </p:nvSpPr>
          <p:spPr>
            <a:xfrm>
              <a:off x="1455675" y="3937075"/>
              <a:ext cx="359400" cy="381875"/>
            </a:xfrm>
            <a:custGeom>
              <a:rect b="b" l="l" r="r" t="t"/>
              <a:pathLst>
                <a:path extrusionOk="0" h="15275" w="14376">
                  <a:moveTo>
                    <a:pt x="7164" y="1"/>
                  </a:moveTo>
                  <a:cubicBezTo>
                    <a:pt x="6456" y="1"/>
                    <a:pt x="5766" y="88"/>
                    <a:pt x="5164" y="359"/>
                  </a:cubicBezTo>
                  <a:lnTo>
                    <a:pt x="5176" y="383"/>
                  </a:lnTo>
                  <a:cubicBezTo>
                    <a:pt x="5784" y="112"/>
                    <a:pt x="6465" y="29"/>
                    <a:pt x="7165" y="29"/>
                  </a:cubicBezTo>
                  <a:cubicBezTo>
                    <a:pt x="7559" y="29"/>
                    <a:pt x="7959" y="56"/>
                    <a:pt x="8356" y="89"/>
                  </a:cubicBezTo>
                  <a:lnTo>
                    <a:pt x="8356" y="66"/>
                  </a:lnTo>
                  <a:cubicBezTo>
                    <a:pt x="7961" y="28"/>
                    <a:pt x="7559" y="1"/>
                    <a:pt x="7164" y="1"/>
                  </a:cubicBezTo>
                  <a:close/>
                  <a:moveTo>
                    <a:pt x="11489" y="735"/>
                  </a:moveTo>
                  <a:lnTo>
                    <a:pt x="11477" y="758"/>
                  </a:lnTo>
                  <a:cubicBezTo>
                    <a:pt x="13414" y="1591"/>
                    <a:pt x="14376" y="3070"/>
                    <a:pt x="14317" y="5159"/>
                  </a:cubicBezTo>
                  <a:cubicBezTo>
                    <a:pt x="14235" y="7611"/>
                    <a:pt x="13613" y="10017"/>
                    <a:pt x="12510" y="12223"/>
                  </a:cubicBezTo>
                  <a:lnTo>
                    <a:pt x="12534" y="12235"/>
                  </a:lnTo>
                  <a:cubicBezTo>
                    <a:pt x="13637" y="10029"/>
                    <a:pt x="14259" y="7611"/>
                    <a:pt x="14352" y="5159"/>
                  </a:cubicBezTo>
                  <a:cubicBezTo>
                    <a:pt x="14376" y="4021"/>
                    <a:pt x="14094" y="3047"/>
                    <a:pt x="13519" y="2272"/>
                  </a:cubicBezTo>
                  <a:cubicBezTo>
                    <a:pt x="12991" y="1580"/>
                    <a:pt x="12287" y="1052"/>
                    <a:pt x="11489" y="735"/>
                  </a:cubicBezTo>
                  <a:close/>
                  <a:moveTo>
                    <a:pt x="2911" y="7600"/>
                  </a:moveTo>
                  <a:cubicBezTo>
                    <a:pt x="2489" y="8961"/>
                    <a:pt x="1784" y="10123"/>
                    <a:pt x="881" y="11613"/>
                  </a:cubicBezTo>
                  <a:lnTo>
                    <a:pt x="541" y="12176"/>
                  </a:lnTo>
                  <a:lnTo>
                    <a:pt x="505" y="12223"/>
                  </a:lnTo>
                  <a:lnTo>
                    <a:pt x="411" y="12376"/>
                  </a:lnTo>
                  <a:lnTo>
                    <a:pt x="388" y="12388"/>
                  </a:lnTo>
                  <a:cubicBezTo>
                    <a:pt x="95" y="12775"/>
                    <a:pt x="1" y="13139"/>
                    <a:pt x="142" y="13479"/>
                  </a:cubicBezTo>
                  <a:cubicBezTo>
                    <a:pt x="435" y="14218"/>
                    <a:pt x="1843" y="14840"/>
                    <a:pt x="3897" y="15122"/>
                  </a:cubicBezTo>
                  <a:cubicBezTo>
                    <a:pt x="4659" y="15227"/>
                    <a:pt x="5434" y="15274"/>
                    <a:pt x="6220" y="15274"/>
                  </a:cubicBezTo>
                  <a:cubicBezTo>
                    <a:pt x="6948" y="15274"/>
                    <a:pt x="7687" y="15216"/>
                    <a:pt x="8415" y="15110"/>
                  </a:cubicBezTo>
                  <a:cubicBezTo>
                    <a:pt x="9506" y="14958"/>
                    <a:pt x="10926" y="14582"/>
                    <a:pt x="11548" y="13784"/>
                  </a:cubicBezTo>
                  <a:cubicBezTo>
                    <a:pt x="11653" y="13643"/>
                    <a:pt x="11747" y="13514"/>
                    <a:pt x="11841" y="13385"/>
                  </a:cubicBezTo>
                  <a:lnTo>
                    <a:pt x="11818" y="13362"/>
                  </a:lnTo>
                  <a:cubicBezTo>
                    <a:pt x="11724" y="13502"/>
                    <a:pt x="11630" y="13631"/>
                    <a:pt x="11536" y="13761"/>
                  </a:cubicBezTo>
                  <a:cubicBezTo>
                    <a:pt x="10926" y="14570"/>
                    <a:pt x="9506" y="14922"/>
                    <a:pt x="8426" y="15087"/>
                  </a:cubicBezTo>
                  <a:cubicBezTo>
                    <a:pt x="7675" y="15186"/>
                    <a:pt x="6918" y="15236"/>
                    <a:pt x="6162" y="15236"/>
                  </a:cubicBezTo>
                  <a:cubicBezTo>
                    <a:pt x="5405" y="15236"/>
                    <a:pt x="4648" y="15186"/>
                    <a:pt x="3897" y="15087"/>
                  </a:cubicBezTo>
                  <a:cubicBezTo>
                    <a:pt x="1855" y="14805"/>
                    <a:pt x="458" y="14183"/>
                    <a:pt x="165" y="13455"/>
                  </a:cubicBezTo>
                  <a:cubicBezTo>
                    <a:pt x="36" y="13127"/>
                    <a:pt x="118" y="12763"/>
                    <a:pt x="423" y="12399"/>
                  </a:cubicBezTo>
                  <a:lnTo>
                    <a:pt x="435" y="12376"/>
                  </a:lnTo>
                  <a:lnTo>
                    <a:pt x="529" y="12235"/>
                  </a:lnTo>
                  <a:lnTo>
                    <a:pt x="564" y="12176"/>
                  </a:lnTo>
                  <a:lnTo>
                    <a:pt x="904" y="11613"/>
                  </a:lnTo>
                  <a:cubicBezTo>
                    <a:pt x="1808" y="10134"/>
                    <a:pt x="2500" y="8961"/>
                    <a:pt x="2946" y="760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28"/>
            <p:cNvSpPr/>
            <p:nvPr/>
          </p:nvSpPr>
          <p:spPr>
            <a:xfrm>
              <a:off x="1649600" y="3840075"/>
              <a:ext cx="103300" cy="135050"/>
            </a:xfrm>
            <a:custGeom>
              <a:rect b="b" l="l" r="r" t="t"/>
              <a:pathLst>
                <a:path extrusionOk="0" h="5402" w="4132">
                  <a:moveTo>
                    <a:pt x="1018" y="11"/>
                  </a:moveTo>
                  <a:cubicBezTo>
                    <a:pt x="1145" y="11"/>
                    <a:pt x="1318" y="22"/>
                    <a:pt x="1549" y="38"/>
                  </a:cubicBezTo>
                  <a:cubicBezTo>
                    <a:pt x="1819" y="62"/>
                    <a:pt x="2171" y="73"/>
                    <a:pt x="2606" y="97"/>
                  </a:cubicBezTo>
                  <a:cubicBezTo>
                    <a:pt x="2758" y="106"/>
                    <a:pt x="2912" y="110"/>
                    <a:pt x="3067" y="110"/>
                  </a:cubicBezTo>
                  <a:cubicBezTo>
                    <a:pt x="3317" y="110"/>
                    <a:pt x="3568" y="100"/>
                    <a:pt x="3814" y="85"/>
                  </a:cubicBezTo>
                  <a:cubicBezTo>
                    <a:pt x="4037" y="1094"/>
                    <a:pt x="4108" y="2127"/>
                    <a:pt x="4026" y="3160"/>
                  </a:cubicBezTo>
                  <a:cubicBezTo>
                    <a:pt x="3932" y="4275"/>
                    <a:pt x="3638" y="5037"/>
                    <a:pt x="3192" y="5307"/>
                  </a:cubicBezTo>
                  <a:cubicBezTo>
                    <a:pt x="3118" y="5350"/>
                    <a:pt x="3018" y="5372"/>
                    <a:pt x="2897" y="5372"/>
                  </a:cubicBezTo>
                  <a:cubicBezTo>
                    <a:pt x="2251" y="5372"/>
                    <a:pt x="1026" y="4749"/>
                    <a:pt x="177" y="3336"/>
                  </a:cubicBezTo>
                  <a:cubicBezTo>
                    <a:pt x="282" y="3254"/>
                    <a:pt x="294" y="3007"/>
                    <a:pt x="200" y="2620"/>
                  </a:cubicBezTo>
                  <a:cubicBezTo>
                    <a:pt x="24" y="1834"/>
                    <a:pt x="259" y="1564"/>
                    <a:pt x="470" y="1341"/>
                  </a:cubicBezTo>
                  <a:cubicBezTo>
                    <a:pt x="669" y="1118"/>
                    <a:pt x="857" y="895"/>
                    <a:pt x="728" y="296"/>
                  </a:cubicBezTo>
                  <a:cubicBezTo>
                    <a:pt x="693" y="179"/>
                    <a:pt x="705" y="120"/>
                    <a:pt x="728" y="73"/>
                  </a:cubicBezTo>
                  <a:cubicBezTo>
                    <a:pt x="773" y="28"/>
                    <a:pt x="862" y="11"/>
                    <a:pt x="1018" y="11"/>
                  </a:cubicBezTo>
                  <a:close/>
                  <a:moveTo>
                    <a:pt x="1028" y="1"/>
                  </a:moveTo>
                  <a:cubicBezTo>
                    <a:pt x="856" y="1"/>
                    <a:pt x="763" y="20"/>
                    <a:pt x="716" y="73"/>
                  </a:cubicBezTo>
                  <a:cubicBezTo>
                    <a:pt x="681" y="120"/>
                    <a:pt x="681" y="179"/>
                    <a:pt x="705" y="308"/>
                  </a:cubicBezTo>
                  <a:cubicBezTo>
                    <a:pt x="834" y="907"/>
                    <a:pt x="646" y="1106"/>
                    <a:pt x="446" y="1329"/>
                  </a:cubicBezTo>
                  <a:cubicBezTo>
                    <a:pt x="223" y="1576"/>
                    <a:pt x="0" y="1834"/>
                    <a:pt x="188" y="2632"/>
                  </a:cubicBezTo>
                  <a:cubicBezTo>
                    <a:pt x="270" y="3019"/>
                    <a:pt x="259" y="3265"/>
                    <a:pt x="153" y="3336"/>
                  </a:cubicBezTo>
                  <a:lnTo>
                    <a:pt x="141" y="3336"/>
                  </a:lnTo>
                  <a:lnTo>
                    <a:pt x="141" y="3347"/>
                  </a:lnTo>
                  <a:cubicBezTo>
                    <a:pt x="564" y="4052"/>
                    <a:pt x="1151" y="4638"/>
                    <a:pt x="1855" y="5061"/>
                  </a:cubicBezTo>
                  <a:cubicBezTo>
                    <a:pt x="2171" y="5260"/>
                    <a:pt x="2523" y="5366"/>
                    <a:pt x="2899" y="5401"/>
                  </a:cubicBezTo>
                  <a:cubicBezTo>
                    <a:pt x="3005" y="5401"/>
                    <a:pt x="3110" y="5389"/>
                    <a:pt x="3216" y="5342"/>
                  </a:cubicBezTo>
                  <a:cubicBezTo>
                    <a:pt x="3662" y="5073"/>
                    <a:pt x="3955" y="4310"/>
                    <a:pt x="4061" y="3183"/>
                  </a:cubicBezTo>
                  <a:cubicBezTo>
                    <a:pt x="4131" y="2139"/>
                    <a:pt x="4061" y="1094"/>
                    <a:pt x="3838" y="73"/>
                  </a:cubicBezTo>
                  <a:lnTo>
                    <a:pt x="3838" y="62"/>
                  </a:lnTo>
                  <a:lnTo>
                    <a:pt x="3826" y="62"/>
                  </a:lnTo>
                  <a:cubicBezTo>
                    <a:pt x="3606" y="81"/>
                    <a:pt x="3383" y="90"/>
                    <a:pt x="3160" y="90"/>
                  </a:cubicBezTo>
                  <a:cubicBezTo>
                    <a:pt x="2978" y="90"/>
                    <a:pt x="2797" y="84"/>
                    <a:pt x="2617" y="73"/>
                  </a:cubicBezTo>
                  <a:cubicBezTo>
                    <a:pt x="2171" y="62"/>
                    <a:pt x="1831" y="38"/>
                    <a:pt x="1561" y="27"/>
                  </a:cubicBezTo>
                  <a:cubicBezTo>
                    <a:pt x="1330" y="11"/>
                    <a:pt x="1157" y="1"/>
                    <a:pt x="1028"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28"/>
            <p:cNvSpPr/>
            <p:nvPr/>
          </p:nvSpPr>
          <p:spPr>
            <a:xfrm>
              <a:off x="1612625" y="3776500"/>
              <a:ext cx="146125" cy="147575"/>
            </a:xfrm>
            <a:custGeom>
              <a:rect b="b" l="l" r="r" t="t"/>
              <a:pathLst>
                <a:path extrusionOk="0" h="5903" w="5845">
                  <a:moveTo>
                    <a:pt x="3240" y="1"/>
                  </a:moveTo>
                  <a:cubicBezTo>
                    <a:pt x="2334" y="1"/>
                    <a:pt x="1471" y="428"/>
                    <a:pt x="928" y="1185"/>
                  </a:cubicBezTo>
                  <a:cubicBezTo>
                    <a:pt x="200" y="2206"/>
                    <a:pt x="1" y="3238"/>
                    <a:pt x="341" y="4271"/>
                  </a:cubicBezTo>
                  <a:cubicBezTo>
                    <a:pt x="353" y="4283"/>
                    <a:pt x="353" y="4295"/>
                    <a:pt x="353" y="4306"/>
                  </a:cubicBezTo>
                  <a:cubicBezTo>
                    <a:pt x="599" y="5057"/>
                    <a:pt x="1139" y="5761"/>
                    <a:pt x="1468" y="5879"/>
                  </a:cubicBezTo>
                  <a:cubicBezTo>
                    <a:pt x="1503" y="5890"/>
                    <a:pt x="1526" y="5902"/>
                    <a:pt x="1562" y="5902"/>
                  </a:cubicBezTo>
                  <a:cubicBezTo>
                    <a:pt x="1585" y="5902"/>
                    <a:pt x="1620" y="5890"/>
                    <a:pt x="1644" y="5879"/>
                  </a:cubicBezTo>
                  <a:lnTo>
                    <a:pt x="1620" y="5855"/>
                  </a:lnTo>
                  <a:cubicBezTo>
                    <a:pt x="1597" y="5867"/>
                    <a:pt x="1573" y="5873"/>
                    <a:pt x="1550" y="5873"/>
                  </a:cubicBezTo>
                  <a:cubicBezTo>
                    <a:pt x="1526" y="5873"/>
                    <a:pt x="1503" y="5867"/>
                    <a:pt x="1479" y="5855"/>
                  </a:cubicBezTo>
                  <a:cubicBezTo>
                    <a:pt x="1163" y="5738"/>
                    <a:pt x="623" y="5046"/>
                    <a:pt x="388" y="4295"/>
                  </a:cubicBezTo>
                  <a:cubicBezTo>
                    <a:pt x="376" y="4283"/>
                    <a:pt x="365" y="4271"/>
                    <a:pt x="365" y="4248"/>
                  </a:cubicBezTo>
                  <a:cubicBezTo>
                    <a:pt x="36" y="3238"/>
                    <a:pt x="224" y="2206"/>
                    <a:pt x="940" y="1197"/>
                  </a:cubicBezTo>
                  <a:cubicBezTo>
                    <a:pt x="1478" y="456"/>
                    <a:pt x="2332" y="31"/>
                    <a:pt x="3224" y="31"/>
                  </a:cubicBezTo>
                  <a:cubicBezTo>
                    <a:pt x="3420" y="31"/>
                    <a:pt x="3618" y="51"/>
                    <a:pt x="3815" y="93"/>
                  </a:cubicBezTo>
                  <a:cubicBezTo>
                    <a:pt x="4777" y="258"/>
                    <a:pt x="5540" y="997"/>
                    <a:pt x="5751" y="1959"/>
                  </a:cubicBezTo>
                  <a:cubicBezTo>
                    <a:pt x="5798" y="2182"/>
                    <a:pt x="5810" y="2335"/>
                    <a:pt x="5751" y="2417"/>
                  </a:cubicBezTo>
                  <a:cubicBezTo>
                    <a:pt x="5692" y="2511"/>
                    <a:pt x="5551" y="2558"/>
                    <a:pt x="5305" y="2593"/>
                  </a:cubicBezTo>
                  <a:lnTo>
                    <a:pt x="5305" y="2616"/>
                  </a:lnTo>
                  <a:cubicBezTo>
                    <a:pt x="5563" y="2581"/>
                    <a:pt x="5692" y="2546"/>
                    <a:pt x="5774" y="2440"/>
                  </a:cubicBezTo>
                  <a:cubicBezTo>
                    <a:pt x="5845" y="2335"/>
                    <a:pt x="5833" y="2182"/>
                    <a:pt x="5786" y="1948"/>
                  </a:cubicBezTo>
                  <a:cubicBezTo>
                    <a:pt x="5575" y="985"/>
                    <a:pt x="4789" y="234"/>
                    <a:pt x="3815" y="58"/>
                  </a:cubicBezTo>
                  <a:cubicBezTo>
                    <a:pt x="3623" y="20"/>
                    <a:pt x="3431" y="1"/>
                    <a:pt x="3240"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28"/>
            <p:cNvSpPr/>
            <p:nvPr/>
          </p:nvSpPr>
          <p:spPr>
            <a:xfrm>
              <a:off x="1520225" y="3945175"/>
              <a:ext cx="296625" cy="336525"/>
            </a:xfrm>
            <a:custGeom>
              <a:rect b="b" l="l" r="r" t="t"/>
              <a:pathLst>
                <a:path extrusionOk="0" h="13461" w="11865">
                  <a:moveTo>
                    <a:pt x="2336" y="35"/>
                  </a:moveTo>
                  <a:cubicBezTo>
                    <a:pt x="2371" y="35"/>
                    <a:pt x="2394" y="35"/>
                    <a:pt x="2430" y="47"/>
                  </a:cubicBezTo>
                  <a:cubicBezTo>
                    <a:pt x="2699" y="59"/>
                    <a:pt x="3040" y="282"/>
                    <a:pt x="3321" y="634"/>
                  </a:cubicBezTo>
                  <a:cubicBezTo>
                    <a:pt x="3685" y="1103"/>
                    <a:pt x="3896" y="1678"/>
                    <a:pt x="3920" y="2265"/>
                  </a:cubicBezTo>
                  <a:cubicBezTo>
                    <a:pt x="3979" y="2863"/>
                    <a:pt x="3908" y="3603"/>
                    <a:pt x="3826" y="4401"/>
                  </a:cubicBezTo>
                  <a:cubicBezTo>
                    <a:pt x="3662" y="6231"/>
                    <a:pt x="3462" y="8308"/>
                    <a:pt x="4518" y="9810"/>
                  </a:cubicBezTo>
                  <a:cubicBezTo>
                    <a:pt x="5903" y="11817"/>
                    <a:pt x="7522" y="11864"/>
                    <a:pt x="8708" y="11888"/>
                  </a:cubicBezTo>
                  <a:cubicBezTo>
                    <a:pt x="8825" y="11888"/>
                    <a:pt x="8931" y="11899"/>
                    <a:pt x="9036" y="11899"/>
                  </a:cubicBezTo>
                  <a:lnTo>
                    <a:pt x="9201" y="11899"/>
                  </a:lnTo>
                  <a:cubicBezTo>
                    <a:pt x="9646" y="11899"/>
                    <a:pt x="10092" y="11817"/>
                    <a:pt x="10515" y="11653"/>
                  </a:cubicBezTo>
                  <a:cubicBezTo>
                    <a:pt x="10773" y="11570"/>
                    <a:pt x="11003" y="11494"/>
                    <a:pt x="11249" y="11494"/>
                  </a:cubicBezTo>
                  <a:cubicBezTo>
                    <a:pt x="11316" y="11494"/>
                    <a:pt x="11384" y="11500"/>
                    <a:pt x="11454" y="11512"/>
                  </a:cubicBezTo>
                  <a:cubicBezTo>
                    <a:pt x="11665" y="11536"/>
                    <a:pt x="11817" y="11653"/>
                    <a:pt x="11817" y="11805"/>
                  </a:cubicBezTo>
                  <a:cubicBezTo>
                    <a:pt x="11829" y="12122"/>
                    <a:pt x="11278" y="12556"/>
                    <a:pt x="10034" y="12803"/>
                  </a:cubicBezTo>
                  <a:cubicBezTo>
                    <a:pt x="9916" y="12826"/>
                    <a:pt x="9752" y="12862"/>
                    <a:pt x="9553" y="12909"/>
                  </a:cubicBezTo>
                  <a:cubicBezTo>
                    <a:pt x="8778" y="13096"/>
                    <a:pt x="7487" y="13413"/>
                    <a:pt x="6114" y="13437"/>
                  </a:cubicBezTo>
                  <a:lnTo>
                    <a:pt x="5962" y="13437"/>
                  </a:lnTo>
                  <a:cubicBezTo>
                    <a:pt x="4354" y="13437"/>
                    <a:pt x="3122" y="13014"/>
                    <a:pt x="2300" y="12193"/>
                  </a:cubicBezTo>
                  <a:cubicBezTo>
                    <a:pt x="1280" y="11183"/>
                    <a:pt x="552" y="9259"/>
                    <a:pt x="282" y="6924"/>
                  </a:cubicBezTo>
                  <a:cubicBezTo>
                    <a:pt x="36" y="4753"/>
                    <a:pt x="235" y="2605"/>
                    <a:pt x="822" y="1314"/>
                  </a:cubicBezTo>
                  <a:cubicBezTo>
                    <a:pt x="1209" y="470"/>
                    <a:pt x="1725" y="35"/>
                    <a:pt x="2336" y="35"/>
                  </a:cubicBezTo>
                  <a:close/>
                  <a:moveTo>
                    <a:pt x="2336" y="0"/>
                  </a:moveTo>
                  <a:cubicBezTo>
                    <a:pt x="1714" y="0"/>
                    <a:pt x="1186" y="446"/>
                    <a:pt x="798" y="1303"/>
                  </a:cubicBezTo>
                  <a:cubicBezTo>
                    <a:pt x="212" y="2594"/>
                    <a:pt x="0" y="4753"/>
                    <a:pt x="259" y="6924"/>
                  </a:cubicBezTo>
                  <a:cubicBezTo>
                    <a:pt x="528" y="9271"/>
                    <a:pt x="1256" y="11195"/>
                    <a:pt x="2277" y="12204"/>
                  </a:cubicBezTo>
                  <a:cubicBezTo>
                    <a:pt x="3110" y="13038"/>
                    <a:pt x="4342" y="13460"/>
                    <a:pt x="5962" y="13460"/>
                  </a:cubicBezTo>
                  <a:lnTo>
                    <a:pt x="6114" y="13448"/>
                  </a:lnTo>
                  <a:cubicBezTo>
                    <a:pt x="7499" y="13425"/>
                    <a:pt x="8790" y="13120"/>
                    <a:pt x="9564" y="12932"/>
                  </a:cubicBezTo>
                  <a:cubicBezTo>
                    <a:pt x="9776" y="12885"/>
                    <a:pt x="9928" y="12838"/>
                    <a:pt x="10045" y="12826"/>
                  </a:cubicBezTo>
                  <a:cubicBezTo>
                    <a:pt x="11301" y="12568"/>
                    <a:pt x="11864" y="12122"/>
                    <a:pt x="11853" y="11794"/>
                  </a:cubicBezTo>
                  <a:cubicBezTo>
                    <a:pt x="11853" y="11629"/>
                    <a:pt x="11700" y="11512"/>
                    <a:pt x="11465" y="11477"/>
                  </a:cubicBezTo>
                  <a:cubicBezTo>
                    <a:pt x="11395" y="11464"/>
                    <a:pt x="11327" y="11459"/>
                    <a:pt x="11259" y="11459"/>
                  </a:cubicBezTo>
                  <a:cubicBezTo>
                    <a:pt x="11010" y="11459"/>
                    <a:pt x="10773" y="11535"/>
                    <a:pt x="10515" y="11618"/>
                  </a:cubicBezTo>
                  <a:cubicBezTo>
                    <a:pt x="10092" y="11770"/>
                    <a:pt x="9646" y="11852"/>
                    <a:pt x="9201" y="11864"/>
                  </a:cubicBezTo>
                  <a:lnTo>
                    <a:pt x="9036" y="11864"/>
                  </a:lnTo>
                  <a:lnTo>
                    <a:pt x="8708" y="11852"/>
                  </a:lnTo>
                  <a:cubicBezTo>
                    <a:pt x="7534" y="11817"/>
                    <a:pt x="5927" y="11770"/>
                    <a:pt x="4542" y="9787"/>
                  </a:cubicBezTo>
                  <a:cubicBezTo>
                    <a:pt x="3497" y="8285"/>
                    <a:pt x="3685" y="6220"/>
                    <a:pt x="3861" y="4389"/>
                  </a:cubicBezTo>
                  <a:cubicBezTo>
                    <a:pt x="3932" y="3591"/>
                    <a:pt x="4002" y="2840"/>
                    <a:pt x="3955" y="2253"/>
                  </a:cubicBezTo>
                  <a:cubicBezTo>
                    <a:pt x="3838" y="869"/>
                    <a:pt x="2981" y="35"/>
                    <a:pt x="2430"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28"/>
            <p:cNvSpPr/>
            <p:nvPr/>
          </p:nvSpPr>
          <p:spPr>
            <a:xfrm>
              <a:off x="1279375" y="4739625"/>
              <a:ext cx="61025" cy="80700"/>
            </a:xfrm>
            <a:custGeom>
              <a:rect b="b" l="l" r="r" t="t"/>
              <a:pathLst>
                <a:path extrusionOk="0" h="3228" w="2441">
                  <a:moveTo>
                    <a:pt x="2417" y="0"/>
                  </a:moveTo>
                  <a:lnTo>
                    <a:pt x="0" y="3216"/>
                  </a:lnTo>
                  <a:lnTo>
                    <a:pt x="12" y="3227"/>
                  </a:lnTo>
                  <a:lnTo>
                    <a:pt x="2441" y="12"/>
                  </a:lnTo>
                  <a:lnTo>
                    <a:pt x="2417"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28"/>
            <p:cNvSpPr/>
            <p:nvPr/>
          </p:nvSpPr>
          <p:spPr>
            <a:xfrm>
              <a:off x="1324825" y="4780400"/>
              <a:ext cx="53725" cy="80400"/>
            </a:xfrm>
            <a:custGeom>
              <a:rect b="b" l="l" r="r" t="t"/>
              <a:pathLst>
                <a:path extrusionOk="0" h="3216" w="2149">
                  <a:moveTo>
                    <a:pt x="2125" y="0"/>
                  </a:moveTo>
                  <a:lnTo>
                    <a:pt x="1" y="2054"/>
                  </a:lnTo>
                  <a:lnTo>
                    <a:pt x="283" y="3216"/>
                  </a:lnTo>
                  <a:lnTo>
                    <a:pt x="306" y="3204"/>
                  </a:lnTo>
                  <a:lnTo>
                    <a:pt x="24" y="2066"/>
                  </a:lnTo>
                  <a:lnTo>
                    <a:pt x="2148" y="24"/>
                  </a:lnTo>
                  <a:lnTo>
                    <a:pt x="2125"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28"/>
            <p:cNvSpPr/>
            <p:nvPr/>
          </p:nvSpPr>
          <p:spPr>
            <a:xfrm>
              <a:off x="1786900" y="4775125"/>
              <a:ext cx="5600" cy="93300"/>
            </a:xfrm>
            <a:custGeom>
              <a:rect b="b" l="l" r="r" t="t"/>
              <a:pathLst>
                <a:path extrusionOk="0" h="3732" w="224">
                  <a:moveTo>
                    <a:pt x="0" y="0"/>
                  </a:moveTo>
                  <a:lnTo>
                    <a:pt x="200" y="3732"/>
                  </a:lnTo>
                  <a:lnTo>
                    <a:pt x="223" y="3732"/>
                  </a:lnTo>
                  <a:lnTo>
                    <a:pt x="24"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28"/>
            <p:cNvSpPr/>
            <p:nvPr/>
          </p:nvSpPr>
          <p:spPr>
            <a:xfrm>
              <a:off x="1832375" y="4776875"/>
              <a:ext cx="22025" cy="87750"/>
            </a:xfrm>
            <a:custGeom>
              <a:rect b="b" l="l" r="r" t="t"/>
              <a:pathLst>
                <a:path extrusionOk="0" h="3510" w="881">
                  <a:moveTo>
                    <a:pt x="341" y="1"/>
                  </a:moveTo>
                  <a:lnTo>
                    <a:pt x="12" y="2911"/>
                  </a:lnTo>
                  <a:lnTo>
                    <a:pt x="0" y="2923"/>
                  </a:lnTo>
                  <a:lnTo>
                    <a:pt x="857" y="3509"/>
                  </a:lnTo>
                  <a:lnTo>
                    <a:pt x="880" y="3498"/>
                  </a:lnTo>
                  <a:lnTo>
                    <a:pt x="36" y="2911"/>
                  </a:lnTo>
                  <a:lnTo>
                    <a:pt x="364" y="12"/>
                  </a:lnTo>
                  <a:lnTo>
                    <a:pt x="341"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28"/>
            <p:cNvSpPr/>
            <p:nvPr/>
          </p:nvSpPr>
          <p:spPr>
            <a:xfrm>
              <a:off x="1761675" y="4242350"/>
              <a:ext cx="600" cy="24075"/>
            </a:xfrm>
            <a:custGeom>
              <a:rect b="b" l="l" r="r" t="t"/>
              <a:pathLst>
                <a:path extrusionOk="0" h="963" w="24">
                  <a:moveTo>
                    <a:pt x="0" y="1"/>
                  </a:moveTo>
                  <a:lnTo>
                    <a:pt x="0" y="963"/>
                  </a:lnTo>
                  <a:lnTo>
                    <a:pt x="24" y="963"/>
                  </a:lnTo>
                  <a:lnTo>
                    <a:pt x="24"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28"/>
            <p:cNvSpPr/>
            <p:nvPr/>
          </p:nvSpPr>
          <p:spPr>
            <a:xfrm>
              <a:off x="1523450" y="4058400"/>
              <a:ext cx="90675" cy="18225"/>
            </a:xfrm>
            <a:custGeom>
              <a:rect b="b" l="l" r="r" t="t"/>
              <a:pathLst>
                <a:path extrusionOk="0" h="729" w="3627">
                  <a:moveTo>
                    <a:pt x="3615" y="1"/>
                  </a:moveTo>
                  <a:lnTo>
                    <a:pt x="0" y="705"/>
                  </a:lnTo>
                  <a:lnTo>
                    <a:pt x="12" y="728"/>
                  </a:lnTo>
                  <a:lnTo>
                    <a:pt x="3627" y="24"/>
                  </a:lnTo>
                  <a:lnTo>
                    <a:pt x="3615"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28"/>
            <p:cNvSpPr/>
            <p:nvPr/>
          </p:nvSpPr>
          <p:spPr>
            <a:xfrm>
              <a:off x="1269975" y="3315600"/>
              <a:ext cx="454750" cy="600"/>
            </a:xfrm>
            <a:custGeom>
              <a:rect b="b" l="l" r="r" t="t"/>
              <a:pathLst>
                <a:path extrusionOk="0" h="24" w="18190">
                  <a:moveTo>
                    <a:pt x="1" y="0"/>
                  </a:moveTo>
                  <a:lnTo>
                    <a:pt x="1" y="24"/>
                  </a:lnTo>
                  <a:lnTo>
                    <a:pt x="18190" y="24"/>
                  </a:lnTo>
                  <a:lnTo>
                    <a:pt x="18190"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28"/>
            <p:cNvSpPr/>
            <p:nvPr/>
          </p:nvSpPr>
          <p:spPr>
            <a:xfrm>
              <a:off x="1269975" y="3847175"/>
              <a:ext cx="347675" cy="625"/>
            </a:xfrm>
            <a:custGeom>
              <a:rect b="b" l="l" r="r" t="t"/>
              <a:pathLst>
                <a:path extrusionOk="0" h="25" w="13907">
                  <a:moveTo>
                    <a:pt x="1" y="1"/>
                  </a:moveTo>
                  <a:lnTo>
                    <a:pt x="1" y="24"/>
                  </a:lnTo>
                  <a:lnTo>
                    <a:pt x="13906" y="24"/>
                  </a:lnTo>
                  <a:lnTo>
                    <a:pt x="13906"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28"/>
            <p:cNvSpPr/>
            <p:nvPr/>
          </p:nvSpPr>
          <p:spPr>
            <a:xfrm>
              <a:off x="3048975" y="3216425"/>
              <a:ext cx="625" cy="418375"/>
            </a:xfrm>
            <a:custGeom>
              <a:rect b="b" l="l" r="r" t="t"/>
              <a:pathLst>
                <a:path extrusionOk="0" h="16735" w="25">
                  <a:moveTo>
                    <a:pt x="1" y="1"/>
                  </a:moveTo>
                  <a:lnTo>
                    <a:pt x="1" y="16735"/>
                  </a:lnTo>
                  <a:lnTo>
                    <a:pt x="24" y="16735"/>
                  </a:lnTo>
                  <a:lnTo>
                    <a:pt x="24"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28"/>
            <p:cNvSpPr/>
            <p:nvPr/>
          </p:nvSpPr>
          <p:spPr>
            <a:xfrm>
              <a:off x="2595725" y="3724250"/>
              <a:ext cx="453875" cy="781875"/>
            </a:xfrm>
            <a:custGeom>
              <a:rect b="b" l="l" r="r" t="t"/>
              <a:pathLst>
                <a:path extrusionOk="0" h="31275" w="18155">
                  <a:moveTo>
                    <a:pt x="18119" y="1"/>
                  </a:moveTo>
                  <a:lnTo>
                    <a:pt x="18107" y="24139"/>
                  </a:lnTo>
                  <a:cubicBezTo>
                    <a:pt x="18096" y="28059"/>
                    <a:pt x="14915" y="31239"/>
                    <a:pt x="10996" y="31251"/>
                  </a:cubicBezTo>
                  <a:lnTo>
                    <a:pt x="7135" y="31251"/>
                  </a:lnTo>
                  <a:cubicBezTo>
                    <a:pt x="3204" y="31239"/>
                    <a:pt x="24" y="28059"/>
                    <a:pt x="24" y="24128"/>
                  </a:cubicBezTo>
                  <a:lnTo>
                    <a:pt x="47" y="71"/>
                  </a:lnTo>
                  <a:lnTo>
                    <a:pt x="12" y="71"/>
                  </a:lnTo>
                  <a:lnTo>
                    <a:pt x="0" y="24128"/>
                  </a:lnTo>
                  <a:cubicBezTo>
                    <a:pt x="0" y="28071"/>
                    <a:pt x="3192" y="31274"/>
                    <a:pt x="7135" y="31274"/>
                  </a:cubicBezTo>
                  <a:lnTo>
                    <a:pt x="10996" y="31274"/>
                  </a:lnTo>
                  <a:cubicBezTo>
                    <a:pt x="14939" y="31274"/>
                    <a:pt x="18131" y="28082"/>
                    <a:pt x="18131" y="24139"/>
                  </a:cubicBezTo>
                  <a:lnTo>
                    <a:pt x="18154"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28"/>
            <p:cNvSpPr/>
            <p:nvPr/>
          </p:nvSpPr>
          <p:spPr>
            <a:xfrm>
              <a:off x="2596300" y="3216425"/>
              <a:ext cx="625" cy="418375"/>
            </a:xfrm>
            <a:custGeom>
              <a:rect b="b" l="l" r="r" t="t"/>
              <a:pathLst>
                <a:path extrusionOk="0" h="16735" w="25">
                  <a:moveTo>
                    <a:pt x="1" y="1"/>
                  </a:moveTo>
                  <a:lnTo>
                    <a:pt x="1" y="16735"/>
                  </a:lnTo>
                  <a:lnTo>
                    <a:pt x="24" y="16735"/>
                  </a:lnTo>
                  <a:lnTo>
                    <a:pt x="24"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28"/>
            <p:cNvSpPr/>
            <p:nvPr/>
          </p:nvSpPr>
          <p:spPr>
            <a:xfrm>
              <a:off x="2596025" y="3475775"/>
              <a:ext cx="403400" cy="93025"/>
            </a:xfrm>
            <a:custGeom>
              <a:rect b="b" l="l" r="r" t="t"/>
              <a:pathLst>
                <a:path extrusionOk="0" h="3721" w="16136">
                  <a:moveTo>
                    <a:pt x="35" y="24"/>
                  </a:moveTo>
                  <a:lnTo>
                    <a:pt x="16112" y="36"/>
                  </a:lnTo>
                  <a:lnTo>
                    <a:pt x="16112" y="3697"/>
                  </a:lnTo>
                  <a:lnTo>
                    <a:pt x="35" y="3685"/>
                  </a:lnTo>
                  <a:lnTo>
                    <a:pt x="35" y="24"/>
                  </a:lnTo>
                  <a:close/>
                  <a:moveTo>
                    <a:pt x="0" y="0"/>
                  </a:moveTo>
                  <a:lnTo>
                    <a:pt x="0" y="3697"/>
                  </a:lnTo>
                  <a:lnTo>
                    <a:pt x="0" y="3709"/>
                  </a:lnTo>
                  <a:lnTo>
                    <a:pt x="16124" y="3720"/>
                  </a:lnTo>
                  <a:lnTo>
                    <a:pt x="16136" y="3720"/>
                  </a:lnTo>
                  <a:lnTo>
                    <a:pt x="16136" y="12"/>
                  </a:lnTo>
                  <a:lnTo>
                    <a:pt x="12"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28"/>
            <p:cNvSpPr/>
            <p:nvPr/>
          </p:nvSpPr>
          <p:spPr>
            <a:xfrm>
              <a:off x="2546425" y="3017825"/>
              <a:ext cx="551875" cy="195700"/>
            </a:xfrm>
            <a:custGeom>
              <a:rect b="b" l="l" r="r" t="t"/>
              <a:pathLst>
                <a:path extrusionOk="0" h="7828" w="22075">
                  <a:moveTo>
                    <a:pt x="1163" y="24"/>
                  </a:moveTo>
                  <a:lnTo>
                    <a:pt x="20912" y="35"/>
                  </a:lnTo>
                  <a:cubicBezTo>
                    <a:pt x="21534" y="35"/>
                    <a:pt x="22051" y="540"/>
                    <a:pt x="22051" y="1174"/>
                  </a:cubicBezTo>
                  <a:lnTo>
                    <a:pt x="22051" y="6666"/>
                  </a:lnTo>
                  <a:cubicBezTo>
                    <a:pt x="22051" y="7299"/>
                    <a:pt x="21534" y="7804"/>
                    <a:pt x="20912" y="7804"/>
                  </a:cubicBezTo>
                  <a:lnTo>
                    <a:pt x="1163" y="7804"/>
                  </a:lnTo>
                  <a:cubicBezTo>
                    <a:pt x="541" y="7804"/>
                    <a:pt x="36" y="7299"/>
                    <a:pt x="36" y="6666"/>
                  </a:cubicBezTo>
                  <a:lnTo>
                    <a:pt x="36" y="1174"/>
                  </a:lnTo>
                  <a:cubicBezTo>
                    <a:pt x="36" y="540"/>
                    <a:pt x="541" y="35"/>
                    <a:pt x="1163" y="24"/>
                  </a:cubicBezTo>
                  <a:close/>
                  <a:moveTo>
                    <a:pt x="1163" y="0"/>
                  </a:moveTo>
                  <a:cubicBezTo>
                    <a:pt x="529" y="0"/>
                    <a:pt x="1" y="528"/>
                    <a:pt x="1" y="1174"/>
                  </a:cubicBezTo>
                  <a:lnTo>
                    <a:pt x="1" y="6666"/>
                  </a:lnTo>
                  <a:cubicBezTo>
                    <a:pt x="13" y="7311"/>
                    <a:pt x="529" y="7827"/>
                    <a:pt x="1163" y="7827"/>
                  </a:cubicBezTo>
                  <a:lnTo>
                    <a:pt x="20912" y="7827"/>
                  </a:lnTo>
                  <a:cubicBezTo>
                    <a:pt x="21546" y="7827"/>
                    <a:pt x="22062" y="7311"/>
                    <a:pt x="22074" y="6666"/>
                  </a:cubicBezTo>
                  <a:lnTo>
                    <a:pt x="22074" y="1174"/>
                  </a:lnTo>
                  <a:cubicBezTo>
                    <a:pt x="22074" y="528"/>
                    <a:pt x="21558" y="0"/>
                    <a:pt x="20912"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28"/>
            <p:cNvSpPr/>
            <p:nvPr/>
          </p:nvSpPr>
          <p:spPr>
            <a:xfrm>
              <a:off x="2593975" y="3315600"/>
              <a:ext cx="454750" cy="600"/>
            </a:xfrm>
            <a:custGeom>
              <a:rect b="b" l="l" r="r" t="t"/>
              <a:pathLst>
                <a:path extrusionOk="0" h="24" w="18190">
                  <a:moveTo>
                    <a:pt x="0" y="0"/>
                  </a:moveTo>
                  <a:lnTo>
                    <a:pt x="0" y="24"/>
                  </a:lnTo>
                  <a:lnTo>
                    <a:pt x="18189" y="24"/>
                  </a:lnTo>
                  <a:lnTo>
                    <a:pt x="18189"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28"/>
            <p:cNvSpPr/>
            <p:nvPr/>
          </p:nvSpPr>
          <p:spPr>
            <a:xfrm>
              <a:off x="2593975" y="3847175"/>
              <a:ext cx="449750" cy="625"/>
            </a:xfrm>
            <a:custGeom>
              <a:rect b="b" l="l" r="r" t="t"/>
              <a:pathLst>
                <a:path extrusionOk="0" h="25" w="17990">
                  <a:moveTo>
                    <a:pt x="0" y="1"/>
                  </a:moveTo>
                  <a:lnTo>
                    <a:pt x="0" y="24"/>
                  </a:lnTo>
                  <a:lnTo>
                    <a:pt x="17990" y="24"/>
                  </a:lnTo>
                  <a:lnTo>
                    <a:pt x="17990"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28"/>
            <p:cNvSpPr/>
            <p:nvPr/>
          </p:nvSpPr>
          <p:spPr>
            <a:xfrm>
              <a:off x="1724700" y="3216425"/>
              <a:ext cx="900" cy="418375"/>
            </a:xfrm>
            <a:custGeom>
              <a:rect b="b" l="l" r="r" t="t"/>
              <a:pathLst>
                <a:path extrusionOk="0" h="16735" w="36">
                  <a:moveTo>
                    <a:pt x="1" y="1"/>
                  </a:moveTo>
                  <a:lnTo>
                    <a:pt x="1" y="16735"/>
                  </a:lnTo>
                  <a:lnTo>
                    <a:pt x="36" y="16735"/>
                  </a:lnTo>
                  <a:lnTo>
                    <a:pt x="36"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28"/>
            <p:cNvSpPr/>
            <p:nvPr/>
          </p:nvSpPr>
          <p:spPr>
            <a:xfrm>
              <a:off x="1724700" y="3724250"/>
              <a:ext cx="625" cy="58700"/>
            </a:xfrm>
            <a:custGeom>
              <a:rect b="b" l="l" r="r" t="t"/>
              <a:pathLst>
                <a:path extrusionOk="0" h="2348" w="25">
                  <a:moveTo>
                    <a:pt x="1" y="1"/>
                  </a:moveTo>
                  <a:lnTo>
                    <a:pt x="1" y="2348"/>
                  </a:lnTo>
                  <a:lnTo>
                    <a:pt x="24" y="2348"/>
                  </a:lnTo>
                  <a:lnTo>
                    <a:pt x="24"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28"/>
            <p:cNvSpPr/>
            <p:nvPr/>
          </p:nvSpPr>
          <p:spPr>
            <a:xfrm>
              <a:off x="1271450" y="3726025"/>
              <a:ext cx="217125" cy="780100"/>
            </a:xfrm>
            <a:custGeom>
              <a:rect b="b" l="l" r="r" t="t"/>
              <a:pathLst>
                <a:path extrusionOk="0" h="31204" w="8685">
                  <a:moveTo>
                    <a:pt x="24" y="0"/>
                  </a:moveTo>
                  <a:lnTo>
                    <a:pt x="0" y="24057"/>
                  </a:lnTo>
                  <a:cubicBezTo>
                    <a:pt x="0" y="28000"/>
                    <a:pt x="3192" y="31192"/>
                    <a:pt x="7135" y="31203"/>
                  </a:cubicBezTo>
                  <a:lnTo>
                    <a:pt x="8684" y="31203"/>
                  </a:lnTo>
                  <a:lnTo>
                    <a:pt x="8684" y="31180"/>
                  </a:lnTo>
                  <a:lnTo>
                    <a:pt x="7135" y="31180"/>
                  </a:lnTo>
                  <a:cubicBezTo>
                    <a:pt x="3204" y="31168"/>
                    <a:pt x="24" y="27988"/>
                    <a:pt x="24" y="24057"/>
                  </a:cubicBezTo>
                  <a:lnTo>
                    <a:pt x="47"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28"/>
            <p:cNvSpPr/>
            <p:nvPr/>
          </p:nvSpPr>
          <p:spPr>
            <a:xfrm>
              <a:off x="1272025" y="3216425"/>
              <a:ext cx="900" cy="418375"/>
            </a:xfrm>
            <a:custGeom>
              <a:rect b="b" l="l" r="r" t="t"/>
              <a:pathLst>
                <a:path extrusionOk="0" h="16735" w="36">
                  <a:moveTo>
                    <a:pt x="1" y="1"/>
                  </a:moveTo>
                  <a:lnTo>
                    <a:pt x="1" y="16735"/>
                  </a:lnTo>
                  <a:lnTo>
                    <a:pt x="36" y="16735"/>
                  </a:lnTo>
                  <a:lnTo>
                    <a:pt x="36"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28"/>
            <p:cNvSpPr/>
            <p:nvPr/>
          </p:nvSpPr>
          <p:spPr>
            <a:xfrm>
              <a:off x="1272025" y="3475775"/>
              <a:ext cx="403425" cy="93025"/>
            </a:xfrm>
            <a:custGeom>
              <a:rect b="b" l="l" r="r" t="t"/>
              <a:pathLst>
                <a:path extrusionOk="0" h="3721" w="16137">
                  <a:moveTo>
                    <a:pt x="24" y="24"/>
                  </a:moveTo>
                  <a:lnTo>
                    <a:pt x="16113" y="36"/>
                  </a:lnTo>
                  <a:lnTo>
                    <a:pt x="16113" y="3697"/>
                  </a:lnTo>
                  <a:lnTo>
                    <a:pt x="24" y="3685"/>
                  </a:lnTo>
                  <a:lnTo>
                    <a:pt x="24" y="24"/>
                  </a:lnTo>
                  <a:close/>
                  <a:moveTo>
                    <a:pt x="1" y="0"/>
                  </a:moveTo>
                  <a:lnTo>
                    <a:pt x="1" y="3697"/>
                  </a:lnTo>
                  <a:lnTo>
                    <a:pt x="1" y="3709"/>
                  </a:lnTo>
                  <a:lnTo>
                    <a:pt x="16124" y="3720"/>
                  </a:lnTo>
                  <a:lnTo>
                    <a:pt x="16136" y="3720"/>
                  </a:lnTo>
                  <a:lnTo>
                    <a:pt x="16136" y="12"/>
                  </a:lnTo>
                  <a:lnTo>
                    <a:pt x="12"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28"/>
            <p:cNvSpPr/>
            <p:nvPr/>
          </p:nvSpPr>
          <p:spPr>
            <a:xfrm>
              <a:off x="1881075" y="3017825"/>
              <a:ext cx="551850" cy="195700"/>
            </a:xfrm>
            <a:custGeom>
              <a:rect b="b" l="l" r="r" t="t"/>
              <a:pathLst>
                <a:path extrusionOk="0" h="7828" w="22074">
                  <a:moveTo>
                    <a:pt x="1174" y="24"/>
                  </a:moveTo>
                  <a:lnTo>
                    <a:pt x="20912" y="35"/>
                  </a:lnTo>
                  <a:cubicBezTo>
                    <a:pt x="21534" y="35"/>
                    <a:pt x="22050" y="540"/>
                    <a:pt x="22050" y="1174"/>
                  </a:cubicBezTo>
                  <a:lnTo>
                    <a:pt x="22050" y="6666"/>
                  </a:lnTo>
                  <a:cubicBezTo>
                    <a:pt x="22050" y="7299"/>
                    <a:pt x="21534" y="7804"/>
                    <a:pt x="20912" y="7804"/>
                  </a:cubicBezTo>
                  <a:lnTo>
                    <a:pt x="1174" y="7804"/>
                  </a:lnTo>
                  <a:cubicBezTo>
                    <a:pt x="540" y="7804"/>
                    <a:pt x="24" y="7299"/>
                    <a:pt x="35" y="6666"/>
                  </a:cubicBezTo>
                  <a:lnTo>
                    <a:pt x="35" y="1174"/>
                  </a:lnTo>
                  <a:cubicBezTo>
                    <a:pt x="24" y="540"/>
                    <a:pt x="540" y="35"/>
                    <a:pt x="1174" y="24"/>
                  </a:cubicBezTo>
                  <a:close/>
                  <a:moveTo>
                    <a:pt x="1174" y="0"/>
                  </a:moveTo>
                  <a:cubicBezTo>
                    <a:pt x="528" y="0"/>
                    <a:pt x="0" y="528"/>
                    <a:pt x="0" y="1174"/>
                  </a:cubicBezTo>
                  <a:lnTo>
                    <a:pt x="0" y="6666"/>
                  </a:lnTo>
                  <a:cubicBezTo>
                    <a:pt x="12" y="7311"/>
                    <a:pt x="528" y="7827"/>
                    <a:pt x="1174" y="7827"/>
                  </a:cubicBezTo>
                  <a:lnTo>
                    <a:pt x="20912" y="7827"/>
                  </a:lnTo>
                  <a:cubicBezTo>
                    <a:pt x="21545" y="7827"/>
                    <a:pt x="22074" y="7311"/>
                    <a:pt x="22074" y="6666"/>
                  </a:cubicBezTo>
                  <a:lnTo>
                    <a:pt x="22074" y="1174"/>
                  </a:lnTo>
                  <a:cubicBezTo>
                    <a:pt x="22074" y="528"/>
                    <a:pt x="21557" y="12"/>
                    <a:pt x="20912"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28"/>
            <p:cNvSpPr/>
            <p:nvPr/>
          </p:nvSpPr>
          <p:spPr>
            <a:xfrm>
              <a:off x="1928600" y="3315600"/>
              <a:ext cx="454750" cy="600"/>
            </a:xfrm>
            <a:custGeom>
              <a:rect b="b" l="l" r="r" t="t"/>
              <a:pathLst>
                <a:path extrusionOk="0" h="24" w="18190">
                  <a:moveTo>
                    <a:pt x="0" y="0"/>
                  </a:moveTo>
                  <a:lnTo>
                    <a:pt x="0" y="24"/>
                  </a:lnTo>
                  <a:lnTo>
                    <a:pt x="18189" y="24"/>
                  </a:lnTo>
                  <a:lnTo>
                    <a:pt x="18189"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28"/>
            <p:cNvSpPr/>
            <p:nvPr/>
          </p:nvSpPr>
          <p:spPr>
            <a:xfrm>
              <a:off x="1928600" y="3847175"/>
              <a:ext cx="449750" cy="625"/>
            </a:xfrm>
            <a:custGeom>
              <a:rect b="b" l="l" r="r" t="t"/>
              <a:pathLst>
                <a:path extrusionOk="0" h="25" w="17990">
                  <a:moveTo>
                    <a:pt x="0" y="1"/>
                  </a:moveTo>
                  <a:lnTo>
                    <a:pt x="0" y="24"/>
                  </a:lnTo>
                  <a:lnTo>
                    <a:pt x="17990" y="24"/>
                  </a:lnTo>
                  <a:lnTo>
                    <a:pt x="17990"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0" name="Shape 1280"/>
        <p:cNvGrpSpPr/>
        <p:nvPr/>
      </p:nvGrpSpPr>
      <p:grpSpPr>
        <a:xfrm>
          <a:off x="0" y="0"/>
          <a:ext cx="0" cy="0"/>
          <a:chOff x="0" y="0"/>
          <a:chExt cx="0" cy="0"/>
        </a:xfrm>
      </p:grpSpPr>
      <p:pic>
        <p:nvPicPr>
          <p:cNvPr id="1281" name="Google Shape;1281;p29"/>
          <p:cNvPicPr preferRelativeResize="0"/>
          <p:nvPr/>
        </p:nvPicPr>
        <p:blipFill rotWithShape="1">
          <a:blip r:embed="rId3">
            <a:alphaModFix/>
          </a:blip>
          <a:srcRect b="0" l="0" r="0" t="0"/>
          <a:stretch/>
        </p:blipFill>
        <p:spPr>
          <a:xfrm rot="5400000">
            <a:off x="186338" y="181262"/>
            <a:ext cx="3956326" cy="4780975"/>
          </a:xfrm>
          <a:prstGeom prst="rect">
            <a:avLst/>
          </a:prstGeom>
          <a:noFill/>
          <a:ln>
            <a:noFill/>
          </a:ln>
        </p:spPr>
      </p:pic>
      <p:pic>
        <p:nvPicPr>
          <p:cNvPr id="1282" name="Google Shape;1282;p29"/>
          <p:cNvPicPr preferRelativeResize="0"/>
          <p:nvPr/>
        </p:nvPicPr>
        <p:blipFill rotWithShape="1">
          <a:blip r:embed="rId4">
            <a:alphaModFix/>
          </a:blip>
          <a:srcRect b="5970" l="0" r="0" t="5970"/>
          <a:stretch/>
        </p:blipFill>
        <p:spPr>
          <a:xfrm>
            <a:off x="-429750" y="2052775"/>
            <a:ext cx="4348200" cy="2550300"/>
          </a:xfrm>
          <a:prstGeom prst="roundRect">
            <a:avLst>
              <a:gd fmla="val 50000" name="adj"/>
            </a:avLst>
          </a:prstGeom>
          <a:noFill/>
          <a:ln>
            <a:noFill/>
          </a:ln>
        </p:spPr>
      </p:pic>
      <p:sp>
        <p:nvSpPr>
          <p:cNvPr id="1283" name="Google Shape;1283;p29"/>
          <p:cNvSpPr txBox="1"/>
          <p:nvPr>
            <p:ph type="title"/>
          </p:nvPr>
        </p:nvSpPr>
        <p:spPr>
          <a:xfrm>
            <a:off x="4473324" y="997225"/>
            <a:ext cx="21231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Liam Smith</a:t>
            </a:r>
            <a:endParaRPr/>
          </a:p>
        </p:txBody>
      </p:sp>
      <p:sp>
        <p:nvSpPr>
          <p:cNvPr id="1284" name="Google Shape;1284;p29"/>
          <p:cNvSpPr txBox="1"/>
          <p:nvPr>
            <p:ph idx="1" type="subTitle"/>
          </p:nvPr>
        </p:nvSpPr>
        <p:spPr>
          <a:xfrm>
            <a:off x="4473324" y="1389625"/>
            <a:ext cx="3957600" cy="392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You can speak a bit about this person here</a:t>
            </a:r>
            <a:endParaRPr/>
          </a:p>
        </p:txBody>
      </p:sp>
      <p:sp>
        <p:nvSpPr>
          <p:cNvPr id="1285" name="Google Shape;1285;p29"/>
          <p:cNvSpPr txBox="1"/>
          <p:nvPr>
            <p:ph idx="2" type="title"/>
          </p:nvPr>
        </p:nvSpPr>
        <p:spPr>
          <a:xfrm>
            <a:off x="4473324" y="2881888"/>
            <a:ext cx="21231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Emma Davis</a:t>
            </a:r>
            <a:endParaRPr/>
          </a:p>
        </p:txBody>
      </p:sp>
      <p:sp>
        <p:nvSpPr>
          <p:cNvPr id="1286" name="Google Shape;1286;p29"/>
          <p:cNvSpPr txBox="1"/>
          <p:nvPr>
            <p:ph idx="3" type="subTitle"/>
          </p:nvPr>
        </p:nvSpPr>
        <p:spPr>
          <a:xfrm>
            <a:off x="4473324" y="3274288"/>
            <a:ext cx="3957600" cy="392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You can speak a bit about this person here                 </a:t>
            </a:r>
            <a:endParaRPr/>
          </a:p>
        </p:txBody>
      </p:sp>
      <p:sp>
        <p:nvSpPr>
          <p:cNvPr id="1287" name="Google Shape;1287;p29"/>
          <p:cNvSpPr txBox="1"/>
          <p:nvPr>
            <p:ph idx="4" type="title"/>
          </p:nvPr>
        </p:nvSpPr>
        <p:spPr>
          <a:xfrm>
            <a:off x="4473324" y="1938800"/>
            <a:ext cx="21231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Jenna Doe</a:t>
            </a:r>
            <a:endParaRPr/>
          </a:p>
        </p:txBody>
      </p:sp>
      <p:sp>
        <p:nvSpPr>
          <p:cNvPr id="1288" name="Google Shape;1288;p29"/>
          <p:cNvSpPr txBox="1"/>
          <p:nvPr>
            <p:ph idx="5" type="subTitle"/>
          </p:nvPr>
        </p:nvSpPr>
        <p:spPr>
          <a:xfrm>
            <a:off x="4473324" y="2331200"/>
            <a:ext cx="3957600" cy="393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You can speak a bit about this person here</a:t>
            </a:r>
            <a:endParaRPr/>
          </a:p>
        </p:txBody>
      </p:sp>
      <p:sp>
        <p:nvSpPr>
          <p:cNvPr id="1289" name="Google Shape;1289;p29"/>
          <p:cNvSpPr txBox="1"/>
          <p:nvPr>
            <p:ph idx="6" type="title"/>
          </p:nvPr>
        </p:nvSpPr>
        <p:spPr>
          <a:xfrm>
            <a:off x="4473324" y="3823775"/>
            <a:ext cx="21231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John Brown</a:t>
            </a:r>
            <a:endParaRPr/>
          </a:p>
        </p:txBody>
      </p:sp>
      <p:sp>
        <p:nvSpPr>
          <p:cNvPr id="1290" name="Google Shape;1290;p29"/>
          <p:cNvSpPr txBox="1"/>
          <p:nvPr>
            <p:ph idx="7" type="subTitle"/>
          </p:nvPr>
        </p:nvSpPr>
        <p:spPr>
          <a:xfrm>
            <a:off x="4473324" y="4216175"/>
            <a:ext cx="3957600" cy="392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You can speak a bit about this person here</a:t>
            </a:r>
            <a:endParaRPr/>
          </a:p>
        </p:txBody>
      </p:sp>
      <p:sp>
        <p:nvSpPr>
          <p:cNvPr id="1291" name="Google Shape;1291;p29"/>
          <p:cNvSpPr txBox="1"/>
          <p:nvPr>
            <p:ph idx="8" type="title"/>
          </p:nvPr>
        </p:nvSpPr>
        <p:spPr>
          <a:xfrm>
            <a:off x="720000" y="624125"/>
            <a:ext cx="28890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OUR team</a:t>
            </a:r>
            <a:endParaRPr/>
          </a:p>
        </p:txBody>
      </p:sp>
      <p:cxnSp>
        <p:nvCxnSpPr>
          <p:cNvPr id="1292" name="Google Shape;1292;p29"/>
          <p:cNvCxnSpPr/>
          <p:nvPr/>
        </p:nvCxnSpPr>
        <p:spPr>
          <a:xfrm>
            <a:off x="779200" y="1073275"/>
            <a:ext cx="1820400" cy="0"/>
          </a:xfrm>
          <a:prstGeom prst="straightConnector1">
            <a:avLst/>
          </a:prstGeom>
          <a:noFill/>
          <a:ln cap="flat" cmpd="sng" w="19050">
            <a:solidFill>
              <a:schemeClr val="dk1"/>
            </a:solidFill>
            <a:prstDash val="solid"/>
            <a:round/>
            <a:headEnd len="sm" w="sm" type="none"/>
            <a:tailEnd len="sm" w="sm" type="none"/>
          </a:ln>
        </p:spPr>
      </p:cxnSp>
      <p:cxnSp>
        <p:nvCxnSpPr>
          <p:cNvPr id="1293" name="Google Shape;1293;p29"/>
          <p:cNvCxnSpPr/>
          <p:nvPr/>
        </p:nvCxnSpPr>
        <p:spPr>
          <a:xfrm>
            <a:off x="4473324" y="1389625"/>
            <a:ext cx="2123100" cy="0"/>
          </a:xfrm>
          <a:prstGeom prst="straightConnector1">
            <a:avLst/>
          </a:prstGeom>
          <a:noFill/>
          <a:ln cap="flat" cmpd="sng" w="19050">
            <a:solidFill>
              <a:schemeClr val="dk1"/>
            </a:solidFill>
            <a:prstDash val="solid"/>
            <a:round/>
            <a:headEnd len="sm" w="sm" type="none"/>
            <a:tailEnd len="sm" w="sm" type="none"/>
          </a:ln>
        </p:spPr>
      </p:cxnSp>
      <p:cxnSp>
        <p:nvCxnSpPr>
          <p:cNvPr id="1294" name="Google Shape;1294;p29"/>
          <p:cNvCxnSpPr/>
          <p:nvPr/>
        </p:nvCxnSpPr>
        <p:spPr>
          <a:xfrm>
            <a:off x="4473324" y="2331200"/>
            <a:ext cx="2123100" cy="0"/>
          </a:xfrm>
          <a:prstGeom prst="straightConnector1">
            <a:avLst/>
          </a:prstGeom>
          <a:noFill/>
          <a:ln cap="flat" cmpd="sng" w="19050">
            <a:solidFill>
              <a:schemeClr val="dk1"/>
            </a:solidFill>
            <a:prstDash val="solid"/>
            <a:round/>
            <a:headEnd len="sm" w="sm" type="none"/>
            <a:tailEnd len="sm" w="sm" type="none"/>
          </a:ln>
        </p:spPr>
      </p:cxnSp>
      <p:cxnSp>
        <p:nvCxnSpPr>
          <p:cNvPr id="1295" name="Google Shape;1295;p29"/>
          <p:cNvCxnSpPr/>
          <p:nvPr/>
        </p:nvCxnSpPr>
        <p:spPr>
          <a:xfrm>
            <a:off x="4473324" y="3251250"/>
            <a:ext cx="2123100" cy="0"/>
          </a:xfrm>
          <a:prstGeom prst="straightConnector1">
            <a:avLst/>
          </a:prstGeom>
          <a:noFill/>
          <a:ln cap="flat" cmpd="sng" w="19050">
            <a:solidFill>
              <a:schemeClr val="dk1"/>
            </a:solidFill>
            <a:prstDash val="solid"/>
            <a:round/>
            <a:headEnd len="sm" w="sm" type="none"/>
            <a:tailEnd len="sm" w="sm" type="none"/>
          </a:ln>
        </p:spPr>
      </p:cxnSp>
      <p:cxnSp>
        <p:nvCxnSpPr>
          <p:cNvPr id="1296" name="Google Shape;1296;p29"/>
          <p:cNvCxnSpPr/>
          <p:nvPr/>
        </p:nvCxnSpPr>
        <p:spPr>
          <a:xfrm>
            <a:off x="4473324" y="4216163"/>
            <a:ext cx="21231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 name="Shape 227"/>
        <p:cNvGrpSpPr/>
        <p:nvPr/>
      </p:nvGrpSpPr>
      <p:grpSpPr>
        <a:xfrm>
          <a:off x="0" y="0"/>
          <a:ext cx="0" cy="0"/>
          <a:chOff x="0" y="0"/>
          <a:chExt cx="0" cy="0"/>
        </a:xfrm>
      </p:grpSpPr>
      <p:sp>
        <p:nvSpPr>
          <p:cNvPr id="228" name="Google Shape;228;p3"/>
          <p:cNvSpPr/>
          <p:nvPr/>
        </p:nvSpPr>
        <p:spPr>
          <a:xfrm>
            <a:off x="4582732" y="1683052"/>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3000"/>
              <a:buFont typeface="Arial"/>
              <a:buNone/>
            </a:pPr>
            <a:r>
              <a:t/>
            </a:r>
            <a:endParaRPr b="0" i="0" sz="3000" u="none" cap="none" strike="noStrike">
              <a:solidFill>
                <a:srgbClr val="000000"/>
              </a:solidFill>
              <a:latin typeface="Arial"/>
              <a:ea typeface="Arial"/>
              <a:cs typeface="Arial"/>
              <a:sym typeface="Arial"/>
            </a:endParaRPr>
          </a:p>
        </p:txBody>
      </p:sp>
      <p:sp>
        <p:nvSpPr>
          <p:cNvPr id="229" name="Google Shape;229;p3"/>
          <p:cNvSpPr/>
          <p:nvPr/>
        </p:nvSpPr>
        <p:spPr>
          <a:xfrm>
            <a:off x="4582732" y="2705092"/>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3000"/>
              <a:buFont typeface="Arial"/>
              <a:buNone/>
            </a:pPr>
            <a:r>
              <a:t/>
            </a:r>
            <a:endParaRPr b="0" i="0" sz="3000" u="none" cap="none" strike="noStrike">
              <a:solidFill>
                <a:srgbClr val="000000"/>
              </a:solidFill>
              <a:latin typeface="Arial"/>
              <a:ea typeface="Arial"/>
              <a:cs typeface="Arial"/>
              <a:sym typeface="Arial"/>
            </a:endParaRPr>
          </a:p>
        </p:txBody>
      </p:sp>
      <p:sp>
        <p:nvSpPr>
          <p:cNvPr id="230" name="Google Shape;230;p3"/>
          <p:cNvSpPr/>
          <p:nvPr/>
        </p:nvSpPr>
        <p:spPr>
          <a:xfrm>
            <a:off x="4582732" y="3727142"/>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3"/>
          <p:cNvSpPr/>
          <p:nvPr/>
        </p:nvSpPr>
        <p:spPr>
          <a:xfrm>
            <a:off x="724175" y="1688996"/>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3000"/>
              <a:buFont typeface="Arial"/>
              <a:buNone/>
            </a:pPr>
            <a:r>
              <a:t/>
            </a:r>
            <a:endParaRPr b="0" i="0" sz="3000" u="none" cap="none" strike="noStrike">
              <a:solidFill>
                <a:srgbClr val="000000"/>
              </a:solidFill>
              <a:latin typeface="Arial"/>
              <a:ea typeface="Arial"/>
              <a:cs typeface="Arial"/>
              <a:sym typeface="Arial"/>
            </a:endParaRPr>
          </a:p>
        </p:txBody>
      </p:sp>
      <p:sp>
        <p:nvSpPr>
          <p:cNvPr id="232" name="Google Shape;232;p3"/>
          <p:cNvSpPr/>
          <p:nvPr/>
        </p:nvSpPr>
        <p:spPr>
          <a:xfrm>
            <a:off x="724175" y="2707830"/>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3000"/>
              <a:buFont typeface="Arial"/>
              <a:buNone/>
            </a:pPr>
            <a:r>
              <a:t/>
            </a:r>
            <a:endParaRPr b="0" i="0" sz="3000" u="none" cap="none" strike="noStrike">
              <a:solidFill>
                <a:srgbClr val="000000"/>
              </a:solidFill>
              <a:latin typeface="Arial"/>
              <a:ea typeface="Arial"/>
              <a:cs typeface="Arial"/>
              <a:sym typeface="Arial"/>
            </a:endParaRPr>
          </a:p>
        </p:txBody>
      </p:sp>
      <p:sp>
        <p:nvSpPr>
          <p:cNvPr id="233" name="Google Shape;233;p3"/>
          <p:cNvSpPr/>
          <p:nvPr/>
        </p:nvSpPr>
        <p:spPr>
          <a:xfrm>
            <a:off x="724175" y="3727142"/>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3000"/>
              <a:buFont typeface="Arial"/>
              <a:buNone/>
            </a:pPr>
            <a:r>
              <a:t/>
            </a:r>
            <a:endParaRPr b="0" i="0" sz="3000" u="none" cap="none" strike="noStrike">
              <a:solidFill>
                <a:srgbClr val="000000"/>
              </a:solidFill>
              <a:latin typeface="Arial"/>
              <a:ea typeface="Arial"/>
              <a:cs typeface="Arial"/>
              <a:sym typeface="Arial"/>
            </a:endParaRPr>
          </a:p>
        </p:txBody>
      </p:sp>
      <p:sp>
        <p:nvSpPr>
          <p:cNvPr id="234" name="Google Shape;234;p3"/>
          <p:cNvSpPr txBox="1"/>
          <p:nvPr>
            <p:ph type="title"/>
          </p:nvPr>
        </p:nvSpPr>
        <p:spPr>
          <a:xfrm>
            <a:off x="1264057" y="1697638"/>
            <a:ext cx="30729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400"/>
              <a:buNone/>
            </a:pPr>
            <a:r>
              <a:rPr lang="en"/>
              <a:t>About colon cancer</a:t>
            </a:r>
            <a:endParaRPr/>
          </a:p>
        </p:txBody>
      </p:sp>
      <p:sp>
        <p:nvSpPr>
          <p:cNvPr id="235" name="Google Shape;235;p3"/>
          <p:cNvSpPr txBox="1"/>
          <p:nvPr>
            <p:ph idx="2" type="title"/>
          </p:nvPr>
        </p:nvSpPr>
        <p:spPr>
          <a:xfrm>
            <a:off x="649925" y="1818411"/>
            <a:ext cx="603600" cy="393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1.</a:t>
            </a:r>
            <a:endParaRPr/>
          </a:p>
        </p:txBody>
      </p:sp>
      <p:sp>
        <p:nvSpPr>
          <p:cNvPr id="236" name="Google Shape;236;p3"/>
          <p:cNvSpPr txBox="1"/>
          <p:nvPr>
            <p:ph idx="1" type="subTitle"/>
          </p:nvPr>
        </p:nvSpPr>
        <p:spPr>
          <a:xfrm>
            <a:off x="1264057" y="2089098"/>
            <a:ext cx="3072900" cy="484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You can describe the topic of the section here</a:t>
            </a:r>
            <a:endParaRPr/>
          </a:p>
        </p:txBody>
      </p:sp>
      <p:sp>
        <p:nvSpPr>
          <p:cNvPr id="237" name="Google Shape;237;p3"/>
          <p:cNvSpPr txBox="1"/>
          <p:nvPr>
            <p:ph idx="3" type="title"/>
          </p:nvPr>
        </p:nvSpPr>
        <p:spPr>
          <a:xfrm>
            <a:off x="1264057" y="2703870"/>
            <a:ext cx="30729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Diagnosis</a:t>
            </a:r>
            <a:endParaRPr/>
          </a:p>
        </p:txBody>
      </p:sp>
      <p:sp>
        <p:nvSpPr>
          <p:cNvPr id="238" name="Google Shape;238;p3"/>
          <p:cNvSpPr txBox="1"/>
          <p:nvPr>
            <p:ph idx="4" type="title"/>
          </p:nvPr>
        </p:nvSpPr>
        <p:spPr>
          <a:xfrm>
            <a:off x="649925" y="2827865"/>
            <a:ext cx="603600" cy="393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2.</a:t>
            </a:r>
            <a:endParaRPr/>
          </a:p>
        </p:txBody>
      </p:sp>
      <p:sp>
        <p:nvSpPr>
          <p:cNvPr id="239" name="Google Shape;239;p3"/>
          <p:cNvSpPr txBox="1"/>
          <p:nvPr>
            <p:ph idx="5" type="subTitle"/>
          </p:nvPr>
        </p:nvSpPr>
        <p:spPr>
          <a:xfrm>
            <a:off x="1264057" y="3097168"/>
            <a:ext cx="3072900" cy="4848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Clr>
                <a:schemeClr val="dk1"/>
              </a:buClr>
              <a:buSzPts val="935"/>
              <a:buFont typeface="Arial"/>
              <a:buNone/>
            </a:pPr>
            <a:r>
              <a:rPr lang="en"/>
              <a:t>You can describe the topic of the section here</a:t>
            </a:r>
            <a:endParaRPr/>
          </a:p>
        </p:txBody>
      </p:sp>
      <p:sp>
        <p:nvSpPr>
          <p:cNvPr id="240" name="Google Shape;240;p3"/>
          <p:cNvSpPr txBox="1"/>
          <p:nvPr>
            <p:ph idx="6" type="title"/>
          </p:nvPr>
        </p:nvSpPr>
        <p:spPr>
          <a:xfrm>
            <a:off x="1264057" y="3726677"/>
            <a:ext cx="30729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Recommendations</a:t>
            </a:r>
            <a:endParaRPr/>
          </a:p>
        </p:txBody>
      </p:sp>
      <p:sp>
        <p:nvSpPr>
          <p:cNvPr id="241" name="Google Shape;241;p3"/>
          <p:cNvSpPr txBox="1"/>
          <p:nvPr>
            <p:ph idx="7" type="title"/>
          </p:nvPr>
        </p:nvSpPr>
        <p:spPr>
          <a:xfrm>
            <a:off x="649925" y="3863713"/>
            <a:ext cx="603600" cy="393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3.</a:t>
            </a:r>
            <a:endParaRPr/>
          </a:p>
        </p:txBody>
      </p:sp>
      <p:sp>
        <p:nvSpPr>
          <p:cNvPr id="242" name="Google Shape;242;p3"/>
          <p:cNvSpPr txBox="1"/>
          <p:nvPr>
            <p:ph idx="8" type="subTitle"/>
          </p:nvPr>
        </p:nvSpPr>
        <p:spPr>
          <a:xfrm>
            <a:off x="1264057" y="4119675"/>
            <a:ext cx="3072900" cy="4848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Clr>
                <a:schemeClr val="dk1"/>
              </a:buClr>
              <a:buSzPts val="935"/>
              <a:buFont typeface="Arial"/>
              <a:buNone/>
            </a:pPr>
            <a:r>
              <a:rPr lang="en"/>
              <a:t>You can describe the topic of the section here</a:t>
            </a:r>
            <a:endParaRPr/>
          </a:p>
        </p:txBody>
      </p:sp>
      <p:sp>
        <p:nvSpPr>
          <p:cNvPr id="243" name="Google Shape;243;p3"/>
          <p:cNvSpPr txBox="1"/>
          <p:nvPr>
            <p:ph idx="9" type="title"/>
          </p:nvPr>
        </p:nvSpPr>
        <p:spPr>
          <a:xfrm>
            <a:off x="5116061" y="1698238"/>
            <a:ext cx="30729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Pathology</a:t>
            </a:r>
            <a:endParaRPr/>
          </a:p>
        </p:txBody>
      </p:sp>
      <p:sp>
        <p:nvSpPr>
          <p:cNvPr id="244" name="Google Shape;244;p3"/>
          <p:cNvSpPr txBox="1"/>
          <p:nvPr>
            <p:ph idx="13" type="title"/>
          </p:nvPr>
        </p:nvSpPr>
        <p:spPr>
          <a:xfrm>
            <a:off x="4512988" y="1818861"/>
            <a:ext cx="603000" cy="392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4.</a:t>
            </a:r>
            <a:endParaRPr/>
          </a:p>
        </p:txBody>
      </p:sp>
      <p:sp>
        <p:nvSpPr>
          <p:cNvPr id="245" name="Google Shape;245;p3"/>
          <p:cNvSpPr txBox="1"/>
          <p:nvPr>
            <p:ph idx="14" type="subTitle"/>
          </p:nvPr>
        </p:nvSpPr>
        <p:spPr>
          <a:xfrm>
            <a:off x="5116061" y="2089098"/>
            <a:ext cx="3072900" cy="4848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Clr>
                <a:schemeClr val="dk1"/>
              </a:buClr>
              <a:buSzPts val="935"/>
              <a:buFont typeface="Arial"/>
              <a:buNone/>
            </a:pPr>
            <a:r>
              <a:rPr lang="en"/>
              <a:t>You can describe the topic of the section here</a:t>
            </a:r>
            <a:endParaRPr/>
          </a:p>
        </p:txBody>
      </p:sp>
      <p:sp>
        <p:nvSpPr>
          <p:cNvPr id="246" name="Google Shape;246;p3"/>
          <p:cNvSpPr txBox="1"/>
          <p:nvPr>
            <p:ph idx="15" type="title"/>
          </p:nvPr>
        </p:nvSpPr>
        <p:spPr>
          <a:xfrm>
            <a:off x="5116061" y="2704470"/>
            <a:ext cx="30729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Treatment</a:t>
            </a:r>
            <a:endParaRPr/>
          </a:p>
        </p:txBody>
      </p:sp>
      <p:sp>
        <p:nvSpPr>
          <p:cNvPr id="247" name="Google Shape;247;p3"/>
          <p:cNvSpPr txBox="1"/>
          <p:nvPr>
            <p:ph idx="16" type="title"/>
          </p:nvPr>
        </p:nvSpPr>
        <p:spPr>
          <a:xfrm>
            <a:off x="4512988" y="2828315"/>
            <a:ext cx="603000" cy="392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5.</a:t>
            </a:r>
            <a:endParaRPr/>
          </a:p>
        </p:txBody>
      </p:sp>
      <p:sp>
        <p:nvSpPr>
          <p:cNvPr id="248" name="Google Shape;248;p3"/>
          <p:cNvSpPr txBox="1"/>
          <p:nvPr>
            <p:ph idx="17" type="subTitle"/>
          </p:nvPr>
        </p:nvSpPr>
        <p:spPr>
          <a:xfrm>
            <a:off x="5116061" y="3097168"/>
            <a:ext cx="3072900" cy="4848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Clr>
                <a:schemeClr val="dk1"/>
              </a:buClr>
              <a:buSzPts val="935"/>
              <a:buFont typeface="Arial"/>
              <a:buNone/>
            </a:pPr>
            <a:r>
              <a:rPr lang="en"/>
              <a:t>You can describe the topic of the section here</a:t>
            </a:r>
            <a:endParaRPr/>
          </a:p>
        </p:txBody>
      </p:sp>
      <p:sp>
        <p:nvSpPr>
          <p:cNvPr id="249" name="Google Shape;249;p3"/>
          <p:cNvSpPr txBox="1"/>
          <p:nvPr>
            <p:ph idx="18" type="title"/>
          </p:nvPr>
        </p:nvSpPr>
        <p:spPr>
          <a:xfrm>
            <a:off x="5116061" y="3726677"/>
            <a:ext cx="30729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Conclusion</a:t>
            </a:r>
            <a:endParaRPr/>
          </a:p>
        </p:txBody>
      </p:sp>
      <p:sp>
        <p:nvSpPr>
          <p:cNvPr id="250" name="Google Shape;250;p3"/>
          <p:cNvSpPr txBox="1"/>
          <p:nvPr>
            <p:ph idx="19" type="title"/>
          </p:nvPr>
        </p:nvSpPr>
        <p:spPr>
          <a:xfrm>
            <a:off x="4512988" y="3863713"/>
            <a:ext cx="603000" cy="393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6.</a:t>
            </a:r>
            <a:endParaRPr/>
          </a:p>
        </p:txBody>
      </p:sp>
      <p:sp>
        <p:nvSpPr>
          <p:cNvPr id="251" name="Google Shape;251;p3"/>
          <p:cNvSpPr txBox="1"/>
          <p:nvPr>
            <p:ph idx="20" type="subTitle"/>
          </p:nvPr>
        </p:nvSpPr>
        <p:spPr>
          <a:xfrm>
            <a:off x="5116061" y="4119675"/>
            <a:ext cx="3072900" cy="4848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Clr>
                <a:schemeClr val="dk1"/>
              </a:buClr>
              <a:buSzPts val="935"/>
              <a:buFont typeface="Arial"/>
              <a:buNone/>
            </a:pPr>
            <a:r>
              <a:rPr lang="en"/>
              <a:t>You can describe the topic of the section here</a:t>
            </a:r>
            <a:endParaRPr/>
          </a:p>
        </p:txBody>
      </p:sp>
      <p:sp>
        <p:nvSpPr>
          <p:cNvPr id="252" name="Google Shape;252;p3"/>
          <p:cNvSpPr txBox="1"/>
          <p:nvPr>
            <p:ph idx="21" type="title"/>
          </p:nvPr>
        </p:nvSpPr>
        <p:spPr>
          <a:xfrm>
            <a:off x="720000" y="624125"/>
            <a:ext cx="38520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Table of contents</a:t>
            </a:r>
            <a:endParaRPr/>
          </a:p>
        </p:txBody>
      </p:sp>
      <p:cxnSp>
        <p:nvCxnSpPr>
          <p:cNvPr id="253" name="Google Shape;253;p3"/>
          <p:cNvCxnSpPr/>
          <p:nvPr/>
        </p:nvCxnSpPr>
        <p:spPr>
          <a:xfrm>
            <a:off x="779200" y="1073275"/>
            <a:ext cx="3175500" cy="0"/>
          </a:xfrm>
          <a:prstGeom prst="straightConnector1">
            <a:avLst/>
          </a:prstGeom>
          <a:noFill/>
          <a:ln cap="flat" cmpd="sng" w="19050">
            <a:solidFill>
              <a:schemeClr val="dk1"/>
            </a:solidFill>
            <a:prstDash val="solid"/>
            <a:round/>
            <a:headEnd len="sm" w="sm" type="none"/>
            <a:tailEnd len="sm" w="sm" type="none"/>
          </a:ln>
        </p:spPr>
      </p:cxnSp>
      <p:cxnSp>
        <p:nvCxnSpPr>
          <p:cNvPr id="254" name="Google Shape;254;p3"/>
          <p:cNvCxnSpPr/>
          <p:nvPr/>
        </p:nvCxnSpPr>
        <p:spPr>
          <a:xfrm>
            <a:off x="1365075" y="2080975"/>
            <a:ext cx="2874900" cy="0"/>
          </a:xfrm>
          <a:prstGeom prst="straightConnector1">
            <a:avLst/>
          </a:prstGeom>
          <a:noFill/>
          <a:ln cap="flat" cmpd="sng" w="19050">
            <a:solidFill>
              <a:schemeClr val="dk1"/>
            </a:solidFill>
            <a:prstDash val="solid"/>
            <a:round/>
            <a:headEnd len="sm" w="sm" type="none"/>
            <a:tailEnd len="sm" w="sm" type="none"/>
          </a:ln>
        </p:spPr>
      </p:cxnSp>
      <p:cxnSp>
        <p:nvCxnSpPr>
          <p:cNvPr id="255" name="Google Shape;255;p3"/>
          <p:cNvCxnSpPr/>
          <p:nvPr/>
        </p:nvCxnSpPr>
        <p:spPr>
          <a:xfrm>
            <a:off x="1365075" y="3100625"/>
            <a:ext cx="2874900" cy="0"/>
          </a:xfrm>
          <a:prstGeom prst="straightConnector1">
            <a:avLst/>
          </a:prstGeom>
          <a:noFill/>
          <a:ln cap="flat" cmpd="sng" w="19050">
            <a:solidFill>
              <a:schemeClr val="dk1"/>
            </a:solidFill>
            <a:prstDash val="solid"/>
            <a:round/>
            <a:headEnd len="sm" w="sm" type="none"/>
            <a:tailEnd len="sm" w="sm" type="none"/>
          </a:ln>
        </p:spPr>
      </p:cxnSp>
      <p:cxnSp>
        <p:nvCxnSpPr>
          <p:cNvPr id="256" name="Google Shape;256;p3"/>
          <p:cNvCxnSpPr/>
          <p:nvPr/>
        </p:nvCxnSpPr>
        <p:spPr>
          <a:xfrm>
            <a:off x="1365075" y="4119075"/>
            <a:ext cx="2874900" cy="0"/>
          </a:xfrm>
          <a:prstGeom prst="straightConnector1">
            <a:avLst/>
          </a:prstGeom>
          <a:noFill/>
          <a:ln cap="flat" cmpd="sng" w="19050">
            <a:solidFill>
              <a:schemeClr val="dk1"/>
            </a:solidFill>
            <a:prstDash val="solid"/>
            <a:round/>
            <a:headEnd len="sm" w="sm" type="none"/>
            <a:tailEnd len="sm" w="sm" type="none"/>
          </a:ln>
        </p:spPr>
      </p:cxnSp>
      <p:cxnSp>
        <p:nvCxnSpPr>
          <p:cNvPr id="257" name="Google Shape;257;p3"/>
          <p:cNvCxnSpPr/>
          <p:nvPr/>
        </p:nvCxnSpPr>
        <p:spPr>
          <a:xfrm>
            <a:off x="5213075" y="2087600"/>
            <a:ext cx="2874900" cy="0"/>
          </a:xfrm>
          <a:prstGeom prst="straightConnector1">
            <a:avLst/>
          </a:prstGeom>
          <a:noFill/>
          <a:ln cap="flat" cmpd="sng" w="19050">
            <a:solidFill>
              <a:schemeClr val="dk1"/>
            </a:solidFill>
            <a:prstDash val="solid"/>
            <a:round/>
            <a:headEnd len="sm" w="sm" type="none"/>
            <a:tailEnd len="sm" w="sm" type="none"/>
          </a:ln>
        </p:spPr>
      </p:cxnSp>
      <p:cxnSp>
        <p:nvCxnSpPr>
          <p:cNvPr id="258" name="Google Shape;258;p3"/>
          <p:cNvCxnSpPr/>
          <p:nvPr/>
        </p:nvCxnSpPr>
        <p:spPr>
          <a:xfrm>
            <a:off x="5213075" y="3099725"/>
            <a:ext cx="2874900" cy="0"/>
          </a:xfrm>
          <a:prstGeom prst="straightConnector1">
            <a:avLst/>
          </a:prstGeom>
          <a:noFill/>
          <a:ln cap="flat" cmpd="sng" w="19050">
            <a:solidFill>
              <a:schemeClr val="dk1"/>
            </a:solidFill>
            <a:prstDash val="solid"/>
            <a:round/>
            <a:headEnd len="sm" w="sm" type="none"/>
            <a:tailEnd len="sm" w="sm" type="none"/>
          </a:ln>
        </p:spPr>
      </p:cxnSp>
      <p:cxnSp>
        <p:nvCxnSpPr>
          <p:cNvPr id="259" name="Google Shape;259;p3"/>
          <p:cNvCxnSpPr/>
          <p:nvPr/>
        </p:nvCxnSpPr>
        <p:spPr>
          <a:xfrm>
            <a:off x="5213075" y="4125100"/>
            <a:ext cx="28749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0" name="Shape 1300"/>
        <p:cNvGrpSpPr/>
        <p:nvPr/>
      </p:nvGrpSpPr>
      <p:grpSpPr>
        <a:xfrm>
          <a:off x="0" y="0"/>
          <a:ext cx="0" cy="0"/>
          <a:chOff x="0" y="0"/>
          <a:chExt cx="0" cy="0"/>
        </a:xfrm>
      </p:grpSpPr>
      <p:sp>
        <p:nvSpPr>
          <p:cNvPr id="1301" name="Google Shape;1301;p30"/>
          <p:cNvSpPr txBox="1"/>
          <p:nvPr>
            <p:ph idx="1" type="subTitle"/>
          </p:nvPr>
        </p:nvSpPr>
        <p:spPr>
          <a:xfrm>
            <a:off x="720000" y="2395300"/>
            <a:ext cx="4815000" cy="2208300"/>
          </a:xfrm>
          <a:prstGeom prst="rect">
            <a:avLst/>
          </a:prstGeom>
          <a:noFill/>
          <a:ln>
            <a:noFill/>
          </a:ln>
        </p:spPr>
        <p:txBody>
          <a:bodyPr anchorCtr="0" anchor="b" bIns="91425" lIns="91425" spcFirstLastPara="1" rIns="91425" wrap="square" tIns="91425">
            <a:noAutofit/>
          </a:bodyPr>
          <a:lstStyle/>
          <a:p>
            <a:pPr indent="-317500" lvl="0" marL="457200" rtl="0" algn="l">
              <a:lnSpc>
                <a:spcPct val="100000"/>
              </a:lnSpc>
              <a:spcBef>
                <a:spcPts val="0"/>
              </a:spcBef>
              <a:spcAft>
                <a:spcPts val="0"/>
              </a:spcAft>
              <a:buSzPts val="1400"/>
              <a:buChar char="●"/>
            </a:pPr>
            <a:r>
              <a:rPr lang="en"/>
              <a:t>AUTHOR (YEAR). </a:t>
            </a:r>
            <a:r>
              <a:rPr i="1" lang="en"/>
              <a:t>Title of the publication</a:t>
            </a:r>
            <a:r>
              <a:rPr lang="en"/>
              <a:t>. Publisher</a:t>
            </a:r>
            <a:endParaRPr/>
          </a:p>
          <a:p>
            <a:pPr indent="-317500" lvl="0" marL="457200" rtl="0" algn="l">
              <a:lnSpc>
                <a:spcPct val="100000"/>
              </a:lnSpc>
              <a:spcBef>
                <a:spcPts val="1000"/>
              </a:spcBef>
              <a:spcAft>
                <a:spcPts val="0"/>
              </a:spcAft>
              <a:buSzPts val="1400"/>
              <a:buChar char="●"/>
            </a:pPr>
            <a:r>
              <a:rPr lang="en"/>
              <a:t>AUTHOR (YEAR). </a:t>
            </a:r>
            <a:r>
              <a:rPr i="1" lang="en"/>
              <a:t>Title of the publication</a:t>
            </a:r>
            <a:r>
              <a:rPr lang="en"/>
              <a:t>. Publisher</a:t>
            </a:r>
            <a:endParaRPr/>
          </a:p>
          <a:p>
            <a:pPr indent="-317500" lvl="0" marL="457200" rtl="0" algn="l">
              <a:lnSpc>
                <a:spcPct val="100000"/>
              </a:lnSpc>
              <a:spcBef>
                <a:spcPts val="1000"/>
              </a:spcBef>
              <a:spcAft>
                <a:spcPts val="0"/>
              </a:spcAft>
              <a:buSzPts val="1400"/>
              <a:buChar char="●"/>
            </a:pPr>
            <a:r>
              <a:rPr lang="en"/>
              <a:t>AUTHOR (YEAR). </a:t>
            </a:r>
            <a:r>
              <a:rPr i="1" lang="en"/>
              <a:t>Title of the publication</a:t>
            </a:r>
            <a:r>
              <a:rPr lang="en"/>
              <a:t>. Publisher</a:t>
            </a:r>
            <a:endParaRPr/>
          </a:p>
          <a:p>
            <a:pPr indent="-317500" lvl="0" marL="457200" rtl="0" algn="l">
              <a:lnSpc>
                <a:spcPct val="100000"/>
              </a:lnSpc>
              <a:spcBef>
                <a:spcPts val="1000"/>
              </a:spcBef>
              <a:spcAft>
                <a:spcPts val="0"/>
              </a:spcAft>
              <a:buSzPts val="1400"/>
              <a:buChar char="●"/>
            </a:pPr>
            <a:r>
              <a:rPr lang="en"/>
              <a:t>AUTHOR (YEAR). </a:t>
            </a:r>
            <a:r>
              <a:rPr i="1" lang="en"/>
              <a:t>Title of the publication</a:t>
            </a:r>
            <a:r>
              <a:rPr lang="en"/>
              <a:t>. Publisher</a:t>
            </a:r>
            <a:endParaRPr/>
          </a:p>
          <a:p>
            <a:pPr indent="-317500" lvl="0" marL="457200" rtl="0" algn="l">
              <a:lnSpc>
                <a:spcPct val="100000"/>
              </a:lnSpc>
              <a:spcBef>
                <a:spcPts val="1000"/>
              </a:spcBef>
              <a:spcAft>
                <a:spcPts val="0"/>
              </a:spcAft>
              <a:buSzPts val="1400"/>
              <a:buChar char="●"/>
            </a:pPr>
            <a:r>
              <a:rPr lang="en"/>
              <a:t>AUTHOR (YEAR). </a:t>
            </a:r>
            <a:r>
              <a:rPr i="1" lang="en"/>
              <a:t>Title of the publication</a:t>
            </a:r>
            <a:r>
              <a:rPr lang="en"/>
              <a:t>. Publisher</a:t>
            </a:r>
            <a:endParaRPr/>
          </a:p>
          <a:p>
            <a:pPr indent="-317500" lvl="0" marL="457200" rtl="0" algn="l">
              <a:lnSpc>
                <a:spcPct val="100000"/>
              </a:lnSpc>
              <a:spcBef>
                <a:spcPts val="1000"/>
              </a:spcBef>
              <a:spcAft>
                <a:spcPts val="1000"/>
              </a:spcAft>
              <a:buSzPts val="1400"/>
              <a:buChar char="●"/>
            </a:pPr>
            <a:r>
              <a:rPr lang="en"/>
              <a:t>AUTHOR (YEAR). </a:t>
            </a:r>
            <a:r>
              <a:rPr i="1" lang="en"/>
              <a:t>Title of the publication</a:t>
            </a:r>
            <a:r>
              <a:rPr lang="en"/>
              <a:t>. Publisher</a:t>
            </a:r>
            <a:endParaRPr sz="1100"/>
          </a:p>
        </p:txBody>
      </p:sp>
      <p:sp>
        <p:nvSpPr>
          <p:cNvPr id="1302" name="Google Shape;1302;p30"/>
          <p:cNvSpPr txBox="1"/>
          <p:nvPr>
            <p:ph type="title"/>
          </p:nvPr>
        </p:nvSpPr>
        <p:spPr>
          <a:xfrm>
            <a:off x="720000" y="624125"/>
            <a:ext cx="52344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References</a:t>
            </a:r>
            <a:endParaRPr/>
          </a:p>
        </p:txBody>
      </p:sp>
      <p:cxnSp>
        <p:nvCxnSpPr>
          <p:cNvPr id="1303" name="Google Shape;1303;p30"/>
          <p:cNvCxnSpPr/>
          <p:nvPr/>
        </p:nvCxnSpPr>
        <p:spPr>
          <a:xfrm>
            <a:off x="779200" y="1073275"/>
            <a:ext cx="45198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7" name="Shape 1307"/>
        <p:cNvGrpSpPr/>
        <p:nvPr/>
      </p:nvGrpSpPr>
      <p:grpSpPr>
        <a:xfrm>
          <a:off x="0" y="0"/>
          <a:ext cx="0" cy="0"/>
          <a:chOff x="0" y="0"/>
          <a:chExt cx="0" cy="0"/>
        </a:xfrm>
      </p:grpSpPr>
      <p:pic>
        <p:nvPicPr>
          <p:cNvPr id="1308" name="Google Shape;1308;g261e94cf1f3_0_28"/>
          <p:cNvPicPr preferRelativeResize="0"/>
          <p:nvPr/>
        </p:nvPicPr>
        <p:blipFill rotWithShape="1">
          <a:blip r:embed="rId3">
            <a:alphaModFix/>
          </a:blip>
          <a:srcRect b="3797" l="0" r="0" t="3797"/>
          <a:stretch/>
        </p:blipFill>
        <p:spPr>
          <a:xfrm>
            <a:off x="4935719" y="1220650"/>
            <a:ext cx="4045200" cy="2516100"/>
          </a:xfrm>
          <a:prstGeom prst="roundRect">
            <a:avLst>
              <a:gd fmla="val 50000" name="adj"/>
            </a:avLst>
          </a:prstGeom>
          <a:noFill/>
          <a:ln>
            <a:noFill/>
          </a:ln>
        </p:spPr>
      </p:pic>
      <p:sp>
        <p:nvSpPr>
          <p:cNvPr id="1309" name="Google Shape;1309;g261e94cf1f3_0_28"/>
          <p:cNvSpPr txBox="1"/>
          <p:nvPr>
            <p:ph type="title"/>
          </p:nvPr>
        </p:nvSpPr>
        <p:spPr>
          <a:xfrm>
            <a:off x="720000" y="540025"/>
            <a:ext cx="3435300" cy="554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THANKS!</a:t>
            </a:r>
            <a:endParaRPr/>
          </a:p>
        </p:txBody>
      </p:sp>
      <p:sp>
        <p:nvSpPr>
          <p:cNvPr id="1310" name="Google Shape;1310;g261e94cf1f3_0_28"/>
          <p:cNvSpPr/>
          <p:nvPr/>
        </p:nvSpPr>
        <p:spPr>
          <a:xfrm>
            <a:off x="1491388" y="2652643"/>
            <a:ext cx="556500" cy="972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g261e94cf1f3_0_28"/>
          <p:cNvSpPr/>
          <p:nvPr/>
        </p:nvSpPr>
        <p:spPr>
          <a:xfrm>
            <a:off x="2203600" y="2652643"/>
            <a:ext cx="556500" cy="972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g261e94cf1f3_0_28"/>
          <p:cNvSpPr/>
          <p:nvPr/>
        </p:nvSpPr>
        <p:spPr>
          <a:xfrm>
            <a:off x="2915788" y="2652643"/>
            <a:ext cx="556500" cy="972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g261e94cf1f3_0_28"/>
          <p:cNvSpPr/>
          <p:nvPr/>
        </p:nvSpPr>
        <p:spPr>
          <a:xfrm>
            <a:off x="779188" y="2652643"/>
            <a:ext cx="556500" cy="972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g261e94cf1f3_0_28"/>
          <p:cNvSpPr txBox="1"/>
          <p:nvPr>
            <p:ph idx="1" type="subTitle"/>
          </p:nvPr>
        </p:nvSpPr>
        <p:spPr>
          <a:xfrm>
            <a:off x="720000" y="1320388"/>
            <a:ext cx="4293900" cy="12021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lt1"/>
              </a:buClr>
              <a:buSzPts val="1100"/>
              <a:buFont typeface="Arial"/>
              <a:buNone/>
            </a:pPr>
            <a:r>
              <a:rPr lang="en" sz="2400">
                <a:solidFill>
                  <a:schemeClr val="dk1"/>
                </a:solidFill>
                <a:latin typeface="Vollkorn Medium"/>
                <a:ea typeface="Vollkorn Medium"/>
                <a:cs typeface="Vollkorn Medium"/>
                <a:sym typeface="Vollkorn Medium"/>
              </a:rPr>
              <a:t>Do you have any questions?</a:t>
            </a:r>
            <a:endParaRPr sz="2400">
              <a:solidFill>
                <a:schemeClr val="dk1"/>
              </a:solidFill>
              <a:latin typeface="Vollkorn Medium"/>
              <a:ea typeface="Vollkorn Medium"/>
              <a:cs typeface="Vollkorn Medium"/>
              <a:sym typeface="Vollkorn Medium"/>
            </a:endParaRPr>
          </a:p>
          <a:p>
            <a:pPr indent="0" lvl="0" marL="0" rtl="0" algn="l">
              <a:lnSpc>
                <a:spcPct val="100000"/>
              </a:lnSpc>
              <a:spcBef>
                <a:spcPts val="1000"/>
              </a:spcBef>
              <a:spcAft>
                <a:spcPts val="0"/>
              </a:spcAft>
              <a:buClr>
                <a:schemeClr val="lt1"/>
              </a:buClr>
              <a:buSzPts val="1100"/>
              <a:buFont typeface="Arial"/>
              <a:buNone/>
            </a:pPr>
            <a:r>
              <a:rPr lang="en"/>
              <a:t>youremail@freepik.com </a:t>
            </a:r>
            <a:endParaRPr/>
          </a:p>
          <a:p>
            <a:pPr indent="0" lvl="0" marL="0" rtl="0" algn="l">
              <a:lnSpc>
                <a:spcPct val="100000"/>
              </a:lnSpc>
              <a:spcBef>
                <a:spcPts val="0"/>
              </a:spcBef>
              <a:spcAft>
                <a:spcPts val="0"/>
              </a:spcAft>
              <a:buClr>
                <a:schemeClr val="lt1"/>
              </a:buClr>
              <a:buSzPts val="1100"/>
              <a:buFont typeface="Arial"/>
              <a:buNone/>
            </a:pPr>
            <a:r>
              <a:rPr lang="en"/>
              <a:t>+91  620 421 838 </a:t>
            </a:r>
            <a:endParaRPr/>
          </a:p>
          <a:p>
            <a:pPr indent="0" lvl="0" marL="0" rtl="0" algn="l">
              <a:lnSpc>
                <a:spcPct val="100000"/>
              </a:lnSpc>
              <a:spcBef>
                <a:spcPts val="0"/>
              </a:spcBef>
              <a:spcAft>
                <a:spcPts val="0"/>
              </a:spcAft>
              <a:buClr>
                <a:schemeClr val="dk1"/>
              </a:buClr>
              <a:buSzPts val="1100"/>
              <a:buFont typeface="Arial"/>
              <a:buNone/>
            </a:pPr>
            <a:r>
              <a:rPr lang="en"/>
              <a:t>yourcompany.com</a:t>
            </a:r>
            <a:endParaRPr/>
          </a:p>
        </p:txBody>
      </p:sp>
      <p:sp>
        <p:nvSpPr>
          <p:cNvPr id="1315" name="Google Shape;1315;g261e94cf1f3_0_28"/>
          <p:cNvSpPr/>
          <p:nvPr/>
        </p:nvSpPr>
        <p:spPr>
          <a:xfrm>
            <a:off x="853739" y="29354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16" name="Google Shape;1316;g261e94cf1f3_0_28"/>
          <p:cNvGrpSpPr/>
          <p:nvPr/>
        </p:nvGrpSpPr>
        <p:grpSpPr>
          <a:xfrm>
            <a:off x="1565942" y="2935388"/>
            <a:ext cx="407432" cy="407391"/>
            <a:chOff x="812101" y="2571761"/>
            <a:chExt cx="417066" cy="417024"/>
          </a:xfrm>
        </p:grpSpPr>
        <p:sp>
          <p:nvSpPr>
            <p:cNvPr id="1317" name="Google Shape;1317;g261e94cf1f3_0_28"/>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g261e94cf1f3_0_28"/>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g261e94cf1f3_0_28"/>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g261e94cf1f3_0_28"/>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1" name="Google Shape;1321;g261e94cf1f3_0_28"/>
          <p:cNvGrpSpPr/>
          <p:nvPr/>
        </p:nvGrpSpPr>
        <p:grpSpPr>
          <a:xfrm>
            <a:off x="2278147" y="2935388"/>
            <a:ext cx="407391" cy="407391"/>
            <a:chOff x="1323129" y="2571761"/>
            <a:chExt cx="417024" cy="417024"/>
          </a:xfrm>
        </p:grpSpPr>
        <p:sp>
          <p:nvSpPr>
            <p:cNvPr id="1322" name="Google Shape;1322;g261e94cf1f3_0_28"/>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g261e94cf1f3_0_28"/>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g261e94cf1f3_0_28"/>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g261e94cf1f3_0_28"/>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6" name="Google Shape;1326;g261e94cf1f3_0_28"/>
          <p:cNvSpPr/>
          <p:nvPr/>
        </p:nvSpPr>
        <p:spPr>
          <a:xfrm>
            <a:off x="2990327" y="2972140"/>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0" name="Shape 1330"/>
        <p:cNvGrpSpPr/>
        <p:nvPr/>
      </p:nvGrpSpPr>
      <p:grpSpPr>
        <a:xfrm>
          <a:off x="0" y="0"/>
          <a:ext cx="0" cy="0"/>
          <a:chOff x="0" y="0"/>
          <a:chExt cx="0" cy="0"/>
        </a:xfrm>
      </p:grpSpPr>
      <p:pic>
        <p:nvPicPr>
          <p:cNvPr id="1331" name="Google Shape;1331;p32"/>
          <p:cNvPicPr preferRelativeResize="0"/>
          <p:nvPr/>
        </p:nvPicPr>
        <p:blipFill rotWithShape="1">
          <a:blip r:embed="rId3">
            <a:alphaModFix/>
          </a:blip>
          <a:srcRect b="0" l="0" r="0" t="0"/>
          <a:stretch/>
        </p:blipFill>
        <p:spPr>
          <a:xfrm rot="-1996044">
            <a:off x="78257" y="3410263"/>
            <a:ext cx="2630616" cy="2201973"/>
          </a:xfrm>
          <a:prstGeom prst="rect">
            <a:avLst/>
          </a:prstGeom>
          <a:noFill/>
          <a:ln>
            <a:noFill/>
          </a:ln>
        </p:spPr>
      </p:pic>
      <p:grpSp>
        <p:nvGrpSpPr>
          <p:cNvPr id="1332" name="Google Shape;1332;p32"/>
          <p:cNvGrpSpPr/>
          <p:nvPr/>
        </p:nvGrpSpPr>
        <p:grpSpPr>
          <a:xfrm>
            <a:off x="754566" y="1425774"/>
            <a:ext cx="404758" cy="396195"/>
            <a:chOff x="754566" y="1425774"/>
            <a:chExt cx="404758" cy="396195"/>
          </a:xfrm>
        </p:grpSpPr>
        <p:sp>
          <p:nvSpPr>
            <p:cNvPr id="1333" name="Google Shape;1333;p32"/>
            <p:cNvSpPr/>
            <p:nvPr/>
          </p:nvSpPr>
          <p:spPr>
            <a:xfrm>
              <a:off x="754566" y="1425774"/>
              <a:ext cx="404758" cy="396195"/>
            </a:xfrm>
            <a:custGeom>
              <a:rect b="b" l="l" r="r" t="t"/>
              <a:pathLst>
                <a:path extrusionOk="0" h="13926" w="14227">
                  <a:moveTo>
                    <a:pt x="1723" y="466"/>
                  </a:moveTo>
                  <a:cubicBezTo>
                    <a:pt x="1847" y="466"/>
                    <a:pt x="1963" y="513"/>
                    <a:pt x="2059" y="601"/>
                  </a:cubicBezTo>
                  <a:cubicBezTo>
                    <a:pt x="2304" y="846"/>
                    <a:pt x="2209" y="1345"/>
                    <a:pt x="1853" y="1701"/>
                  </a:cubicBezTo>
                  <a:cubicBezTo>
                    <a:pt x="1630" y="1920"/>
                    <a:pt x="1351" y="2038"/>
                    <a:pt x="1113" y="2038"/>
                  </a:cubicBezTo>
                  <a:cubicBezTo>
                    <a:pt x="971" y="2038"/>
                    <a:pt x="844" y="1996"/>
                    <a:pt x="752" y="1907"/>
                  </a:cubicBezTo>
                  <a:cubicBezTo>
                    <a:pt x="515" y="1662"/>
                    <a:pt x="602" y="1155"/>
                    <a:pt x="958" y="807"/>
                  </a:cubicBezTo>
                  <a:cubicBezTo>
                    <a:pt x="1148" y="601"/>
                    <a:pt x="1417" y="482"/>
                    <a:pt x="1695" y="466"/>
                  </a:cubicBezTo>
                  <a:cubicBezTo>
                    <a:pt x="1704" y="466"/>
                    <a:pt x="1714" y="466"/>
                    <a:pt x="1723" y="466"/>
                  </a:cubicBezTo>
                  <a:close/>
                  <a:moveTo>
                    <a:pt x="12351" y="466"/>
                  </a:moveTo>
                  <a:cubicBezTo>
                    <a:pt x="12414" y="466"/>
                    <a:pt x="12477" y="490"/>
                    <a:pt x="12525" y="538"/>
                  </a:cubicBezTo>
                  <a:lnTo>
                    <a:pt x="13538" y="1551"/>
                  </a:lnTo>
                  <a:cubicBezTo>
                    <a:pt x="13633" y="1646"/>
                    <a:pt x="13633" y="1804"/>
                    <a:pt x="13538" y="1899"/>
                  </a:cubicBezTo>
                  <a:lnTo>
                    <a:pt x="13031" y="2414"/>
                  </a:lnTo>
                  <a:lnTo>
                    <a:pt x="11662" y="1044"/>
                  </a:lnTo>
                  <a:lnTo>
                    <a:pt x="12176" y="538"/>
                  </a:lnTo>
                  <a:cubicBezTo>
                    <a:pt x="12224" y="490"/>
                    <a:pt x="12287" y="466"/>
                    <a:pt x="12351" y="466"/>
                  </a:cubicBezTo>
                  <a:close/>
                  <a:moveTo>
                    <a:pt x="11337" y="1377"/>
                  </a:moveTo>
                  <a:lnTo>
                    <a:pt x="12699" y="2746"/>
                  </a:lnTo>
                  <a:lnTo>
                    <a:pt x="11337" y="4108"/>
                  </a:lnTo>
                  <a:lnTo>
                    <a:pt x="9968" y="2739"/>
                  </a:lnTo>
                  <a:lnTo>
                    <a:pt x="11337" y="1377"/>
                  </a:lnTo>
                  <a:close/>
                  <a:moveTo>
                    <a:pt x="9635" y="3063"/>
                  </a:moveTo>
                  <a:lnTo>
                    <a:pt x="11021" y="4449"/>
                  </a:lnTo>
                  <a:cubicBezTo>
                    <a:pt x="10633" y="4924"/>
                    <a:pt x="10419" y="5517"/>
                    <a:pt x="10427" y="6127"/>
                  </a:cubicBezTo>
                  <a:cubicBezTo>
                    <a:pt x="10427" y="6705"/>
                    <a:pt x="10197" y="7267"/>
                    <a:pt x="9794" y="7679"/>
                  </a:cubicBezTo>
                  <a:lnTo>
                    <a:pt x="6397" y="4282"/>
                  </a:lnTo>
                  <a:cubicBezTo>
                    <a:pt x="6809" y="3879"/>
                    <a:pt x="7371" y="3649"/>
                    <a:pt x="7949" y="3649"/>
                  </a:cubicBezTo>
                  <a:lnTo>
                    <a:pt x="7949" y="3657"/>
                  </a:lnTo>
                  <a:cubicBezTo>
                    <a:pt x="8558" y="3657"/>
                    <a:pt x="9152" y="3443"/>
                    <a:pt x="9635" y="3063"/>
                  </a:cubicBezTo>
                  <a:close/>
                  <a:moveTo>
                    <a:pt x="2637" y="1179"/>
                  </a:moveTo>
                  <a:lnTo>
                    <a:pt x="10419" y="8961"/>
                  </a:lnTo>
                  <a:cubicBezTo>
                    <a:pt x="10704" y="9246"/>
                    <a:pt x="10506" y="9777"/>
                    <a:pt x="10213" y="10062"/>
                  </a:cubicBezTo>
                  <a:cubicBezTo>
                    <a:pt x="10026" y="10249"/>
                    <a:pt x="9736" y="10398"/>
                    <a:pt x="9477" y="10398"/>
                  </a:cubicBezTo>
                  <a:cubicBezTo>
                    <a:pt x="9341" y="10398"/>
                    <a:pt x="9213" y="10357"/>
                    <a:pt x="9113" y="10259"/>
                  </a:cubicBezTo>
                  <a:lnTo>
                    <a:pt x="1330" y="2485"/>
                  </a:lnTo>
                  <a:cubicBezTo>
                    <a:pt x="1995" y="2351"/>
                    <a:pt x="2510" y="1836"/>
                    <a:pt x="2637" y="1179"/>
                  </a:cubicBezTo>
                  <a:close/>
                  <a:moveTo>
                    <a:pt x="4442" y="6246"/>
                  </a:moveTo>
                  <a:lnTo>
                    <a:pt x="7838" y="9642"/>
                  </a:lnTo>
                  <a:lnTo>
                    <a:pt x="5067" y="12405"/>
                  </a:lnTo>
                  <a:lnTo>
                    <a:pt x="1671" y="9009"/>
                  </a:lnTo>
                  <a:lnTo>
                    <a:pt x="4442" y="6246"/>
                  </a:lnTo>
                  <a:close/>
                  <a:moveTo>
                    <a:pt x="10997" y="9539"/>
                  </a:moveTo>
                  <a:lnTo>
                    <a:pt x="13475" y="12017"/>
                  </a:lnTo>
                  <a:cubicBezTo>
                    <a:pt x="13720" y="12255"/>
                    <a:pt x="13625" y="12761"/>
                    <a:pt x="13269" y="13117"/>
                  </a:cubicBezTo>
                  <a:cubicBezTo>
                    <a:pt x="13053" y="13334"/>
                    <a:pt x="12775" y="13452"/>
                    <a:pt x="12537" y="13452"/>
                  </a:cubicBezTo>
                  <a:cubicBezTo>
                    <a:pt x="12392" y="13452"/>
                    <a:pt x="12262" y="13408"/>
                    <a:pt x="12169" y="13315"/>
                  </a:cubicBezTo>
                  <a:lnTo>
                    <a:pt x="9699" y="10837"/>
                  </a:lnTo>
                  <a:cubicBezTo>
                    <a:pt x="10348" y="10703"/>
                    <a:pt x="10862" y="10188"/>
                    <a:pt x="10997" y="9539"/>
                  </a:cubicBezTo>
                  <a:close/>
                  <a:moveTo>
                    <a:pt x="1346" y="9333"/>
                  </a:moveTo>
                  <a:lnTo>
                    <a:pt x="4743" y="12730"/>
                  </a:lnTo>
                  <a:lnTo>
                    <a:pt x="4228" y="13244"/>
                  </a:lnTo>
                  <a:cubicBezTo>
                    <a:pt x="4085" y="13387"/>
                    <a:pt x="3899" y="13458"/>
                    <a:pt x="3713" y="13458"/>
                  </a:cubicBezTo>
                  <a:cubicBezTo>
                    <a:pt x="3527" y="13458"/>
                    <a:pt x="3341" y="13387"/>
                    <a:pt x="3199" y="13244"/>
                  </a:cubicBezTo>
                  <a:lnTo>
                    <a:pt x="832" y="10877"/>
                  </a:lnTo>
                  <a:cubicBezTo>
                    <a:pt x="547" y="10592"/>
                    <a:pt x="547" y="10133"/>
                    <a:pt x="832" y="9848"/>
                  </a:cubicBezTo>
                  <a:lnTo>
                    <a:pt x="1346" y="9333"/>
                  </a:lnTo>
                  <a:close/>
                  <a:moveTo>
                    <a:pt x="1696" y="0"/>
                  </a:moveTo>
                  <a:cubicBezTo>
                    <a:pt x="1337" y="0"/>
                    <a:pt x="945" y="163"/>
                    <a:pt x="634" y="474"/>
                  </a:cubicBezTo>
                  <a:cubicBezTo>
                    <a:pt x="95" y="1013"/>
                    <a:pt x="0" y="1804"/>
                    <a:pt x="428" y="2232"/>
                  </a:cubicBezTo>
                  <a:lnTo>
                    <a:pt x="4109" y="5913"/>
                  </a:lnTo>
                  <a:lnTo>
                    <a:pt x="1180" y="8842"/>
                  </a:lnTo>
                  <a:lnTo>
                    <a:pt x="499" y="9523"/>
                  </a:lnTo>
                  <a:cubicBezTo>
                    <a:pt x="40" y="9982"/>
                    <a:pt x="40" y="10734"/>
                    <a:pt x="499" y="11202"/>
                  </a:cubicBezTo>
                  <a:lnTo>
                    <a:pt x="2866" y="13577"/>
                  </a:lnTo>
                  <a:cubicBezTo>
                    <a:pt x="3100" y="13806"/>
                    <a:pt x="3405" y="13921"/>
                    <a:pt x="3709" y="13921"/>
                  </a:cubicBezTo>
                  <a:cubicBezTo>
                    <a:pt x="4014" y="13921"/>
                    <a:pt x="4319" y="13806"/>
                    <a:pt x="4553" y="13577"/>
                  </a:cubicBezTo>
                  <a:lnTo>
                    <a:pt x="5233" y="12904"/>
                  </a:lnTo>
                  <a:lnTo>
                    <a:pt x="8163" y="9967"/>
                  </a:lnTo>
                  <a:lnTo>
                    <a:pt x="8780" y="10592"/>
                  </a:lnTo>
                  <a:lnTo>
                    <a:pt x="11844" y="13656"/>
                  </a:lnTo>
                  <a:cubicBezTo>
                    <a:pt x="12020" y="13824"/>
                    <a:pt x="12261" y="13925"/>
                    <a:pt x="12505" y="13925"/>
                  </a:cubicBezTo>
                  <a:cubicBezTo>
                    <a:pt x="12515" y="13925"/>
                    <a:pt x="12524" y="13925"/>
                    <a:pt x="12533" y="13925"/>
                  </a:cubicBezTo>
                  <a:cubicBezTo>
                    <a:pt x="12936" y="13909"/>
                    <a:pt x="13316" y="13743"/>
                    <a:pt x="13601" y="13450"/>
                  </a:cubicBezTo>
                  <a:cubicBezTo>
                    <a:pt x="14140" y="12912"/>
                    <a:pt x="14227" y="12120"/>
                    <a:pt x="13799" y="11692"/>
                  </a:cubicBezTo>
                  <a:lnTo>
                    <a:pt x="10744" y="8637"/>
                  </a:lnTo>
                  <a:lnTo>
                    <a:pt x="10118" y="8011"/>
                  </a:lnTo>
                  <a:cubicBezTo>
                    <a:pt x="10609" y="7512"/>
                    <a:pt x="10886" y="6831"/>
                    <a:pt x="10886" y="6127"/>
                  </a:cubicBezTo>
                  <a:cubicBezTo>
                    <a:pt x="10886" y="5541"/>
                    <a:pt x="11116" y="4979"/>
                    <a:pt x="11535" y="4559"/>
                  </a:cubicBezTo>
                  <a:lnTo>
                    <a:pt x="13871" y="2232"/>
                  </a:lnTo>
                  <a:cubicBezTo>
                    <a:pt x="14148" y="1955"/>
                    <a:pt x="14148" y="1503"/>
                    <a:pt x="13871" y="1226"/>
                  </a:cubicBezTo>
                  <a:lnTo>
                    <a:pt x="12857" y="213"/>
                  </a:lnTo>
                  <a:cubicBezTo>
                    <a:pt x="12715" y="75"/>
                    <a:pt x="12533" y="5"/>
                    <a:pt x="12352" y="5"/>
                  </a:cubicBezTo>
                  <a:cubicBezTo>
                    <a:pt x="12171" y="5"/>
                    <a:pt x="11990" y="75"/>
                    <a:pt x="11852" y="213"/>
                  </a:cubicBezTo>
                  <a:lnTo>
                    <a:pt x="9516" y="2541"/>
                  </a:lnTo>
                  <a:cubicBezTo>
                    <a:pt x="9311" y="2746"/>
                    <a:pt x="9065" y="2913"/>
                    <a:pt x="8796" y="3024"/>
                  </a:cubicBezTo>
                  <a:cubicBezTo>
                    <a:pt x="8527" y="3134"/>
                    <a:pt x="8242" y="3190"/>
                    <a:pt x="7949" y="3190"/>
                  </a:cubicBezTo>
                  <a:cubicBezTo>
                    <a:pt x="7244" y="3190"/>
                    <a:pt x="6571" y="3467"/>
                    <a:pt x="6065" y="3958"/>
                  </a:cubicBezTo>
                  <a:lnTo>
                    <a:pt x="2383" y="268"/>
                  </a:lnTo>
                  <a:cubicBezTo>
                    <a:pt x="2203" y="88"/>
                    <a:pt x="1958" y="0"/>
                    <a:pt x="16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32"/>
            <p:cNvSpPr/>
            <p:nvPr/>
          </p:nvSpPr>
          <p:spPr>
            <a:xfrm>
              <a:off x="873482" y="1637465"/>
              <a:ext cx="66032" cy="67370"/>
            </a:xfrm>
            <a:custGeom>
              <a:rect b="b" l="l" r="r" t="t"/>
              <a:pathLst>
                <a:path extrusionOk="0" h="2368" w="2321">
                  <a:moveTo>
                    <a:pt x="1908" y="2241"/>
                  </a:moveTo>
                  <a:cubicBezTo>
                    <a:pt x="2035" y="2367"/>
                    <a:pt x="2249" y="2312"/>
                    <a:pt x="2304" y="2138"/>
                  </a:cubicBezTo>
                  <a:cubicBezTo>
                    <a:pt x="2320" y="2058"/>
                    <a:pt x="2296" y="1971"/>
                    <a:pt x="2241" y="1916"/>
                  </a:cubicBezTo>
                  <a:lnTo>
                    <a:pt x="547" y="222"/>
                  </a:lnTo>
                  <a:cubicBezTo>
                    <a:pt x="325" y="0"/>
                    <a:pt x="0" y="333"/>
                    <a:pt x="214" y="546"/>
                  </a:cubicBezTo>
                  <a:close/>
                  <a:moveTo>
                    <a:pt x="1908" y="224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32"/>
            <p:cNvSpPr/>
            <p:nvPr/>
          </p:nvSpPr>
          <p:spPr>
            <a:xfrm>
              <a:off x="849841" y="1662016"/>
              <a:ext cx="67370" cy="65094"/>
            </a:xfrm>
            <a:custGeom>
              <a:rect b="b" l="l" r="r" t="t"/>
              <a:pathLst>
                <a:path extrusionOk="0" h="2288" w="2368">
                  <a:moveTo>
                    <a:pt x="2059" y="2288"/>
                  </a:moveTo>
                  <a:cubicBezTo>
                    <a:pt x="2264" y="2288"/>
                    <a:pt x="2367" y="2043"/>
                    <a:pt x="2225" y="1892"/>
                  </a:cubicBezTo>
                  <a:lnTo>
                    <a:pt x="531" y="198"/>
                  </a:lnTo>
                  <a:cubicBezTo>
                    <a:pt x="309" y="0"/>
                    <a:pt x="0" y="309"/>
                    <a:pt x="198" y="530"/>
                  </a:cubicBezTo>
                  <a:lnTo>
                    <a:pt x="1900" y="2225"/>
                  </a:lnTo>
                  <a:cubicBezTo>
                    <a:pt x="1948" y="2264"/>
                    <a:pt x="2003" y="2288"/>
                    <a:pt x="2066" y="2288"/>
                  </a:cubicBezTo>
                  <a:close/>
                  <a:moveTo>
                    <a:pt x="2059" y="228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32"/>
            <p:cNvSpPr/>
            <p:nvPr/>
          </p:nvSpPr>
          <p:spPr>
            <a:xfrm>
              <a:off x="881590" y="1470553"/>
              <a:ext cx="96872" cy="22561"/>
            </a:xfrm>
            <a:custGeom>
              <a:rect b="b" l="l" r="r" t="t"/>
              <a:pathLst>
                <a:path extrusionOk="0" h="793" w="3405">
                  <a:moveTo>
                    <a:pt x="1616" y="191"/>
                  </a:moveTo>
                  <a:cubicBezTo>
                    <a:pt x="1394" y="309"/>
                    <a:pt x="1125" y="309"/>
                    <a:pt x="903" y="191"/>
                  </a:cubicBezTo>
                  <a:cubicBezTo>
                    <a:pt x="729" y="96"/>
                    <a:pt x="531" y="48"/>
                    <a:pt x="333" y="48"/>
                  </a:cubicBezTo>
                  <a:cubicBezTo>
                    <a:pt x="0" y="24"/>
                    <a:pt x="0" y="531"/>
                    <a:pt x="333" y="515"/>
                  </a:cubicBezTo>
                  <a:cubicBezTo>
                    <a:pt x="460" y="507"/>
                    <a:pt x="578" y="539"/>
                    <a:pt x="689" y="602"/>
                  </a:cubicBezTo>
                  <a:cubicBezTo>
                    <a:pt x="1045" y="792"/>
                    <a:pt x="1473" y="792"/>
                    <a:pt x="1829" y="602"/>
                  </a:cubicBezTo>
                  <a:cubicBezTo>
                    <a:pt x="2051" y="484"/>
                    <a:pt x="2320" y="484"/>
                    <a:pt x="2550" y="602"/>
                  </a:cubicBezTo>
                  <a:cubicBezTo>
                    <a:pt x="2724" y="697"/>
                    <a:pt x="2914" y="753"/>
                    <a:pt x="3120" y="745"/>
                  </a:cubicBezTo>
                  <a:cubicBezTo>
                    <a:pt x="3405" y="729"/>
                    <a:pt x="3405" y="302"/>
                    <a:pt x="3120" y="278"/>
                  </a:cubicBezTo>
                  <a:cubicBezTo>
                    <a:pt x="2985" y="286"/>
                    <a:pt x="2866" y="254"/>
                    <a:pt x="2756" y="191"/>
                  </a:cubicBezTo>
                  <a:cubicBezTo>
                    <a:pt x="2399" y="1"/>
                    <a:pt x="1972" y="1"/>
                    <a:pt x="1616" y="191"/>
                  </a:cubicBezTo>
                  <a:close/>
                  <a:moveTo>
                    <a:pt x="1616" y="19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 name="Google Shape;1337;p32"/>
          <p:cNvGrpSpPr/>
          <p:nvPr/>
        </p:nvGrpSpPr>
        <p:grpSpPr>
          <a:xfrm>
            <a:off x="1422804" y="1425974"/>
            <a:ext cx="316478" cy="395768"/>
            <a:chOff x="1422804" y="1425974"/>
            <a:chExt cx="316478" cy="395768"/>
          </a:xfrm>
        </p:grpSpPr>
        <p:sp>
          <p:nvSpPr>
            <p:cNvPr id="1338" name="Google Shape;1338;p32"/>
            <p:cNvSpPr/>
            <p:nvPr/>
          </p:nvSpPr>
          <p:spPr>
            <a:xfrm>
              <a:off x="1422804" y="1425974"/>
              <a:ext cx="316478" cy="395768"/>
            </a:xfrm>
            <a:custGeom>
              <a:rect b="b" l="l" r="r" t="t"/>
              <a:pathLst>
                <a:path extrusionOk="0" h="13911" w="11124">
                  <a:moveTo>
                    <a:pt x="3714" y="1386"/>
                  </a:moveTo>
                  <a:lnTo>
                    <a:pt x="3714" y="1845"/>
                  </a:lnTo>
                  <a:lnTo>
                    <a:pt x="927" y="1845"/>
                  </a:lnTo>
                  <a:cubicBezTo>
                    <a:pt x="642" y="1829"/>
                    <a:pt x="642" y="1401"/>
                    <a:pt x="927" y="1386"/>
                  </a:cubicBezTo>
                  <a:close/>
                  <a:moveTo>
                    <a:pt x="9050" y="1386"/>
                  </a:moveTo>
                  <a:lnTo>
                    <a:pt x="9050" y="1845"/>
                  </a:lnTo>
                  <a:lnTo>
                    <a:pt x="4181" y="1845"/>
                  </a:lnTo>
                  <a:lnTo>
                    <a:pt x="4181" y="1386"/>
                  </a:lnTo>
                  <a:close/>
                  <a:moveTo>
                    <a:pt x="9980" y="455"/>
                  </a:moveTo>
                  <a:cubicBezTo>
                    <a:pt x="10211" y="455"/>
                    <a:pt x="10443" y="610"/>
                    <a:pt x="10443" y="919"/>
                  </a:cubicBezTo>
                  <a:lnTo>
                    <a:pt x="10443" y="3238"/>
                  </a:lnTo>
                  <a:lnTo>
                    <a:pt x="9517" y="3238"/>
                  </a:lnTo>
                  <a:lnTo>
                    <a:pt x="9517" y="919"/>
                  </a:lnTo>
                  <a:cubicBezTo>
                    <a:pt x="9517" y="610"/>
                    <a:pt x="9748" y="455"/>
                    <a:pt x="9980" y="455"/>
                  </a:cubicBezTo>
                  <a:close/>
                  <a:moveTo>
                    <a:pt x="10680" y="3713"/>
                  </a:moveTo>
                  <a:lnTo>
                    <a:pt x="10680" y="4632"/>
                  </a:lnTo>
                  <a:lnTo>
                    <a:pt x="9287" y="4632"/>
                  </a:lnTo>
                  <a:lnTo>
                    <a:pt x="9287" y="3713"/>
                  </a:lnTo>
                  <a:close/>
                  <a:moveTo>
                    <a:pt x="3953" y="4172"/>
                  </a:moveTo>
                  <a:cubicBezTo>
                    <a:pt x="4152" y="4172"/>
                    <a:pt x="4258" y="4420"/>
                    <a:pt x="4109" y="4568"/>
                  </a:cubicBezTo>
                  <a:cubicBezTo>
                    <a:pt x="4064" y="4614"/>
                    <a:pt x="4007" y="4634"/>
                    <a:pt x="3950" y="4634"/>
                  </a:cubicBezTo>
                  <a:cubicBezTo>
                    <a:pt x="3831" y="4634"/>
                    <a:pt x="3714" y="4542"/>
                    <a:pt x="3714" y="4402"/>
                  </a:cubicBezTo>
                  <a:cubicBezTo>
                    <a:pt x="3714" y="4275"/>
                    <a:pt x="3817" y="4172"/>
                    <a:pt x="3943" y="4172"/>
                  </a:cubicBezTo>
                  <a:cubicBezTo>
                    <a:pt x="3946" y="4172"/>
                    <a:pt x="3949" y="4172"/>
                    <a:pt x="3953" y="4172"/>
                  </a:cubicBezTo>
                  <a:close/>
                  <a:moveTo>
                    <a:pt x="4181" y="3017"/>
                  </a:moveTo>
                  <a:cubicBezTo>
                    <a:pt x="4616" y="3040"/>
                    <a:pt x="5012" y="3262"/>
                    <a:pt x="5273" y="3610"/>
                  </a:cubicBezTo>
                  <a:cubicBezTo>
                    <a:pt x="5305" y="3650"/>
                    <a:pt x="5344" y="3697"/>
                    <a:pt x="5384" y="3737"/>
                  </a:cubicBezTo>
                  <a:cubicBezTo>
                    <a:pt x="5805" y="4165"/>
                    <a:pt x="6379" y="4402"/>
                    <a:pt x="6977" y="4402"/>
                  </a:cubicBezTo>
                  <a:cubicBezTo>
                    <a:pt x="6987" y="4402"/>
                    <a:pt x="6997" y="4402"/>
                    <a:pt x="7007" y="4402"/>
                  </a:cubicBezTo>
                  <a:cubicBezTo>
                    <a:pt x="7245" y="4402"/>
                    <a:pt x="7435" y="4592"/>
                    <a:pt x="7435" y="4829"/>
                  </a:cubicBezTo>
                  <a:lnTo>
                    <a:pt x="7435" y="5787"/>
                  </a:lnTo>
                  <a:lnTo>
                    <a:pt x="468" y="5787"/>
                  </a:lnTo>
                  <a:lnTo>
                    <a:pt x="468" y="4829"/>
                  </a:lnTo>
                  <a:cubicBezTo>
                    <a:pt x="468" y="4592"/>
                    <a:pt x="658" y="4402"/>
                    <a:pt x="895" y="4402"/>
                  </a:cubicBezTo>
                  <a:cubicBezTo>
                    <a:pt x="905" y="4402"/>
                    <a:pt x="915" y="4402"/>
                    <a:pt x="925" y="4402"/>
                  </a:cubicBezTo>
                  <a:cubicBezTo>
                    <a:pt x="1524" y="4402"/>
                    <a:pt x="2098" y="4165"/>
                    <a:pt x="2518" y="3737"/>
                  </a:cubicBezTo>
                  <a:cubicBezTo>
                    <a:pt x="2550" y="3697"/>
                    <a:pt x="2589" y="3658"/>
                    <a:pt x="2629" y="3618"/>
                  </a:cubicBezTo>
                  <a:cubicBezTo>
                    <a:pt x="2882" y="3262"/>
                    <a:pt x="3286" y="3048"/>
                    <a:pt x="3722" y="3024"/>
                  </a:cubicBezTo>
                  <a:lnTo>
                    <a:pt x="3722" y="3745"/>
                  </a:lnTo>
                  <a:cubicBezTo>
                    <a:pt x="2985" y="4006"/>
                    <a:pt x="3175" y="5091"/>
                    <a:pt x="3951" y="5091"/>
                  </a:cubicBezTo>
                  <a:cubicBezTo>
                    <a:pt x="4727" y="5091"/>
                    <a:pt x="4917" y="4006"/>
                    <a:pt x="4181" y="3745"/>
                  </a:cubicBezTo>
                  <a:lnTo>
                    <a:pt x="4181" y="3017"/>
                  </a:lnTo>
                  <a:close/>
                  <a:moveTo>
                    <a:pt x="7427" y="6254"/>
                  </a:moveTo>
                  <a:lnTo>
                    <a:pt x="7427" y="9508"/>
                  </a:lnTo>
                  <a:lnTo>
                    <a:pt x="468" y="9508"/>
                  </a:lnTo>
                  <a:lnTo>
                    <a:pt x="468" y="6254"/>
                  </a:lnTo>
                  <a:close/>
                  <a:moveTo>
                    <a:pt x="7427" y="9967"/>
                  </a:moveTo>
                  <a:lnTo>
                    <a:pt x="7427" y="10205"/>
                  </a:lnTo>
                  <a:cubicBezTo>
                    <a:pt x="7427" y="11480"/>
                    <a:pt x="6389" y="12525"/>
                    <a:pt x="5107" y="12525"/>
                  </a:cubicBezTo>
                  <a:lnTo>
                    <a:pt x="2787" y="12525"/>
                  </a:lnTo>
                  <a:cubicBezTo>
                    <a:pt x="1505" y="12525"/>
                    <a:pt x="468" y="11487"/>
                    <a:pt x="468" y="10205"/>
                  </a:cubicBezTo>
                  <a:lnTo>
                    <a:pt x="468" y="9967"/>
                  </a:lnTo>
                  <a:close/>
                  <a:moveTo>
                    <a:pt x="4917" y="12984"/>
                  </a:moveTo>
                  <a:lnTo>
                    <a:pt x="4917" y="13221"/>
                  </a:lnTo>
                  <a:cubicBezTo>
                    <a:pt x="4917" y="13348"/>
                    <a:pt x="4814" y="13451"/>
                    <a:pt x="4687" y="13451"/>
                  </a:cubicBezTo>
                  <a:lnTo>
                    <a:pt x="3254" y="13451"/>
                  </a:lnTo>
                  <a:cubicBezTo>
                    <a:pt x="3120" y="13451"/>
                    <a:pt x="3017" y="13348"/>
                    <a:pt x="3017" y="13221"/>
                  </a:cubicBezTo>
                  <a:lnTo>
                    <a:pt x="3017" y="12984"/>
                  </a:lnTo>
                  <a:close/>
                  <a:moveTo>
                    <a:pt x="10443" y="5099"/>
                  </a:moveTo>
                  <a:lnTo>
                    <a:pt x="10443" y="13221"/>
                  </a:lnTo>
                  <a:cubicBezTo>
                    <a:pt x="10443" y="13348"/>
                    <a:pt x="10340" y="13451"/>
                    <a:pt x="10213" y="13451"/>
                  </a:cubicBezTo>
                  <a:lnTo>
                    <a:pt x="9746" y="13451"/>
                  </a:lnTo>
                  <a:cubicBezTo>
                    <a:pt x="9620" y="13451"/>
                    <a:pt x="9517" y="13348"/>
                    <a:pt x="9517" y="13221"/>
                  </a:cubicBezTo>
                  <a:lnTo>
                    <a:pt x="9517" y="5099"/>
                  </a:lnTo>
                  <a:close/>
                  <a:moveTo>
                    <a:pt x="9968" y="0"/>
                  </a:moveTo>
                  <a:cubicBezTo>
                    <a:pt x="9453" y="0"/>
                    <a:pt x="9034" y="412"/>
                    <a:pt x="9042" y="926"/>
                  </a:cubicBezTo>
                  <a:lnTo>
                    <a:pt x="4181" y="926"/>
                  </a:lnTo>
                  <a:lnTo>
                    <a:pt x="4181" y="697"/>
                  </a:lnTo>
                  <a:cubicBezTo>
                    <a:pt x="4189" y="531"/>
                    <a:pt x="4066" y="448"/>
                    <a:pt x="3944" y="448"/>
                  </a:cubicBezTo>
                  <a:cubicBezTo>
                    <a:pt x="3822" y="448"/>
                    <a:pt x="3702" y="531"/>
                    <a:pt x="3714" y="697"/>
                  </a:cubicBezTo>
                  <a:lnTo>
                    <a:pt x="3714" y="926"/>
                  </a:lnTo>
                  <a:lnTo>
                    <a:pt x="927" y="926"/>
                  </a:lnTo>
                  <a:cubicBezTo>
                    <a:pt x="547" y="926"/>
                    <a:pt x="230" y="1243"/>
                    <a:pt x="230" y="1623"/>
                  </a:cubicBezTo>
                  <a:cubicBezTo>
                    <a:pt x="230" y="2011"/>
                    <a:pt x="547" y="2320"/>
                    <a:pt x="927" y="2320"/>
                  </a:cubicBezTo>
                  <a:lnTo>
                    <a:pt x="3714" y="2320"/>
                  </a:lnTo>
                  <a:lnTo>
                    <a:pt x="3714" y="2565"/>
                  </a:lnTo>
                  <a:cubicBezTo>
                    <a:pt x="3152" y="2589"/>
                    <a:pt x="2629" y="2866"/>
                    <a:pt x="2281" y="3309"/>
                  </a:cubicBezTo>
                  <a:cubicBezTo>
                    <a:pt x="2249" y="3349"/>
                    <a:pt x="2217" y="3389"/>
                    <a:pt x="2178" y="3428"/>
                  </a:cubicBezTo>
                  <a:cubicBezTo>
                    <a:pt x="1850" y="3755"/>
                    <a:pt x="1406" y="3944"/>
                    <a:pt x="950" y="3944"/>
                  </a:cubicBezTo>
                  <a:cubicBezTo>
                    <a:pt x="932" y="3944"/>
                    <a:pt x="914" y="3943"/>
                    <a:pt x="895" y="3943"/>
                  </a:cubicBezTo>
                  <a:cubicBezTo>
                    <a:pt x="396" y="3943"/>
                    <a:pt x="1" y="4347"/>
                    <a:pt x="1" y="4837"/>
                  </a:cubicBezTo>
                  <a:lnTo>
                    <a:pt x="1" y="10213"/>
                  </a:lnTo>
                  <a:cubicBezTo>
                    <a:pt x="9" y="11654"/>
                    <a:pt x="1117" y="12857"/>
                    <a:pt x="2558" y="12984"/>
                  </a:cubicBezTo>
                  <a:lnTo>
                    <a:pt x="2558" y="13221"/>
                  </a:lnTo>
                  <a:cubicBezTo>
                    <a:pt x="2558" y="13601"/>
                    <a:pt x="2867" y="13910"/>
                    <a:pt x="3247" y="13910"/>
                  </a:cubicBezTo>
                  <a:lnTo>
                    <a:pt x="4679" y="13910"/>
                  </a:lnTo>
                  <a:cubicBezTo>
                    <a:pt x="5059" y="13910"/>
                    <a:pt x="5368" y="13601"/>
                    <a:pt x="5368" y="13221"/>
                  </a:cubicBezTo>
                  <a:lnTo>
                    <a:pt x="5368" y="12976"/>
                  </a:lnTo>
                  <a:cubicBezTo>
                    <a:pt x="6793" y="12833"/>
                    <a:pt x="7886" y="11638"/>
                    <a:pt x="7886" y="10205"/>
                  </a:cubicBezTo>
                  <a:lnTo>
                    <a:pt x="7886" y="4829"/>
                  </a:lnTo>
                  <a:cubicBezTo>
                    <a:pt x="7886" y="4339"/>
                    <a:pt x="7490" y="3935"/>
                    <a:pt x="6991" y="3935"/>
                  </a:cubicBezTo>
                  <a:cubicBezTo>
                    <a:pt x="6973" y="3935"/>
                    <a:pt x="6954" y="3936"/>
                    <a:pt x="6936" y="3936"/>
                  </a:cubicBezTo>
                  <a:cubicBezTo>
                    <a:pt x="6480" y="3936"/>
                    <a:pt x="6036" y="3748"/>
                    <a:pt x="5709" y="3420"/>
                  </a:cubicBezTo>
                  <a:cubicBezTo>
                    <a:pt x="5669" y="3381"/>
                    <a:pt x="5637" y="3341"/>
                    <a:pt x="5598" y="3302"/>
                  </a:cubicBezTo>
                  <a:cubicBezTo>
                    <a:pt x="5257" y="2858"/>
                    <a:pt x="4735" y="2581"/>
                    <a:pt x="4173" y="2557"/>
                  </a:cubicBezTo>
                  <a:lnTo>
                    <a:pt x="4173" y="2312"/>
                  </a:lnTo>
                  <a:lnTo>
                    <a:pt x="9042" y="2312"/>
                  </a:lnTo>
                  <a:lnTo>
                    <a:pt x="9042" y="3302"/>
                  </a:lnTo>
                  <a:cubicBezTo>
                    <a:pt x="8899" y="3381"/>
                    <a:pt x="8812" y="3531"/>
                    <a:pt x="8812" y="3697"/>
                  </a:cubicBezTo>
                  <a:lnTo>
                    <a:pt x="8812" y="4624"/>
                  </a:lnTo>
                  <a:cubicBezTo>
                    <a:pt x="8812" y="4790"/>
                    <a:pt x="8899" y="4940"/>
                    <a:pt x="9042" y="5019"/>
                  </a:cubicBezTo>
                  <a:lnTo>
                    <a:pt x="9042" y="13205"/>
                  </a:lnTo>
                  <a:cubicBezTo>
                    <a:pt x="9042" y="13593"/>
                    <a:pt x="9358" y="13902"/>
                    <a:pt x="9738" y="13902"/>
                  </a:cubicBezTo>
                  <a:lnTo>
                    <a:pt x="10205" y="13902"/>
                  </a:lnTo>
                  <a:cubicBezTo>
                    <a:pt x="10585" y="13902"/>
                    <a:pt x="10894" y="13593"/>
                    <a:pt x="10894" y="13205"/>
                  </a:cubicBezTo>
                  <a:lnTo>
                    <a:pt x="10894" y="5035"/>
                  </a:lnTo>
                  <a:cubicBezTo>
                    <a:pt x="11037" y="4948"/>
                    <a:pt x="11124" y="4798"/>
                    <a:pt x="11124" y="4639"/>
                  </a:cubicBezTo>
                  <a:lnTo>
                    <a:pt x="11124" y="3713"/>
                  </a:lnTo>
                  <a:cubicBezTo>
                    <a:pt x="11124" y="3547"/>
                    <a:pt x="11037" y="3397"/>
                    <a:pt x="10894" y="3317"/>
                  </a:cubicBezTo>
                  <a:lnTo>
                    <a:pt x="10894" y="926"/>
                  </a:lnTo>
                  <a:cubicBezTo>
                    <a:pt x="10894" y="412"/>
                    <a:pt x="10482" y="0"/>
                    <a:pt x="99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32"/>
            <p:cNvSpPr/>
            <p:nvPr/>
          </p:nvSpPr>
          <p:spPr>
            <a:xfrm>
              <a:off x="1446446" y="1642870"/>
              <a:ext cx="65122" cy="14424"/>
            </a:xfrm>
            <a:custGeom>
              <a:rect b="b" l="l" r="r" t="t"/>
              <a:pathLst>
                <a:path extrusionOk="0" h="507" w="2289">
                  <a:moveTo>
                    <a:pt x="333" y="491"/>
                  </a:moveTo>
                  <a:lnTo>
                    <a:pt x="1956" y="491"/>
                  </a:lnTo>
                  <a:cubicBezTo>
                    <a:pt x="2289" y="507"/>
                    <a:pt x="2289" y="0"/>
                    <a:pt x="1956" y="24"/>
                  </a:cubicBezTo>
                  <a:lnTo>
                    <a:pt x="333" y="24"/>
                  </a:lnTo>
                  <a:cubicBezTo>
                    <a:pt x="1" y="0"/>
                    <a:pt x="1" y="507"/>
                    <a:pt x="333" y="491"/>
                  </a:cubicBezTo>
                  <a:close/>
                  <a:moveTo>
                    <a:pt x="333" y="49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32"/>
            <p:cNvSpPr/>
            <p:nvPr/>
          </p:nvSpPr>
          <p:spPr>
            <a:xfrm>
              <a:off x="1446446" y="1669442"/>
              <a:ext cx="143075" cy="14424"/>
            </a:xfrm>
            <a:custGeom>
              <a:rect b="b" l="l" r="r" t="t"/>
              <a:pathLst>
                <a:path extrusionOk="0" h="507" w="5029">
                  <a:moveTo>
                    <a:pt x="4743" y="16"/>
                  </a:moveTo>
                  <a:lnTo>
                    <a:pt x="333" y="16"/>
                  </a:lnTo>
                  <a:cubicBezTo>
                    <a:pt x="1" y="0"/>
                    <a:pt x="1" y="507"/>
                    <a:pt x="333" y="483"/>
                  </a:cubicBezTo>
                  <a:lnTo>
                    <a:pt x="4743" y="483"/>
                  </a:lnTo>
                  <a:cubicBezTo>
                    <a:pt x="5028" y="467"/>
                    <a:pt x="5028" y="40"/>
                    <a:pt x="4743" y="16"/>
                  </a:cubicBezTo>
                  <a:close/>
                  <a:moveTo>
                    <a:pt x="4743" y="1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32"/>
            <p:cNvSpPr/>
            <p:nvPr/>
          </p:nvSpPr>
          <p:spPr>
            <a:xfrm>
              <a:off x="1585874" y="1617180"/>
              <a:ext cx="37184" cy="13315"/>
            </a:xfrm>
            <a:custGeom>
              <a:rect b="b" l="l" r="r" t="t"/>
              <a:pathLst>
                <a:path extrusionOk="0" h="468" w="1307">
                  <a:moveTo>
                    <a:pt x="998" y="1"/>
                  </a:moveTo>
                  <a:lnTo>
                    <a:pt x="309" y="1"/>
                  </a:lnTo>
                  <a:cubicBezTo>
                    <a:pt x="0" y="1"/>
                    <a:pt x="0" y="460"/>
                    <a:pt x="309" y="468"/>
                  </a:cubicBezTo>
                  <a:lnTo>
                    <a:pt x="998" y="468"/>
                  </a:lnTo>
                  <a:cubicBezTo>
                    <a:pt x="1307" y="468"/>
                    <a:pt x="1307" y="1"/>
                    <a:pt x="998" y="1"/>
                  </a:cubicBezTo>
                  <a:close/>
                  <a:moveTo>
                    <a:pt x="998" y="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42" name="Google Shape;1342;p32"/>
          <p:cNvSpPr/>
          <p:nvPr/>
        </p:nvSpPr>
        <p:spPr>
          <a:xfrm>
            <a:off x="2125296" y="1426429"/>
            <a:ext cx="319181" cy="395085"/>
          </a:xfrm>
          <a:custGeom>
            <a:rect b="b" l="l" r="r" t="t"/>
            <a:pathLst>
              <a:path extrusionOk="0" h="13887" w="11219">
                <a:moveTo>
                  <a:pt x="5827" y="1615"/>
                </a:moveTo>
                <a:cubicBezTo>
                  <a:pt x="6587" y="1663"/>
                  <a:pt x="7307" y="1963"/>
                  <a:pt x="7885" y="2470"/>
                </a:cubicBezTo>
                <a:lnTo>
                  <a:pt x="7062" y="3286"/>
                </a:lnTo>
                <a:cubicBezTo>
                  <a:pt x="6706" y="3001"/>
                  <a:pt x="6278" y="2818"/>
                  <a:pt x="5827" y="2779"/>
                </a:cubicBezTo>
                <a:lnTo>
                  <a:pt x="5827" y="1615"/>
                </a:lnTo>
                <a:close/>
                <a:moveTo>
                  <a:pt x="5360" y="1615"/>
                </a:moveTo>
                <a:lnTo>
                  <a:pt x="5360" y="2779"/>
                </a:lnTo>
                <a:cubicBezTo>
                  <a:pt x="4909" y="2818"/>
                  <a:pt x="4473" y="3001"/>
                  <a:pt x="4125" y="3293"/>
                </a:cubicBezTo>
                <a:lnTo>
                  <a:pt x="3302" y="2462"/>
                </a:lnTo>
                <a:cubicBezTo>
                  <a:pt x="3879" y="1963"/>
                  <a:pt x="4600" y="1663"/>
                  <a:pt x="5360" y="1615"/>
                </a:cubicBezTo>
                <a:close/>
                <a:moveTo>
                  <a:pt x="2977" y="2795"/>
                </a:moveTo>
                <a:lnTo>
                  <a:pt x="3800" y="3610"/>
                </a:lnTo>
                <a:cubicBezTo>
                  <a:pt x="3507" y="3966"/>
                  <a:pt x="3333" y="4394"/>
                  <a:pt x="3286" y="4845"/>
                </a:cubicBezTo>
                <a:lnTo>
                  <a:pt x="2122" y="4845"/>
                </a:lnTo>
                <a:cubicBezTo>
                  <a:pt x="2169" y="4085"/>
                  <a:pt x="2470" y="3365"/>
                  <a:pt x="2977" y="2795"/>
                </a:cubicBezTo>
                <a:close/>
                <a:moveTo>
                  <a:pt x="5587" y="3221"/>
                </a:moveTo>
                <a:cubicBezTo>
                  <a:pt x="5746" y="3221"/>
                  <a:pt x="5909" y="3242"/>
                  <a:pt x="6072" y="3286"/>
                </a:cubicBezTo>
                <a:cubicBezTo>
                  <a:pt x="7252" y="3602"/>
                  <a:pt x="7814" y="4948"/>
                  <a:pt x="7197" y="6009"/>
                </a:cubicBezTo>
                <a:lnTo>
                  <a:pt x="3982" y="6009"/>
                </a:lnTo>
                <a:cubicBezTo>
                  <a:pt x="3816" y="5724"/>
                  <a:pt x="3737" y="5407"/>
                  <a:pt x="3737" y="5083"/>
                </a:cubicBezTo>
                <a:cubicBezTo>
                  <a:pt x="3737" y="4025"/>
                  <a:pt x="4595" y="3221"/>
                  <a:pt x="5587" y="3221"/>
                </a:cubicBezTo>
                <a:close/>
                <a:moveTo>
                  <a:pt x="3286" y="5312"/>
                </a:moveTo>
                <a:cubicBezTo>
                  <a:pt x="3309" y="5629"/>
                  <a:pt x="3412" y="5938"/>
                  <a:pt x="3563" y="6215"/>
                </a:cubicBezTo>
                <a:lnTo>
                  <a:pt x="3571" y="6215"/>
                </a:lnTo>
                <a:lnTo>
                  <a:pt x="2779" y="7133"/>
                </a:lnTo>
                <a:cubicBezTo>
                  <a:pt x="2391" y="6603"/>
                  <a:pt x="2162" y="5969"/>
                  <a:pt x="2114" y="5312"/>
                </a:cubicBezTo>
                <a:close/>
                <a:moveTo>
                  <a:pt x="5595" y="452"/>
                </a:moveTo>
                <a:cubicBezTo>
                  <a:pt x="6112" y="452"/>
                  <a:pt x="6641" y="540"/>
                  <a:pt x="7165" y="728"/>
                </a:cubicBezTo>
                <a:cubicBezTo>
                  <a:pt x="10189" y="1813"/>
                  <a:pt x="11218" y="5558"/>
                  <a:pt x="9176" y="8028"/>
                </a:cubicBezTo>
                <a:lnTo>
                  <a:pt x="7616" y="6207"/>
                </a:lnTo>
                <a:cubicBezTo>
                  <a:pt x="8083" y="5383"/>
                  <a:pt x="7996" y="4346"/>
                  <a:pt x="7387" y="3610"/>
                </a:cubicBezTo>
                <a:lnTo>
                  <a:pt x="8376" y="2613"/>
                </a:lnTo>
                <a:cubicBezTo>
                  <a:pt x="8471" y="2526"/>
                  <a:pt x="8471" y="2375"/>
                  <a:pt x="8376" y="2288"/>
                </a:cubicBezTo>
                <a:cubicBezTo>
                  <a:pt x="7608" y="1520"/>
                  <a:pt x="6599" y="1133"/>
                  <a:pt x="5588" y="1133"/>
                </a:cubicBezTo>
                <a:cubicBezTo>
                  <a:pt x="4660" y="1133"/>
                  <a:pt x="3731" y="1459"/>
                  <a:pt x="2985" y="2114"/>
                </a:cubicBezTo>
                <a:cubicBezTo>
                  <a:pt x="1417" y="3491"/>
                  <a:pt x="1196" y="5843"/>
                  <a:pt x="2470" y="7489"/>
                </a:cubicBezTo>
                <a:lnTo>
                  <a:pt x="2019" y="8020"/>
                </a:lnTo>
                <a:cubicBezTo>
                  <a:pt x="1346" y="7189"/>
                  <a:pt x="974" y="6159"/>
                  <a:pt x="974" y="5091"/>
                </a:cubicBezTo>
                <a:cubicBezTo>
                  <a:pt x="974" y="2442"/>
                  <a:pt x="3141" y="452"/>
                  <a:pt x="5595" y="452"/>
                </a:cubicBezTo>
                <a:close/>
                <a:moveTo>
                  <a:pt x="7220" y="6476"/>
                </a:moveTo>
                <a:lnTo>
                  <a:pt x="7228" y="6484"/>
                </a:lnTo>
                <a:lnTo>
                  <a:pt x="7260" y="6508"/>
                </a:lnTo>
                <a:lnTo>
                  <a:pt x="7268" y="6523"/>
                </a:lnTo>
                <a:lnTo>
                  <a:pt x="10411" y="10173"/>
                </a:lnTo>
                <a:lnTo>
                  <a:pt x="760" y="10173"/>
                </a:lnTo>
                <a:lnTo>
                  <a:pt x="2185" y="8542"/>
                </a:lnTo>
                <a:lnTo>
                  <a:pt x="3959" y="6476"/>
                </a:lnTo>
                <a:close/>
                <a:moveTo>
                  <a:pt x="10696" y="10648"/>
                </a:moveTo>
                <a:lnTo>
                  <a:pt x="10696" y="10886"/>
                </a:lnTo>
                <a:cubicBezTo>
                  <a:pt x="10696" y="11012"/>
                  <a:pt x="10593" y="11115"/>
                  <a:pt x="10466" y="11115"/>
                </a:cubicBezTo>
                <a:lnTo>
                  <a:pt x="721" y="11115"/>
                </a:lnTo>
                <a:cubicBezTo>
                  <a:pt x="594" y="11115"/>
                  <a:pt x="483" y="11012"/>
                  <a:pt x="491" y="10886"/>
                </a:cubicBezTo>
                <a:lnTo>
                  <a:pt x="491" y="10648"/>
                </a:lnTo>
                <a:close/>
                <a:moveTo>
                  <a:pt x="9073" y="11574"/>
                </a:moveTo>
                <a:lnTo>
                  <a:pt x="9073" y="12271"/>
                </a:lnTo>
                <a:cubicBezTo>
                  <a:pt x="9073" y="12398"/>
                  <a:pt x="8970" y="12501"/>
                  <a:pt x="8843" y="12501"/>
                </a:cubicBezTo>
                <a:lnTo>
                  <a:pt x="7680" y="12501"/>
                </a:lnTo>
                <a:lnTo>
                  <a:pt x="7680" y="11574"/>
                </a:lnTo>
                <a:close/>
                <a:moveTo>
                  <a:pt x="3507" y="11582"/>
                </a:moveTo>
                <a:lnTo>
                  <a:pt x="3507" y="12509"/>
                </a:lnTo>
                <a:lnTo>
                  <a:pt x="2344" y="12509"/>
                </a:lnTo>
                <a:cubicBezTo>
                  <a:pt x="2217" y="12509"/>
                  <a:pt x="2114" y="12406"/>
                  <a:pt x="2114" y="12271"/>
                </a:cubicBezTo>
                <a:lnTo>
                  <a:pt x="2114" y="11582"/>
                </a:lnTo>
                <a:close/>
                <a:moveTo>
                  <a:pt x="7220" y="11574"/>
                </a:moveTo>
                <a:lnTo>
                  <a:pt x="7220" y="13197"/>
                </a:lnTo>
                <a:cubicBezTo>
                  <a:pt x="7220" y="13324"/>
                  <a:pt x="7110" y="13435"/>
                  <a:pt x="6983" y="13435"/>
                </a:cubicBezTo>
                <a:lnTo>
                  <a:pt x="4204" y="13435"/>
                </a:lnTo>
                <a:cubicBezTo>
                  <a:pt x="4069" y="13435"/>
                  <a:pt x="3967" y="13324"/>
                  <a:pt x="3967" y="13197"/>
                </a:cubicBezTo>
                <a:lnTo>
                  <a:pt x="3967" y="11574"/>
                </a:lnTo>
                <a:close/>
                <a:moveTo>
                  <a:pt x="5577" y="0"/>
                </a:moveTo>
                <a:cubicBezTo>
                  <a:pt x="3598" y="0"/>
                  <a:pt x="1802" y="1154"/>
                  <a:pt x="966" y="2945"/>
                </a:cubicBezTo>
                <a:cubicBezTo>
                  <a:pt x="135" y="4742"/>
                  <a:pt x="420" y="6864"/>
                  <a:pt x="1702" y="8384"/>
                </a:cubicBezTo>
                <a:lnTo>
                  <a:pt x="119" y="10205"/>
                </a:lnTo>
                <a:cubicBezTo>
                  <a:pt x="48" y="10292"/>
                  <a:pt x="8" y="10395"/>
                  <a:pt x="0" y="10506"/>
                </a:cubicBezTo>
                <a:lnTo>
                  <a:pt x="0" y="10886"/>
                </a:lnTo>
                <a:cubicBezTo>
                  <a:pt x="0" y="11266"/>
                  <a:pt x="317" y="11574"/>
                  <a:pt x="697" y="11574"/>
                </a:cubicBezTo>
                <a:lnTo>
                  <a:pt x="1647" y="11574"/>
                </a:lnTo>
                <a:lnTo>
                  <a:pt x="1647" y="12271"/>
                </a:lnTo>
                <a:cubicBezTo>
                  <a:pt x="1647" y="12651"/>
                  <a:pt x="1956" y="12960"/>
                  <a:pt x="2344" y="12960"/>
                </a:cubicBezTo>
                <a:lnTo>
                  <a:pt x="3499" y="12960"/>
                </a:lnTo>
                <a:lnTo>
                  <a:pt x="3499" y="13197"/>
                </a:lnTo>
                <a:cubicBezTo>
                  <a:pt x="3499" y="13577"/>
                  <a:pt x="3808" y="13886"/>
                  <a:pt x="4196" y="13886"/>
                </a:cubicBezTo>
                <a:lnTo>
                  <a:pt x="6975" y="13886"/>
                </a:lnTo>
                <a:cubicBezTo>
                  <a:pt x="7363" y="13886"/>
                  <a:pt x="7672" y="13577"/>
                  <a:pt x="7672" y="13197"/>
                </a:cubicBezTo>
                <a:lnTo>
                  <a:pt x="7672" y="12960"/>
                </a:lnTo>
                <a:lnTo>
                  <a:pt x="8827" y="12960"/>
                </a:lnTo>
                <a:cubicBezTo>
                  <a:pt x="9215" y="12960"/>
                  <a:pt x="9524" y="12651"/>
                  <a:pt x="9524" y="12271"/>
                </a:cubicBezTo>
                <a:lnTo>
                  <a:pt x="9524" y="11574"/>
                </a:lnTo>
                <a:lnTo>
                  <a:pt x="10450" y="11574"/>
                </a:lnTo>
                <a:cubicBezTo>
                  <a:pt x="10830" y="11574"/>
                  <a:pt x="11147" y="11266"/>
                  <a:pt x="11147" y="10886"/>
                </a:cubicBezTo>
                <a:lnTo>
                  <a:pt x="11147" y="10506"/>
                </a:lnTo>
                <a:cubicBezTo>
                  <a:pt x="11139" y="10395"/>
                  <a:pt x="11100" y="10292"/>
                  <a:pt x="11028" y="10205"/>
                </a:cubicBezTo>
                <a:lnTo>
                  <a:pt x="9469" y="8400"/>
                </a:lnTo>
                <a:cubicBezTo>
                  <a:pt x="10751" y="6888"/>
                  <a:pt x="11044" y="4766"/>
                  <a:pt x="10213" y="2961"/>
                </a:cubicBezTo>
                <a:cubicBezTo>
                  <a:pt x="9382" y="1156"/>
                  <a:pt x="7585" y="0"/>
                  <a:pt x="5597" y="0"/>
                </a:cubicBezTo>
                <a:cubicBezTo>
                  <a:pt x="5591" y="0"/>
                  <a:pt x="5584" y="0"/>
                  <a:pt x="55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43" name="Google Shape;1343;p32"/>
          <p:cNvGrpSpPr/>
          <p:nvPr/>
        </p:nvGrpSpPr>
        <p:grpSpPr>
          <a:xfrm>
            <a:off x="2760192" y="2623883"/>
            <a:ext cx="413578" cy="400917"/>
            <a:chOff x="2760192" y="2623883"/>
            <a:chExt cx="413578" cy="400917"/>
          </a:xfrm>
        </p:grpSpPr>
        <p:sp>
          <p:nvSpPr>
            <p:cNvPr id="1344" name="Google Shape;1344;p32"/>
            <p:cNvSpPr/>
            <p:nvPr/>
          </p:nvSpPr>
          <p:spPr>
            <a:xfrm>
              <a:off x="2795555" y="2808176"/>
              <a:ext cx="191042" cy="191042"/>
            </a:xfrm>
            <a:custGeom>
              <a:rect b="b" l="l" r="r" t="t"/>
              <a:pathLst>
                <a:path extrusionOk="0" h="6715" w="6715">
                  <a:moveTo>
                    <a:pt x="5677" y="1251"/>
                  </a:moveTo>
                  <a:lnTo>
                    <a:pt x="5677" y="1014"/>
                  </a:lnTo>
                  <a:cubicBezTo>
                    <a:pt x="5661" y="721"/>
                    <a:pt x="5226" y="721"/>
                    <a:pt x="5210" y="1014"/>
                  </a:cubicBezTo>
                  <a:lnTo>
                    <a:pt x="5210" y="1370"/>
                  </a:lnTo>
                  <a:lnTo>
                    <a:pt x="4925" y="1600"/>
                  </a:lnTo>
                  <a:cubicBezTo>
                    <a:pt x="4759" y="1529"/>
                    <a:pt x="4577" y="1489"/>
                    <a:pt x="4395" y="1489"/>
                  </a:cubicBezTo>
                  <a:cubicBezTo>
                    <a:pt x="4347" y="1489"/>
                    <a:pt x="4307" y="1497"/>
                    <a:pt x="4260" y="1497"/>
                  </a:cubicBezTo>
                  <a:cubicBezTo>
                    <a:pt x="4212" y="1133"/>
                    <a:pt x="3935" y="848"/>
                    <a:pt x="3571" y="792"/>
                  </a:cubicBezTo>
                  <a:lnTo>
                    <a:pt x="3571" y="317"/>
                  </a:lnTo>
                  <a:cubicBezTo>
                    <a:pt x="3571" y="1"/>
                    <a:pt x="3104" y="1"/>
                    <a:pt x="3104" y="317"/>
                  </a:cubicBezTo>
                  <a:lnTo>
                    <a:pt x="3104" y="864"/>
                  </a:lnTo>
                  <a:cubicBezTo>
                    <a:pt x="2859" y="982"/>
                    <a:pt x="2684" y="1220"/>
                    <a:pt x="2645" y="1489"/>
                  </a:cubicBezTo>
                  <a:lnTo>
                    <a:pt x="2637" y="1489"/>
                  </a:lnTo>
                  <a:cubicBezTo>
                    <a:pt x="2376" y="1489"/>
                    <a:pt x="2122" y="1576"/>
                    <a:pt x="1917" y="1734"/>
                  </a:cubicBezTo>
                  <a:lnTo>
                    <a:pt x="1465" y="1370"/>
                  </a:lnTo>
                  <a:lnTo>
                    <a:pt x="1465" y="1014"/>
                  </a:lnTo>
                  <a:cubicBezTo>
                    <a:pt x="1442" y="721"/>
                    <a:pt x="1014" y="721"/>
                    <a:pt x="990" y="1014"/>
                  </a:cubicBezTo>
                  <a:lnTo>
                    <a:pt x="990" y="1251"/>
                  </a:lnTo>
                  <a:lnTo>
                    <a:pt x="761" y="1251"/>
                  </a:lnTo>
                  <a:cubicBezTo>
                    <a:pt x="468" y="1267"/>
                    <a:pt x="468" y="1703"/>
                    <a:pt x="761" y="1719"/>
                  </a:cubicBezTo>
                  <a:lnTo>
                    <a:pt x="1149" y="1719"/>
                  </a:lnTo>
                  <a:lnTo>
                    <a:pt x="1616" y="2099"/>
                  </a:lnTo>
                  <a:cubicBezTo>
                    <a:pt x="1449" y="2384"/>
                    <a:pt x="1418" y="2724"/>
                    <a:pt x="1529" y="3033"/>
                  </a:cubicBezTo>
                  <a:cubicBezTo>
                    <a:pt x="1481" y="3064"/>
                    <a:pt x="1434" y="3088"/>
                    <a:pt x="1394" y="3128"/>
                  </a:cubicBezTo>
                  <a:lnTo>
                    <a:pt x="294" y="3128"/>
                  </a:lnTo>
                  <a:cubicBezTo>
                    <a:pt x="1" y="3144"/>
                    <a:pt x="1" y="3571"/>
                    <a:pt x="294" y="3595"/>
                  </a:cubicBezTo>
                  <a:lnTo>
                    <a:pt x="1054" y="3595"/>
                  </a:lnTo>
                  <a:cubicBezTo>
                    <a:pt x="903" y="4022"/>
                    <a:pt x="1046" y="4505"/>
                    <a:pt x="1418" y="4782"/>
                  </a:cubicBezTo>
                  <a:lnTo>
                    <a:pt x="1149" y="4996"/>
                  </a:lnTo>
                  <a:lnTo>
                    <a:pt x="761" y="4996"/>
                  </a:lnTo>
                  <a:cubicBezTo>
                    <a:pt x="468" y="5012"/>
                    <a:pt x="468" y="5447"/>
                    <a:pt x="761" y="5463"/>
                  </a:cubicBezTo>
                  <a:lnTo>
                    <a:pt x="998" y="5463"/>
                  </a:lnTo>
                  <a:lnTo>
                    <a:pt x="998" y="5701"/>
                  </a:lnTo>
                  <a:cubicBezTo>
                    <a:pt x="974" y="6033"/>
                    <a:pt x="1489" y="6033"/>
                    <a:pt x="1465" y="5701"/>
                  </a:cubicBezTo>
                  <a:lnTo>
                    <a:pt x="1465" y="5344"/>
                  </a:lnTo>
                  <a:lnTo>
                    <a:pt x="1917" y="4980"/>
                  </a:lnTo>
                  <a:cubicBezTo>
                    <a:pt x="1964" y="4988"/>
                    <a:pt x="2004" y="4996"/>
                    <a:pt x="2051" y="4996"/>
                  </a:cubicBezTo>
                  <a:cubicBezTo>
                    <a:pt x="2091" y="4996"/>
                    <a:pt x="2130" y="4996"/>
                    <a:pt x="2170" y="4988"/>
                  </a:cubicBezTo>
                  <a:cubicBezTo>
                    <a:pt x="2186" y="5495"/>
                    <a:pt x="2597" y="5899"/>
                    <a:pt x="3104" y="5907"/>
                  </a:cubicBezTo>
                  <a:lnTo>
                    <a:pt x="3104" y="6397"/>
                  </a:lnTo>
                  <a:cubicBezTo>
                    <a:pt x="3104" y="6714"/>
                    <a:pt x="3571" y="6714"/>
                    <a:pt x="3571" y="6397"/>
                  </a:cubicBezTo>
                  <a:lnTo>
                    <a:pt x="3571" y="5796"/>
                  </a:lnTo>
                  <a:cubicBezTo>
                    <a:pt x="3635" y="5756"/>
                    <a:pt x="3690" y="5717"/>
                    <a:pt x="3745" y="5669"/>
                  </a:cubicBezTo>
                  <a:cubicBezTo>
                    <a:pt x="3840" y="5590"/>
                    <a:pt x="3920" y="5487"/>
                    <a:pt x="3967" y="5376"/>
                  </a:cubicBezTo>
                  <a:cubicBezTo>
                    <a:pt x="4331" y="5534"/>
                    <a:pt x="4759" y="5479"/>
                    <a:pt x="5060" y="5218"/>
                  </a:cubicBezTo>
                  <a:lnTo>
                    <a:pt x="5210" y="5344"/>
                  </a:lnTo>
                  <a:lnTo>
                    <a:pt x="5210" y="5701"/>
                  </a:lnTo>
                  <a:cubicBezTo>
                    <a:pt x="5194" y="6033"/>
                    <a:pt x="5701" y="6033"/>
                    <a:pt x="5677" y="5701"/>
                  </a:cubicBezTo>
                  <a:lnTo>
                    <a:pt x="5677" y="5463"/>
                  </a:lnTo>
                  <a:lnTo>
                    <a:pt x="5915" y="5463"/>
                  </a:lnTo>
                  <a:cubicBezTo>
                    <a:pt x="6207" y="5447"/>
                    <a:pt x="6207" y="5020"/>
                    <a:pt x="5915" y="4996"/>
                  </a:cubicBezTo>
                  <a:lnTo>
                    <a:pt x="5527" y="4996"/>
                  </a:lnTo>
                  <a:lnTo>
                    <a:pt x="5345" y="4854"/>
                  </a:lnTo>
                  <a:cubicBezTo>
                    <a:pt x="5519" y="4489"/>
                    <a:pt x="5463" y="4070"/>
                    <a:pt x="5210" y="3761"/>
                  </a:cubicBezTo>
                  <a:cubicBezTo>
                    <a:pt x="5273" y="3714"/>
                    <a:pt x="5329" y="3650"/>
                    <a:pt x="5384" y="3595"/>
                  </a:cubicBezTo>
                  <a:lnTo>
                    <a:pt x="6382" y="3595"/>
                  </a:lnTo>
                  <a:cubicBezTo>
                    <a:pt x="6714" y="3611"/>
                    <a:pt x="6714" y="3104"/>
                    <a:pt x="6382" y="3128"/>
                  </a:cubicBezTo>
                  <a:lnTo>
                    <a:pt x="5630" y="3128"/>
                  </a:lnTo>
                  <a:cubicBezTo>
                    <a:pt x="5756" y="2684"/>
                    <a:pt x="5637" y="2217"/>
                    <a:pt x="5321" y="1885"/>
                  </a:cubicBezTo>
                  <a:lnTo>
                    <a:pt x="5527" y="1719"/>
                  </a:lnTo>
                  <a:lnTo>
                    <a:pt x="5915" y="1719"/>
                  </a:lnTo>
                  <a:cubicBezTo>
                    <a:pt x="6207" y="1703"/>
                    <a:pt x="6207" y="1267"/>
                    <a:pt x="5915" y="1251"/>
                  </a:cubicBezTo>
                  <a:close/>
                  <a:moveTo>
                    <a:pt x="3452" y="1251"/>
                  </a:moveTo>
                  <a:cubicBezTo>
                    <a:pt x="3650" y="1251"/>
                    <a:pt x="3801" y="1410"/>
                    <a:pt x="3801" y="1600"/>
                  </a:cubicBezTo>
                  <a:cubicBezTo>
                    <a:pt x="3801" y="1616"/>
                    <a:pt x="3801" y="1624"/>
                    <a:pt x="3801" y="1631"/>
                  </a:cubicBezTo>
                  <a:cubicBezTo>
                    <a:pt x="3682" y="1695"/>
                    <a:pt x="3579" y="1766"/>
                    <a:pt x="3492" y="1861"/>
                  </a:cubicBezTo>
                  <a:cubicBezTo>
                    <a:pt x="3381" y="1742"/>
                    <a:pt x="3247" y="1655"/>
                    <a:pt x="3104" y="1592"/>
                  </a:cubicBezTo>
                  <a:cubicBezTo>
                    <a:pt x="3112" y="1402"/>
                    <a:pt x="3262" y="1251"/>
                    <a:pt x="3452" y="1251"/>
                  </a:cubicBezTo>
                  <a:close/>
                  <a:moveTo>
                    <a:pt x="2637" y="1956"/>
                  </a:moveTo>
                  <a:cubicBezTo>
                    <a:pt x="2700" y="1956"/>
                    <a:pt x="2764" y="1964"/>
                    <a:pt x="2827" y="1980"/>
                  </a:cubicBezTo>
                  <a:cubicBezTo>
                    <a:pt x="2985" y="2027"/>
                    <a:pt x="3120" y="2122"/>
                    <a:pt x="3207" y="2265"/>
                  </a:cubicBezTo>
                  <a:cubicBezTo>
                    <a:pt x="3136" y="2423"/>
                    <a:pt x="3104" y="2597"/>
                    <a:pt x="3104" y="2771"/>
                  </a:cubicBezTo>
                  <a:cubicBezTo>
                    <a:pt x="3104" y="2819"/>
                    <a:pt x="3112" y="2874"/>
                    <a:pt x="3112" y="2922"/>
                  </a:cubicBezTo>
                  <a:cubicBezTo>
                    <a:pt x="2969" y="2954"/>
                    <a:pt x="2835" y="3025"/>
                    <a:pt x="2716" y="3128"/>
                  </a:cubicBezTo>
                  <a:cubicBezTo>
                    <a:pt x="2534" y="2977"/>
                    <a:pt x="2297" y="2890"/>
                    <a:pt x="2051" y="2890"/>
                  </a:cubicBezTo>
                  <a:lnTo>
                    <a:pt x="1980" y="2890"/>
                  </a:lnTo>
                  <a:cubicBezTo>
                    <a:pt x="1948" y="2811"/>
                    <a:pt x="1940" y="2732"/>
                    <a:pt x="1932" y="2653"/>
                  </a:cubicBezTo>
                  <a:cubicBezTo>
                    <a:pt x="1932" y="2265"/>
                    <a:pt x="2249" y="1948"/>
                    <a:pt x="2637" y="1948"/>
                  </a:cubicBezTo>
                  <a:close/>
                  <a:moveTo>
                    <a:pt x="2328" y="4458"/>
                  </a:moveTo>
                  <a:cubicBezTo>
                    <a:pt x="2019" y="4632"/>
                    <a:pt x="1624" y="4497"/>
                    <a:pt x="1497" y="4165"/>
                  </a:cubicBezTo>
                  <a:cubicBezTo>
                    <a:pt x="1362" y="3832"/>
                    <a:pt x="1560" y="3460"/>
                    <a:pt x="1909" y="3381"/>
                  </a:cubicBezTo>
                  <a:cubicBezTo>
                    <a:pt x="1948" y="3365"/>
                    <a:pt x="2004" y="3357"/>
                    <a:pt x="2051" y="3357"/>
                  </a:cubicBezTo>
                  <a:cubicBezTo>
                    <a:pt x="2202" y="3357"/>
                    <a:pt x="2344" y="3421"/>
                    <a:pt x="2455" y="3524"/>
                  </a:cubicBezTo>
                  <a:cubicBezTo>
                    <a:pt x="2368" y="3777"/>
                    <a:pt x="2392" y="4054"/>
                    <a:pt x="2518" y="4284"/>
                  </a:cubicBezTo>
                  <a:cubicBezTo>
                    <a:pt x="2471" y="4355"/>
                    <a:pt x="2407" y="4418"/>
                    <a:pt x="2328" y="4458"/>
                  </a:cubicBezTo>
                  <a:close/>
                  <a:moveTo>
                    <a:pt x="3429" y="5321"/>
                  </a:moveTo>
                  <a:cubicBezTo>
                    <a:pt x="3381" y="5368"/>
                    <a:pt x="3318" y="5400"/>
                    <a:pt x="3255" y="5424"/>
                  </a:cubicBezTo>
                  <a:cubicBezTo>
                    <a:pt x="3215" y="5439"/>
                    <a:pt x="3160" y="5439"/>
                    <a:pt x="3112" y="5439"/>
                  </a:cubicBezTo>
                  <a:cubicBezTo>
                    <a:pt x="2851" y="5439"/>
                    <a:pt x="2637" y="5226"/>
                    <a:pt x="2637" y="4964"/>
                  </a:cubicBezTo>
                  <a:cubicBezTo>
                    <a:pt x="2637" y="4909"/>
                    <a:pt x="2645" y="4854"/>
                    <a:pt x="2669" y="4798"/>
                  </a:cubicBezTo>
                  <a:cubicBezTo>
                    <a:pt x="2732" y="4751"/>
                    <a:pt x="2795" y="4687"/>
                    <a:pt x="2851" y="4624"/>
                  </a:cubicBezTo>
                  <a:cubicBezTo>
                    <a:pt x="2993" y="4719"/>
                    <a:pt x="3167" y="4767"/>
                    <a:pt x="3334" y="4767"/>
                  </a:cubicBezTo>
                  <a:lnTo>
                    <a:pt x="3405" y="4767"/>
                  </a:lnTo>
                  <a:cubicBezTo>
                    <a:pt x="3445" y="4877"/>
                    <a:pt x="3500" y="4988"/>
                    <a:pt x="3579" y="5083"/>
                  </a:cubicBezTo>
                  <a:cubicBezTo>
                    <a:pt x="3555" y="5178"/>
                    <a:pt x="3508" y="5257"/>
                    <a:pt x="3429" y="5329"/>
                  </a:cubicBezTo>
                  <a:close/>
                  <a:moveTo>
                    <a:pt x="3350" y="4292"/>
                  </a:moveTo>
                  <a:cubicBezTo>
                    <a:pt x="3215" y="4299"/>
                    <a:pt x="3088" y="4244"/>
                    <a:pt x="3001" y="4149"/>
                  </a:cubicBezTo>
                  <a:lnTo>
                    <a:pt x="2977" y="4125"/>
                  </a:lnTo>
                  <a:cubicBezTo>
                    <a:pt x="2851" y="3975"/>
                    <a:pt x="2835" y="3769"/>
                    <a:pt x="2930" y="3595"/>
                  </a:cubicBezTo>
                  <a:cubicBezTo>
                    <a:pt x="3009" y="3452"/>
                    <a:pt x="3175" y="3357"/>
                    <a:pt x="3350" y="3357"/>
                  </a:cubicBezTo>
                  <a:lnTo>
                    <a:pt x="3381" y="3365"/>
                  </a:lnTo>
                  <a:cubicBezTo>
                    <a:pt x="3532" y="3381"/>
                    <a:pt x="3666" y="3460"/>
                    <a:pt x="3745" y="3587"/>
                  </a:cubicBezTo>
                  <a:cubicBezTo>
                    <a:pt x="3524" y="3761"/>
                    <a:pt x="3381" y="4014"/>
                    <a:pt x="3350" y="4292"/>
                  </a:cubicBezTo>
                  <a:close/>
                  <a:moveTo>
                    <a:pt x="4395" y="4996"/>
                  </a:moveTo>
                  <a:cubicBezTo>
                    <a:pt x="3872" y="4996"/>
                    <a:pt x="3603" y="4371"/>
                    <a:pt x="3975" y="3999"/>
                  </a:cubicBezTo>
                  <a:cubicBezTo>
                    <a:pt x="4347" y="3627"/>
                    <a:pt x="4972" y="3888"/>
                    <a:pt x="4972" y="4410"/>
                  </a:cubicBezTo>
                  <a:cubicBezTo>
                    <a:pt x="4972" y="4735"/>
                    <a:pt x="4711" y="4996"/>
                    <a:pt x="4395" y="4996"/>
                  </a:cubicBezTo>
                  <a:close/>
                  <a:moveTo>
                    <a:pt x="4838" y="3460"/>
                  </a:moveTo>
                  <a:cubicBezTo>
                    <a:pt x="4695" y="3397"/>
                    <a:pt x="4545" y="3365"/>
                    <a:pt x="4395" y="3365"/>
                  </a:cubicBezTo>
                  <a:cubicBezTo>
                    <a:pt x="4315" y="3365"/>
                    <a:pt x="4236" y="3373"/>
                    <a:pt x="4157" y="3389"/>
                  </a:cubicBezTo>
                  <a:cubicBezTo>
                    <a:pt x="4038" y="3167"/>
                    <a:pt x="3832" y="3001"/>
                    <a:pt x="3587" y="2930"/>
                  </a:cubicBezTo>
                  <a:cubicBezTo>
                    <a:pt x="3579" y="2882"/>
                    <a:pt x="3571" y="2827"/>
                    <a:pt x="3571" y="2779"/>
                  </a:cubicBezTo>
                  <a:cubicBezTo>
                    <a:pt x="3571" y="2320"/>
                    <a:pt x="3935" y="1956"/>
                    <a:pt x="4395" y="1956"/>
                  </a:cubicBezTo>
                  <a:cubicBezTo>
                    <a:pt x="4846" y="1956"/>
                    <a:pt x="5210" y="2320"/>
                    <a:pt x="5210" y="2779"/>
                  </a:cubicBezTo>
                  <a:cubicBezTo>
                    <a:pt x="5218" y="3056"/>
                    <a:pt x="5075" y="3318"/>
                    <a:pt x="4838" y="3468"/>
                  </a:cubicBezTo>
                  <a:close/>
                  <a:moveTo>
                    <a:pt x="4838" y="346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32"/>
            <p:cNvSpPr/>
            <p:nvPr/>
          </p:nvSpPr>
          <p:spPr>
            <a:xfrm>
              <a:off x="2968980" y="2723711"/>
              <a:ext cx="70300" cy="47341"/>
            </a:xfrm>
            <a:custGeom>
              <a:rect b="b" l="l" r="r" t="t"/>
              <a:pathLst>
                <a:path extrusionOk="0" h="1664" w="2471">
                  <a:moveTo>
                    <a:pt x="1893" y="262"/>
                  </a:moveTo>
                  <a:cubicBezTo>
                    <a:pt x="1521" y="634"/>
                    <a:pt x="911" y="618"/>
                    <a:pt x="555" y="230"/>
                  </a:cubicBezTo>
                  <a:cubicBezTo>
                    <a:pt x="349" y="1"/>
                    <a:pt x="1" y="317"/>
                    <a:pt x="206" y="547"/>
                  </a:cubicBezTo>
                  <a:cubicBezTo>
                    <a:pt x="381" y="737"/>
                    <a:pt x="602" y="872"/>
                    <a:pt x="848" y="943"/>
                  </a:cubicBezTo>
                  <a:cubicBezTo>
                    <a:pt x="784" y="1054"/>
                    <a:pt x="689" y="1149"/>
                    <a:pt x="571" y="1196"/>
                  </a:cubicBezTo>
                  <a:cubicBezTo>
                    <a:pt x="404" y="1275"/>
                    <a:pt x="381" y="1497"/>
                    <a:pt x="523" y="1600"/>
                  </a:cubicBezTo>
                  <a:cubicBezTo>
                    <a:pt x="594" y="1655"/>
                    <a:pt x="681" y="1663"/>
                    <a:pt x="761" y="1632"/>
                  </a:cubicBezTo>
                  <a:cubicBezTo>
                    <a:pt x="1030" y="1513"/>
                    <a:pt x="1244" y="1283"/>
                    <a:pt x="1331" y="998"/>
                  </a:cubicBezTo>
                  <a:cubicBezTo>
                    <a:pt x="1671" y="975"/>
                    <a:pt x="1988" y="832"/>
                    <a:pt x="2225" y="595"/>
                  </a:cubicBezTo>
                  <a:cubicBezTo>
                    <a:pt x="2471" y="373"/>
                    <a:pt x="2114" y="17"/>
                    <a:pt x="1893" y="262"/>
                  </a:cubicBezTo>
                  <a:close/>
                  <a:moveTo>
                    <a:pt x="1893" y="26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32"/>
            <p:cNvSpPr/>
            <p:nvPr/>
          </p:nvSpPr>
          <p:spPr>
            <a:xfrm>
              <a:off x="2992621" y="2774407"/>
              <a:ext cx="45321" cy="80428"/>
            </a:xfrm>
            <a:custGeom>
              <a:rect b="b" l="l" r="r" t="t"/>
              <a:pathLst>
                <a:path extrusionOk="0" h="2827" w="1593">
                  <a:moveTo>
                    <a:pt x="1260" y="24"/>
                  </a:moveTo>
                  <a:cubicBezTo>
                    <a:pt x="769" y="0"/>
                    <a:pt x="318" y="293"/>
                    <a:pt x="143" y="760"/>
                  </a:cubicBezTo>
                  <a:cubicBezTo>
                    <a:pt x="1" y="1180"/>
                    <a:pt x="104" y="1655"/>
                    <a:pt x="428" y="1971"/>
                  </a:cubicBezTo>
                  <a:cubicBezTo>
                    <a:pt x="563" y="2106"/>
                    <a:pt x="650" y="2296"/>
                    <a:pt x="650" y="2494"/>
                  </a:cubicBezTo>
                  <a:cubicBezTo>
                    <a:pt x="626" y="2826"/>
                    <a:pt x="1141" y="2826"/>
                    <a:pt x="1117" y="2494"/>
                  </a:cubicBezTo>
                  <a:cubicBezTo>
                    <a:pt x="1117" y="2169"/>
                    <a:pt x="991" y="1868"/>
                    <a:pt x="761" y="1639"/>
                  </a:cubicBezTo>
                  <a:cubicBezTo>
                    <a:pt x="571" y="1457"/>
                    <a:pt x="500" y="1172"/>
                    <a:pt x="587" y="918"/>
                  </a:cubicBezTo>
                  <a:cubicBezTo>
                    <a:pt x="690" y="641"/>
                    <a:pt x="967" y="467"/>
                    <a:pt x="1260" y="491"/>
                  </a:cubicBezTo>
                  <a:cubicBezTo>
                    <a:pt x="1592" y="515"/>
                    <a:pt x="1592" y="0"/>
                    <a:pt x="1260" y="24"/>
                  </a:cubicBezTo>
                  <a:close/>
                  <a:moveTo>
                    <a:pt x="1260" y="2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32"/>
            <p:cNvSpPr/>
            <p:nvPr/>
          </p:nvSpPr>
          <p:spPr>
            <a:xfrm>
              <a:off x="3063573" y="2774407"/>
              <a:ext cx="45520" cy="80428"/>
            </a:xfrm>
            <a:custGeom>
              <a:rect b="b" l="l" r="r" t="t"/>
              <a:pathLst>
                <a:path extrusionOk="0" h="2827" w="1600">
                  <a:moveTo>
                    <a:pt x="333" y="24"/>
                  </a:moveTo>
                  <a:cubicBezTo>
                    <a:pt x="1" y="0"/>
                    <a:pt x="1" y="515"/>
                    <a:pt x="333" y="491"/>
                  </a:cubicBezTo>
                  <a:cubicBezTo>
                    <a:pt x="626" y="467"/>
                    <a:pt x="903" y="641"/>
                    <a:pt x="1006" y="918"/>
                  </a:cubicBezTo>
                  <a:cubicBezTo>
                    <a:pt x="1093" y="1172"/>
                    <a:pt x="1030" y="1457"/>
                    <a:pt x="832" y="1639"/>
                  </a:cubicBezTo>
                  <a:cubicBezTo>
                    <a:pt x="610" y="1868"/>
                    <a:pt x="476" y="2177"/>
                    <a:pt x="476" y="2494"/>
                  </a:cubicBezTo>
                  <a:cubicBezTo>
                    <a:pt x="460" y="2826"/>
                    <a:pt x="967" y="2826"/>
                    <a:pt x="943" y="2494"/>
                  </a:cubicBezTo>
                  <a:cubicBezTo>
                    <a:pt x="951" y="2296"/>
                    <a:pt x="1030" y="2106"/>
                    <a:pt x="1164" y="1971"/>
                  </a:cubicBezTo>
                  <a:cubicBezTo>
                    <a:pt x="1489" y="1655"/>
                    <a:pt x="1600" y="1180"/>
                    <a:pt x="1449" y="760"/>
                  </a:cubicBezTo>
                  <a:cubicBezTo>
                    <a:pt x="1275" y="293"/>
                    <a:pt x="824" y="0"/>
                    <a:pt x="333" y="24"/>
                  </a:cubicBezTo>
                  <a:close/>
                  <a:moveTo>
                    <a:pt x="333" y="2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32"/>
            <p:cNvSpPr/>
            <p:nvPr/>
          </p:nvSpPr>
          <p:spPr>
            <a:xfrm>
              <a:off x="2760192" y="2623883"/>
              <a:ext cx="413578" cy="400917"/>
            </a:xfrm>
            <a:custGeom>
              <a:rect b="b" l="l" r="r" t="t"/>
              <a:pathLst>
                <a:path extrusionOk="0" h="14092" w="14537">
                  <a:moveTo>
                    <a:pt x="9655" y="467"/>
                  </a:moveTo>
                  <a:cubicBezTo>
                    <a:pt x="9743" y="467"/>
                    <a:pt x="9800" y="485"/>
                    <a:pt x="9833" y="501"/>
                  </a:cubicBezTo>
                  <a:cubicBezTo>
                    <a:pt x="10031" y="604"/>
                    <a:pt x="10031" y="889"/>
                    <a:pt x="10031" y="889"/>
                  </a:cubicBezTo>
                  <a:lnTo>
                    <a:pt x="10031" y="1966"/>
                  </a:lnTo>
                  <a:cubicBezTo>
                    <a:pt x="9936" y="1926"/>
                    <a:pt x="9841" y="1911"/>
                    <a:pt x="9738" y="1911"/>
                  </a:cubicBezTo>
                  <a:cubicBezTo>
                    <a:pt x="9731" y="1910"/>
                    <a:pt x="9724" y="1910"/>
                    <a:pt x="9716" y="1910"/>
                  </a:cubicBezTo>
                  <a:cubicBezTo>
                    <a:pt x="9413" y="1910"/>
                    <a:pt x="9413" y="2379"/>
                    <a:pt x="9716" y="2379"/>
                  </a:cubicBezTo>
                  <a:cubicBezTo>
                    <a:pt x="9724" y="2379"/>
                    <a:pt x="9731" y="2378"/>
                    <a:pt x="9738" y="2378"/>
                  </a:cubicBezTo>
                  <a:cubicBezTo>
                    <a:pt x="9897" y="2378"/>
                    <a:pt x="10031" y="2512"/>
                    <a:pt x="10031" y="2671"/>
                  </a:cubicBezTo>
                  <a:lnTo>
                    <a:pt x="10031" y="7745"/>
                  </a:lnTo>
                  <a:cubicBezTo>
                    <a:pt x="10037" y="8287"/>
                    <a:pt x="9591" y="8665"/>
                    <a:pt x="9113" y="8665"/>
                  </a:cubicBezTo>
                  <a:cubicBezTo>
                    <a:pt x="8927" y="8665"/>
                    <a:pt x="8737" y="8608"/>
                    <a:pt x="8567" y="8482"/>
                  </a:cubicBezTo>
                  <a:cubicBezTo>
                    <a:pt x="8234" y="7508"/>
                    <a:pt x="7561" y="6692"/>
                    <a:pt x="6667" y="6178"/>
                  </a:cubicBezTo>
                  <a:cubicBezTo>
                    <a:pt x="6548" y="5964"/>
                    <a:pt x="6564" y="5695"/>
                    <a:pt x="6714" y="5497"/>
                  </a:cubicBezTo>
                  <a:cubicBezTo>
                    <a:pt x="6944" y="5663"/>
                    <a:pt x="7221" y="5750"/>
                    <a:pt x="7514" y="5758"/>
                  </a:cubicBezTo>
                  <a:cubicBezTo>
                    <a:pt x="7823" y="5758"/>
                    <a:pt x="7823" y="5283"/>
                    <a:pt x="7514" y="5283"/>
                  </a:cubicBezTo>
                  <a:cubicBezTo>
                    <a:pt x="6659" y="5283"/>
                    <a:pt x="6263" y="4230"/>
                    <a:pt x="6904" y="3668"/>
                  </a:cubicBezTo>
                  <a:cubicBezTo>
                    <a:pt x="6968" y="3605"/>
                    <a:pt x="6991" y="3518"/>
                    <a:pt x="6975" y="3431"/>
                  </a:cubicBezTo>
                  <a:cubicBezTo>
                    <a:pt x="6952" y="3359"/>
                    <a:pt x="6944" y="3280"/>
                    <a:pt x="6944" y="3209"/>
                  </a:cubicBezTo>
                  <a:cubicBezTo>
                    <a:pt x="6944" y="2680"/>
                    <a:pt x="7366" y="2373"/>
                    <a:pt x="7788" y="2373"/>
                  </a:cubicBezTo>
                  <a:cubicBezTo>
                    <a:pt x="8093" y="2373"/>
                    <a:pt x="8397" y="2533"/>
                    <a:pt x="8543" y="2884"/>
                  </a:cubicBezTo>
                  <a:cubicBezTo>
                    <a:pt x="8591" y="2980"/>
                    <a:pt x="8671" y="3021"/>
                    <a:pt x="8751" y="3021"/>
                  </a:cubicBezTo>
                  <a:cubicBezTo>
                    <a:pt x="8897" y="3021"/>
                    <a:pt x="9040" y="2886"/>
                    <a:pt x="8978" y="2702"/>
                  </a:cubicBezTo>
                  <a:cubicBezTo>
                    <a:pt x="8788" y="2259"/>
                    <a:pt x="8369" y="1950"/>
                    <a:pt x="7886" y="1911"/>
                  </a:cubicBezTo>
                  <a:cubicBezTo>
                    <a:pt x="7854" y="1847"/>
                    <a:pt x="7838" y="1768"/>
                    <a:pt x="7830" y="1697"/>
                  </a:cubicBezTo>
                  <a:cubicBezTo>
                    <a:pt x="7830" y="1459"/>
                    <a:pt x="7989" y="1246"/>
                    <a:pt x="8210" y="1166"/>
                  </a:cubicBezTo>
                  <a:cubicBezTo>
                    <a:pt x="8274" y="1143"/>
                    <a:pt x="8337" y="1127"/>
                    <a:pt x="8400" y="1127"/>
                  </a:cubicBezTo>
                  <a:cubicBezTo>
                    <a:pt x="8622" y="1127"/>
                    <a:pt x="8820" y="1261"/>
                    <a:pt x="8915" y="1459"/>
                  </a:cubicBezTo>
                  <a:cubicBezTo>
                    <a:pt x="8961" y="1557"/>
                    <a:pt x="9042" y="1598"/>
                    <a:pt x="9123" y="1598"/>
                  </a:cubicBezTo>
                  <a:cubicBezTo>
                    <a:pt x="9277" y="1598"/>
                    <a:pt x="9431" y="1449"/>
                    <a:pt x="9343" y="1261"/>
                  </a:cubicBezTo>
                  <a:cubicBezTo>
                    <a:pt x="9240" y="1040"/>
                    <a:pt x="9058" y="858"/>
                    <a:pt x="8836" y="755"/>
                  </a:cubicBezTo>
                  <a:cubicBezTo>
                    <a:pt x="9239" y="525"/>
                    <a:pt x="9497" y="467"/>
                    <a:pt x="9655" y="467"/>
                  </a:cubicBezTo>
                  <a:close/>
                  <a:moveTo>
                    <a:pt x="10888" y="475"/>
                  </a:moveTo>
                  <a:cubicBezTo>
                    <a:pt x="11048" y="475"/>
                    <a:pt x="11304" y="533"/>
                    <a:pt x="11702" y="763"/>
                  </a:cubicBezTo>
                  <a:cubicBezTo>
                    <a:pt x="11480" y="866"/>
                    <a:pt x="11306" y="1048"/>
                    <a:pt x="11203" y="1269"/>
                  </a:cubicBezTo>
                  <a:cubicBezTo>
                    <a:pt x="11115" y="1456"/>
                    <a:pt x="11269" y="1606"/>
                    <a:pt x="11421" y="1606"/>
                  </a:cubicBezTo>
                  <a:cubicBezTo>
                    <a:pt x="11500" y="1606"/>
                    <a:pt x="11579" y="1565"/>
                    <a:pt x="11623" y="1467"/>
                  </a:cubicBezTo>
                  <a:cubicBezTo>
                    <a:pt x="11718" y="1261"/>
                    <a:pt x="11923" y="1135"/>
                    <a:pt x="12145" y="1135"/>
                  </a:cubicBezTo>
                  <a:cubicBezTo>
                    <a:pt x="12208" y="1135"/>
                    <a:pt x="12272" y="1143"/>
                    <a:pt x="12335" y="1166"/>
                  </a:cubicBezTo>
                  <a:cubicBezTo>
                    <a:pt x="12636" y="1277"/>
                    <a:pt x="12779" y="1626"/>
                    <a:pt x="12652" y="1919"/>
                  </a:cubicBezTo>
                  <a:cubicBezTo>
                    <a:pt x="12169" y="1958"/>
                    <a:pt x="11741" y="2259"/>
                    <a:pt x="11559" y="2710"/>
                  </a:cubicBezTo>
                  <a:cubicBezTo>
                    <a:pt x="11520" y="2781"/>
                    <a:pt x="11536" y="2876"/>
                    <a:pt x="11583" y="2940"/>
                  </a:cubicBezTo>
                  <a:cubicBezTo>
                    <a:pt x="11632" y="3003"/>
                    <a:pt x="11703" y="3033"/>
                    <a:pt x="11773" y="3033"/>
                  </a:cubicBezTo>
                  <a:cubicBezTo>
                    <a:pt x="11861" y="3033"/>
                    <a:pt x="11947" y="2985"/>
                    <a:pt x="11987" y="2892"/>
                  </a:cubicBezTo>
                  <a:cubicBezTo>
                    <a:pt x="12133" y="2536"/>
                    <a:pt x="12439" y="2374"/>
                    <a:pt x="12745" y="2374"/>
                  </a:cubicBezTo>
                  <a:cubicBezTo>
                    <a:pt x="13166" y="2374"/>
                    <a:pt x="13586" y="2681"/>
                    <a:pt x="13586" y="3209"/>
                  </a:cubicBezTo>
                  <a:cubicBezTo>
                    <a:pt x="13586" y="3288"/>
                    <a:pt x="13578" y="3359"/>
                    <a:pt x="13554" y="3439"/>
                  </a:cubicBezTo>
                  <a:cubicBezTo>
                    <a:pt x="13539" y="3518"/>
                    <a:pt x="13562" y="3613"/>
                    <a:pt x="13626" y="3676"/>
                  </a:cubicBezTo>
                  <a:cubicBezTo>
                    <a:pt x="14267" y="4230"/>
                    <a:pt x="13879" y="5283"/>
                    <a:pt x="13032" y="5291"/>
                  </a:cubicBezTo>
                  <a:cubicBezTo>
                    <a:pt x="12715" y="5291"/>
                    <a:pt x="12715" y="5758"/>
                    <a:pt x="13032" y="5758"/>
                  </a:cubicBezTo>
                  <a:cubicBezTo>
                    <a:pt x="13317" y="5758"/>
                    <a:pt x="13594" y="5671"/>
                    <a:pt x="13831" y="5505"/>
                  </a:cubicBezTo>
                  <a:cubicBezTo>
                    <a:pt x="13903" y="5608"/>
                    <a:pt x="13950" y="5742"/>
                    <a:pt x="13950" y="5877"/>
                  </a:cubicBezTo>
                  <a:cubicBezTo>
                    <a:pt x="13950" y="6217"/>
                    <a:pt x="13689" y="6502"/>
                    <a:pt x="13349" y="6526"/>
                  </a:cubicBezTo>
                  <a:cubicBezTo>
                    <a:pt x="13269" y="6534"/>
                    <a:pt x="13198" y="6582"/>
                    <a:pt x="13159" y="6653"/>
                  </a:cubicBezTo>
                  <a:cubicBezTo>
                    <a:pt x="13119" y="6716"/>
                    <a:pt x="13119" y="6803"/>
                    <a:pt x="13159" y="6874"/>
                  </a:cubicBezTo>
                  <a:cubicBezTo>
                    <a:pt x="13214" y="6977"/>
                    <a:pt x="13238" y="7096"/>
                    <a:pt x="13238" y="7207"/>
                  </a:cubicBezTo>
                  <a:cubicBezTo>
                    <a:pt x="13238" y="7619"/>
                    <a:pt x="12905" y="7951"/>
                    <a:pt x="12494" y="7951"/>
                  </a:cubicBezTo>
                  <a:cubicBezTo>
                    <a:pt x="12398" y="7951"/>
                    <a:pt x="12319" y="8014"/>
                    <a:pt x="12280" y="8102"/>
                  </a:cubicBezTo>
                  <a:cubicBezTo>
                    <a:pt x="12117" y="8490"/>
                    <a:pt x="11779" y="8667"/>
                    <a:pt x="11441" y="8667"/>
                  </a:cubicBezTo>
                  <a:cubicBezTo>
                    <a:pt x="10973" y="8667"/>
                    <a:pt x="10506" y="8329"/>
                    <a:pt x="10506" y="7745"/>
                  </a:cubicBezTo>
                  <a:lnTo>
                    <a:pt x="10506" y="3565"/>
                  </a:lnTo>
                  <a:cubicBezTo>
                    <a:pt x="10506" y="3399"/>
                    <a:pt x="10641" y="3264"/>
                    <a:pt x="10807" y="3264"/>
                  </a:cubicBezTo>
                  <a:cubicBezTo>
                    <a:pt x="11100" y="3249"/>
                    <a:pt x="11100" y="2813"/>
                    <a:pt x="10807" y="2797"/>
                  </a:cubicBezTo>
                  <a:cubicBezTo>
                    <a:pt x="10704" y="2797"/>
                    <a:pt x="10601" y="2813"/>
                    <a:pt x="10506" y="2861"/>
                  </a:cubicBezTo>
                  <a:lnTo>
                    <a:pt x="10506" y="897"/>
                  </a:lnTo>
                  <a:cubicBezTo>
                    <a:pt x="10506" y="897"/>
                    <a:pt x="10514" y="604"/>
                    <a:pt x="10704" y="509"/>
                  </a:cubicBezTo>
                  <a:cubicBezTo>
                    <a:pt x="10741" y="492"/>
                    <a:pt x="10800" y="475"/>
                    <a:pt x="10888" y="475"/>
                  </a:cubicBezTo>
                  <a:close/>
                  <a:moveTo>
                    <a:pt x="4580" y="6091"/>
                  </a:moveTo>
                  <a:cubicBezTo>
                    <a:pt x="5064" y="6091"/>
                    <a:pt x="5553" y="6184"/>
                    <a:pt x="6018" y="6376"/>
                  </a:cubicBezTo>
                  <a:cubicBezTo>
                    <a:pt x="7411" y="6954"/>
                    <a:pt x="8329" y="8323"/>
                    <a:pt x="8329" y="9835"/>
                  </a:cubicBezTo>
                  <a:cubicBezTo>
                    <a:pt x="8329" y="11910"/>
                    <a:pt x="6651" y="13580"/>
                    <a:pt x="4577" y="13580"/>
                  </a:cubicBezTo>
                  <a:cubicBezTo>
                    <a:pt x="3065" y="13580"/>
                    <a:pt x="1695" y="12670"/>
                    <a:pt x="1117" y="11268"/>
                  </a:cubicBezTo>
                  <a:cubicBezTo>
                    <a:pt x="539" y="9867"/>
                    <a:pt x="856" y="8260"/>
                    <a:pt x="1932" y="7183"/>
                  </a:cubicBezTo>
                  <a:cubicBezTo>
                    <a:pt x="2647" y="6469"/>
                    <a:pt x="3605" y="6091"/>
                    <a:pt x="4580" y="6091"/>
                  </a:cubicBezTo>
                  <a:close/>
                  <a:moveTo>
                    <a:pt x="9654" y="1"/>
                  </a:moveTo>
                  <a:cubicBezTo>
                    <a:pt x="9235" y="1"/>
                    <a:pt x="8694" y="246"/>
                    <a:pt x="8013" y="739"/>
                  </a:cubicBezTo>
                  <a:cubicBezTo>
                    <a:pt x="7530" y="937"/>
                    <a:pt x="7260" y="1459"/>
                    <a:pt x="7403" y="1966"/>
                  </a:cubicBezTo>
                  <a:cubicBezTo>
                    <a:pt x="6778" y="2148"/>
                    <a:pt x="6382" y="2774"/>
                    <a:pt x="6500" y="3415"/>
                  </a:cubicBezTo>
                  <a:cubicBezTo>
                    <a:pt x="6049" y="3898"/>
                    <a:pt x="5994" y="4626"/>
                    <a:pt x="6374" y="5164"/>
                  </a:cubicBezTo>
                  <a:cubicBezTo>
                    <a:pt x="6200" y="5378"/>
                    <a:pt x="6113" y="5647"/>
                    <a:pt x="6128" y="5917"/>
                  </a:cubicBezTo>
                  <a:cubicBezTo>
                    <a:pt x="5619" y="5715"/>
                    <a:pt x="5090" y="5618"/>
                    <a:pt x="4566" y="5618"/>
                  </a:cubicBezTo>
                  <a:cubicBezTo>
                    <a:pt x="3239" y="5618"/>
                    <a:pt x="1950" y="6239"/>
                    <a:pt x="1133" y="7357"/>
                  </a:cubicBezTo>
                  <a:cubicBezTo>
                    <a:pt x="1" y="8917"/>
                    <a:pt x="64" y="11055"/>
                    <a:pt x="1291" y="12551"/>
                  </a:cubicBezTo>
                  <a:cubicBezTo>
                    <a:pt x="2115" y="13550"/>
                    <a:pt x="3323" y="14092"/>
                    <a:pt x="4558" y="14092"/>
                  </a:cubicBezTo>
                  <a:cubicBezTo>
                    <a:pt x="5163" y="14092"/>
                    <a:pt x="5775" y="13962"/>
                    <a:pt x="6350" y="13691"/>
                  </a:cubicBezTo>
                  <a:cubicBezTo>
                    <a:pt x="8108" y="12875"/>
                    <a:pt x="9081" y="10975"/>
                    <a:pt x="8725" y="9075"/>
                  </a:cubicBezTo>
                  <a:lnTo>
                    <a:pt x="8725" y="9075"/>
                  </a:lnTo>
                  <a:cubicBezTo>
                    <a:pt x="8858" y="9117"/>
                    <a:pt x="8993" y="9137"/>
                    <a:pt x="9127" y="9137"/>
                  </a:cubicBezTo>
                  <a:cubicBezTo>
                    <a:pt x="9578" y="9137"/>
                    <a:pt x="10013" y="8910"/>
                    <a:pt x="10269" y="8513"/>
                  </a:cubicBezTo>
                  <a:cubicBezTo>
                    <a:pt x="10546" y="8934"/>
                    <a:pt x="10988" y="9141"/>
                    <a:pt x="11428" y="9141"/>
                  </a:cubicBezTo>
                  <a:cubicBezTo>
                    <a:pt x="11907" y="9141"/>
                    <a:pt x="12384" y="8897"/>
                    <a:pt x="12644" y="8418"/>
                  </a:cubicBezTo>
                  <a:cubicBezTo>
                    <a:pt x="13254" y="8339"/>
                    <a:pt x="13705" y="7824"/>
                    <a:pt x="13705" y="7215"/>
                  </a:cubicBezTo>
                  <a:cubicBezTo>
                    <a:pt x="13705" y="7120"/>
                    <a:pt x="13697" y="7025"/>
                    <a:pt x="13673" y="6938"/>
                  </a:cubicBezTo>
                  <a:cubicBezTo>
                    <a:pt x="14116" y="6772"/>
                    <a:pt x="14409" y="6352"/>
                    <a:pt x="14417" y="5877"/>
                  </a:cubicBezTo>
                  <a:cubicBezTo>
                    <a:pt x="14417" y="5616"/>
                    <a:pt x="14322" y="5370"/>
                    <a:pt x="14156" y="5164"/>
                  </a:cubicBezTo>
                  <a:cubicBezTo>
                    <a:pt x="14536" y="4626"/>
                    <a:pt x="14489" y="3898"/>
                    <a:pt x="14037" y="3415"/>
                  </a:cubicBezTo>
                  <a:cubicBezTo>
                    <a:pt x="14148" y="2774"/>
                    <a:pt x="13760" y="2148"/>
                    <a:pt x="13135" y="1966"/>
                  </a:cubicBezTo>
                  <a:cubicBezTo>
                    <a:pt x="13269" y="1459"/>
                    <a:pt x="13008" y="937"/>
                    <a:pt x="12525" y="739"/>
                  </a:cubicBezTo>
                  <a:cubicBezTo>
                    <a:pt x="11844" y="246"/>
                    <a:pt x="11302" y="1"/>
                    <a:pt x="10884" y="1"/>
                  </a:cubicBezTo>
                  <a:cubicBezTo>
                    <a:pt x="10738" y="1"/>
                    <a:pt x="10607" y="30"/>
                    <a:pt x="10491" y="90"/>
                  </a:cubicBezTo>
                  <a:cubicBezTo>
                    <a:pt x="10403" y="129"/>
                    <a:pt x="10332" y="193"/>
                    <a:pt x="10269" y="264"/>
                  </a:cubicBezTo>
                  <a:cubicBezTo>
                    <a:pt x="10206" y="193"/>
                    <a:pt x="10134" y="137"/>
                    <a:pt x="10047" y="90"/>
                  </a:cubicBezTo>
                  <a:cubicBezTo>
                    <a:pt x="9931" y="30"/>
                    <a:pt x="9800" y="1"/>
                    <a:pt x="96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32"/>
            <p:cNvSpPr/>
            <p:nvPr/>
          </p:nvSpPr>
          <p:spPr>
            <a:xfrm>
              <a:off x="3066958" y="2725759"/>
              <a:ext cx="65122" cy="47085"/>
            </a:xfrm>
            <a:custGeom>
              <a:rect b="b" l="l" r="r" t="t"/>
              <a:pathLst>
                <a:path extrusionOk="0" h="1655" w="2289">
                  <a:moveTo>
                    <a:pt x="2186" y="143"/>
                  </a:moveTo>
                  <a:cubicBezTo>
                    <a:pt x="2091" y="55"/>
                    <a:pt x="1940" y="63"/>
                    <a:pt x="1861" y="158"/>
                  </a:cubicBezTo>
                  <a:cubicBezTo>
                    <a:pt x="1505" y="554"/>
                    <a:pt x="895" y="562"/>
                    <a:pt x="523" y="190"/>
                  </a:cubicBezTo>
                  <a:cubicBezTo>
                    <a:pt x="301" y="0"/>
                    <a:pt x="0" y="301"/>
                    <a:pt x="190" y="523"/>
                  </a:cubicBezTo>
                  <a:cubicBezTo>
                    <a:pt x="428" y="760"/>
                    <a:pt x="745" y="903"/>
                    <a:pt x="1077" y="926"/>
                  </a:cubicBezTo>
                  <a:cubicBezTo>
                    <a:pt x="1172" y="1211"/>
                    <a:pt x="1386" y="1441"/>
                    <a:pt x="1655" y="1560"/>
                  </a:cubicBezTo>
                  <a:cubicBezTo>
                    <a:pt x="1932" y="1655"/>
                    <a:pt x="2106" y="1259"/>
                    <a:pt x="1845" y="1132"/>
                  </a:cubicBezTo>
                  <a:cubicBezTo>
                    <a:pt x="1726" y="1077"/>
                    <a:pt x="1623" y="982"/>
                    <a:pt x="1568" y="871"/>
                  </a:cubicBezTo>
                  <a:cubicBezTo>
                    <a:pt x="1813" y="800"/>
                    <a:pt x="2035" y="665"/>
                    <a:pt x="2201" y="475"/>
                  </a:cubicBezTo>
                  <a:cubicBezTo>
                    <a:pt x="2288" y="380"/>
                    <a:pt x="2281" y="230"/>
                    <a:pt x="2186" y="150"/>
                  </a:cubicBezTo>
                  <a:close/>
                  <a:moveTo>
                    <a:pt x="2186" y="14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0" name="Google Shape;1350;p32"/>
          <p:cNvGrpSpPr/>
          <p:nvPr/>
        </p:nvGrpSpPr>
        <p:grpSpPr>
          <a:xfrm>
            <a:off x="4721922" y="1425974"/>
            <a:ext cx="404986" cy="396052"/>
            <a:chOff x="4721922" y="1425974"/>
            <a:chExt cx="404986" cy="396052"/>
          </a:xfrm>
        </p:grpSpPr>
        <p:sp>
          <p:nvSpPr>
            <p:cNvPr id="1351" name="Google Shape;1351;p32"/>
            <p:cNvSpPr/>
            <p:nvPr/>
          </p:nvSpPr>
          <p:spPr>
            <a:xfrm>
              <a:off x="4721922" y="1425974"/>
              <a:ext cx="404986" cy="396052"/>
            </a:xfrm>
            <a:custGeom>
              <a:rect b="b" l="l" r="r" t="t"/>
              <a:pathLst>
                <a:path extrusionOk="0" h="13921" w="14235">
                  <a:moveTo>
                    <a:pt x="8408" y="467"/>
                  </a:moveTo>
                  <a:cubicBezTo>
                    <a:pt x="8891" y="467"/>
                    <a:pt x="9121" y="649"/>
                    <a:pt x="9121" y="697"/>
                  </a:cubicBezTo>
                  <a:cubicBezTo>
                    <a:pt x="9121" y="744"/>
                    <a:pt x="8891" y="926"/>
                    <a:pt x="8408" y="926"/>
                  </a:cubicBezTo>
                  <a:cubicBezTo>
                    <a:pt x="7925" y="926"/>
                    <a:pt x="7695" y="744"/>
                    <a:pt x="7695" y="697"/>
                  </a:cubicBezTo>
                  <a:cubicBezTo>
                    <a:pt x="7695" y="649"/>
                    <a:pt x="7925" y="467"/>
                    <a:pt x="8408" y="467"/>
                  </a:cubicBezTo>
                  <a:close/>
                  <a:moveTo>
                    <a:pt x="13547" y="2461"/>
                  </a:moveTo>
                  <a:cubicBezTo>
                    <a:pt x="13566" y="2461"/>
                    <a:pt x="13584" y="2464"/>
                    <a:pt x="13601" y="2470"/>
                  </a:cubicBezTo>
                  <a:cubicBezTo>
                    <a:pt x="13760" y="2526"/>
                    <a:pt x="13768" y="2795"/>
                    <a:pt x="13704" y="2969"/>
                  </a:cubicBezTo>
                  <a:cubicBezTo>
                    <a:pt x="13625" y="3187"/>
                    <a:pt x="13458" y="3305"/>
                    <a:pt x="13340" y="3305"/>
                  </a:cubicBezTo>
                  <a:cubicBezTo>
                    <a:pt x="13329" y="3305"/>
                    <a:pt x="13318" y="3304"/>
                    <a:pt x="13309" y="3302"/>
                  </a:cubicBezTo>
                  <a:cubicBezTo>
                    <a:pt x="13134" y="3246"/>
                    <a:pt x="13126" y="2969"/>
                    <a:pt x="13190" y="2787"/>
                  </a:cubicBezTo>
                  <a:cubicBezTo>
                    <a:pt x="13253" y="2633"/>
                    <a:pt x="13408" y="2461"/>
                    <a:pt x="13547" y="2461"/>
                  </a:cubicBezTo>
                  <a:close/>
                  <a:moveTo>
                    <a:pt x="9121" y="1259"/>
                  </a:moveTo>
                  <a:lnTo>
                    <a:pt x="9121" y="1291"/>
                  </a:lnTo>
                  <a:cubicBezTo>
                    <a:pt x="9144" y="1908"/>
                    <a:pt x="9073" y="2526"/>
                    <a:pt x="8931" y="3127"/>
                  </a:cubicBezTo>
                  <a:cubicBezTo>
                    <a:pt x="8772" y="3072"/>
                    <a:pt x="8606" y="3032"/>
                    <a:pt x="8432" y="3017"/>
                  </a:cubicBezTo>
                  <a:cubicBezTo>
                    <a:pt x="8357" y="3010"/>
                    <a:pt x="8283" y="3007"/>
                    <a:pt x="8209" y="3007"/>
                  </a:cubicBezTo>
                  <a:cubicBezTo>
                    <a:pt x="7911" y="3007"/>
                    <a:pt x="7616" y="3058"/>
                    <a:pt x="7331" y="3159"/>
                  </a:cubicBezTo>
                  <a:cubicBezTo>
                    <a:pt x="7030" y="3262"/>
                    <a:pt x="6753" y="3420"/>
                    <a:pt x="6516" y="3642"/>
                  </a:cubicBezTo>
                  <a:cubicBezTo>
                    <a:pt x="6627" y="3309"/>
                    <a:pt x="6840" y="3024"/>
                    <a:pt x="7133" y="2834"/>
                  </a:cubicBezTo>
                  <a:cubicBezTo>
                    <a:pt x="7593" y="2518"/>
                    <a:pt x="7680" y="1845"/>
                    <a:pt x="7695" y="1576"/>
                  </a:cubicBezTo>
                  <a:cubicBezTo>
                    <a:pt x="7703" y="1481"/>
                    <a:pt x="7703" y="1378"/>
                    <a:pt x="7703" y="1259"/>
                  </a:cubicBezTo>
                  <a:cubicBezTo>
                    <a:pt x="7933" y="1350"/>
                    <a:pt x="8174" y="1396"/>
                    <a:pt x="8415" y="1396"/>
                  </a:cubicBezTo>
                  <a:cubicBezTo>
                    <a:pt x="8655" y="1396"/>
                    <a:pt x="8895" y="1350"/>
                    <a:pt x="9121" y="1259"/>
                  </a:cubicBezTo>
                  <a:close/>
                  <a:moveTo>
                    <a:pt x="12063" y="2088"/>
                  </a:moveTo>
                  <a:cubicBezTo>
                    <a:pt x="12358" y="2088"/>
                    <a:pt x="12676" y="2131"/>
                    <a:pt x="13016" y="2233"/>
                  </a:cubicBezTo>
                  <a:cubicBezTo>
                    <a:pt x="12905" y="2344"/>
                    <a:pt x="12818" y="2470"/>
                    <a:pt x="12762" y="2621"/>
                  </a:cubicBezTo>
                  <a:lnTo>
                    <a:pt x="12754" y="2629"/>
                  </a:lnTo>
                  <a:cubicBezTo>
                    <a:pt x="12691" y="2795"/>
                    <a:pt x="12675" y="2985"/>
                    <a:pt x="12707" y="3159"/>
                  </a:cubicBezTo>
                  <a:cubicBezTo>
                    <a:pt x="12553" y="3128"/>
                    <a:pt x="12397" y="3113"/>
                    <a:pt x="12242" y="3113"/>
                  </a:cubicBezTo>
                  <a:cubicBezTo>
                    <a:pt x="11880" y="3113"/>
                    <a:pt x="11522" y="3196"/>
                    <a:pt x="11195" y="3357"/>
                  </a:cubicBezTo>
                  <a:lnTo>
                    <a:pt x="11187" y="3365"/>
                  </a:lnTo>
                  <a:cubicBezTo>
                    <a:pt x="11068" y="3428"/>
                    <a:pt x="10957" y="3515"/>
                    <a:pt x="10870" y="3626"/>
                  </a:cubicBezTo>
                  <a:cubicBezTo>
                    <a:pt x="10748" y="3800"/>
                    <a:pt x="10899" y="3987"/>
                    <a:pt x="11066" y="3987"/>
                  </a:cubicBezTo>
                  <a:cubicBezTo>
                    <a:pt x="11126" y="3987"/>
                    <a:pt x="11189" y="3962"/>
                    <a:pt x="11242" y="3903"/>
                  </a:cubicBezTo>
                  <a:cubicBezTo>
                    <a:pt x="11274" y="3872"/>
                    <a:pt x="11313" y="3832"/>
                    <a:pt x="11361" y="3808"/>
                  </a:cubicBezTo>
                  <a:cubicBezTo>
                    <a:pt x="11868" y="3872"/>
                    <a:pt x="12240" y="4449"/>
                    <a:pt x="12382" y="4695"/>
                  </a:cubicBezTo>
                  <a:cubicBezTo>
                    <a:pt x="12794" y="5479"/>
                    <a:pt x="12976" y="6365"/>
                    <a:pt x="12913" y="7244"/>
                  </a:cubicBezTo>
                  <a:cubicBezTo>
                    <a:pt x="12794" y="7205"/>
                    <a:pt x="12683" y="7173"/>
                    <a:pt x="12564" y="7149"/>
                  </a:cubicBezTo>
                  <a:cubicBezTo>
                    <a:pt x="12366" y="7111"/>
                    <a:pt x="12167" y="7093"/>
                    <a:pt x="11968" y="7093"/>
                  </a:cubicBezTo>
                  <a:cubicBezTo>
                    <a:pt x="11538" y="7093"/>
                    <a:pt x="11112" y="7179"/>
                    <a:pt x="10712" y="7347"/>
                  </a:cubicBezTo>
                  <a:cubicBezTo>
                    <a:pt x="10300" y="7553"/>
                    <a:pt x="9928" y="7846"/>
                    <a:pt x="9643" y="8210"/>
                  </a:cubicBezTo>
                  <a:cubicBezTo>
                    <a:pt x="9477" y="8408"/>
                    <a:pt x="9287" y="8590"/>
                    <a:pt x="9089" y="8756"/>
                  </a:cubicBezTo>
                  <a:cubicBezTo>
                    <a:pt x="8931" y="8875"/>
                    <a:pt x="8756" y="8970"/>
                    <a:pt x="8574" y="9041"/>
                  </a:cubicBezTo>
                  <a:cubicBezTo>
                    <a:pt x="8329" y="7608"/>
                    <a:pt x="7355" y="6405"/>
                    <a:pt x="6001" y="5859"/>
                  </a:cubicBezTo>
                  <a:cubicBezTo>
                    <a:pt x="6017" y="5186"/>
                    <a:pt x="6286" y="4537"/>
                    <a:pt x="6753" y="4046"/>
                  </a:cubicBezTo>
                  <a:cubicBezTo>
                    <a:pt x="6959" y="3848"/>
                    <a:pt x="7205" y="3689"/>
                    <a:pt x="7482" y="3602"/>
                  </a:cubicBezTo>
                  <a:cubicBezTo>
                    <a:pt x="7720" y="3512"/>
                    <a:pt x="7969" y="3469"/>
                    <a:pt x="8221" y="3469"/>
                  </a:cubicBezTo>
                  <a:cubicBezTo>
                    <a:pt x="8278" y="3469"/>
                    <a:pt x="8335" y="3471"/>
                    <a:pt x="8392" y="3476"/>
                  </a:cubicBezTo>
                  <a:cubicBezTo>
                    <a:pt x="8590" y="3499"/>
                    <a:pt x="8788" y="3555"/>
                    <a:pt x="8970" y="3642"/>
                  </a:cubicBezTo>
                  <a:cubicBezTo>
                    <a:pt x="9255" y="3784"/>
                    <a:pt x="9516" y="3998"/>
                    <a:pt x="9714" y="4252"/>
                  </a:cubicBezTo>
                  <a:cubicBezTo>
                    <a:pt x="9766" y="4316"/>
                    <a:pt x="9829" y="4343"/>
                    <a:pt x="9891" y="4343"/>
                  </a:cubicBezTo>
                  <a:cubicBezTo>
                    <a:pt x="10061" y="4343"/>
                    <a:pt x="10216" y="4134"/>
                    <a:pt x="10071" y="3959"/>
                  </a:cubicBezTo>
                  <a:cubicBezTo>
                    <a:pt x="9904" y="3753"/>
                    <a:pt x="9714" y="3571"/>
                    <a:pt x="9501" y="3420"/>
                  </a:cubicBezTo>
                  <a:cubicBezTo>
                    <a:pt x="9869" y="2955"/>
                    <a:pt x="10745" y="2088"/>
                    <a:pt x="12063" y="2088"/>
                  </a:cubicBezTo>
                  <a:close/>
                  <a:moveTo>
                    <a:pt x="11915" y="7543"/>
                  </a:moveTo>
                  <a:cubicBezTo>
                    <a:pt x="12099" y="7543"/>
                    <a:pt x="12285" y="7565"/>
                    <a:pt x="12469" y="7608"/>
                  </a:cubicBezTo>
                  <a:cubicBezTo>
                    <a:pt x="12604" y="7632"/>
                    <a:pt x="12738" y="7672"/>
                    <a:pt x="12865" y="7727"/>
                  </a:cubicBezTo>
                  <a:cubicBezTo>
                    <a:pt x="12794" y="8384"/>
                    <a:pt x="12636" y="9025"/>
                    <a:pt x="12390" y="9643"/>
                  </a:cubicBezTo>
                  <a:lnTo>
                    <a:pt x="12398" y="9643"/>
                  </a:lnTo>
                  <a:cubicBezTo>
                    <a:pt x="12155" y="10394"/>
                    <a:pt x="11455" y="10905"/>
                    <a:pt x="10673" y="10905"/>
                  </a:cubicBezTo>
                  <a:cubicBezTo>
                    <a:pt x="10639" y="10905"/>
                    <a:pt x="10604" y="10904"/>
                    <a:pt x="10569" y="10902"/>
                  </a:cubicBezTo>
                  <a:lnTo>
                    <a:pt x="10561" y="10902"/>
                  </a:lnTo>
                  <a:cubicBezTo>
                    <a:pt x="9865" y="10894"/>
                    <a:pt x="9184" y="10704"/>
                    <a:pt x="8590" y="10347"/>
                  </a:cubicBezTo>
                  <a:cubicBezTo>
                    <a:pt x="8622" y="10150"/>
                    <a:pt x="8638" y="9944"/>
                    <a:pt x="8638" y="9738"/>
                  </a:cubicBezTo>
                  <a:cubicBezTo>
                    <a:pt x="8638" y="9667"/>
                    <a:pt x="8630" y="9587"/>
                    <a:pt x="8630" y="9516"/>
                  </a:cubicBezTo>
                  <a:cubicBezTo>
                    <a:pt x="8891" y="9421"/>
                    <a:pt x="9144" y="9287"/>
                    <a:pt x="9374" y="9120"/>
                  </a:cubicBezTo>
                  <a:cubicBezTo>
                    <a:pt x="9596" y="8938"/>
                    <a:pt x="9801" y="8740"/>
                    <a:pt x="9991" y="8519"/>
                  </a:cubicBezTo>
                  <a:cubicBezTo>
                    <a:pt x="10443" y="7896"/>
                    <a:pt x="11164" y="7543"/>
                    <a:pt x="11915" y="7543"/>
                  </a:cubicBezTo>
                  <a:close/>
                  <a:moveTo>
                    <a:pt x="4458" y="6025"/>
                  </a:moveTo>
                  <a:cubicBezTo>
                    <a:pt x="4938" y="6025"/>
                    <a:pt x="5422" y="6118"/>
                    <a:pt x="5883" y="6310"/>
                  </a:cubicBezTo>
                  <a:cubicBezTo>
                    <a:pt x="7268" y="6880"/>
                    <a:pt x="8170" y="8234"/>
                    <a:pt x="8170" y="9738"/>
                  </a:cubicBezTo>
                  <a:cubicBezTo>
                    <a:pt x="8170" y="11788"/>
                    <a:pt x="6508" y="13451"/>
                    <a:pt x="4457" y="13451"/>
                  </a:cubicBezTo>
                  <a:cubicBezTo>
                    <a:pt x="2961" y="13451"/>
                    <a:pt x="1607" y="12548"/>
                    <a:pt x="1030" y="11155"/>
                  </a:cubicBezTo>
                  <a:cubicBezTo>
                    <a:pt x="452" y="9770"/>
                    <a:pt x="776" y="8178"/>
                    <a:pt x="1837" y="7110"/>
                  </a:cubicBezTo>
                  <a:cubicBezTo>
                    <a:pt x="2545" y="6401"/>
                    <a:pt x="3494" y="6025"/>
                    <a:pt x="4458" y="6025"/>
                  </a:cubicBezTo>
                  <a:close/>
                  <a:moveTo>
                    <a:pt x="8408" y="0"/>
                  </a:moveTo>
                  <a:cubicBezTo>
                    <a:pt x="7814" y="0"/>
                    <a:pt x="7355" y="230"/>
                    <a:pt x="7252" y="562"/>
                  </a:cubicBezTo>
                  <a:cubicBezTo>
                    <a:pt x="7228" y="721"/>
                    <a:pt x="7220" y="879"/>
                    <a:pt x="7236" y="1037"/>
                  </a:cubicBezTo>
                  <a:cubicBezTo>
                    <a:pt x="7236" y="1235"/>
                    <a:pt x="7244" y="1409"/>
                    <a:pt x="7236" y="1544"/>
                  </a:cubicBezTo>
                  <a:cubicBezTo>
                    <a:pt x="7213" y="1876"/>
                    <a:pt x="7110" y="2288"/>
                    <a:pt x="6872" y="2447"/>
                  </a:cubicBezTo>
                  <a:cubicBezTo>
                    <a:pt x="6255" y="2866"/>
                    <a:pt x="5906" y="3579"/>
                    <a:pt x="5962" y="4331"/>
                  </a:cubicBezTo>
                  <a:cubicBezTo>
                    <a:pt x="5724" y="4750"/>
                    <a:pt x="5582" y="5225"/>
                    <a:pt x="5550" y="5716"/>
                  </a:cubicBezTo>
                  <a:cubicBezTo>
                    <a:pt x="5188" y="5618"/>
                    <a:pt x="4821" y="5570"/>
                    <a:pt x="4457" y="5570"/>
                  </a:cubicBezTo>
                  <a:cubicBezTo>
                    <a:pt x="3184" y="5570"/>
                    <a:pt x="1955" y="6156"/>
                    <a:pt x="1148" y="7197"/>
                  </a:cubicBezTo>
                  <a:cubicBezTo>
                    <a:pt x="119" y="8535"/>
                    <a:pt x="0" y="10363"/>
                    <a:pt x="840" y="11828"/>
                  </a:cubicBezTo>
                  <a:cubicBezTo>
                    <a:pt x="1596" y="13136"/>
                    <a:pt x="2985" y="13920"/>
                    <a:pt x="4469" y="13920"/>
                  </a:cubicBezTo>
                  <a:cubicBezTo>
                    <a:pt x="4646" y="13920"/>
                    <a:pt x="4825" y="13909"/>
                    <a:pt x="5004" y="13886"/>
                  </a:cubicBezTo>
                  <a:cubicBezTo>
                    <a:pt x="6674" y="13665"/>
                    <a:pt x="8052" y="12461"/>
                    <a:pt x="8495" y="10830"/>
                  </a:cubicBezTo>
                  <a:cubicBezTo>
                    <a:pt x="9128" y="11179"/>
                    <a:pt x="9833" y="11361"/>
                    <a:pt x="10561" y="11369"/>
                  </a:cubicBezTo>
                  <a:lnTo>
                    <a:pt x="10569" y="11369"/>
                  </a:lnTo>
                  <a:cubicBezTo>
                    <a:pt x="10599" y="11370"/>
                    <a:pt x="10629" y="11370"/>
                    <a:pt x="10659" y="11370"/>
                  </a:cubicBezTo>
                  <a:cubicBezTo>
                    <a:pt x="11637" y="11370"/>
                    <a:pt x="12518" y="10746"/>
                    <a:pt x="12826" y="9809"/>
                  </a:cubicBezTo>
                  <a:cubicBezTo>
                    <a:pt x="13103" y="9136"/>
                    <a:pt x="13277" y="8416"/>
                    <a:pt x="13348" y="7695"/>
                  </a:cubicBezTo>
                  <a:cubicBezTo>
                    <a:pt x="13348" y="7656"/>
                    <a:pt x="13348" y="7624"/>
                    <a:pt x="13356" y="7585"/>
                  </a:cubicBezTo>
                  <a:cubicBezTo>
                    <a:pt x="13356" y="7577"/>
                    <a:pt x="13356" y="7569"/>
                    <a:pt x="13356" y="7561"/>
                  </a:cubicBezTo>
                  <a:cubicBezTo>
                    <a:pt x="13475" y="6500"/>
                    <a:pt x="13277" y="5423"/>
                    <a:pt x="12786" y="4473"/>
                  </a:cubicBezTo>
                  <a:cubicBezTo>
                    <a:pt x="12604" y="4133"/>
                    <a:pt x="12351" y="3832"/>
                    <a:pt x="12042" y="3594"/>
                  </a:cubicBezTo>
                  <a:cubicBezTo>
                    <a:pt x="12105" y="3590"/>
                    <a:pt x="12166" y="3588"/>
                    <a:pt x="12225" y="3588"/>
                  </a:cubicBezTo>
                  <a:cubicBezTo>
                    <a:pt x="12776" y="3588"/>
                    <a:pt x="13162" y="3769"/>
                    <a:pt x="13348" y="3769"/>
                  </a:cubicBezTo>
                  <a:cubicBezTo>
                    <a:pt x="13720" y="3745"/>
                    <a:pt x="14037" y="3492"/>
                    <a:pt x="14140" y="3135"/>
                  </a:cubicBezTo>
                  <a:cubicBezTo>
                    <a:pt x="14235" y="2890"/>
                    <a:pt x="14235" y="2621"/>
                    <a:pt x="14132" y="2383"/>
                  </a:cubicBezTo>
                  <a:cubicBezTo>
                    <a:pt x="13989" y="2067"/>
                    <a:pt x="13586" y="1940"/>
                    <a:pt x="13237" y="1821"/>
                  </a:cubicBezTo>
                  <a:cubicBezTo>
                    <a:pt x="12811" y="1681"/>
                    <a:pt x="12413" y="1622"/>
                    <a:pt x="12046" y="1622"/>
                  </a:cubicBezTo>
                  <a:cubicBezTo>
                    <a:pt x="10871" y="1622"/>
                    <a:pt x="10003" y="2227"/>
                    <a:pt x="9485" y="2739"/>
                  </a:cubicBezTo>
                  <a:cubicBezTo>
                    <a:pt x="9556" y="2257"/>
                    <a:pt x="9596" y="1774"/>
                    <a:pt x="9588" y="1283"/>
                  </a:cubicBezTo>
                  <a:cubicBezTo>
                    <a:pt x="9603" y="1045"/>
                    <a:pt x="9596" y="800"/>
                    <a:pt x="9564" y="562"/>
                  </a:cubicBezTo>
                  <a:cubicBezTo>
                    <a:pt x="9469" y="230"/>
                    <a:pt x="9002" y="0"/>
                    <a:pt x="84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32"/>
            <p:cNvSpPr/>
            <p:nvPr/>
          </p:nvSpPr>
          <p:spPr>
            <a:xfrm>
              <a:off x="4906158" y="1537665"/>
              <a:ext cx="58579" cy="52974"/>
            </a:xfrm>
            <a:custGeom>
              <a:rect b="b" l="l" r="r" t="t"/>
              <a:pathLst>
                <a:path extrusionOk="0" h="1862" w="2059">
                  <a:moveTo>
                    <a:pt x="1734" y="80"/>
                  </a:moveTo>
                  <a:cubicBezTo>
                    <a:pt x="1322" y="1"/>
                    <a:pt x="887" y="143"/>
                    <a:pt x="602" y="452"/>
                  </a:cubicBezTo>
                  <a:cubicBezTo>
                    <a:pt x="293" y="761"/>
                    <a:pt x="95" y="1157"/>
                    <a:pt x="32" y="1592"/>
                  </a:cubicBezTo>
                  <a:cubicBezTo>
                    <a:pt x="0" y="1711"/>
                    <a:pt x="87" y="1838"/>
                    <a:pt x="214" y="1861"/>
                  </a:cubicBezTo>
                  <a:cubicBezTo>
                    <a:pt x="230" y="1861"/>
                    <a:pt x="246" y="1861"/>
                    <a:pt x="254" y="1861"/>
                  </a:cubicBezTo>
                  <a:cubicBezTo>
                    <a:pt x="364" y="1861"/>
                    <a:pt x="467" y="1782"/>
                    <a:pt x="483" y="1671"/>
                  </a:cubicBezTo>
                  <a:cubicBezTo>
                    <a:pt x="539" y="1331"/>
                    <a:pt x="689" y="1022"/>
                    <a:pt x="927" y="777"/>
                  </a:cubicBezTo>
                  <a:cubicBezTo>
                    <a:pt x="1101" y="587"/>
                    <a:pt x="1370" y="492"/>
                    <a:pt x="1623" y="531"/>
                  </a:cubicBezTo>
                  <a:cubicBezTo>
                    <a:pt x="1940" y="626"/>
                    <a:pt x="2059" y="136"/>
                    <a:pt x="1734" y="80"/>
                  </a:cubicBezTo>
                  <a:close/>
                  <a:moveTo>
                    <a:pt x="1734" y="8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32"/>
            <p:cNvSpPr/>
            <p:nvPr/>
          </p:nvSpPr>
          <p:spPr>
            <a:xfrm>
              <a:off x="5057735" y="1656810"/>
              <a:ext cx="15562" cy="15363"/>
            </a:xfrm>
            <a:custGeom>
              <a:rect b="b" l="l" r="r" t="t"/>
              <a:pathLst>
                <a:path extrusionOk="0" h="540" w="547">
                  <a:moveTo>
                    <a:pt x="547" y="231"/>
                  </a:moveTo>
                  <a:cubicBezTo>
                    <a:pt x="547" y="436"/>
                    <a:pt x="293" y="539"/>
                    <a:pt x="151" y="397"/>
                  </a:cubicBezTo>
                  <a:cubicBezTo>
                    <a:pt x="0" y="246"/>
                    <a:pt x="103" y="1"/>
                    <a:pt x="309" y="1"/>
                  </a:cubicBezTo>
                  <a:cubicBezTo>
                    <a:pt x="444" y="1"/>
                    <a:pt x="547" y="104"/>
                    <a:pt x="547" y="231"/>
                  </a:cubicBezTo>
                  <a:close/>
                  <a:moveTo>
                    <a:pt x="547" y="23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32"/>
            <p:cNvSpPr/>
            <p:nvPr/>
          </p:nvSpPr>
          <p:spPr>
            <a:xfrm>
              <a:off x="5044449" y="1689697"/>
              <a:ext cx="15562" cy="15591"/>
            </a:xfrm>
            <a:custGeom>
              <a:rect b="b" l="l" r="r" t="t"/>
              <a:pathLst>
                <a:path extrusionOk="0" h="548" w="547">
                  <a:moveTo>
                    <a:pt x="546" y="238"/>
                  </a:moveTo>
                  <a:cubicBezTo>
                    <a:pt x="546" y="444"/>
                    <a:pt x="301" y="547"/>
                    <a:pt x="151" y="405"/>
                  </a:cubicBezTo>
                  <a:cubicBezTo>
                    <a:pt x="0" y="254"/>
                    <a:pt x="111" y="1"/>
                    <a:pt x="317" y="1"/>
                  </a:cubicBezTo>
                  <a:cubicBezTo>
                    <a:pt x="444" y="1"/>
                    <a:pt x="546" y="104"/>
                    <a:pt x="546" y="238"/>
                  </a:cubicBezTo>
                  <a:close/>
                  <a:moveTo>
                    <a:pt x="546"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32"/>
            <p:cNvSpPr/>
            <p:nvPr/>
          </p:nvSpPr>
          <p:spPr>
            <a:xfrm>
              <a:off x="5031391" y="1669897"/>
              <a:ext cx="15562" cy="15562"/>
            </a:xfrm>
            <a:custGeom>
              <a:rect b="b" l="l" r="r" t="t"/>
              <a:pathLst>
                <a:path extrusionOk="0" h="547" w="547">
                  <a:moveTo>
                    <a:pt x="546" y="238"/>
                  </a:moveTo>
                  <a:cubicBezTo>
                    <a:pt x="538" y="443"/>
                    <a:pt x="293" y="546"/>
                    <a:pt x="143" y="396"/>
                  </a:cubicBezTo>
                  <a:cubicBezTo>
                    <a:pt x="0" y="253"/>
                    <a:pt x="103" y="0"/>
                    <a:pt x="309" y="0"/>
                  </a:cubicBezTo>
                  <a:cubicBezTo>
                    <a:pt x="435" y="0"/>
                    <a:pt x="546" y="111"/>
                    <a:pt x="546" y="238"/>
                  </a:cubicBezTo>
                  <a:close/>
                  <a:moveTo>
                    <a:pt x="546"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32"/>
            <p:cNvSpPr/>
            <p:nvPr/>
          </p:nvSpPr>
          <p:spPr>
            <a:xfrm>
              <a:off x="5018077" y="1709526"/>
              <a:ext cx="15591" cy="15562"/>
            </a:xfrm>
            <a:custGeom>
              <a:rect b="b" l="l" r="r" t="t"/>
              <a:pathLst>
                <a:path extrusionOk="0" h="547" w="548">
                  <a:moveTo>
                    <a:pt x="547" y="238"/>
                  </a:moveTo>
                  <a:cubicBezTo>
                    <a:pt x="547" y="444"/>
                    <a:pt x="294" y="547"/>
                    <a:pt x="151" y="396"/>
                  </a:cubicBezTo>
                  <a:cubicBezTo>
                    <a:pt x="1" y="254"/>
                    <a:pt x="104" y="0"/>
                    <a:pt x="318" y="0"/>
                  </a:cubicBezTo>
                  <a:cubicBezTo>
                    <a:pt x="444" y="0"/>
                    <a:pt x="547" y="103"/>
                    <a:pt x="547" y="238"/>
                  </a:cubicBezTo>
                  <a:close/>
                  <a:moveTo>
                    <a:pt x="547"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32"/>
            <p:cNvSpPr/>
            <p:nvPr/>
          </p:nvSpPr>
          <p:spPr>
            <a:xfrm>
              <a:off x="5005019" y="1683182"/>
              <a:ext cx="15363" cy="15562"/>
            </a:xfrm>
            <a:custGeom>
              <a:rect b="b" l="l" r="r" t="t"/>
              <a:pathLst>
                <a:path extrusionOk="0" h="547" w="540">
                  <a:moveTo>
                    <a:pt x="539" y="230"/>
                  </a:moveTo>
                  <a:cubicBezTo>
                    <a:pt x="539" y="444"/>
                    <a:pt x="294" y="546"/>
                    <a:pt x="143" y="396"/>
                  </a:cubicBezTo>
                  <a:cubicBezTo>
                    <a:pt x="1" y="254"/>
                    <a:pt x="104" y="0"/>
                    <a:pt x="310" y="0"/>
                  </a:cubicBezTo>
                  <a:cubicBezTo>
                    <a:pt x="436" y="0"/>
                    <a:pt x="539" y="103"/>
                    <a:pt x="539" y="230"/>
                  </a:cubicBezTo>
                  <a:close/>
                  <a:moveTo>
                    <a:pt x="539"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32"/>
            <p:cNvSpPr/>
            <p:nvPr/>
          </p:nvSpPr>
          <p:spPr>
            <a:xfrm>
              <a:off x="4978447" y="1702983"/>
              <a:ext cx="15562" cy="15591"/>
            </a:xfrm>
            <a:custGeom>
              <a:rect b="b" l="l" r="r" t="t"/>
              <a:pathLst>
                <a:path extrusionOk="0" h="548" w="547">
                  <a:moveTo>
                    <a:pt x="547" y="230"/>
                  </a:moveTo>
                  <a:cubicBezTo>
                    <a:pt x="547" y="436"/>
                    <a:pt x="294" y="547"/>
                    <a:pt x="151" y="397"/>
                  </a:cubicBezTo>
                  <a:cubicBezTo>
                    <a:pt x="1" y="254"/>
                    <a:pt x="111" y="1"/>
                    <a:pt x="317" y="1"/>
                  </a:cubicBezTo>
                  <a:cubicBezTo>
                    <a:pt x="444" y="1"/>
                    <a:pt x="547" y="104"/>
                    <a:pt x="547" y="230"/>
                  </a:cubicBezTo>
                  <a:close/>
                  <a:moveTo>
                    <a:pt x="547"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32"/>
            <p:cNvSpPr/>
            <p:nvPr/>
          </p:nvSpPr>
          <p:spPr>
            <a:xfrm>
              <a:off x="4753814" y="1610097"/>
              <a:ext cx="189079" cy="185835"/>
            </a:xfrm>
            <a:custGeom>
              <a:rect b="b" l="l" r="r" t="t"/>
              <a:pathLst>
                <a:path extrusionOk="0" h="6532" w="6646">
                  <a:moveTo>
                    <a:pt x="3455" y="1176"/>
                  </a:moveTo>
                  <a:cubicBezTo>
                    <a:pt x="3661" y="1176"/>
                    <a:pt x="3819" y="1350"/>
                    <a:pt x="3796" y="1556"/>
                  </a:cubicBezTo>
                  <a:cubicBezTo>
                    <a:pt x="3685" y="1611"/>
                    <a:pt x="3582" y="1690"/>
                    <a:pt x="3487" y="1778"/>
                  </a:cubicBezTo>
                  <a:cubicBezTo>
                    <a:pt x="3376" y="1667"/>
                    <a:pt x="3249" y="1572"/>
                    <a:pt x="3107" y="1508"/>
                  </a:cubicBezTo>
                  <a:cubicBezTo>
                    <a:pt x="3115" y="1326"/>
                    <a:pt x="3265" y="1176"/>
                    <a:pt x="3455" y="1176"/>
                  </a:cubicBezTo>
                  <a:close/>
                  <a:moveTo>
                    <a:pt x="2640" y="1865"/>
                  </a:moveTo>
                  <a:lnTo>
                    <a:pt x="2640" y="1873"/>
                  </a:lnTo>
                  <a:cubicBezTo>
                    <a:pt x="2869" y="1873"/>
                    <a:pt x="3083" y="1983"/>
                    <a:pt x="3210" y="2173"/>
                  </a:cubicBezTo>
                  <a:cubicBezTo>
                    <a:pt x="3139" y="2332"/>
                    <a:pt x="3107" y="2506"/>
                    <a:pt x="3107" y="2680"/>
                  </a:cubicBezTo>
                  <a:cubicBezTo>
                    <a:pt x="3107" y="2728"/>
                    <a:pt x="3115" y="2775"/>
                    <a:pt x="3115" y="2823"/>
                  </a:cubicBezTo>
                  <a:cubicBezTo>
                    <a:pt x="2972" y="2862"/>
                    <a:pt x="2838" y="2933"/>
                    <a:pt x="2719" y="3036"/>
                  </a:cubicBezTo>
                  <a:cubicBezTo>
                    <a:pt x="2537" y="2878"/>
                    <a:pt x="2299" y="2799"/>
                    <a:pt x="2062" y="2799"/>
                  </a:cubicBezTo>
                  <a:lnTo>
                    <a:pt x="1991" y="2799"/>
                  </a:lnTo>
                  <a:cubicBezTo>
                    <a:pt x="1824" y="2348"/>
                    <a:pt x="2157" y="1865"/>
                    <a:pt x="2640" y="1865"/>
                  </a:cubicBezTo>
                  <a:close/>
                  <a:moveTo>
                    <a:pt x="4382" y="1841"/>
                  </a:moveTo>
                  <a:cubicBezTo>
                    <a:pt x="4841" y="1841"/>
                    <a:pt x="5213" y="2221"/>
                    <a:pt x="5197" y="2680"/>
                  </a:cubicBezTo>
                  <a:cubicBezTo>
                    <a:pt x="5197" y="2957"/>
                    <a:pt x="5054" y="3218"/>
                    <a:pt x="4825" y="3361"/>
                  </a:cubicBezTo>
                  <a:cubicBezTo>
                    <a:pt x="4682" y="3298"/>
                    <a:pt x="4532" y="3266"/>
                    <a:pt x="4382" y="3266"/>
                  </a:cubicBezTo>
                  <a:cubicBezTo>
                    <a:pt x="4302" y="3266"/>
                    <a:pt x="4231" y="3274"/>
                    <a:pt x="4152" y="3290"/>
                  </a:cubicBezTo>
                  <a:cubicBezTo>
                    <a:pt x="4033" y="3068"/>
                    <a:pt x="3827" y="2902"/>
                    <a:pt x="3582" y="2838"/>
                  </a:cubicBezTo>
                  <a:cubicBezTo>
                    <a:pt x="3574" y="2783"/>
                    <a:pt x="3574" y="2735"/>
                    <a:pt x="3574" y="2680"/>
                  </a:cubicBezTo>
                  <a:cubicBezTo>
                    <a:pt x="3550" y="2221"/>
                    <a:pt x="3922" y="1841"/>
                    <a:pt x="4382" y="1841"/>
                  </a:cubicBezTo>
                  <a:close/>
                  <a:moveTo>
                    <a:pt x="3325" y="3265"/>
                  </a:moveTo>
                  <a:cubicBezTo>
                    <a:pt x="3332" y="3265"/>
                    <a:pt x="3338" y="3266"/>
                    <a:pt x="3344" y="3266"/>
                  </a:cubicBezTo>
                  <a:lnTo>
                    <a:pt x="3376" y="3266"/>
                  </a:lnTo>
                  <a:cubicBezTo>
                    <a:pt x="3527" y="3282"/>
                    <a:pt x="3661" y="3361"/>
                    <a:pt x="3740" y="3488"/>
                  </a:cubicBezTo>
                  <a:cubicBezTo>
                    <a:pt x="3519" y="3662"/>
                    <a:pt x="3384" y="3907"/>
                    <a:pt x="3352" y="4184"/>
                  </a:cubicBezTo>
                  <a:cubicBezTo>
                    <a:pt x="3343" y="4185"/>
                    <a:pt x="3333" y="4185"/>
                    <a:pt x="3323" y="4185"/>
                  </a:cubicBezTo>
                  <a:cubicBezTo>
                    <a:pt x="3200" y="4185"/>
                    <a:pt x="3085" y="4138"/>
                    <a:pt x="3004" y="4050"/>
                  </a:cubicBezTo>
                  <a:lnTo>
                    <a:pt x="2980" y="4018"/>
                  </a:lnTo>
                  <a:cubicBezTo>
                    <a:pt x="2861" y="3875"/>
                    <a:pt x="2838" y="3670"/>
                    <a:pt x="2933" y="3503"/>
                  </a:cubicBezTo>
                  <a:cubicBezTo>
                    <a:pt x="3016" y="3359"/>
                    <a:pt x="3166" y="3265"/>
                    <a:pt x="3325" y="3265"/>
                  </a:cubicBezTo>
                  <a:close/>
                  <a:moveTo>
                    <a:pt x="2062" y="3258"/>
                  </a:moveTo>
                  <a:cubicBezTo>
                    <a:pt x="2212" y="3266"/>
                    <a:pt x="2355" y="3321"/>
                    <a:pt x="2458" y="3424"/>
                  </a:cubicBezTo>
                  <a:cubicBezTo>
                    <a:pt x="2426" y="3519"/>
                    <a:pt x="2410" y="3622"/>
                    <a:pt x="2402" y="3725"/>
                  </a:cubicBezTo>
                  <a:cubicBezTo>
                    <a:pt x="2402" y="3883"/>
                    <a:pt x="2450" y="4034"/>
                    <a:pt x="2521" y="4176"/>
                  </a:cubicBezTo>
                  <a:cubicBezTo>
                    <a:pt x="2422" y="4321"/>
                    <a:pt x="2257" y="4414"/>
                    <a:pt x="2076" y="4414"/>
                  </a:cubicBezTo>
                  <a:cubicBezTo>
                    <a:pt x="2069" y="4414"/>
                    <a:pt x="2061" y="4414"/>
                    <a:pt x="2054" y="4414"/>
                  </a:cubicBezTo>
                  <a:lnTo>
                    <a:pt x="2054" y="4414"/>
                  </a:lnTo>
                  <a:lnTo>
                    <a:pt x="2062" y="4422"/>
                  </a:lnTo>
                  <a:cubicBezTo>
                    <a:pt x="1381" y="4414"/>
                    <a:pt x="1262" y="3448"/>
                    <a:pt x="1919" y="3282"/>
                  </a:cubicBezTo>
                  <a:cubicBezTo>
                    <a:pt x="1967" y="3266"/>
                    <a:pt x="2014" y="3258"/>
                    <a:pt x="2062" y="3258"/>
                  </a:cubicBezTo>
                  <a:close/>
                  <a:moveTo>
                    <a:pt x="4381" y="3724"/>
                  </a:moveTo>
                  <a:cubicBezTo>
                    <a:pt x="4679" y="3724"/>
                    <a:pt x="4959" y="3956"/>
                    <a:pt x="4959" y="4303"/>
                  </a:cubicBezTo>
                  <a:cubicBezTo>
                    <a:pt x="4959" y="4628"/>
                    <a:pt x="4706" y="4889"/>
                    <a:pt x="4382" y="4889"/>
                  </a:cubicBezTo>
                  <a:cubicBezTo>
                    <a:pt x="3867" y="4889"/>
                    <a:pt x="3606" y="4263"/>
                    <a:pt x="3970" y="3899"/>
                  </a:cubicBezTo>
                  <a:cubicBezTo>
                    <a:pt x="4091" y="3778"/>
                    <a:pt x="4238" y="3724"/>
                    <a:pt x="4381" y="3724"/>
                  </a:cubicBezTo>
                  <a:close/>
                  <a:moveTo>
                    <a:pt x="2854" y="4517"/>
                  </a:moveTo>
                  <a:cubicBezTo>
                    <a:pt x="2999" y="4607"/>
                    <a:pt x="3162" y="4654"/>
                    <a:pt x="3328" y="4654"/>
                  </a:cubicBezTo>
                  <a:cubicBezTo>
                    <a:pt x="3352" y="4654"/>
                    <a:pt x="3376" y="4653"/>
                    <a:pt x="3400" y="4651"/>
                  </a:cubicBezTo>
                  <a:cubicBezTo>
                    <a:pt x="3439" y="4762"/>
                    <a:pt x="3503" y="4873"/>
                    <a:pt x="3582" y="4960"/>
                  </a:cubicBezTo>
                  <a:cubicBezTo>
                    <a:pt x="3527" y="5174"/>
                    <a:pt x="3336" y="5324"/>
                    <a:pt x="3115" y="5324"/>
                  </a:cubicBezTo>
                  <a:cubicBezTo>
                    <a:pt x="2790" y="5324"/>
                    <a:pt x="2561" y="4992"/>
                    <a:pt x="2671" y="4683"/>
                  </a:cubicBezTo>
                  <a:cubicBezTo>
                    <a:pt x="2743" y="4635"/>
                    <a:pt x="2806" y="4580"/>
                    <a:pt x="2854" y="4517"/>
                  </a:cubicBezTo>
                  <a:close/>
                  <a:moveTo>
                    <a:pt x="3337" y="0"/>
                  </a:moveTo>
                  <a:cubicBezTo>
                    <a:pt x="3216" y="0"/>
                    <a:pt x="3095" y="83"/>
                    <a:pt x="3107" y="250"/>
                  </a:cubicBezTo>
                  <a:lnTo>
                    <a:pt x="3107" y="804"/>
                  </a:lnTo>
                  <a:cubicBezTo>
                    <a:pt x="2861" y="915"/>
                    <a:pt x="2695" y="1144"/>
                    <a:pt x="2656" y="1413"/>
                  </a:cubicBezTo>
                  <a:lnTo>
                    <a:pt x="2640" y="1413"/>
                  </a:lnTo>
                  <a:cubicBezTo>
                    <a:pt x="2386" y="1413"/>
                    <a:pt x="2133" y="1500"/>
                    <a:pt x="1935" y="1667"/>
                  </a:cubicBezTo>
                  <a:lnTo>
                    <a:pt x="1484" y="1303"/>
                  </a:lnTo>
                  <a:lnTo>
                    <a:pt x="1484" y="954"/>
                  </a:lnTo>
                  <a:cubicBezTo>
                    <a:pt x="1492" y="788"/>
                    <a:pt x="1369" y="705"/>
                    <a:pt x="1247" y="705"/>
                  </a:cubicBezTo>
                  <a:cubicBezTo>
                    <a:pt x="1126" y="705"/>
                    <a:pt x="1005" y="788"/>
                    <a:pt x="1017" y="954"/>
                  </a:cubicBezTo>
                  <a:lnTo>
                    <a:pt x="1017" y="1184"/>
                  </a:lnTo>
                  <a:lnTo>
                    <a:pt x="787" y="1184"/>
                  </a:lnTo>
                  <a:cubicBezTo>
                    <a:pt x="780" y="1183"/>
                    <a:pt x="772" y="1183"/>
                    <a:pt x="765" y="1183"/>
                  </a:cubicBezTo>
                  <a:cubicBezTo>
                    <a:pt x="462" y="1183"/>
                    <a:pt x="462" y="1644"/>
                    <a:pt x="765" y="1644"/>
                  </a:cubicBezTo>
                  <a:cubicBezTo>
                    <a:pt x="772" y="1644"/>
                    <a:pt x="780" y="1643"/>
                    <a:pt x="787" y="1643"/>
                  </a:cubicBezTo>
                  <a:lnTo>
                    <a:pt x="1167" y="1643"/>
                  </a:lnTo>
                  <a:lnTo>
                    <a:pt x="1634" y="2015"/>
                  </a:lnTo>
                  <a:cubicBezTo>
                    <a:pt x="1468" y="2300"/>
                    <a:pt x="1436" y="2640"/>
                    <a:pt x="1547" y="2949"/>
                  </a:cubicBezTo>
                  <a:cubicBezTo>
                    <a:pt x="1500" y="2973"/>
                    <a:pt x="1452" y="3005"/>
                    <a:pt x="1413" y="3036"/>
                  </a:cubicBezTo>
                  <a:lnTo>
                    <a:pt x="320" y="3036"/>
                  </a:lnTo>
                  <a:cubicBezTo>
                    <a:pt x="315" y="3036"/>
                    <a:pt x="310" y="3036"/>
                    <a:pt x="305" y="3036"/>
                  </a:cubicBezTo>
                  <a:cubicBezTo>
                    <a:pt x="3" y="3036"/>
                    <a:pt x="1" y="3504"/>
                    <a:pt x="298" y="3504"/>
                  </a:cubicBezTo>
                  <a:cubicBezTo>
                    <a:pt x="305" y="3504"/>
                    <a:pt x="313" y="3504"/>
                    <a:pt x="320" y="3503"/>
                  </a:cubicBezTo>
                  <a:lnTo>
                    <a:pt x="1080" y="3503"/>
                  </a:lnTo>
                  <a:cubicBezTo>
                    <a:pt x="930" y="3931"/>
                    <a:pt x="1072" y="4406"/>
                    <a:pt x="1436" y="4683"/>
                  </a:cubicBezTo>
                  <a:lnTo>
                    <a:pt x="1167" y="4897"/>
                  </a:lnTo>
                  <a:lnTo>
                    <a:pt x="787" y="4897"/>
                  </a:lnTo>
                  <a:cubicBezTo>
                    <a:pt x="780" y="4896"/>
                    <a:pt x="772" y="4896"/>
                    <a:pt x="765" y="4896"/>
                  </a:cubicBezTo>
                  <a:cubicBezTo>
                    <a:pt x="462" y="4896"/>
                    <a:pt x="462" y="5357"/>
                    <a:pt x="765" y="5357"/>
                  </a:cubicBezTo>
                  <a:cubicBezTo>
                    <a:pt x="772" y="5357"/>
                    <a:pt x="780" y="5356"/>
                    <a:pt x="787" y="5356"/>
                  </a:cubicBezTo>
                  <a:lnTo>
                    <a:pt x="1017" y="5356"/>
                  </a:lnTo>
                  <a:lnTo>
                    <a:pt x="1017" y="5593"/>
                  </a:lnTo>
                  <a:cubicBezTo>
                    <a:pt x="1029" y="5736"/>
                    <a:pt x="1140" y="5807"/>
                    <a:pt x="1250" y="5807"/>
                  </a:cubicBezTo>
                  <a:cubicBezTo>
                    <a:pt x="1361" y="5807"/>
                    <a:pt x="1472" y="5736"/>
                    <a:pt x="1484" y="5593"/>
                  </a:cubicBezTo>
                  <a:lnTo>
                    <a:pt x="1484" y="5229"/>
                  </a:lnTo>
                  <a:lnTo>
                    <a:pt x="1927" y="4873"/>
                  </a:lnTo>
                  <a:cubicBezTo>
                    <a:pt x="1981" y="4883"/>
                    <a:pt x="2035" y="4890"/>
                    <a:pt x="2087" y="4890"/>
                  </a:cubicBezTo>
                  <a:cubicBezTo>
                    <a:pt x="2119" y="4890"/>
                    <a:pt x="2150" y="4887"/>
                    <a:pt x="2181" y="4881"/>
                  </a:cubicBezTo>
                  <a:cubicBezTo>
                    <a:pt x="2196" y="5388"/>
                    <a:pt x="2608" y="5783"/>
                    <a:pt x="3107" y="5791"/>
                  </a:cubicBezTo>
                  <a:lnTo>
                    <a:pt x="3107" y="6282"/>
                  </a:lnTo>
                  <a:cubicBezTo>
                    <a:pt x="3095" y="6448"/>
                    <a:pt x="3216" y="6532"/>
                    <a:pt x="3337" y="6532"/>
                  </a:cubicBezTo>
                  <a:cubicBezTo>
                    <a:pt x="3459" y="6532"/>
                    <a:pt x="3582" y="6448"/>
                    <a:pt x="3574" y="6282"/>
                  </a:cubicBezTo>
                  <a:lnTo>
                    <a:pt x="3574" y="5681"/>
                  </a:lnTo>
                  <a:cubicBezTo>
                    <a:pt x="3740" y="5586"/>
                    <a:pt x="3883" y="5443"/>
                    <a:pt x="3970" y="5269"/>
                  </a:cubicBezTo>
                  <a:cubicBezTo>
                    <a:pt x="4104" y="5328"/>
                    <a:pt x="4246" y="5358"/>
                    <a:pt x="4388" y="5358"/>
                  </a:cubicBezTo>
                  <a:cubicBezTo>
                    <a:pt x="4625" y="5358"/>
                    <a:pt x="4859" y="5277"/>
                    <a:pt x="5047" y="5118"/>
                  </a:cubicBezTo>
                  <a:lnTo>
                    <a:pt x="5197" y="5237"/>
                  </a:lnTo>
                  <a:lnTo>
                    <a:pt x="5197" y="5593"/>
                  </a:lnTo>
                  <a:cubicBezTo>
                    <a:pt x="5209" y="5736"/>
                    <a:pt x="5322" y="5807"/>
                    <a:pt x="5433" y="5807"/>
                  </a:cubicBezTo>
                  <a:cubicBezTo>
                    <a:pt x="5545" y="5807"/>
                    <a:pt x="5656" y="5736"/>
                    <a:pt x="5664" y="5593"/>
                  </a:cubicBezTo>
                  <a:lnTo>
                    <a:pt x="5664" y="5356"/>
                  </a:lnTo>
                  <a:lnTo>
                    <a:pt x="5894" y="5356"/>
                  </a:lnTo>
                  <a:cubicBezTo>
                    <a:pt x="5899" y="5356"/>
                    <a:pt x="5904" y="5356"/>
                    <a:pt x="5908" y="5356"/>
                  </a:cubicBezTo>
                  <a:cubicBezTo>
                    <a:pt x="6211" y="5356"/>
                    <a:pt x="6213" y="4888"/>
                    <a:pt x="5915" y="4888"/>
                  </a:cubicBezTo>
                  <a:cubicBezTo>
                    <a:pt x="5908" y="4888"/>
                    <a:pt x="5901" y="4888"/>
                    <a:pt x="5894" y="4889"/>
                  </a:cubicBezTo>
                  <a:lnTo>
                    <a:pt x="5506" y="4889"/>
                  </a:lnTo>
                  <a:lnTo>
                    <a:pt x="5324" y="4746"/>
                  </a:lnTo>
                  <a:cubicBezTo>
                    <a:pt x="5490" y="4390"/>
                    <a:pt x="5442" y="3970"/>
                    <a:pt x="5197" y="3670"/>
                  </a:cubicBezTo>
                  <a:cubicBezTo>
                    <a:pt x="5260" y="3622"/>
                    <a:pt x="5316" y="3567"/>
                    <a:pt x="5363" y="3503"/>
                  </a:cubicBezTo>
                  <a:lnTo>
                    <a:pt x="6353" y="3503"/>
                  </a:lnTo>
                  <a:cubicBezTo>
                    <a:pt x="6646" y="3480"/>
                    <a:pt x="6646" y="3060"/>
                    <a:pt x="6353" y="3036"/>
                  </a:cubicBezTo>
                  <a:lnTo>
                    <a:pt x="5609" y="3036"/>
                  </a:lnTo>
                  <a:cubicBezTo>
                    <a:pt x="5735" y="2601"/>
                    <a:pt x="5617" y="2134"/>
                    <a:pt x="5308" y="1809"/>
                  </a:cubicBezTo>
                  <a:lnTo>
                    <a:pt x="5506" y="1643"/>
                  </a:lnTo>
                  <a:lnTo>
                    <a:pt x="5894" y="1643"/>
                  </a:lnTo>
                  <a:cubicBezTo>
                    <a:pt x="6179" y="1627"/>
                    <a:pt x="6179" y="1200"/>
                    <a:pt x="5894" y="1184"/>
                  </a:cubicBezTo>
                  <a:lnTo>
                    <a:pt x="5656" y="1176"/>
                  </a:lnTo>
                  <a:lnTo>
                    <a:pt x="5656" y="946"/>
                  </a:lnTo>
                  <a:cubicBezTo>
                    <a:pt x="5668" y="780"/>
                    <a:pt x="5547" y="697"/>
                    <a:pt x="5427" y="697"/>
                  </a:cubicBezTo>
                  <a:cubicBezTo>
                    <a:pt x="5306" y="697"/>
                    <a:pt x="5185" y="780"/>
                    <a:pt x="5197" y="946"/>
                  </a:cubicBezTo>
                  <a:lnTo>
                    <a:pt x="5197" y="1295"/>
                  </a:lnTo>
                  <a:lnTo>
                    <a:pt x="4912" y="1524"/>
                  </a:lnTo>
                  <a:cubicBezTo>
                    <a:pt x="4746" y="1445"/>
                    <a:pt x="4564" y="1405"/>
                    <a:pt x="4382" y="1405"/>
                  </a:cubicBezTo>
                  <a:cubicBezTo>
                    <a:pt x="4342" y="1405"/>
                    <a:pt x="4294" y="1413"/>
                    <a:pt x="4255" y="1421"/>
                  </a:cubicBezTo>
                  <a:cubicBezTo>
                    <a:pt x="4207" y="1057"/>
                    <a:pt x="3930" y="780"/>
                    <a:pt x="3574" y="725"/>
                  </a:cubicBezTo>
                  <a:lnTo>
                    <a:pt x="3574" y="250"/>
                  </a:lnTo>
                  <a:cubicBezTo>
                    <a:pt x="3582" y="83"/>
                    <a:pt x="3459" y="0"/>
                    <a:pt x="3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0" name="Google Shape;1360;p32"/>
          <p:cNvGrpSpPr/>
          <p:nvPr/>
        </p:nvGrpSpPr>
        <p:grpSpPr>
          <a:xfrm>
            <a:off x="5443105" y="1425718"/>
            <a:ext cx="290560" cy="396223"/>
            <a:chOff x="5443105" y="1425718"/>
            <a:chExt cx="290560" cy="396223"/>
          </a:xfrm>
        </p:grpSpPr>
        <p:sp>
          <p:nvSpPr>
            <p:cNvPr id="1361" name="Google Shape;1361;p32"/>
            <p:cNvSpPr/>
            <p:nvPr/>
          </p:nvSpPr>
          <p:spPr>
            <a:xfrm>
              <a:off x="5443105" y="1425718"/>
              <a:ext cx="290560" cy="396223"/>
            </a:xfrm>
            <a:custGeom>
              <a:rect b="b" l="l" r="r" t="t"/>
              <a:pathLst>
                <a:path extrusionOk="0" h="13927" w="10213">
                  <a:moveTo>
                    <a:pt x="8123" y="793"/>
                  </a:moveTo>
                  <a:lnTo>
                    <a:pt x="9421" y="2091"/>
                  </a:lnTo>
                  <a:lnTo>
                    <a:pt x="8352" y="2091"/>
                  </a:lnTo>
                  <a:cubicBezTo>
                    <a:pt x="8226" y="2091"/>
                    <a:pt x="8123" y="1988"/>
                    <a:pt x="8123" y="1854"/>
                  </a:cubicBezTo>
                  <a:lnTo>
                    <a:pt x="8123" y="793"/>
                  </a:lnTo>
                  <a:close/>
                  <a:moveTo>
                    <a:pt x="7656" y="460"/>
                  </a:moveTo>
                  <a:lnTo>
                    <a:pt x="7656" y="1854"/>
                  </a:lnTo>
                  <a:cubicBezTo>
                    <a:pt x="7656" y="2242"/>
                    <a:pt x="7972" y="2551"/>
                    <a:pt x="8352" y="2551"/>
                  </a:cubicBezTo>
                  <a:lnTo>
                    <a:pt x="9746" y="2551"/>
                  </a:lnTo>
                  <a:lnTo>
                    <a:pt x="9746" y="11837"/>
                  </a:lnTo>
                  <a:cubicBezTo>
                    <a:pt x="9746" y="12090"/>
                    <a:pt x="9540" y="12296"/>
                    <a:pt x="9279" y="12296"/>
                  </a:cubicBezTo>
                  <a:lnTo>
                    <a:pt x="2320" y="12296"/>
                  </a:lnTo>
                  <a:cubicBezTo>
                    <a:pt x="2058" y="12296"/>
                    <a:pt x="1853" y="12090"/>
                    <a:pt x="1853" y="11837"/>
                  </a:cubicBezTo>
                  <a:lnTo>
                    <a:pt x="1860" y="928"/>
                  </a:lnTo>
                  <a:cubicBezTo>
                    <a:pt x="1860" y="674"/>
                    <a:pt x="2066" y="460"/>
                    <a:pt x="2320" y="460"/>
                  </a:cubicBezTo>
                  <a:close/>
                  <a:moveTo>
                    <a:pt x="1393" y="1624"/>
                  </a:moveTo>
                  <a:lnTo>
                    <a:pt x="1393" y="11837"/>
                  </a:lnTo>
                  <a:cubicBezTo>
                    <a:pt x="1393" y="12344"/>
                    <a:pt x="1805" y="12763"/>
                    <a:pt x="2320" y="12763"/>
                  </a:cubicBezTo>
                  <a:lnTo>
                    <a:pt x="8360" y="12763"/>
                  </a:lnTo>
                  <a:lnTo>
                    <a:pt x="8360" y="12993"/>
                  </a:lnTo>
                  <a:cubicBezTo>
                    <a:pt x="8360" y="13254"/>
                    <a:pt x="8146" y="13460"/>
                    <a:pt x="7893" y="13460"/>
                  </a:cubicBezTo>
                  <a:lnTo>
                    <a:pt x="934" y="13460"/>
                  </a:lnTo>
                  <a:cubicBezTo>
                    <a:pt x="673" y="13460"/>
                    <a:pt x="467" y="13254"/>
                    <a:pt x="467" y="12993"/>
                  </a:cubicBezTo>
                  <a:lnTo>
                    <a:pt x="467" y="2091"/>
                  </a:lnTo>
                  <a:cubicBezTo>
                    <a:pt x="467" y="1830"/>
                    <a:pt x="673" y="1624"/>
                    <a:pt x="926" y="1624"/>
                  </a:cubicBezTo>
                  <a:close/>
                  <a:moveTo>
                    <a:pt x="7721" y="1"/>
                  </a:moveTo>
                  <a:cubicBezTo>
                    <a:pt x="7713" y="1"/>
                    <a:pt x="7704" y="1"/>
                    <a:pt x="7695" y="1"/>
                  </a:cubicBezTo>
                  <a:lnTo>
                    <a:pt x="2320" y="1"/>
                  </a:lnTo>
                  <a:cubicBezTo>
                    <a:pt x="1805" y="1"/>
                    <a:pt x="1393" y="413"/>
                    <a:pt x="1393" y="928"/>
                  </a:cubicBezTo>
                  <a:lnTo>
                    <a:pt x="1393" y="1157"/>
                  </a:lnTo>
                  <a:lnTo>
                    <a:pt x="926" y="1157"/>
                  </a:lnTo>
                  <a:cubicBezTo>
                    <a:pt x="412" y="1157"/>
                    <a:pt x="0" y="1577"/>
                    <a:pt x="0" y="2083"/>
                  </a:cubicBezTo>
                  <a:lnTo>
                    <a:pt x="0" y="12993"/>
                  </a:lnTo>
                  <a:cubicBezTo>
                    <a:pt x="0" y="13507"/>
                    <a:pt x="412" y="13927"/>
                    <a:pt x="926" y="13927"/>
                  </a:cubicBezTo>
                  <a:lnTo>
                    <a:pt x="7893" y="13927"/>
                  </a:lnTo>
                  <a:cubicBezTo>
                    <a:pt x="8408" y="13927"/>
                    <a:pt x="8819" y="13507"/>
                    <a:pt x="8819" y="12993"/>
                  </a:cubicBezTo>
                  <a:lnTo>
                    <a:pt x="8819" y="12763"/>
                  </a:lnTo>
                  <a:lnTo>
                    <a:pt x="9286" y="12763"/>
                  </a:lnTo>
                  <a:cubicBezTo>
                    <a:pt x="9793" y="12763"/>
                    <a:pt x="10213" y="12352"/>
                    <a:pt x="10213" y="11837"/>
                  </a:cubicBezTo>
                  <a:lnTo>
                    <a:pt x="10213" y="2511"/>
                  </a:lnTo>
                  <a:cubicBezTo>
                    <a:pt x="10213" y="2329"/>
                    <a:pt x="10141" y="2147"/>
                    <a:pt x="10007" y="2020"/>
                  </a:cubicBezTo>
                  <a:lnTo>
                    <a:pt x="8194" y="199"/>
                  </a:lnTo>
                  <a:cubicBezTo>
                    <a:pt x="8066" y="78"/>
                    <a:pt x="7901" y="1"/>
                    <a:pt x="77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32"/>
            <p:cNvSpPr/>
            <p:nvPr/>
          </p:nvSpPr>
          <p:spPr>
            <a:xfrm>
              <a:off x="5506376" y="1702329"/>
              <a:ext cx="98010" cy="14424"/>
            </a:xfrm>
            <a:custGeom>
              <a:rect b="b" l="l" r="r" t="t"/>
              <a:pathLst>
                <a:path extrusionOk="0" h="507" w="3445">
                  <a:moveTo>
                    <a:pt x="333" y="491"/>
                  </a:moveTo>
                  <a:lnTo>
                    <a:pt x="3112" y="491"/>
                  </a:lnTo>
                  <a:cubicBezTo>
                    <a:pt x="3444" y="507"/>
                    <a:pt x="3444" y="0"/>
                    <a:pt x="3112" y="24"/>
                  </a:cubicBezTo>
                  <a:lnTo>
                    <a:pt x="333" y="24"/>
                  </a:lnTo>
                  <a:cubicBezTo>
                    <a:pt x="1" y="0"/>
                    <a:pt x="1" y="507"/>
                    <a:pt x="333" y="491"/>
                  </a:cubicBezTo>
                  <a:close/>
                  <a:moveTo>
                    <a:pt x="333" y="49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32"/>
            <p:cNvSpPr/>
            <p:nvPr/>
          </p:nvSpPr>
          <p:spPr>
            <a:xfrm>
              <a:off x="5613145" y="1702329"/>
              <a:ext cx="96872" cy="14424"/>
            </a:xfrm>
            <a:custGeom>
              <a:rect b="b" l="l" r="r" t="t"/>
              <a:pathLst>
                <a:path extrusionOk="0" h="507" w="3405">
                  <a:moveTo>
                    <a:pt x="293" y="24"/>
                  </a:moveTo>
                  <a:cubicBezTo>
                    <a:pt x="0" y="40"/>
                    <a:pt x="0" y="467"/>
                    <a:pt x="293" y="491"/>
                  </a:cubicBezTo>
                  <a:lnTo>
                    <a:pt x="3072" y="491"/>
                  </a:lnTo>
                  <a:cubicBezTo>
                    <a:pt x="3404" y="507"/>
                    <a:pt x="3404" y="0"/>
                    <a:pt x="3072" y="24"/>
                  </a:cubicBezTo>
                  <a:close/>
                  <a:moveTo>
                    <a:pt x="293" y="2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32"/>
            <p:cNvSpPr/>
            <p:nvPr/>
          </p:nvSpPr>
          <p:spPr>
            <a:xfrm>
              <a:off x="5506376" y="1735415"/>
              <a:ext cx="98010" cy="14453"/>
            </a:xfrm>
            <a:custGeom>
              <a:rect b="b" l="l" r="r" t="t"/>
              <a:pathLst>
                <a:path extrusionOk="0" h="508" w="3445">
                  <a:moveTo>
                    <a:pt x="333" y="484"/>
                  </a:moveTo>
                  <a:lnTo>
                    <a:pt x="3112" y="484"/>
                  </a:lnTo>
                  <a:cubicBezTo>
                    <a:pt x="3444" y="508"/>
                    <a:pt x="3444" y="1"/>
                    <a:pt x="3112" y="25"/>
                  </a:cubicBezTo>
                  <a:lnTo>
                    <a:pt x="333" y="25"/>
                  </a:lnTo>
                  <a:cubicBezTo>
                    <a:pt x="1" y="1"/>
                    <a:pt x="1" y="508"/>
                    <a:pt x="333" y="484"/>
                  </a:cubicBezTo>
                  <a:close/>
                  <a:moveTo>
                    <a:pt x="333" y="48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32"/>
            <p:cNvSpPr/>
            <p:nvPr/>
          </p:nvSpPr>
          <p:spPr>
            <a:xfrm>
              <a:off x="5613145" y="1735415"/>
              <a:ext cx="96872" cy="14453"/>
            </a:xfrm>
            <a:custGeom>
              <a:rect b="b" l="l" r="r" t="t"/>
              <a:pathLst>
                <a:path extrusionOk="0" h="508" w="3405">
                  <a:moveTo>
                    <a:pt x="3072" y="25"/>
                  </a:moveTo>
                  <a:lnTo>
                    <a:pt x="293" y="25"/>
                  </a:lnTo>
                  <a:cubicBezTo>
                    <a:pt x="0" y="40"/>
                    <a:pt x="0" y="468"/>
                    <a:pt x="293" y="484"/>
                  </a:cubicBezTo>
                  <a:lnTo>
                    <a:pt x="3072" y="484"/>
                  </a:lnTo>
                  <a:cubicBezTo>
                    <a:pt x="3404" y="508"/>
                    <a:pt x="3404" y="1"/>
                    <a:pt x="3072" y="25"/>
                  </a:cubicBezTo>
                  <a:close/>
                  <a:moveTo>
                    <a:pt x="3072" y="2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32"/>
            <p:cNvSpPr/>
            <p:nvPr/>
          </p:nvSpPr>
          <p:spPr>
            <a:xfrm>
              <a:off x="5509306" y="1452090"/>
              <a:ext cx="34481" cy="33144"/>
            </a:xfrm>
            <a:custGeom>
              <a:rect b="b" l="l" r="r" t="t"/>
              <a:pathLst>
                <a:path extrusionOk="0" h="1165" w="1212">
                  <a:moveTo>
                    <a:pt x="230" y="1164"/>
                  </a:moveTo>
                  <a:cubicBezTo>
                    <a:pt x="357" y="1164"/>
                    <a:pt x="460" y="1061"/>
                    <a:pt x="460" y="927"/>
                  </a:cubicBezTo>
                  <a:lnTo>
                    <a:pt x="460" y="468"/>
                  </a:lnTo>
                  <a:lnTo>
                    <a:pt x="927" y="468"/>
                  </a:lnTo>
                  <a:cubicBezTo>
                    <a:pt x="1212" y="444"/>
                    <a:pt x="1212" y="24"/>
                    <a:pt x="927" y="1"/>
                  </a:cubicBezTo>
                  <a:lnTo>
                    <a:pt x="230" y="1"/>
                  </a:lnTo>
                  <a:cubicBezTo>
                    <a:pt x="103" y="1"/>
                    <a:pt x="1" y="103"/>
                    <a:pt x="1" y="238"/>
                  </a:cubicBezTo>
                  <a:lnTo>
                    <a:pt x="1" y="927"/>
                  </a:lnTo>
                  <a:cubicBezTo>
                    <a:pt x="1" y="1054"/>
                    <a:pt x="103" y="1156"/>
                    <a:pt x="230" y="1156"/>
                  </a:cubicBezTo>
                  <a:close/>
                  <a:moveTo>
                    <a:pt x="230" y="116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32"/>
            <p:cNvSpPr/>
            <p:nvPr/>
          </p:nvSpPr>
          <p:spPr>
            <a:xfrm>
              <a:off x="5514028" y="1497922"/>
              <a:ext cx="188339" cy="185067"/>
            </a:xfrm>
            <a:custGeom>
              <a:rect b="b" l="l" r="r" t="t"/>
              <a:pathLst>
                <a:path extrusionOk="0" h="6505" w="6620">
                  <a:moveTo>
                    <a:pt x="3424" y="1209"/>
                  </a:moveTo>
                  <a:cubicBezTo>
                    <a:pt x="3588" y="1209"/>
                    <a:pt x="3753" y="1316"/>
                    <a:pt x="3769" y="1525"/>
                  </a:cubicBezTo>
                  <a:lnTo>
                    <a:pt x="3777" y="1533"/>
                  </a:lnTo>
                  <a:cubicBezTo>
                    <a:pt x="3777" y="1540"/>
                    <a:pt x="3777" y="1548"/>
                    <a:pt x="3769" y="1556"/>
                  </a:cubicBezTo>
                  <a:cubicBezTo>
                    <a:pt x="3650" y="1620"/>
                    <a:pt x="3548" y="1691"/>
                    <a:pt x="3460" y="1786"/>
                  </a:cubicBezTo>
                  <a:cubicBezTo>
                    <a:pt x="3350" y="1667"/>
                    <a:pt x="3223" y="1580"/>
                    <a:pt x="3080" y="1517"/>
                  </a:cubicBezTo>
                  <a:cubicBezTo>
                    <a:pt x="3104" y="1310"/>
                    <a:pt x="3264" y="1209"/>
                    <a:pt x="3424" y="1209"/>
                  </a:cubicBezTo>
                  <a:close/>
                  <a:moveTo>
                    <a:pt x="2613" y="1873"/>
                  </a:moveTo>
                  <a:cubicBezTo>
                    <a:pt x="2677" y="1873"/>
                    <a:pt x="2740" y="1881"/>
                    <a:pt x="2795" y="1905"/>
                  </a:cubicBezTo>
                  <a:lnTo>
                    <a:pt x="2803" y="1905"/>
                  </a:lnTo>
                  <a:cubicBezTo>
                    <a:pt x="2962" y="1944"/>
                    <a:pt x="3096" y="2047"/>
                    <a:pt x="3183" y="2182"/>
                  </a:cubicBezTo>
                  <a:cubicBezTo>
                    <a:pt x="3112" y="2340"/>
                    <a:pt x="3080" y="2514"/>
                    <a:pt x="3080" y="2688"/>
                  </a:cubicBezTo>
                  <a:cubicBezTo>
                    <a:pt x="3080" y="2736"/>
                    <a:pt x="3080" y="2783"/>
                    <a:pt x="3088" y="2831"/>
                  </a:cubicBezTo>
                  <a:cubicBezTo>
                    <a:pt x="2946" y="2870"/>
                    <a:pt x="2803" y="2942"/>
                    <a:pt x="2693" y="3045"/>
                  </a:cubicBezTo>
                  <a:cubicBezTo>
                    <a:pt x="2510" y="2886"/>
                    <a:pt x="2273" y="2807"/>
                    <a:pt x="2035" y="2807"/>
                  </a:cubicBezTo>
                  <a:lnTo>
                    <a:pt x="1964" y="2807"/>
                  </a:lnTo>
                  <a:cubicBezTo>
                    <a:pt x="1933" y="2728"/>
                    <a:pt x="1917" y="2649"/>
                    <a:pt x="1917" y="2570"/>
                  </a:cubicBezTo>
                  <a:cubicBezTo>
                    <a:pt x="1917" y="2182"/>
                    <a:pt x="2225" y="1873"/>
                    <a:pt x="2613" y="1873"/>
                  </a:cubicBezTo>
                  <a:close/>
                  <a:moveTo>
                    <a:pt x="4339" y="1882"/>
                  </a:moveTo>
                  <a:cubicBezTo>
                    <a:pt x="4751" y="1882"/>
                    <a:pt x="5158" y="2192"/>
                    <a:pt x="5163" y="2688"/>
                  </a:cubicBezTo>
                  <a:cubicBezTo>
                    <a:pt x="5170" y="2965"/>
                    <a:pt x="5028" y="3227"/>
                    <a:pt x="4798" y="3369"/>
                  </a:cubicBezTo>
                  <a:cubicBezTo>
                    <a:pt x="4656" y="3306"/>
                    <a:pt x="4505" y="3274"/>
                    <a:pt x="4355" y="3274"/>
                  </a:cubicBezTo>
                  <a:cubicBezTo>
                    <a:pt x="4276" y="3274"/>
                    <a:pt x="4205" y="3282"/>
                    <a:pt x="4125" y="3298"/>
                  </a:cubicBezTo>
                  <a:cubicBezTo>
                    <a:pt x="4007" y="3076"/>
                    <a:pt x="3801" y="2910"/>
                    <a:pt x="3555" y="2847"/>
                  </a:cubicBezTo>
                  <a:cubicBezTo>
                    <a:pt x="3516" y="2649"/>
                    <a:pt x="3555" y="2451"/>
                    <a:pt x="3658" y="2277"/>
                  </a:cubicBezTo>
                  <a:cubicBezTo>
                    <a:pt x="3666" y="2269"/>
                    <a:pt x="3674" y="2253"/>
                    <a:pt x="3682" y="2237"/>
                  </a:cubicBezTo>
                  <a:cubicBezTo>
                    <a:pt x="3848" y="1992"/>
                    <a:pt x="4094" y="1882"/>
                    <a:pt x="4339" y="1882"/>
                  </a:cubicBezTo>
                  <a:close/>
                  <a:moveTo>
                    <a:pt x="3318" y="3266"/>
                  </a:moveTo>
                  <a:cubicBezTo>
                    <a:pt x="3326" y="3274"/>
                    <a:pt x="3342" y="3274"/>
                    <a:pt x="3350" y="3274"/>
                  </a:cubicBezTo>
                  <a:cubicBezTo>
                    <a:pt x="3500" y="3282"/>
                    <a:pt x="3635" y="3369"/>
                    <a:pt x="3714" y="3496"/>
                  </a:cubicBezTo>
                  <a:cubicBezTo>
                    <a:pt x="3492" y="3670"/>
                    <a:pt x="3358" y="3915"/>
                    <a:pt x="3318" y="4193"/>
                  </a:cubicBezTo>
                  <a:cubicBezTo>
                    <a:pt x="3191" y="4193"/>
                    <a:pt x="3065" y="4145"/>
                    <a:pt x="2978" y="4050"/>
                  </a:cubicBezTo>
                  <a:cubicBezTo>
                    <a:pt x="2970" y="4042"/>
                    <a:pt x="2962" y="4034"/>
                    <a:pt x="2954" y="4026"/>
                  </a:cubicBezTo>
                  <a:cubicBezTo>
                    <a:pt x="2827" y="3876"/>
                    <a:pt x="2811" y="3670"/>
                    <a:pt x="2906" y="3504"/>
                  </a:cubicBezTo>
                  <a:cubicBezTo>
                    <a:pt x="2985" y="3353"/>
                    <a:pt x="3144" y="3266"/>
                    <a:pt x="3318" y="3266"/>
                  </a:cubicBezTo>
                  <a:close/>
                  <a:moveTo>
                    <a:pt x="2035" y="3266"/>
                  </a:moveTo>
                  <a:cubicBezTo>
                    <a:pt x="2178" y="3266"/>
                    <a:pt x="2320" y="3330"/>
                    <a:pt x="2431" y="3433"/>
                  </a:cubicBezTo>
                  <a:cubicBezTo>
                    <a:pt x="2400" y="3528"/>
                    <a:pt x="2376" y="3630"/>
                    <a:pt x="2376" y="3733"/>
                  </a:cubicBezTo>
                  <a:cubicBezTo>
                    <a:pt x="2376" y="3892"/>
                    <a:pt x="2415" y="4042"/>
                    <a:pt x="2495" y="4185"/>
                  </a:cubicBezTo>
                  <a:lnTo>
                    <a:pt x="2503" y="4185"/>
                  </a:lnTo>
                  <a:cubicBezTo>
                    <a:pt x="2455" y="4256"/>
                    <a:pt x="2384" y="4311"/>
                    <a:pt x="2313" y="4359"/>
                  </a:cubicBezTo>
                  <a:cubicBezTo>
                    <a:pt x="2222" y="4410"/>
                    <a:pt x="2125" y="4434"/>
                    <a:pt x="2029" y="4434"/>
                  </a:cubicBezTo>
                  <a:cubicBezTo>
                    <a:pt x="1799" y="4434"/>
                    <a:pt x="1579" y="4295"/>
                    <a:pt x="1489" y="4066"/>
                  </a:cubicBezTo>
                  <a:cubicBezTo>
                    <a:pt x="1363" y="3733"/>
                    <a:pt x="1553" y="3369"/>
                    <a:pt x="1893" y="3290"/>
                  </a:cubicBezTo>
                  <a:cubicBezTo>
                    <a:pt x="1940" y="3274"/>
                    <a:pt x="1988" y="3266"/>
                    <a:pt x="2035" y="3266"/>
                  </a:cubicBezTo>
                  <a:close/>
                  <a:moveTo>
                    <a:pt x="4347" y="3730"/>
                  </a:moveTo>
                  <a:cubicBezTo>
                    <a:pt x="4645" y="3730"/>
                    <a:pt x="4933" y="3962"/>
                    <a:pt x="4933" y="4311"/>
                  </a:cubicBezTo>
                  <a:cubicBezTo>
                    <a:pt x="4933" y="4636"/>
                    <a:pt x="4672" y="4889"/>
                    <a:pt x="4355" y="4897"/>
                  </a:cubicBezTo>
                  <a:cubicBezTo>
                    <a:pt x="3833" y="4897"/>
                    <a:pt x="3579" y="4272"/>
                    <a:pt x="3943" y="3900"/>
                  </a:cubicBezTo>
                  <a:cubicBezTo>
                    <a:pt x="4061" y="3782"/>
                    <a:pt x="4205" y="3730"/>
                    <a:pt x="4347" y="3730"/>
                  </a:cubicBezTo>
                  <a:close/>
                  <a:moveTo>
                    <a:pt x="2827" y="4525"/>
                  </a:moveTo>
                  <a:cubicBezTo>
                    <a:pt x="2970" y="4612"/>
                    <a:pt x="3136" y="4660"/>
                    <a:pt x="3310" y="4660"/>
                  </a:cubicBezTo>
                  <a:lnTo>
                    <a:pt x="3373" y="4660"/>
                  </a:lnTo>
                  <a:cubicBezTo>
                    <a:pt x="3413" y="4771"/>
                    <a:pt x="3476" y="4881"/>
                    <a:pt x="3548" y="4976"/>
                  </a:cubicBezTo>
                  <a:cubicBezTo>
                    <a:pt x="3524" y="5063"/>
                    <a:pt x="3476" y="5151"/>
                    <a:pt x="3405" y="5214"/>
                  </a:cubicBezTo>
                  <a:cubicBezTo>
                    <a:pt x="3350" y="5261"/>
                    <a:pt x="3294" y="5293"/>
                    <a:pt x="3231" y="5317"/>
                  </a:cubicBezTo>
                  <a:cubicBezTo>
                    <a:pt x="3183" y="5333"/>
                    <a:pt x="3136" y="5341"/>
                    <a:pt x="3088" y="5341"/>
                  </a:cubicBezTo>
                  <a:cubicBezTo>
                    <a:pt x="2827" y="5341"/>
                    <a:pt x="2613" y="5127"/>
                    <a:pt x="2613" y="4858"/>
                  </a:cubicBezTo>
                  <a:cubicBezTo>
                    <a:pt x="2613" y="4802"/>
                    <a:pt x="2621" y="4747"/>
                    <a:pt x="2645" y="4691"/>
                  </a:cubicBezTo>
                  <a:cubicBezTo>
                    <a:pt x="2716" y="4644"/>
                    <a:pt x="2772" y="4588"/>
                    <a:pt x="2827" y="4525"/>
                  </a:cubicBezTo>
                  <a:close/>
                  <a:moveTo>
                    <a:pt x="3311" y="1"/>
                  </a:moveTo>
                  <a:cubicBezTo>
                    <a:pt x="3189" y="1"/>
                    <a:pt x="3069" y="84"/>
                    <a:pt x="3080" y="250"/>
                  </a:cubicBezTo>
                  <a:lnTo>
                    <a:pt x="3080" y="796"/>
                  </a:lnTo>
                  <a:cubicBezTo>
                    <a:pt x="2835" y="915"/>
                    <a:pt x="2669" y="1145"/>
                    <a:pt x="2629" y="1414"/>
                  </a:cubicBezTo>
                  <a:lnTo>
                    <a:pt x="2613" y="1414"/>
                  </a:lnTo>
                  <a:cubicBezTo>
                    <a:pt x="2360" y="1414"/>
                    <a:pt x="2107" y="1501"/>
                    <a:pt x="1909" y="1659"/>
                  </a:cubicBezTo>
                  <a:lnTo>
                    <a:pt x="1458" y="1295"/>
                  </a:lnTo>
                  <a:lnTo>
                    <a:pt x="1458" y="947"/>
                  </a:lnTo>
                  <a:cubicBezTo>
                    <a:pt x="1465" y="780"/>
                    <a:pt x="1343" y="697"/>
                    <a:pt x="1221" y="697"/>
                  </a:cubicBezTo>
                  <a:cubicBezTo>
                    <a:pt x="1099" y="697"/>
                    <a:pt x="979" y="780"/>
                    <a:pt x="990" y="947"/>
                  </a:cubicBezTo>
                  <a:lnTo>
                    <a:pt x="990" y="1184"/>
                  </a:lnTo>
                  <a:lnTo>
                    <a:pt x="761" y="1184"/>
                  </a:lnTo>
                  <a:cubicBezTo>
                    <a:pt x="468" y="1200"/>
                    <a:pt x="468" y="1628"/>
                    <a:pt x="761" y="1643"/>
                  </a:cubicBezTo>
                  <a:lnTo>
                    <a:pt x="1141" y="1643"/>
                  </a:lnTo>
                  <a:lnTo>
                    <a:pt x="1600" y="2015"/>
                  </a:lnTo>
                  <a:cubicBezTo>
                    <a:pt x="1434" y="2300"/>
                    <a:pt x="1402" y="2641"/>
                    <a:pt x="1513" y="2950"/>
                  </a:cubicBezTo>
                  <a:cubicBezTo>
                    <a:pt x="1465" y="2973"/>
                    <a:pt x="1426" y="3005"/>
                    <a:pt x="1378" y="3037"/>
                  </a:cubicBezTo>
                  <a:lnTo>
                    <a:pt x="294" y="3037"/>
                  </a:lnTo>
                  <a:cubicBezTo>
                    <a:pt x="1" y="3053"/>
                    <a:pt x="1" y="3480"/>
                    <a:pt x="294" y="3504"/>
                  </a:cubicBezTo>
                  <a:lnTo>
                    <a:pt x="1046" y="3504"/>
                  </a:lnTo>
                  <a:cubicBezTo>
                    <a:pt x="895" y="3931"/>
                    <a:pt x="1038" y="4406"/>
                    <a:pt x="1402" y="4683"/>
                  </a:cubicBezTo>
                  <a:lnTo>
                    <a:pt x="1141" y="4897"/>
                  </a:lnTo>
                  <a:lnTo>
                    <a:pt x="753" y="4897"/>
                  </a:lnTo>
                  <a:cubicBezTo>
                    <a:pt x="745" y="4897"/>
                    <a:pt x="738" y="4896"/>
                    <a:pt x="731" y="4896"/>
                  </a:cubicBezTo>
                  <a:cubicBezTo>
                    <a:pt x="436" y="4896"/>
                    <a:pt x="436" y="5357"/>
                    <a:pt x="731" y="5357"/>
                  </a:cubicBezTo>
                  <a:cubicBezTo>
                    <a:pt x="738" y="5357"/>
                    <a:pt x="745" y="5357"/>
                    <a:pt x="753" y="5356"/>
                  </a:cubicBezTo>
                  <a:lnTo>
                    <a:pt x="990" y="5356"/>
                  </a:lnTo>
                  <a:lnTo>
                    <a:pt x="990" y="5586"/>
                  </a:lnTo>
                  <a:cubicBezTo>
                    <a:pt x="979" y="5752"/>
                    <a:pt x="1099" y="5835"/>
                    <a:pt x="1220" y="5835"/>
                  </a:cubicBezTo>
                  <a:cubicBezTo>
                    <a:pt x="1341" y="5835"/>
                    <a:pt x="1461" y="5752"/>
                    <a:pt x="1450" y="5586"/>
                  </a:cubicBezTo>
                  <a:lnTo>
                    <a:pt x="1450" y="5238"/>
                  </a:lnTo>
                  <a:lnTo>
                    <a:pt x="1901" y="4881"/>
                  </a:lnTo>
                  <a:cubicBezTo>
                    <a:pt x="1940" y="4889"/>
                    <a:pt x="1988" y="4889"/>
                    <a:pt x="2035" y="4897"/>
                  </a:cubicBezTo>
                  <a:cubicBezTo>
                    <a:pt x="2075" y="4889"/>
                    <a:pt x="2115" y="4889"/>
                    <a:pt x="2154" y="4889"/>
                  </a:cubicBezTo>
                  <a:cubicBezTo>
                    <a:pt x="2170" y="5388"/>
                    <a:pt x="2574" y="5784"/>
                    <a:pt x="3080" y="5792"/>
                  </a:cubicBezTo>
                  <a:lnTo>
                    <a:pt x="3080" y="6291"/>
                  </a:lnTo>
                  <a:cubicBezTo>
                    <a:pt x="3088" y="6433"/>
                    <a:pt x="3199" y="6504"/>
                    <a:pt x="3310" y="6504"/>
                  </a:cubicBezTo>
                  <a:cubicBezTo>
                    <a:pt x="3421" y="6504"/>
                    <a:pt x="3532" y="6433"/>
                    <a:pt x="3540" y="6291"/>
                  </a:cubicBezTo>
                  <a:lnTo>
                    <a:pt x="3540" y="5673"/>
                  </a:lnTo>
                  <a:cubicBezTo>
                    <a:pt x="3714" y="5578"/>
                    <a:pt x="3848" y="5436"/>
                    <a:pt x="3935" y="5261"/>
                  </a:cubicBezTo>
                  <a:cubicBezTo>
                    <a:pt x="4072" y="5321"/>
                    <a:pt x="4217" y="5350"/>
                    <a:pt x="4360" y="5350"/>
                  </a:cubicBezTo>
                  <a:cubicBezTo>
                    <a:pt x="4598" y="5350"/>
                    <a:pt x="4832" y="5269"/>
                    <a:pt x="5020" y="5111"/>
                  </a:cubicBezTo>
                  <a:lnTo>
                    <a:pt x="5170" y="5230"/>
                  </a:lnTo>
                  <a:lnTo>
                    <a:pt x="5170" y="5586"/>
                  </a:lnTo>
                  <a:cubicBezTo>
                    <a:pt x="5159" y="5748"/>
                    <a:pt x="5279" y="5829"/>
                    <a:pt x="5400" y="5829"/>
                  </a:cubicBezTo>
                  <a:cubicBezTo>
                    <a:pt x="5521" y="5829"/>
                    <a:pt x="5642" y="5748"/>
                    <a:pt x="5630" y="5586"/>
                  </a:cubicBezTo>
                  <a:lnTo>
                    <a:pt x="5630" y="5356"/>
                  </a:lnTo>
                  <a:lnTo>
                    <a:pt x="5867" y="5356"/>
                  </a:lnTo>
                  <a:cubicBezTo>
                    <a:pt x="5872" y="5357"/>
                    <a:pt x="5877" y="5357"/>
                    <a:pt x="5882" y="5357"/>
                  </a:cubicBezTo>
                  <a:cubicBezTo>
                    <a:pt x="6184" y="5357"/>
                    <a:pt x="6187" y="4888"/>
                    <a:pt x="5889" y="4888"/>
                  </a:cubicBezTo>
                  <a:cubicBezTo>
                    <a:pt x="5882" y="4888"/>
                    <a:pt x="5875" y="4889"/>
                    <a:pt x="5867" y="4889"/>
                  </a:cubicBezTo>
                  <a:lnTo>
                    <a:pt x="5479" y="4889"/>
                  </a:lnTo>
                  <a:lnTo>
                    <a:pt x="5305" y="4747"/>
                  </a:lnTo>
                  <a:cubicBezTo>
                    <a:pt x="5471" y="4391"/>
                    <a:pt x="5416" y="3971"/>
                    <a:pt x="5170" y="3662"/>
                  </a:cubicBezTo>
                  <a:cubicBezTo>
                    <a:pt x="5234" y="3615"/>
                    <a:pt x="5289" y="3559"/>
                    <a:pt x="5337" y="3496"/>
                  </a:cubicBezTo>
                  <a:lnTo>
                    <a:pt x="6326" y="3496"/>
                  </a:lnTo>
                  <a:cubicBezTo>
                    <a:pt x="6619" y="3480"/>
                    <a:pt x="6619" y="3053"/>
                    <a:pt x="6326" y="3029"/>
                  </a:cubicBezTo>
                  <a:lnTo>
                    <a:pt x="5582" y="3029"/>
                  </a:lnTo>
                  <a:cubicBezTo>
                    <a:pt x="5709" y="2593"/>
                    <a:pt x="5590" y="2126"/>
                    <a:pt x="5281" y="1802"/>
                  </a:cubicBezTo>
                  <a:lnTo>
                    <a:pt x="5479" y="1635"/>
                  </a:lnTo>
                  <a:lnTo>
                    <a:pt x="5867" y="1635"/>
                  </a:lnTo>
                  <a:cubicBezTo>
                    <a:pt x="6152" y="1620"/>
                    <a:pt x="6152" y="1192"/>
                    <a:pt x="5867" y="1176"/>
                  </a:cubicBezTo>
                  <a:lnTo>
                    <a:pt x="5630" y="1176"/>
                  </a:lnTo>
                  <a:lnTo>
                    <a:pt x="5630" y="947"/>
                  </a:lnTo>
                  <a:cubicBezTo>
                    <a:pt x="5642" y="780"/>
                    <a:pt x="5521" y="697"/>
                    <a:pt x="5400" y="697"/>
                  </a:cubicBezTo>
                  <a:cubicBezTo>
                    <a:pt x="5279" y="697"/>
                    <a:pt x="5159" y="780"/>
                    <a:pt x="5170" y="947"/>
                  </a:cubicBezTo>
                  <a:lnTo>
                    <a:pt x="5170" y="1295"/>
                  </a:lnTo>
                  <a:lnTo>
                    <a:pt x="4885" y="1525"/>
                  </a:lnTo>
                  <a:cubicBezTo>
                    <a:pt x="4719" y="1445"/>
                    <a:pt x="4537" y="1406"/>
                    <a:pt x="4355" y="1406"/>
                  </a:cubicBezTo>
                  <a:cubicBezTo>
                    <a:pt x="4315" y="1406"/>
                    <a:pt x="4268" y="1414"/>
                    <a:pt x="4228" y="1422"/>
                  </a:cubicBezTo>
                  <a:cubicBezTo>
                    <a:pt x="4181" y="1058"/>
                    <a:pt x="3904" y="780"/>
                    <a:pt x="3548" y="725"/>
                  </a:cubicBezTo>
                  <a:lnTo>
                    <a:pt x="3548" y="250"/>
                  </a:lnTo>
                  <a:cubicBezTo>
                    <a:pt x="3555" y="84"/>
                    <a:pt x="3433" y="1"/>
                    <a:pt x="33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8" name="Google Shape;1368;p32"/>
          <p:cNvGrpSpPr/>
          <p:nvPr/>
        </p:nvGrpSpPr>
        <p:grpSpPr>
          <a:xfrm>
            <a:off x="6054588" y="1426457"/>
            <a:ext cx="417817" cy="395028"/>
            <a:chOff x="6054588" y="1426457"/>
            <a:chExt cx="417817" cy="395028"/>
          </a:xfrm>
        </p:grpSpPr>
        <p:sp>
          <p:nvSpPr>
            <p:cNvPr id="1369" name="Google Shape;1369;p32"/>
            <p:cNvSpPr/>
            <p:nvPr/>
          </p:nvSpPr>
          <p:spPr>
            <a:xfrm>
              <a:off x="6054588" y="1426457"/>
              <a:ext cx="417817" cy="395028"/>
            </a:xfrm>
            <a:custGeom>
              <a:rect b="b" l="l" r="r" t="t"/>
              <a:pathLst>
                <a:path extrusionOk="0" h="13885" w="14686">
                  <a:moveTo>
                    <a:pt x="10588" y="474"/>
                  </a:moveTo>
                  <a:cubicBezTo>
                    <a:pt x="10696" y="474"/>
                    <a:pt x="10809" y="516"/>
                    <a:pt x="10910" y="617"/>
                  </a:cubicBezTo>
                  <a:lnTo>
                    <a:pt x="13364" y="3071"/>
                  </a:lnTo>
                  <a:cubicBezTo>
                    <a:pt x="13538" y="3253"/>
                    <a:pt x="13538" y="3546"/>
                    <a:pt x="13364" y="3720"/>
                  </a:cubicBezTo>
                  <a:cubicBezTo>
                    <a:pt x="13269" y="3807"/>
                    <a:pt x="13150" y="3851"/>
                    <a:pt x="13032" y="3851"/>
                  </a:cubicBezTo>
                  <a:cubicBezTo>
                    <a:pt x="12915" y="3851"/>
                    <a:pt x="12798" y="3807"/>
                    <a:pt x="12707" y="3720"/>
                  </a:cubicBezTo>
                  <a:lnTo>
                    <a:pt x="12612" y="3633"/>
                  </a:lnTo>
                  <a:lnTo>
                    <a:pt x="12564" y="3585"/>
                  </a:lnTo>
                  <a:lnTo>
                    <a:pt x="10260" y="1274"/>
                  </a:lnTo>
                  <a:cubicBezTo>
                    <a:pt x="9920" y="939"/>
                    <a:pt x="10229" y="474"/>
                    <a:pt x="10588" y="474"/>
                  </a:cubicBezTo>
                  <a:close/>
                  <a:moveTo>
                    <a:pt x="10648" y="2319"/>
                  </a:moveTo>
                  <a:lnTo>
                    <a:pt x="11630" y="3300"/>
                  </a:lnTo>
                  <a:lnTo>
                    <a:pt x="10617" y="4306"/>
                  </a:lnTo>
                  <a:lnTo>
                    <a:pt x="9635" y="3324"/>
                  </a:lnTo>
                  <a:lnTo>
                    <a:pt x="10648" y="2319"/>
                  </a:lnTo>
                  <a:close/>
                  <a:moveTo>
                    <a:pt x="8000" y="2538"/>
                  </a:moveTo>
                  <a:cubicBezTo>
                    <a:pt x="8119" y="2538"/>
                    <a:pt x="8238" y="2584"/>
                    <a:pt x="8329" y="2675"/>
                  </a:cubicBezTo>
                  <a:lnTo>
                    <a:pt x="11266" y="5612"/>
                  </a:lnTo>
                  <a:cubicBezTo>
                    <a:pt x="11337" y="5683"/>
                    <a:pt x="11385" y="5786"/>
                    <a:pt x="11393" y="5889"/>
                  </a:cubicBezTo>
                  <a:cubicBezTo>
                    <a:pt x="10886" y="5683"/>
                    <a:pt x="10340" y="5572"/>
                    <a:pt x="9793" y="5572"/>
                  </a:cubicBezTo>
                  <a:cubicBezTo>
                    <a:pt x="9730" y="5572"/>
                    <a:pt x="9667" y="5580"/>
                    <a:pt x="9595" y="5580"/>
                  </a:cubicBezTo>
                  <a:lnTo>
                    <a:pt x="8535" y="4520"/>
                  </a:lnTo>
                  <a:lnTo>
                    <a:pt x="7505" y="3490"/>
                  </a:lnTo>
                  <a:cubicBezTo>
                    <a:pt x="7323" y="3308"/>
                    <a:pt x="7323" y="3015"/>
                    <a:pt x="7505" y="2833"/>
                  </a:cubicBezTo>
                  <a:lnTo>
                    <a:pt x="7672" y="2675"/>
                  </a:lnTo>
                  <a:cubicBezTo>
                    <a:pt x="7763" y="2584"/>
                    <a:pt x="7881" y="2538"/>
                    <a:pt x="8000" y="2538"/>
                  </a:cubicBezTo>
                  <a:close/>
                  <a:moveTo>
                    <a:pt x="7371" y="3957"/>
                  </a:moveTo>
                  <a:lnTo>
                    <a:pt x="9041" y="5628"/>
                  </a:lnTo>
                  <a:cubicBezTo>
                    <a:pt x="6666" y="6063"/>
                    <a:pt x="5178" y="8430"/>
                    <a:pt x="5795" y="10758"/>
                  </a:cubicBezTo>
                  <a:lnTo>
                    <a:pt x="4798" y="11763"/>
                  </a:lnTo>
                  <a:lnTo>
                    <a:pt x="2177" y="9143"/>
                  </a:lnTo>
                  <a:lnTo>
                    <a:pt x="2439" y="8890"/>
                  </a:lnTo>
                  <a:lnTo>
                    <a:pt x="3096" y="9539"/>
                  </a:lnTo>
                  <a:cubicBezTo>
                    <a:pt x="3145" y="9590"/>
                    <a:pt x="3201" y="9612"/>
                    <a:pt x="3255" y="9612"/>
                  </a:cubicBezTo>
                  <a:cubicBezTo>
                    <a:pt x="3431" y="9612"/>
                    <a:pt x="3584" y="9378"/>
                    <a:pt x="3420" y="9214"/>
                  </a:cubicBezTo>
                  <a:lnTo>
                    <a:pt x="2763" y="8557"/>
                  </a:lnTo>
                  <a:lnTo>
                    <a:pt x="3262" y="8066"/>
                  </a:lnTo>
                  <a:lnTo>
                    <a:pt x="3911" y="8715"/>
                  </a:lnTo>
                  <a:cubicBezTo>
                    <a:pt x="3961" y="8760"/>
                    <a:pt x="4016" y="8779"/>
                    <a:pt x="4068" y="8779"/>
                  </a:cubicBezTo>
                  <a:cubicBezTo>
                    <a:pt x="4246" y="8779"/>
                    <a:pt x="4397" y="8556"/>
                    <a:pt x="4244" y="8391"/>
                  </a:cubicBezTo>
                  <a:lnTo>
                    <a:pt x="3587" y="7734"/>
                  </a:lnTo>
                  <a:lnTo>
                    <a:pt x="4085" y="7243"/>
                  </a:lnTo>
                  <a:lnTo>
                    <a:pt x="4734" y="7900"/>
                  </a:lnTo>
                  <a:cubicBezTo>
                    <a:pt x="4785" y="7949"/>
                    <a:pt x="4842" y="7970"/>
                    <a:pt x="4896" y="7970"/>
                  </a:cubicBezTo>
                  <a:cubicBezTo>
                    <a:pt x="5077" y="7970"/>
                    <a:pt x="5230" y="7738"/>
                    <a:pt x="5059" y="7568"/>
                  </a:cubicBezTo>
                  <a:lnTo>
                    <a:pt x="4410" y="6918"/>
                  </a:lnTo>
                  <a:lnTo>
                    <a:pt x="4901" y="6420"/>
                  </a:lnTo>
                  <a:lnTo>
                    <a:pt x="5558" y="7077"/>
                  </a:lnTo>
                  <a:cubicBezTo>
                    <a:pt x="5606" y="7121"/>
                    <a:pt x="5659" y="7140"/>
                    <a:pt x="5710" y="7140"/>
                  </a:cubicBezTo>
                  <a:cubicBezTo>
                    <a:pt x="5885" y="7140"/>
                    <a:pt x="6036" y="6918"/>
                    <a:pt x="5882" y="6752"/>
                  </a:cubicBezTo>
                  <a:lnTo>
                    <a:pt x="5233" y="6095"/>
                  </a:lnTo>
                  <a:lnTo>
                    <a:pt x="5724" y="5596"/>
                  </a:lnTo>
                  <a:lnTo>
                    <a:pt x="6381" y="6253"/>
                  </a:lnTo>
                  <a:cubicBezTo>
                    <a:pt x="6429" y="6298"/>
                    <a:pt x="6482" y="6317"/>
                    <a:pt x="6533" y="6317"/>
                  </a:cubicBezTo>
                  <a:cubicBezTo>
                    <a:pt x="6708" y="6317"/>
                    <a:pt x="6859" y="6094"/>
                    <a:pt x="6706" y="5929"/>
                  </a:cubicBezTo>
                  <a:lnTo>
                    <a:pt x="6057" y="5272"/>
                  </a:lnTo>
                  <a:lnTo>
                    <a:pt x="6547" y="4781"/>
                  </a:lnTo>
                  <a:lnTo>
                    <a:pt x="7205" y="5430"/>
                  </a:lnTo>
                  <a:cubicBezTo>
                    <a:pt x="7253" y="5475"/>
                    <a:pt x="7306" y="5493"/>
                    <a:pt x="7357" y="5493"/>
                  </a:cubicBezTo>
                  <a:cubicBezTo>
                    <a:pt x="7532" y="5493"/>
                    <a:pt x="7682" y="5271"/>
                    <a:pt x="7529" y="5105"/>
                  </a:cubicBezTo>
                  <a:lnTo>
                    <a:pt x="6872" y="4448"/>
                  </a:lnTo>
                  <a:lnTo>
                    <a:pt x="7371" y="3957"/>
                  </a:lnTo>
                  <a:close/>
                  <a:moveTo>
                    <a:pt x="2011" y="9681"/>
                  </a:moveTo>
                  <a:lnTo>
                    <a:pt x="4259" y="11922"/>
                  </a:lnTo>
                  <a:lnTo>
                    <a:pt x="2011" y="11922"/>
                  </a:lnTo>
                  <a:lnTo>
                    <a:pt x="2011" y="9681"/>
                  </a:lnTo>
                  <a:close/>
                  <a:moveTo>
                    <a:pt x="9793" y="6032"/>
                  </a:moveTo>
                  <a:cubicBezTo>
                    <a:pt x="11836" y="6032"/>
                    <a:pt x="13498" y="7694"/>
                    <a:pt x="13498" y="9737"/>
                  </a:cubicBezTo>
                  <a:cubicBezTo>
                    <a:pt x="13498" y="11233"/>
                    <a:pt x="12596" y="12579"/>
                    <a:pt x="11210" y="13157"/>
                  </a:cubicBezTo>
                  <a:cubicBezTo>
                    <a:pt x="10753" y="13345"/>
                    <a:pt x="10273" y="13437"/>
                    <a:pt x="9798" y="13437"/>
                  </a:cubicBezTo>
                  <a:cubicBezTo>
                    <a:pt x="8833" y="13437"/>
                    <a:pt x="7886" y="13060"/>
                    <a:pt x="7181" y="12349"/>
                  </a:cubicBezTo>
                  <a:cubicBezTo>
                    <a:pt x="6120" y="11296"/>
                    <a:pt x="5803" y="9705"/>
                    <a:pt x="6373" y="8320"/>
                  </a:cubicBezTo>
                  <a:cubicBezTo>
                    <a:pt x="6951" y="6934"/>
                    <a:pt x="8297" y="6032"/>
                    <a:pt x="9793" y="6032"/>
                  </a:cubicBezTo>
                  <a:close/>
                  <a:moveTo>
                    <a:pt x="10562" y="1"/>
                  </a:moveTo>
                  <a:cubicBezTo>
                    <a:pt x="10325" y="1"/>
                    <a:pt x="10090" y="90"/>
                    <a:pt x="9912" y="268"/>
                  </a:cubicBezTo>
                  <a:cubicBezTo>
                    <a:pt x="9540" y="640"/>
                    <a:pt x="9548" y="1242"/>
                    <a:pt x="9936" y="1598"/>
                  </a:cubicBezTo>
                  <a:lnTo>
                    <a:pt x="10324" y="1986"/>
                  </a:lnTo>
                  <a:lnTo>
                    <a:pt x="9310" y="3000"/>
                  </a:lnTo>
                  <a:lnTo>
                    <a:pt x="8653" y="2342"/>
                  </a:lnTo>
                  <a:cubicBezTo>
                    <a:pt x="8471" y="2164"/>
                    <a:pt x="8236" y="2075"/>
                    <a:pt x="8000" y="2075"/>
                  </a:cubicBezTo>
                  <a:cubicBezTo>
                    <a:pt x="7765" y="2075"/>
                    <a:pt x="7529" y="2164"/>
                    <a:pt x="7347" y="2342"/>
                  </a:cubicBezTo>
                  <a:lnTo>
                    <a:pt x="7189" y="2509"/>
                  </a:lnTo>
                  <a:cubicBezTo>
                    <a:pt x="6888" y="2802"/>
                    <a:pt x="6832" y="3269"/>
                    <a:pt x="7046" y="3633"/>
                  </a:cubicBezTo>
                  <a:lnTo>
                    <a:pt x="1758" y="8913"/>
                  </a:lnTo>
                  <a:cubicBezTo>
                    <a:pt x="1631" y="9040"/>
                    <a:pt x="1552" y="9222"/>
                    <a:pt x="1552" y="9404"/>
                  </a:cubicBezTo>
                  <a:lnTo>
                    <a:pt x="1552" y="12064"/>
                  </a:lnTo>
                  <a:lnTo>
                    <a:pt x="151" y="13466"/>
                  </a:lnTo>
                  <a:cubicBezTo>
                    <a:pt x="0" y="13608"/>
                    <a:pt x="103" y="13861"/>
                    <a:pt x="309" y="13861"/>
                  </a:cubicBezTo>
                  <a:cubicBezTo>
                    <a:pt x="372" y="13861"/>
                    <a:pt x="436" y="13838"/>
                    <a:pt x="475" y="13790"/>
                  </a:cubicBezTo>
                  <a:lnTo>
                    <a:pt x="1876" y="12389"/>
                  </a:lnTo>
                  <a:lnTo>
                    <a:pt x="4537" y="12389"/>
                  </a:lnTo>
                  <a:cubicBezTo>
                    <a:pt x="4719" y="12389"/>
                    <a:pt x="4901" y="12318"/>
                    <a:pt x="5027" y="12183"/>
                  </a:cubicBezTo>
                  <a:lnTo>
                    <a:pt x="5938" y="11280"/>
                  </a:lnTo>
                  <a:cubicBezTo>
                    <a:pt x="6604" y="12947"/>
                    <a:pt x="8183" y="13885"/>
                    <a:pt x="9801" y="13885"/>
                  </a:cubicBezTo>
                  <a:cubicBezTo>
                    <a:pt x="10758" y="13885"/>
                    <a:pt x="11729" y="13556"/>
                    <a:pt x="12533" y="12856"/>
                  </a:cubicBezTo>
                  <a:cubicBezTo>
                    <a:pt x="14686" y="10972"/>
                    <a:pt x="14330" y="7520"/>
                    <a:pt x="11836" y="6111"/>
                  </a:cubicBezTo>
                  <a:cubicBezTo>
                    <a:pt x="11907" y="5810"/>
                    <a:pt x="11812" y="5501"/>
                    <a:pt x="11598" y="5287"/>
                  </a:cubicBezTo>
                  <a:lnTo>
                    <a:pt x="10949" y="4630"/>
                  </a:lnTo>
                  <a:lnTo>
                    <a:pt x="11955" y="3625"/>
                  </a:lnTo>
                  <a:lnTo>
                    <a:pt x="12382" y="4052"/>
                  </a:lnTo>
                  <a:cubicBezTo>
                    <a:pt x="12564" y="4246"/>
                    <a:pt x="12810" y="4344"/>
                    <a:pt x="13057" y="4344"/>
                  </a:cubicBezTo>
                  <a:cubicBezTo>
                    <a:pt x="13293" y="4344"/>
                    <a:pt x="13530" y="4254"/>
                    <a:pt x="13712" y="4076"/>
                  </a:cubicBezTo>
                  <a:cubicBezTo>
                    <a:pt x="14084" y="3704"/>
                    <a:pt x="14068" y="3102"/>
                    <a:pt x="13688" y="2738"/>
                  </a:cubicBezTo>
                  <a:lnTo>
                    <a:pt x="11242" y="292"/>
                  </a:lnTo>
                  <a:cubicBezTo>
                    <a:pt x="11056" y="98"/>
                    <a:pt x="10808" y="1"/>
                    <a:pt x="105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32"/>
            <p:cNvSpPr/>
            <p:nvPr/>
          </p:nvSpPr>
          <p:spPr>
            <a:xfrm>
              <a:off x="6238511" y="1611775"/>
              <a:ext cx="188396" cy="184157"/>
            </a:xfrm>
            <a:custGeom>
              <a:rect b="b" l="l" r="r" t="t"/>
              <a:pathLst>
                <a:path extrusionOk="0" h="6473" w="6622">
                  <a:moveTo>
                    <a:pt x="3447" y="1133"/>
                  </a:moveTo>
                  <a:cubicBezTo>
                    <a:pt x="3653" y="1133"/>
                    <a:pt x="3811" y="1307"/>
                    <a:pt x="3787" y="1513"/>
                  </a:cubicBezTo>
                  <a:cubicBezTo>
                    <a:pt x="3677" y="1568"/>
                    <a:pt x="3574" y="1647"/>
                    <a:pt x="3479" y="1734"/>
                  </a:cubicBezTo>
                  <a:cubicBezTo>
                    <a:pt x="3368" y="1624"/>
                    <a:pt x="3241" y="1529"/>
                    <a:pt x="3099" y="1465"/>
                  </a:cubicBezTo>
                  <a:cubicBezTo>
                    <a:pt x="3107" y="1283"/>
                    <a:pt x="3257" y="1133"/>
                    <a:pt x="3447" y="1133"/>
                  </a:cubicBezTo>
                  <a:close/>
                  <a:moveTo>
                    <a:pt x="2640" y="1829"/>
                  </a:moveTo>
                  <a:cubicBezTo>
                    <a:pt x="2703" y="1829"/>
                    <a:pt x="2766" y="1837"/>
                    <a:pt x="2822" y="1853"/>
                  </a:cubicBezTo>
                  <a:cubicBezTo>
                    <a:pt x="2980" y="1901"/>
                    <a:pt x="3115" y="1996"/>
                    <a:pt x="3202" y="2130"/>
                  </a:cubicBezTo>
                  <a:cubicBezTo>
                    <a:pt x="3130" y="2289"/>
                    <a:pt x="3099" y="2463"/>
                    <a:pt x="3099" y="2637"/>
                  </a:cubicBezTo>
                  <a:cubicBezTo>
                    <a:pt x="3099" y="2684"/>
                    <a:pt x="3107" y="2732"/>
                    <a:pt x="3115" y="2779"/>
                  </a:cubicBezTo>
                  <a:cubicBezTo>
                    <a:pt x="2964" y="2819"/>
                    <a:pt x="2830" y="2890"/>
                    <a:pt x="2719" y="2993"/>
                  </a:cubicBezTo>
                  <a:cubicBezTo>
                    <a:pt x="2529" y="2835"/>
                    <a:pt x="2299" y="2756"/>
                    <a:pt x="2054" y="2756"/>
                  </a:cubicBezTo>
                  <a:cubicBezTo>
                    <a:pt x="2030" y="2756"/>
                    <a:pt x="2006" y="2756"/>
                    <a:pt x="1982" y="2764"/>
                  </a:cubicBezTo>
                  <a:cubicBezTo>
                    <a:pt x="1959" y="2684"/>
                    <a:pt x="1943" y="2605"/>
                    <a:pt x="1943" y="2526"/>
                  </a:cubicBezTo>
                  <a:cubicBezTo>
                    <a:pt x="1943" y="2138"/>
                    <a:pt x="2252" y="1829"/>
                    <a:pt x="2632" y="1829"/>
                  </a:cubicBezTo>
                  <a:close/>
                  <a:moveTo>
                    <a:pt x="4371" y="1829"/>
                  </a:moveTo>
                  <a:cubicBezTo>
                    <a:pt x="4666" y="1829"/>
                    <a:pt x="4951" y="1991"/>
                    <a:pt x="5094" y="2265"/>
                  </a:cubicBezTo>
                  <a:cubicBezTo>
                    <a:pt x="5284" y="2637"/>
                    <a:pt x="5157" y="3096"/>
                    <a:pt x="4809" y="3318"/>
                  </a:cubicBezTo>
                  <a:cubicBezTo>
                    <a:pt x="4674" y="3254"/>
                    <a:pt x="4524" y="3223"/>
                    <a:pt x="4373" y="3223"/>
                  </a:cubicBezTo>
                  <a:cubicBezTo>
                    <a:pt x="4294" y="3223"/>
                    <a:pt x="4215" y="3231"/>
                    <a:pt x="4144" y="3246"/>
                  </a:cubicBezTo>
                  <a:cubicBezTo>
                    <a:pt x="4025" y="3025"/>
                    <a:pt x="3819" y="2859"/>
                    <a:pt x="3574" y="2795"/>
                  </a:cubicBezTo>
                  <a:cubicBezTo>
                    <a:pt x="3566" y="2740"/>
                    <a:pt x="3558" y="2692"/>
                    <a:pt x="3558" y="2637"/>
                  </a:cubicBezTo>
                  <a:cubicBezTo>
                    <a:pt x="3558" y="2304"/>
                    <a:pt x="3764" y="2011"/>
                    <a:pt x="4080" y="1885"/>
                  </a:cubicBezTo>
                  <a:cubicBezTo>
                    <a:pt x="4175" y="1847"/>
                    <a:pt x="4274" y="1829"/>
                    <a:pt x="4371" y="1829"/>
                  </a:cubicBezTo>
                  <a:close/>
                  <a:moveTo>
                    <a:pt x="3324" y="3222"/>
                  </a:moveTo>
                  <a:cubicBezTo>
                    <a:pt x="3331" y="3222"/>
                    <a:pt x="3337" y="3222"/>
                    <a:pt x="3344" y="3223"/>
                  </a:cubicBezTo>
                  <a:lnTo>
                    <a:pt x="3376" y="3223"/>
                  </a:lnTo>
                  <a:cubicBezTo>
                    <a:pt x="3518" y="3239"/>
                    <a:pt x="3653" y="3318"/>
                    <a:pt x="3732" y="3444"/>
                  </a:cubicBezTo>
                  <a:cubicBezTo>
                    <a:pt x="3518" y="3619"/>
                    <a:pt x="3376" y="3864"/>
                    <a:pt x="3344" y="4141"/>
                  </a:cubicBezTo>
                  <a:cubicBezTo>
                    <a:pt x="3336" y="4142"/>
                    <a:pt x="3328" y="4142"/>
                    <a:pt x="3320" y="4142"/>
                  </a:cubicBezTo>
                  <a:cubicBezTo>
                    <a:pt x="3202" y="4142"/>
                    <a:pt x="3085" y="4088"/>
                    <a:pt x="3004" y="4006"/>
                  </a:cubicBezTo>
                  <a:cubicBezTo>
                    <a:pt x="2988" y="3999"/>
                    <a:pt x="2980" y="3983"/>
                    <a:pt x="2972" y="3975"/>
                  </a:cubicBezTo>
                  <a:cubicBezTo>
                    <a:pt x="2853" y="3832"/>
                    <a:pt x="2837" y="3626"/>
                    <a:pt x="2925" y="3460"/>
                  </a:cubicBezTo>
                  <a:cubicBezTo>
                    <a:pt x="3008" y="3316"/>
                    <a:pt x="3158" y="3222"/>
                    <a:pt x="3324" y="3222"/>
                  </a:cubicBezTo>
                  <a:close/>
                  <a:moveTo>
                    <a:pt x="2023" y="3220"/>
                  </a:moveTo>
                  <a:cubicBezTo>
                    <a:pt x="2036" y="3220"/>
                    <a:pt x="2049" y="3221"/>
                    <a:pt x="2062" y="3223"/>
                  </a:cubicBezTo>
                  <a:cubicBezTo>
                    <a:pt x="2212" y="3223"/>
                    <a:pt x="2355" y="3278"/>
                    <a:pt x="2457" y="3381"/>
                  </a:cubicBezTo>
                  <a:cubicBezTo>
                    <a:pt x="2426" y="3476"/>
                    <a:pt x="2410" y="3579"/>
                    <a:pt x="2402" y="3682"/>
                  </a:cubicBezTo>
                  <a:cubicBezTo>
                    <a:pt x="2402" y="3840"/>
                    <a:pt x="2450" y="3991"/>
                    <a:pt x="2521" y="4125"/>
                  </a:cubicBezTo>
                  <a:cubicBezTo>
                    <a:pt x="2473" y="4196"/>
                    <a:pt x="2410" y="4260"/>
                    <a:pt x="2339" y="4299"/>
                  </a:cubicBezTo>
                  <a:lnTo>
                    <a:pt x="2339" y="4307"/>
                  </a:lnTo>
                  <a:cubicBezTo>
                    <a:pt x="2249" y="4356"/>
                    <a:pt x="2152" y="4379"/>
                    <a:pt x="2058" y="4379"/>
                  </a:cubicBezTo>
                  <a:cubicBezTo>
                    <a:pt x="1830" y="4379"/>
                    <a:pt x="1613" y="4244"/>
                    <a:pt x="1523" y="4014"/>
                  </a:cubicBezTo>
                  <a:cubicBezTo>
                    <a:pt x="1389" y="3682"/>
                    <a:pt x="1579" y="3326"/>
                    <a:pt x="1919" y="3239"/>
                  </a:cubicBezTo>
                  <a:cubicBezTo>
                    <a:pt x="1954" y="3227"/>
                    <a:pt x="1989" y="3220"/>
                    <a:pt x="2023" y="3220"/>
                  </a:cubicBezTo>
                  <a:close/>
                  <a:moveTo>
                    <a:pt x="4371" y="3678"/>
                  </a:moveTo>
                  <a:cubicBezTo>
                    <a:pt x="4667" y="3678"/>
                    <a:pt x="4951" y="3911"/>
                    <a:pt x="4951" y="4260"/>
                  </a:cubicBezTo>
                  <a:cubicBezTo>
                    <a:pt x="4951" y="4576"/>
                    <a:pt x="4690" y="4838"/>
                    <a:pt x="4373" y="4838"/>
                  </a:cubicBezTo>
                  <a:cubicBezTo>
                    <a:pt x="3859" y="4838"/>
                    <a:pt x="3605" y="4212"/>
                    <a:pt x="3970" y="3848"/>
                  </a:cubicBezTo>
                  <a:cubicBezTo>
                    <a:pt x="4087" y="3731"/>
                    <a:pt x="4230" y="3678"/>
                    <a:pt x="4371" y="3678"/>
                  </a:cubicBezTo>
                  <a:close/>
                  <a:moveTo>
                    <a:pt x="2853" y="4466"/>
                  </a:moveTo>
                  <a:cubicBezTo>
                    <a:pt x="2996" y="4561"/>
                    <a:pt x="3162" y="4608"/>
                    <a:pt x="3336" y="4608"/>
                  </a:cubicBezTo>
                  <a:lnTo>
                    <a:pt x="3400" y="4608"/>
                  </a:lnTo>
                  <a:cubicBezTo>
                    <a:pt x="3439" y="4719"/>
                    <a:pt x="3495" y="4830"/>
                    <a:pt x="3574" y="4917"/>
                  </a:cubicBezTo>
                  <a:cubicBezTo>
                    <a:pt x="3518" y="5131"/>
                    <a:pt x="3328" y="5273"/>
                    <a:pt x="3115" y="5281"/>
                  </a:cubicBezTo>
                  <a:lnTo>
                    <a:pt x="3115" y="5273"/>
                  </a:lnTo>
                  <a:cubicBezTo>
                    <a:pt x="2853" y="5273"/>
                    <a:pt x="2640" y="5059"/>
                    <a:pt x="2640" y="4798"/>
                  </a:cubicBezTo>
                  <a:cubicBezTo>
                    <a:pt x="2640" y="4743"/>
                    <a:pt x="2647" y="4687"/>
                    <a:pt x="2671" y="4640"/>
                  </a:cubicBezTo>
                  <a:cubicBezTo>
                    <a:pt x="2742" y="4592"/>
                    <a:pt x="2798" y="4529"/>
                    <a:pt x="2853" y="4466"/>
                  </a:cubicBezTo>
                  <a:close/>
                  <a:moveTo>
                    <a:pt x="3328" y="1"/>
                  </a:moveTo>
                  <a:cubicBezTo>
                    <a:pt x="3217" y="1"/>
                    <a:pt x="3107" y="72"/>
                    <a:pt x="3099" y="214"/>
                  </a:cubicBezTo>
                  <a:lnTo>
                    <a:pt x="3099" y="761"/>
                  </a:lnTo>
                  <a:cubicBezTo>
                    <a:pt x="2853" y="871"/>
                    <a:pt x="2687" y="1101"/>
                    <a:pt x="2647" y="1370"/>
                  </a:cubicBezTo>
                  <a:lnTo>
                    <a:pt x="2640" y="1370"/>
                  </a:lnTo>
                  <a:cubicBezTo>
                    <a:pt x="2378" y="1370"/>
                    <a:pt x="2133" y="1457"/>
                    <a:pt x="1927" y="1624"/>
                  </a:cubicBezTo>
                  <a:lnTo>
                    <a:pt x="1476" y="1259"/>
                  </a:lnTo>
                  <a:lnTo>
                    <a:pt x="1476" y="911"/>
                  </a:lnTo>
                  <a:cubicBezTo>
                    <a:pt x="1468" y="765"/>
                    <a:pt x="1357" y="691"/>
                    <a:pt x="1246" y="691"/>
                  </a:cubicBezTo>
                  <a:cubicBezTo>
                    <a:pt x="1135" y="691"/>
                    <a:pt x="1025" y="765"/>
                    <a:pt x="1017" y="911"/>
                  </a:cubicBezTo>
                  <a:lnTo>
                    <a:pt x="1017" y="1141"/>
                  </a:lnTo>
                  <a:lnTo>
                    <a:pt x="787" y="1141"/>
                  </a:lnTo>
                  <a:cubicBezTo>
                    <a:pt x="779" y="1140"/>
                    <a:pt x="772" y="1140"/>
                    <a:pt x="765" y="1140"/>
                  </a:cubicBezTo>
                  <a:cubicBezTo>
                    <a:pt x="462" y="1140"/>
                    <a:pt x="462" y="1601"/>
                    <a:pt x="765" y="1601"/>
                  </a:cubicBezTo>
                  <a:cubicBezTo>
                    <a:pt x="772" y="1601"/>
                    <a:pt x="779" y="1600"/>
                    <a:pt x="787" y="1600"/>
                  </a:cubicBezTo>
                  <a:lnTo>
                    <a:pt x="1167" y="1600"/>
                  </a:lnTo>
                  <a:lnTo>
                    <a:pt x="1626" y="1972"/>
                  </a:lnTo>
                  <a:cubicBezTo>
                    <a:pt x="1468" y="2249"/>
                    <a:pt x="1436" y="2589"/>
                    <a:pt x="1547" y="2898"/>
                  </a:cubicBezTo>
                  <a:cubicBezTo>
                    <a:pt x="1500" y="2922"/>
                    <a:pt x="1452" y="2954"/>
                    <a:pt x="1412" y="2985"/>
                  </a:cubicBezTo>
                  <a:lnTo>
                    <a:pt x="320" y="2985"/>
                  </a:lnTo>
                  <a:cubicBezTo>
                    <a:pt x="315" y="2985"/>
                    <a:pt x="310" y="2985"/>
                    <a:pt x="305" y="2985"/>
                  </a:cubicBezTo>
                  <a:cubicBezTo>
                    <a:pt x="0" y="2985"/>
                    <a:pt x="0" y="3453"/>
                    <a:pt x="305" y="3453"/>
                  </a:cubicBezTo>
                  <a:cubicBezTo>
                    <a:pt x="310" y="3453"/>
                    <a:pt x="315" y="3453"/>
                    <a:pt x="320" y="3452"/>
                  </a:cubicBezTo>
                  <a:lnTo>
                    <a:pt x="1072" y="3452"/>
                  </a:lnTo>
                  <a:cubicBezTo>
                    <a:pt x="922" y="3880"/>
                    <a:pt x="1064" y="4355"/>
                    <a:pt x="1428" y="4624"/>
                  </a:cubicBezTo>
                  <a:lnTo>
                    <a:pt x="1167" y="4838"/>
                  </a:lnTo>
                  <a:lnTo>
                    <a:pt x="787" y="4838"/>
                  </a:lnTo>
                  <a:cubicBezTo>
                    <a:pt x="478" y="4838"/>
                    <a:pt x="478" y="5297"/>
                    <a:pt x="787" y="5297"/>
                  </a:cubicBezTo>
                  <a:lnTo>
                    <a:pt x="1017" y="5297"/>
                  </a:lnTo>
                  <a:lnTo>
                    <a:pt x="1017" y="5527"/>
                  </a:lnTo>
                  <a:cubicBezTo>
                    <a:pt x="1005" y="5693"/>
                    <a:pt x="1125" y="5776"/>
                    <a:pt x="1246" y="5776"/>
                  </a:cubicBezTo>
                  <a:cubicBezTo>
                    <a:pt x="1367" y="5776"/>
                    <a:pt x="1488" y="5693"/>
                    <a:pt x="1476" y="5527"/>
                  </a:cubicBezTo>
                  <a:lnTo>
                    <a:pt x="1476" y="5178"/>
                  </a:lnTo>
                  <a:lnTo>
                    <a:pt x="1919" y="4822"/>
                  </a:lnTo>
                  <a:cubicBezTo>
                    <a:pt x="1967" y="4830"/>
                    <a:pt x="2006" y="4838"/>
                    <a:pt x="2054" y="4838"/>
                  </a:cubicBezTo>
                  <a:cubicBezTo>
                    <a:pt x="2093" y="4838"/>
                    <a:pt x="2133" y="4838"/>
                    <a:pt x="2172" y="4830"/>
                  </a:cubicBezTo>
                  <a:cubicBezTo>
                    <a:pt x="2188" y="5329"/>
                    <a:pt x="2600" y="5724"/>
                    <a:pt x="3099" y="5732"/>
                  </a:cubicBezTo>
                  <a:lnTo>
                    <a:pt x="3099" y="6223"/>
                  </a:lnTo>
                  <a:cubicBezTo>
                    <a:pt x="3087" y="6389"/>
                    <a:pt x="3208" y="6473"/>
                    <a:pt x="3328" y="6473"/>
                  </a:cubicBezTo>
                  <a:cubicBezTo>
                    <a:pt x="3449" y="6473"/>
                    <a:pt x="3570" y="6389"/>
                    <a:pt x="3558" y="6223"/>
                  </a:cubicBezTo>
                  <a:lnTo>
                    <a:pt x="3558" y="5622"/>
                  </a:lnTo>
                  <a:cubicBezTo>
                    <a:pt x="3621" y="5590"/>
                    <a:pt x="3677" y="5550"/>
                    <a:pt x="3732" y="5503"/>
                  </a:cubicBezTo>
                  <a:cubicBezTo>
                    <a:pt x="3819" y="5424"/>
                    <a:pt x="3898" y="5321"/>
                    <a:pt x="3946" y="5210"/>
                  </a:cubicBezTo>
                  <a:cubicBezTo>
                    <a:pt x="4083" y="5269"/>
                    <a:pt x="4227" y="5299"/>
                    <a:pt x="4370" y="5299"/>
                  </a:cubicBezTo>
                  <a:cubicBezTo>
                    <a:pt x="4608" y="5299"/>
                    <a:pt x="4843" y="5218"/>
                    <a:pt x="5030" y="5059"/>
                  </a:cubicBezTo>
                  <a:lnTo>
                    <a:pt x="5181" y="5178"/>
                  </a:lnTo>
                  <a:lnTo>
                    <a:pt x="5181" y="5527"/>
                  </a:lnTo>
                  <a:cubicBezTo>
                    <a:pt x="5169" y="5693"/>
                    <a:pt x="5290" y="5776"/>
                    <a:pt x="5410" y="5776"/>
                  </a:cubicBezTo>
                  <a:cubicBezTo>
                    <a:pt x="5531" y="5776"/>
                    <a:pt x="5652" y="5693"/>
                    <a:pt x="5640" y="5527"/>
                  </a:cubicBezTo>
                  <a:lnTo>
                    <a:pt x="5640" y="5305"/>
                  </a:lnTo>
                  <a:lnTo>
                    <a:pt x="5870" y="5305"/>
                  </a:lnTo>
                  <a:cubicBezTo>
                    <a:pt x="6178" y="5305"/>
                    <a:pt x="6178" y="4838"/>
                    <a:pt x="5870" y="4838"/>
                  </a:cubicBezTo>
                  <a:lnTo>
                    <a:pt x="5490" y="4838"/>
                  </a:lnTo>
                  <a:lnTo>
                    <a:pt x="5308" y="4695"/>
                  </a:lnTo>
                  <a:cubicBezTo>
                    <a:pt x="5482" y="4339"/>
                    <a:pt x="5426" y="3919"/>
                    <a:pt x="5181" y="3619"/>
                  </a:cubicBezTo>
                  <a:cubicBezTo>
                    <a:pt x="5244" y="3571"/>
                    <a:pt x="5300" y="3516"/>
                    <a:pt x="5347" y="3452"/>
                  </a:cubicBezTo>
                  <a:lnTo>
                    <a:pt x="6337" y="3452"/>
                  </a:lnTo>
                  <a:cubicBezTo>
                    <a:pt x="6622" y="3436"/>
                    <a:pt x="6622" y="3009"/>
                    <a:pt x="6337" y="2993"/>
                  </a:cubicBezTo>
                  <a:lnTo>
                    <a:pt x="5593" y="2993"/>
                  </a:lnTo>
                  <a:cubicBezTo>
                    <a:pt x="5719" y="2558"/>
                    <a:pt x="5600" y="2091"/>
                    <a:pt x="5292" y="1766"/>
                  </a:cubicBezTo>
                  <a:lnTo>
                    <a:pt x="5490" y="1600"/>
                  </a:lnTo>
                  <a:lnTo>
                    <a:pt x="5870" y="1600"/>
                  </a:lnTo>
                  <a:cubicBezTo>
                    <a:pt x="5877" y="1600"/>
                    <a:pt x="5885" y="1601"/>
                    <a:pt x="5892" y="1601"/>
                  </a:cubicBezTo>
                  <a:cubicBezTo>
                    <a:pt x="6195" y="1601"/>
                    <a:pt x="6195" y="1140"/>
                    <a:pt x="5892" y="1140"/>
                  </a:cubicBezTo>
                  <a:cubicBezTo>
                    <a:pt x="5885" y="1140"/>
                    <a:pt x="5877" y="1140"/>
                    <a:pt x="5870" y="1141"/>
                  </a:cubicBezTo>
                  <a:lnTo>
                    <a:pt x="5640" y="1141"/>
                  </a:lnTo>
                  <a:lnTo>
                    <a:pt x="5640" y="911"/>
                  </a:lnTo>
                  <a:cubicBezTo>
                    <a:pt x="5640" y="757"/>
                    <a:pt x="5525" y="679"/>
                    <a:pt x="5410" y="679"/>
                  </a:cubicBezTo>
                  <a:cubicBezTo>
                    <a:pt x="5296" y="679"/>
                    <a:pt x="5181" y="757"/>
                    <a:pt x="5181" y="911"/>
                  </a:cubicBezTo>
                  <a:lnTo>
                    <a:pt x="5181" y="1259"/>
                  </a:lnTo>
                  <a:lnTo>
                    <a:pt x="4896" y="1489"/>
                  </a:lnTo>
                  <a:cubicBezTo>
                    <a:pt x="4730" y="1410"/>
                    <a:pt x="4555" y="1370"/>
                    <a:pt x="4373" y="1370"/>
                  </a:cubicBezTo>
                  <a:cubicBezTo>
                    <a:pt x="4326" y="1370"/>
                    <a:pt x="4286" y="1378"/>
                    <a:pt x="4247" y="1386"/>
                  </a:cubicBezTo>
                  <a:cubicBezTo>
                    <a:pt x="4199" y="1022"/>
                    <a:pt x="3922" y="745"/>
                    <a:pt x="3558" y="689"/>
                  </a:cubicBezTo>
                  <a:lnTo>
                    <a:pt x="3558" y="214"/>
                  </a:lnTo>
                  <a:cubicBezTo>
                    <a:pt x="3550" y="72"/>
                    <a:pt x="3439" y="1"/>
                    <a:pt x="33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1" name="Google Shape;1371;p32"/>
          <p:cNvGrpSpPr/>
          <p:nvPr/>
        </p:nvGrpSpPr>
        <p:grpSpPr>
          <a:xfrm>
            <a:off x="3382941" y="1426429"/>
            <a:ext cx="396223" cy="394858"/>
            <a:chOff x="3382941" y="1426429"/>
            <a:chExt cx="396223" cy="394858"/>
          </a:xfrm>
        </p:grpSpPr>
        <p:sp>
          <p:nvSpPr>
            <p:cNvPr id="1372" name="Google Shape;1372;p32"/>
            <p:cNvSpPr/>
            <p:nvPr/>
          </p:nvSpPr>
          <p:spPr>
            <a:xfrm>
              <a:off x="3382941" y="1426429"/>
              <a:ext cx="396223" cy="394858"/>
            </a:xfrm>
            <a:custGeom>
              <a:rect b="b" l="l" r="r" t="t"/>
              <a:pathLst>
                <a:path extrusionOk="0" h="13879" w="13927">
                  <a:moveTo>
                    <a:pt x="9287" y="467"/>
                  </a:moveTo>
                  <a:cubicBezTo>
                    <a:pt x="11591" y="467"/>
                    <a:pt x="13467" y="1932"/>
                    <a:pt x="13467" y="3729"/>
                  </a:cubicBezTo>
                  <a:cubicBezTo>
                    <a:pt x="13459" y="4426"/>
                    <a:pt x="13190" y="5091"/>
                    <a:pt x="12715" y="5597"/>
                  </a:cubicBezTo>
                  <a:cubicBezTo>
                    <a:pt x="12636" y="5684"/>
                    <a:pt x="12596" y="5803"/>
                    <a:pt x="12620" y="5914"/>
                  </a:cubicBezTo>
                  <a:lnTo>
                    <a:pt x="12802" y="7038"/>
                  </a:lnTo>
                  <a:lnTo>
                    <a:pt x="11536" y="6595"/>
                  </a:lnTo>
                  <a:cubicBezTo>
                    <a:pt x="11494" y="6584"/>
                    <a:pt x="11453" y="6579"/>
                    <a:pt x="11412" y="6579"/>
                  </a:cubicBezTo>
                  <a:cubicBezTo>
                    <a:pt x="11359" y="6579"/>
                    <a:pt x="11308" y="6588"/>
                    <a:pt x="11259" y="6611"/>
                  </a:cubicBezTo>
                  <a:cubicBezTo>
                    <a:pt x="10942" y="6745"/>
                    <a:pt x="10601" y="6840"/>
                    <a:pt x="10261" y="6904"/>
                  </a:cubicBezTo>
                  <a:cubicBezTo>
                    <a:pt x="9271" y="5668"/>
                    <a:pt x="7538" y="4853"/>
                    <a:pt x="5574" y="4853"/>
                  </a:cubicBezTo>
                  <a:lnTo>
                    <a:pt x="5368" y="4853"/>
                  </a:lnTo>
                  <a:cubicBezTo>
                    <a:pt x="5202" y="4505"/>
                    <a:pt x="5115" y="4117"/>
                    <a:pt x="5115" y="3729"/>
                  </a:cubicBezTo>
                  <a:cubicBezTo>
                    <a:pt x="5115" y="1932"/>
                    <a:pt x="6991" y="467"/>
                    <a:pt x="9287" y="467"/>
                  </a:cubicBezTo>
                  <a:close/>
                  <a:moveTo>
                    <a:pt x="5574" y="5312"/>
                  </a:moveTo>
                  <a:cubicBezTo>
                    <a:pt x="8393" y="5312"/>
                    <a:pt x="10681" y="7109"/>
                    <a:pt x="10681" y="9318"/>
                  </a:cubicBezTo>
                  <a:cubicBezTo>
                    <a:pt x="10681" y="11519"/>
                    <a:pt x="8393" y="13316"/>
                    <a:pt x="5574" y="13316"/>
                  </a:cubicBezTo>
                  <a:cubicBezTo>
                    <a:pt x="4751" y="13316"/>
                    <a:pt x="3935" y="13158"/>
                    <a:pt x="3168" y="12841"/>
                  </a:cubicBezTo>
                  <a:cubicBezTo>
                    <a:pt x="3117" y="12820"/>
                    <a:pt x="3065" y="12810"/>
                    <a:pt x="3013" y="12810"/>
                  </a:cubicBezTo>
                  <a:cubicBezTo>
                    <a:pt x="2966" y="12810"/>
                    <a:pt x="2919" y="12818"/>
                    <a:pt x="2875" y="12833"/>
                  </a:cubicBezTo>
                  <a:lnTo>
                    <a:pt x="1267" y="13387"/>
                  </a:lnTo>
                  <a:lnTo>
                    <a:pt x="1497" y="11954"/>
                  </a:lnTo>
                  <a:cubicBezTo>
                    <a:pt x="1521" y="11828"/>
                    <a:pt x="1481" y="11701"/>
                    <a:pt x="1402" y="11606"/>
                  </a:cubicBezTo>
                  <a:cubicBezTo>
                    <a:pt x="816" y="10989"/>
                    <a:pt x="484" y="10165"/>
                    <a:pt x="476" y="9318"/>
                  </a:cubicBezTo>
                  <a:cubicBezTo>
                    <a:pt x="476" y="7109"/>
                    <a:pt x="2764" y="5312"/>
                    <a:pt x="5574" y="5312"/>
                  </a:cubicBezTo>
                  <a:close/>
                  <a:moveTo>
                    <a:pt x="9287" y="0"/>
                  </a:moveTo>
                  <a:cubicBezTo>
                    <a:pt x="6722" y="0"/>
                    <a:pt x="4648" y="1678"/>
                    <a:pt x="4648" y="3729"/>
                  </a:cubicBezTo>
                  <a:cubicBezTo>
                    <a:pt x="4648" y="4125"/>
                    <a:pt x="4727" y="4521"/>
                    <a:pt x="4870" y="4885"/>
                  </a:cubicBezTo>
                  <a:cubicBezTo>
                    <a:pt x="2130" y="5162"/>
                    <a:pt x="1" y="7046"/>
                    <a:pt x="1" y="9318"/>
                  </a:cubicBezTo>
                  <a:cubicBezTo>
                    <a:pt x="17" y="10276"/>
                    <a:pt x="381" y="11194"/>
                    <a:pt x="1030" y="11899"/>
                  </a:cubicBezTo>
                  <a:lnTo>
                    <a:pt x="800" y="13395"/>
                  </a:lnTo>
                  <a:cubicBezTo>
                    <a:pt x="761" y="13641"/>
                    <a:pt x="951" y="13870"/>
                    <a:pt x="1204" y="13878"/>
                  </a:cubicBezTo>
                  <a:cubicBezTo>
                    <a:pt x="1252" y="13878"/>
                    <a:pt x="1299" y="13862"/>
                    <a:pt x="1347" y="13854"/>
                  </a:cubicBezTo>
                  <a:lnTo>
                    <a:pt x="3009" y="13277"/>
                  </a:lnTo>
                  <a:cubicBezTo>
                    <a:pt x="3825" y="13609"/>
                    <a:pt x="4695" y="13783"/>
                    <a:pt x="5582" y="13783"/>
                  </a:cubicBezTo>
                  <a:cubicBezTo>
                    <a:pt x="8646" y="13783"/>
                    <a:pt x="11148" y="11780"/>
                    <a:pt x="11148" y="9318"/>
                  </a:cubicBezTo>
                  <a:cubicBezTo>
                    <a:pt x="11148" y="8606"/>
                    <a:pt x="10942" y="7917"/>
                    <a:pt x="10554" y="7323"/>
                  </a:cubicBezTo>
                  <a:cubicBezTo>
                    <a:pt x="10847" y="7252"/>
                    <a:pt x="11140" y="7165"/>
                    <a:pt x="11417" y="7046"/>
                  </a:cubicBezTo>
                  <a:lnTo>
                    <a:pt x="12779" y="7521"/>
                  </a:lnTo>
                  <a:cubicBezTo>
                    <a:pt x="12818" y="7534"/>
                    <a:pt x="12857" y="7540"/>
                    <a:pt x="12896" y="7540"/>
                  </a:cubicBezTo>
                  <a:cubicBezTo>
                    <a:pt x="13122" y="7540"/>
                    <a:pt x="13318" y="7337"/>
                    <a:pt x="13277" y="7094"/>
                  </a:cubicBezTo>
                  <a:lnTo>
                    <a:pt x="13079" y="5882"/>
                  </a:lnTo>
                  <a:cubicBezTo>
                    <a:pt x="13618" y="5296"/>
                    <a:pt x="13919" y="4528"/>
                    <a:pt x="13926" y="3729"/>
                  </a:cubicBezTo>
                  <a:cubicBezTo>
                    <a:pt x="13926" y="1678"/>
                    <a:pt x="11852" y="0"/>
                    <a:pt x="9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32"/>
            <p:cNvSpPr/>
            <p:nvPr/>
          </p:nvSpPr>
          <p:spPr>
            <a:xfrm>
              <a:off x="3607717" y="1458861"/>
              <a:ext cx="79091" cy="95279"/>
            </a:xfrm>
            <a:custGeom>
              <a:rect b="b" l="l" r="r" t="t"/>
              <a:pathLst>
                <a:path extrusionOk="0" h="3349" w="2780">
                  <a:moveTo>
                    <a:pt x="230" y="1465"/>
                  </a:moveTo>
                  <a:cubicBezTo>
                    <a:pt x="357" y="1465"/>
                    <a:pt x="460" y="1362"/>
                    <a:pt x="460" y="1235"/>
                  </a:cubicBezTo>
                  <a:cubicBezTo>
                    <a:pt x="460" y="808"/>
                    <a:pt x="880" y="467"/>
                    <a:pt x="1386" y="467"/>
                  </a:cubicBezTo>
                  <a:cubicBezTo>
                    <a:pt x="1901" y="467"/>
                    <a:pt x="2320" y="808"/>
                    <a:pt x="2320" y="1235"/>
                  </a:cubicBezTo>
                  <a:cubicBezTo>
                    <a:pt x="2297" y="1591"/>
                    <a:pt x="2035" y="1892"/>
                    <a:pt x="1687" y="1963"/>
                  </a:cubicBezTo>
                  <a:cubicBezTo>
                    <a:pt x="1370" y="2051"/>
                    <a:pt x="1157" y="2343"/>
                    <a:pt x="1157" y="2668"/>
                  </a:cubicBezTo>
                  <a:lnTo>
                    <a:pt x="1157" y="3016"/>
                  </a:lnTo>
                  <a:cubicBezTo>
                    <a:pt x="1133" y="3349"/>
                    <a:pt x="1640" y="3349"/>
                    <a:pt x="1624" y="3016"/>
                  </a:cubicBezTo>
                  <a:lnTo>
                    <a:pt x="1624" y="2668"/>
                  </a:lnTo>
                  <a:cubicBezTo>
                    <a:pt x="1616" y="2549"/>
                    <a:pt x="1695" y="2446"/>
                    <a:pt x="1814" y="2407"/>
                  </a:cubicBezTo>
                  <a:cubicBezTo>
                    <a:pt x="2360" y="2280"/>
                    <a:pt x="2764" y="1797"/>
                    <a:pt x="2780" y="1235"/>
                  </a:cubicBezTo>
                  <a:cubicBezTo>
                    <a:pt x="2780" y="554"/>
                    <a:pt x="2154" y="0"/>
                    <a:pt x="1386" y="0"/>
                  </a:cubicBezTo>
                  <a:cubicBezTo>
                    <a:pt x="618" y="0"/>
                    <a:pt x="1" y="554"/>
                    <a:pt x="1" y="1235"/>
                  </a:cubicBezTo>
                  <a:cubicBezTo>
                    <a:pt x="1" y="1362"/>
                    <a:pt x="104" y="1465"/>
                    <a:pt x="230" y="1465"/>
                  </a:cubicBezTo>
                  <a:close/>
                  <a:moveTo>
                    <a:pt x="230" y="146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32"/>
            <p:cNvSpPr/>
            <p:nvPr/>
          </p:nvSpPr>
          <p:spPr>
            <a:xfrm>
              <a:off x="3638357" y="1564265"/>
              <a:ext cx="15562" cy="15562"/>
            </a:xfrm>
            <a:custGeom>
              <a:rect b="b" l="l" r="r" t="t"/>
              <a:pathLst>
                <a:path extrusionOk="0" h="547" w="547">
                  <a:moveTo>
                    <a:pt x="547" y="238"/>
                  </a:moveTo>
                  <a:cubicBezTo>
                    <a:pt x="547" y="443"/>
                    <a:pt x="293" y="546"/>
                    <a:pt x="151" y="396"/>
                  </a:cubicBezTo>
                  <a:cubicBezTo>
                    <a:pt x="0" y="253"/>
                    <a:pt x="103" y="0"/>
                    <a:pt x="309" y="0"/>
                  </a:cubicBezTo>
                  <a:cubicBezTo>
                    <a:pt x="444" y="0"/>
                    <a:pt x="547" y="103"/>
                    <a:pt x="547" y="238"/>
                  </a:cubicBezTo>
                  <a:close/>
                  <a:moveTo>
                    <a:pt x="547"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32"/>
            <p:cNvSpPr/>
            <p:nvPr/>
          </p:nvSpPr>
          <p:spPr>
            <a:xfrm>
              <a:off x="3446610" y="1597181"/>
              <a:ext cx="189079" cy="185693"/>
            </a:xfrm>
            <a:custGeom>
              <a:rect b="b" l="l" r="r" t="t"/>
              <a:pathLst>
                <a:path extrusionOk="0" h="6527" w="6646">
                  <a:moveTo>
                    <a:pt x="3458" y="1195"/>
                  </a:moveTo>
                  <a:cubicBezTo>
                    <a:pt x="3623" y="1195"/>
                    <a:pt x="3787" y="1302"/>
                    <a:pt x="3803" y="1511"/>
                  </a:cubicBezTo>
                  <a:lnTo>
                    <a:pt x="3803" y="1519"/>
                  </a:lnTo>
                  <a:lnTo>
                    <a:pt x="3803" y="1543"/>
                  </a:lnTo>
                  <a:cubicBezTo>
                    <a:pt x="3692" y="1606"/>
                    <a:pt x="3582" y="1677"/>
                    <a:pt x="3495" y="1772"/>
                  </a:cubicBezTo>
                  <a:cubicBezTo>
                    <a:pt x="3384" y="1654"/>
                    <a:pt x="3257" y="1567"/>
                    <a:pt x="3115" y="1503"/>
                  </a:cubicBezTo>
                  <a:cubicBezTo>
                    <a:pt x="3138" y="1296"/>
                    <a:pt x="3298" y="1195"/>
                    <a:pt x="3458" y="1195"/>
                  </a:cubicBezTo>
                  <a:close/>
                  <a:moveTo>
                    <a:pt x="2636" y="1867"/>
                  </a:moveTo>
                  <a:cubicBezTo>
                    <a:pt x="2640" y="1867"/>
                    <a:pt x="2644" y="1867"/>
                    <a:pt x="2647" y="1867"/>
                  </a:cubicBezTo>
                  <a:cubicBezTo>
                    <a:pt x="2711" y="1867"/>
                    <a:pt x="2774" y="1875"/>
                    <a:pt x="2837" y="1891"/>
                  </a:cubicBezTo>
                  <a:lnTo>
                    <a:pt x="2830" y="1891"/>
                  </a:lnTo>
                  <a:cubicBezTo>
                    <a:pt x="2988" y="1939"/>
                    <a:pt x="3122" y="2034"/>
                    <a:pt x="3217" y="2168"/>
                  </a:cubicBezTo>
                  <a:cubicBezTo>
                    <a:pt x="3146" y="2327"/>
                    <a:pt x="3107" y="2501"/>
                    <a:pt x="3107" y="2675"/>
                  </a:cubicBezTo>
                  <a:cubicBezTo>
                    <a:pt x="3107" y="2722"/>
                    <a:pt x="3115" y="2770"/>
                    <a:pt x="3122" y="2817"/>
                  </a:cubicBezTo>
                  <a:cubicBezTo>
                    <a:pt x="2972" y="2857"/>
                    <a:pt x="2837" y="2928"/>
                    <a:pt x="2727" y="3031"/>
                  </a:cubicBezTo>
                  <a:cubicBezTo>
                    <a:pt x="2537" y="2873"/>
                    <a:pt x="2307" y="2794"/>
                    <a:pt x="2062" y="2794"/>
                  </a:cubicBezTo>
                  <a:lnTo>
                    <a:pt x="1990" y="2794"/>
                  </a:lnTo>
                  <a:cubicBezTo>
                    <a:pt x="1825" y="2346"/>
                    <a:pt x="2159" y="1867"/>
                    <a:pt x="2636" y="1867"/>
                  </a:cubicBezTo>
                  <a:close/>
                  <a:moveTo>
                    <a:pt x="4384" y="1867"/>
                  </a:moveTo>
                  <a:cubicBezTo>
                    <a:pt x="4813" y="1867"/>
                    <a:pt x="5197" y="2210"/>
                    <a:pt x="5197" y="2675"/>
                  </a:cubicBezTo>
                  <a:cubicBezTo>
                    <a:pt x="5197" y="2952"/>
                    <a:pt x="5062" y="3213"/>
                    <a:pt x="4825" y="3356"/>
                  </a:cubicBezTo>
                  <a:cubicBezTo>
                    <a:pt x="4690" y="3292"/>
                    <a:pt x="4540" y="3261"/>
                    <a:pt x="4381" y="3261"/>
                  </a:cubicBezTo>
                  <a:cubicBezTo>
                    <a:pt x="4310" y="3261"/>
                    <a:pt x="4231" y="3269"/>
                    <a:pt x="4160" y="3284"/>
                  </a:cubicBezTo>
                  <a:cubicBezTo>
                    <a:pt x="4033" y="3063"/>
                    <a:pt x="3827" y="2897"/>
                    <a:pt x="3590" y="2825"/>
                  </a:cubicBezTo>
                  <a:cubicBezTo>
                    <a:pt x="3574" y="2778"/>
                    <a:pt x="3574" y="2730"/>
                    <a:pt x="3574" y="2675"/>
                  </a:cubicBezTo>
                  <a:cubicBezTo>
                    <a:pt x="3574" y="2532"/>
                    <a:pt x="3613" y="2390"/>
                    <a:pt x="3685" y="2263"/>
                  </a:cubicBezTo>
                  <a:cubicBezTo>
                    <a:pt x="3692" y="2247"/>
                    <a:pt x="3700" y="2239"/>
                    <a:pt x="3708" y="2224"/>
                  </a:cubicBezTo>
                  <a:cubicBezTo>
                    <a:pt x="3803" y="2089"/>
                    <a:pt x="3930" y="1986"/>
                    <a:pt x="4088" y="1923"/>
                  </a:cubicBezTo>
                  <a:cubicBezTo>
                    <a:pt x="4187" y="1885"/>
                    <a:pt x="4286" y="1867"/>
                    <a:pt x="4384" y="1867"/>
                  </a:cubicBezTo>
                  <a:close/>
                  <a:moveTo>
                    <a:pt x="3384" y="3253"/>
                  </a:moveTo>
                  <a:cubicBezTo>
                    <a:pt x="3526" y="3269"/>
                    <a:pt x="3661" y="3356"/>
                    <a:pt x="3740" y="3482"/>
                  </a:cubicBezTo>
                  <a:cubicBezTo>
                    <a:pt x="3526" y="3649"/>
                    <a:pt x="3384" y="3902"/>
                    <a:pt x="3352" y="4179"/>
                  </a:cubicBezTo>
                  <a:cubicBezTo>
                    <a:pt x="3217" y="4179"/>
                    <a:pt x="3099" y="4132"/>
                    <a:pt x="3004" y="4037"/>
                  </a:cubicBezTo>
                  <a:lnTo>
                    <a:pt x="2980" y="4013"/>
                  </a:lnTo>
                  <a:cubicBezTo>
                    <a:pt x="2861" y="3862"/>
                    <a:pt x="2837" y="3657"/>
                    <a:pt x="2932" y="3490"/>
                  </a:cubicBezTo>
                  <a:cubicBezTo>
                    <a:pt x="3020" y="3340"/>
                    <a:pt x="3178" y="3253"/>
                    <a:pt x="3352" y="3253"/>
                  </a:cubicBezTo>
                  <a:close/>
                  <a:moveTo>
                    <a:pt x="2062" y="3253"/>
                  </a:moveTo>
                  <a:cubicBezTo>
                    <a:pt x="2212" y="3261"/>
                    <a:pt x="2355" y="3316"/>
                    <a:pt x="2457" y="3419"/>
                  </a:cubicBezTo>
                  <a:cubicBezTo>
                    <a:pt x="2426" y="3514"/>
                    <a:pt x="2410" y="3617"/>
                    <a:pt x="2410" y="3720"/>
                  </a:cubicBezTo>
                  <a:cubicBezTo>
                    <a:pt x="2410" y="3878"/>
                    <a:pt x="2450" y="4029"/>
                    <a:pt x="2529" y="4171"/>
                  </a:cubicBezTo>
                  <a:cubicBezTo>
                    <a:pt x="2408" y="4342"/>
                    <a:pt x="2237" y="4417"/>
                    <a:pt x="2068" y="4417"/>
                  </a:cubicBezTo>
                  <a:cubicBezTo>
                    <a:pt x="1737" y="4417"/>
                    <a:pt x="1413" y="4131"/>
                    <a:pt x="1492" y="3728"/>
                  </a:cubicBezTo>
                  <a:cubicBezTo>
                    <a:pt x="1531" y="3506"/>
                    <a:pt x="1697" y="3332"/>
                    <a:pt x="1919" y="3277"/>
                  </a:cubicBezTo>
                  <a:cubicBezTo>
                    <a:pt x="1967" y="3261"/>
                    <a:pt x="2014" y="3253"/>
                    <a:pt x="2062" y="3253"/>
                  </a:cubicBezTo>
                  <a:close/>
                  <a:moveTo>
                    <a:pt x="4378" y="3716"/>
                  </a:moveTo>
                  <a:cubicBezTo>
                    <a:pt x="4680" y="3716"/>
                    <a:pt x="4967" y="3949"/>
                    <a:pt x="4967" y="4298"/>
                  </a:cubicBezTo>
                  <a:cubicBezTo>
                    <a:pt x="4967" y="4622"/>
                    <a:pt x="4706" y="4884"/>
                    <a:pt x="4381" y="4884"/>
                  </a:cubicBezTo>
                  <a:cubicBezTo>
                    <a:pt x="3867" y="4884"/>
                    <a:pt x="3605" y="4258"/>
                    <a:pt x="3970" y="3886"/>
                  </a:cubicBezTo>
                  <a:cubicBezTo>
                    <a:pt x="4089" y="3769"/>
                    <a:pt x="4235" y="3716"/>
                    <a:pt x="4378" y="3716"/>
                  </a:cubicBezTo>
                  <a:close/>
                  <a:moveTo>
                    <a:pt x="2861" y="4512"/>
                  </a:moveTo>
                  <a:cubicBezTo>
                    <a:pt x="3004" y="4599"/>
                    <a:pt x="3170" y="4646"/>
                    <a:pt x="3336" y="4646"/>
                  </a:cubicBezTo>
                  <a:lnTo>
                    <a:pt x="3400" y="4646"/>
                  </a:lnTo>
                  <a:cubicBezTo>
                    <a:pt x="3447" y="4765"/>
                    <a:pt x="3502" y="4868"/>
                    <a:pt x="3582" y="4963"/>
                  </a:cubicBezTo>
                  <a:cubicBezTo>
                    <a:pt x="3558" y="5058"/>
                    <a:pt x="3502" y="5137"/>
                    <a:pt x="3431" y="5200"/>
                  </a:cubicBezTo>
                  <a:cubicBezTo>
                    <a:pt x="3384" y="5248"/>
                    <a:pt x="3328" y="5279"/>
                    <a:pt x="3257" y="5303"/>
                  </a:cubicBezTo>
                  <a:cubicBezTo>
                    <a:pt x="3217" y="5319"/>
                    <a:pt x="3170" y="5327"/>
                    <a:pt x="3122" y="5327"/>
                  </a:cubicBezTo>
                  <a:cubicBezTo>
                    <a:pt x="2853" y="5327"/>
                    <a:pt x="2640" y="5113"/>
                    <a:pt x="2640" y="4844"/>
                  </a:cubicBezTo>
                  <a:lnTo>
                    <a:pt x="2647" y="4844"/>
                  </a:lnTo>
                  <a:cubicBezTo>
                    <a:pt x="2647" y="4789"/>
                    <a:pt x="2655" y="4733"/>
                    <a:pt x="2679" y="4678"/>
                  </a:cubicBezTo>
                  <a:cubicBezTo>
                    <a:pt x="2742" y="4630"/>
                    <a:pt x="2806" y="4575"/>
                    <a:pt x="2861" y="4512"/>
                  </a:cubicBezTo>
                  <a:close/>
                  <a:moveTo>
                    <a:pt x="3337" y="1"/>
                  </a:moveTo>
                  <a:cubicBezTo>
                    <a:pt x="3215" y="1"/>
                    <a:pt x="3095" y="82"/>
                    <a:pt x="3107" y="244"/>
                  </a:cubicBezTo>
                  <a:lnTo>
                    <a:pt x="3107" y="791"/>
                  </a:lnTo>
                  <a:cubicBezTo>
                    <a:pt x="2861" y="909"/>
                    <a:pt x="2695" y="1139"/>
                    <a:pt x="2655" y="1408"/>
                  </a:cubicBezTo>
                  <a:lnTo>
                    <a:pt x="2647" y="1408"/>
                  </a:lnTo>
                  <a:cubicBezTo>
                    <a:pt x="2386" y="1408"/>
                    <a:pt x="2133" y="1495"/>
                    <a:pt x="1935" y="1654"/>
                  </a:cubicBezTo>
                  <a:lnTo>
                    <a:pt x="1484" y="1297"/>
                  </a:lnTo>
                  <a:lnTo>
                    <a:pt x="1484" y="941"/>
                  </a:lnTo>
                  <a:cubicBezTo>
                    <a:pt x="1472" y="799"/>
                    <a:pt x="1361" y="727"/>
                    <a:pt x="1250" y="727"/>
                  </a:cubicBezTo>
                  <a:cubicBezTo>
                    <a:pt x="1139" y="727"/>
                    <a:pt x="1028" y="799"/>
                    <a:pt x="1017" y="941"/>
                  </a:cubicBezTo>
                  <a:lnTo>
                    <a:pt x="1017" y="1179"/>
                  </a:lnTo>
                  <a:lnTo>
                    <a:pt x="787" y="1179"/>
                  </a:lnTo>
                  <a:cubicBezTo>
                    <a:pt x="779" y="1178"/>
                    <a:pt x="772" y="1178"/>
                    <a:pt x="765" y="1178"/>
                  </a:cubicBezTo>
                  <a:cubicBezTo>
                    <a:pt x="462" y="1178"/>
                    <a:pt x="462" y="1639"/>
                    <a:pt x="765" y="1639"/>
                  </a:cubicBezTo>
                  <a:cubicBezTo>
                    <a:pt x="772" y="1639"/>
                    <a:pt x="779" y="1638"/>
                    <a:pt x="787" y="1638"/>
                  </a:cubicBezTo>
                  <a:lnTo>
                    <a:pt x="1175" y="1638"/>
                  </a:lnTo>
                  <a:lnTo>
                    <a:pt x="1634" y="2010"/>
                  </a:lnTo>
                  <a:cubicBezTo>
                    <a:pt x="1468" y="2295"/>
                    <a:pt x="1436" y="2635"/>
                    <a:pt x="1547" y="2944"/>
                  </a:cubicBezTo>
                  <a:cubicBezTo>
                    <a:pt x="1500" y="2968"/>
                    <a:pt x="1460" y="2999"/>
                    <a:pt x="1412" y="3031"/>
                  </a:cubicBezTo>
                  <a:lnTo>
                    <a:pt x="328" y="3031"/>
                  </a:lnTo>
                  <a:cubicBezTo>
                    <a:pt x="320" y="3031"/>
                    <a:pt x="313" y="3030"/>
                    <a:pt x="305" y="3030"/>
                  </a:cubicBezTo>
                  <a:cubicBezTo>
                    <a:pt x="0" y="3030"/>
                    <a:pt x="3" y="3499"/>
                    <a:pt x="313" y="3499"/>
                  </a:cubicBezTo>
                  <a:cubicBezTo>
                    <a:pt x="318" y="3499"/>
                    <a:pt x="323" y="3498"/>
                    <a:pt x="328" y="3498"/>
                  </a:cubicBezTo>
                  <a:lnTo>
                    <a:pt x="320" y="3490"/>
                  </a:lnTo>
                  <a:lnTo>
                    <a:pt x="1080" y="3490"/>
                  </a:lnTo>
                  <a:cubicBezTo>
                    <a:pt x="930" y="3918"/>
                    <a:pt x="1072" y="4393"/>
                    <a:pt x="1436" y="4670"/>
                  </a:cubicBezTo>
                  <a:lnTo>
                    <a:pt x="1167" y="4884"/>
                  </a:lnTo>
                  <a:lnTo>
                    <a:pt x="787" y="4884"/>
                  </a:lnTo>
                  <a:cubicBezTo>
                    <a:pt x="478" y="4884"/>
                    <a:pt x="478" y="5343"/>
                    <a:pt x="787" y="5343"/>
                  </a:cubicBezTo>
                  <a:lnTo>
                    <a:pt x="1017" y="5343"/>
                  </a:lnTo>
                  <a:lnTo>
                    <a:pt x="1017" y="5572"/>
                  </a:lnTo>
                  <a:cubicBezTo>
                    <a:pt x="1028" y="5719"/>
                    <a:pt x="1139" y="5792"/>
                    <a:pt x="1250" y="5792"/>
                  </a:cubicBezTo>
                  <a:cubicBezTo>
                    <a:pt x="1361" y="5792"/>
                    <a:pt x="1472" y="5719"/>
                    <a:pt x="1484" y="5572"/>
                  </a:cubicBezTo>
                  <a:lnTo>
                    <a:pt x="1484" y="5224"/>
                  </a:lnTo>
                  <a:lnTo>
                    <a:pt x="1927" y="4868"/>
                  </a:lnTo>
                  <a:cubicBezTo>
                    <a:pt x="1975" y="4876"/>
                    <a:pt x="2014" y="4876"/>
                    <a:pt x="2062" y="4884"/>
                  </a:cubicBezTo>
                  <a:cubicBezTo>
                    <a:pt x="2101" y="4884"/>
                    <a:pt x="2141" y="4884"/>
                    <a:pt x="2180" y="4876"/>
                  </a:cubicBezTo>
                  <a:cubicBezTo>
                    <a:pt x="2196" y="5374"/>
                    <a:pt x="2608" y="5778"/>
                    <a:pt x="3107" y="5778"/>
                  </a:cubicBezTo>
                  <a:lnTo>
                    <a:pt x="3107" y="6277"/>
                  </a:lnTo>
                  <a:cubicBezTo>
                    <a:pt x="3095" y="6443"/>
                    <a:pt x="3215" y="6526"/>
                    <a:pt x="3337" y="6526"/>
                  </a:cubicBezTo>
                  <a:cubicBezTo>
                    <a:pt x="3459" y="6526"/>
                    <a:pt x="3582" y="6443"/>
                    <a:pt x="3574" y="6277"/>
                  </a:cubicBezTo>
                  <a:lnTo>
                    <a:pt x="3574" y="5667"/>
                  </a:lnTo>
                  <a:cubicBezTo>
                    <a:pt x="3629" y="5636"/>
                    <a:pt x="3692" y="5596"/>
                    <a:pt x="3740" y="5549"/>
                  </a:cubicBezTo>
                  <a:cubicBezTo>
                    <a:pt x="3835" y="5469"/>
                    <a:pt x="3914" y="5367"/>
                    <a:pt x="3962" y="5256"/>
                  </a:cubicBezTo>
                  <a:cubicBezTo>
                    <a:pt x="4098" y="5318"/>
                    <a:pt x="4242" y="5348"/>
                    <a:pt x="4385" y="5348"/>
                  </a:cubicBezTo>
                  <a:cubicBezTo>
                    <a:pt x="4623" y="5348"/>
                    <a:pt x="4858" y="5264"/>
                    <a:pt x="5046" y="5105"/>
                  </a:cubicBezTo>
                  <a:lnTo>
                    <a:pt x="5197" y="5224"/>
                  </a:lnTo>
                  <a:lnTo>
                    <a:pt x="5197" y="5580"/>
                  </a:lnTo>
                  <a:cubicBezTo>
                    <a:pt x="5205" y="5727"/>
                    <a:pt x="5315" y="5800"/>
                    <a:pt x="5427" y="5800"/>
                  </a:cubicBezTo>
                  <a:cubicBezTo>
                    <a:pt x="5539" y="5800"/>
                    <a:pt x="5652" y="5727"/>
                    <a:pt x="5664" y="5580"/>
                  </a:cubicBezTo>
                  <a:lnTo>
                    <a:pt x="5664" y="5351"/>
                  </a:lnTo>
                  <a:lnTo>
                    <a:pt x="5893" y="5351"/>
                  </a:lnTo>
                  <a:cubicBezTo>
                    <a:pt x="6202" y="5351"/>
                    <a:pt x="6202" y="4884"/>
                    <a:pt x="5893" y="4884"/>
                  </a:cubicBezTo>
                  <a:lnTo>
                    <a:pt x="5513" y="4884"/>
                  </a:lnTo>
                  <a:lnTo>
                    <a:pt x="5331" y="4741"/>
                  </a:lnTo>
                  <a:cubicBezTo>
                    <a:pt x="5498" y="4385"/>
                    <a:pt x="5450" y="3965"/>
                    <a:pt x="5197" y="3657"/>
                  </a:cubicBezTo>
                  <a:cubicBezTo>
                    <a:pt x="5260" y="3609"/>
                    <a:pt x="5315" y="3554"/>
                    <a:pt x="5371" y="3490"/>
                  </a:cubicBezTo>
                  <a:lnTo>
                    <a:pt x="6360" y="3490"/>
                  </a:lnTo>
                  <a:cubicBezTo>
                    <a:pt x="6645" y="3474"/>
                    <a:pt x="6645" y="3047"/>
                    <a:pt x="6360" y="3031"/>
                  </a:cubicBezTo>
                  <a:lnTo>
                    <a:pt x="5608" y="3031"/>
                  </a:lnTo>
                  <a:cubicBezTo>
                    <a:pt x="5735" y="2596"/>
                    <a:pt x="5616" y="2129"/>
                    <a:pt x="5308" y="1796"/>
                  </a:cubicBezTo>
                  <a:lnTo>
                    <a:pt x="5513" y="1638"/>
                  </a:lnTo>
                  <a:lnTo>
                    <a:pt x="5893" y="1638"/>
                  </a:lnTo>
                  <a:cubicBezTo>
                    <a:pt x="6178" y="1614"/>
                    <a:pt x="6178" y="1194"/>
                    <a:pt x="5893" y="1171"/>
                  </a:cubicBezTo>
                  <a:lnTo>
                    <a:pt x="5664" y="1171"/>
                  </a:lnTo>
                  <a:lnTo>
                    <a:pt x="5664" y="941"/>
                  </a:lnTo>
                  <a:cubicBezTo>
                    <a:pt x="5652" y="795"/>
                    <a:pt x="5539" y="721"/>
                    <a:pt x="5427" y="721"/>
                  </a:cubicBezTo>
                  <a:cubicBezTo>
                    <a:pt x="5315" y="721"/>
                    <a:pt x="5205" y="795"/>
                    <a:pt x="5197" y="941"/>
                  </a:cubicBezTo>
                  <a:lnTo>
                    <a:pt x="5197" y="1289"/>
                  </a:lnTo>
                  <a:lnTo>
                    <a:pt x="4912" y="1519"/>
                  </a:lnTo>
                  <a:cubicBezTo>
                    <a:pt x="4745" y="1440"/>
                    <a:pt x="4563" y="1400"/>
                    <a:pt x="4381" y="1400"/>
                  </a:cubicBezTo>
                  <a:cubicBezTo>
                    <a:pt x="4342" y="1400"/>
                    <a:pt x="4302" y="1408"/>
                    <a:pt x="4255" y="1416"/>
                  </a:cubicBezTo>
                  <a:cubicBezTo>
                    <a:pt x="4207" y="1060"/>
                    <a:pt x="3930" y="775"/>
                    <a:pt x="3574" y="719"/>
                  </a:cubicBezTo>
                  <a:lnTo>
                    <a:pt x="3574" y="244"/>
                  </a:lnTo>
                  <a:cubicBezTo>
                    <a:pt x="3582" y="82"/>
                    <a:pt x="3459" y="1"/>
                    <a:pt x="33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6" name="Google Shape;1376;p32"/>
          <p:cNvGrpSpPr/>
          <p:nvPr/>
        </p:nvGrpSpPr>
        <p:grpSpPr>
          <a:xfrm>
            <a:off x="6716520" y="1380335"/>
            <a:ext cx="403415" cy="396078"/>
            <a:chOff x="6700295" y="1425860"/>
            <a:chExt cx="403415" cy="396078"/>
          </a:xfrm>
        </p:grpSpPr>
        <p:sp>
          <p:nvSpPr>
            <p:cNvPr id="1377" name="Google Shape;1377;p32"/>
            <p:cNvSpPr/>
            <p:nvPr/>
          </p:nvSpPr>
          <p:spPr>
            <a:xfrm>
              <a:off x="6810450" y="1551178"/>
              <a:ext cx="15562" cy="15591"/>
            </a:xfrm>
            <a:custGeom>
              <a:rect b="b" l="l" r="r" t="t"/>
              <a:pathLst>
                <a:path extrusionOk="0" h="548" w="547">
                  <a:moveTo>
                    <a:pt x="546" y="231"/>
                  </a:moveTo>
                  <a:cubicBezTo>
                    <a:pt x="546" y="436"/>
                    <a:pt x="293" y="547"/>
                    <a:pt x="150" y="397"/>
                  </a:cubicBezTo>
                  <a:cubicBezTo>
                    <a:pt x="0" y="254"/>
                    <a:pt x="111" y="1"/>
                    <a:pt x="317" y="1"/>
                  </a:cubicBezTo>
                  <a:cubicBezTo>
                    <a:pt x="443" y="1"/>
                    <a:pt x="546" y="104"/>
                    <a:pt x="546" y="231"/>
                  </a:cubicBezTo>
                  <a:close/>
                  <a:moveTo>
                    <a:pt x="546" y="23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32"/>
            <p:cNvSpPr/>
            <p:nvPr/>
          </p:nvSpPr>
          <p:spPr>
            <a:xfrm>
              <a:off x="6700295" y="1518092"/>
              <a:ext cx="238326" cy="303846"/>
            </a:xfrm>
            <a:custGeom>
              <a:rect b="b" l="l" r="r" t="t"/>
              <a:pathLst>
                <a:path extrusionOk="0" h="10680" w="8377">
                  <a:moveTo>
                    <a:pt x="2803" y="1259"/>
                  </a:moveTo>
                  <a:cubicBezTo>
                    <a:pt x="2803" y="1306"/>
                    <a:pt x="2795" y="1354"/>
                    <a:pt x="2795" y="1401"/>
                  </a:cubicBezTo>
                  <a:cubicBezTo>
                    <a:pt x="2795" y="1639"/>
                    <a:pt x="2867" y="1884"/>
                    <a:pt x="2985" y="2090"/>
                  </a:cubicBezTo>
                  <a:lnTo>
                    <a:pt x="2360" y="2090"/>
                  </a:lnTo>
                  <a:cubicBezTo>
                    <a:pt x="2423" y="1774"/>
                    <a:pt x="2574" y="1481"/>
                    <a:pt x="2803" y="1259"/>
                  </a:cubicBezTo>
                  <a:close/>
                  <a:moveTo>
                    <a:pt x="5574" y="1259"/>
                  </a:moveTo>
                  <a:lnTo>
                    <a:pt x="5574" y="1259"/>
                  </a:lnTo>
                  <a:cubicBezTo>
                    <a:pt x="5802" y="1487"/>
                    <a:pt x="5960" y="1769"/>
                    <a:pt x="6016" y="2090"/>
                  </a:cubicBezTo>
                  <a:lnTo>
                    <a:pt x="5392" y="2090"/>
                  </a:lnTo>
                  <a:cubicBezTo>
                    <a:pt x="5519" y="1884"/>
                    <a:pt x="5582" y="1639"/>
                    <a:pt x="5582" y="1401"/>
                  </a:cubicBezTo>
                  <a:cubicBezTo>
                    <a:pt x="5582" y="1354"/>
                    <a:pt x="5582" y="1306"/>
                    <a:pt x="5574" y="1259"/>
                  </a:cubicBezTo>
                  <a:close/>
                  <a:moveTo>
                    <a:pt x="4189" y="467"/>
                  </a:moveTo>
                  <a:cubicBezTo>
                    <a:pt x="4703" y="467"/>
                    <a:pt x="5115" y="887"/>
                    <a:pt x="5115" y="1401"/>
                  </a:cubicBezTo>
                  <a:cubicBezTo>
                    <a:pt x="5115" y="1959"/>
                    <a:pt x="4657" y="2328"/>
                    <a:pt x="4179" y="2328"/>
                  </a:cubicBezTo>
                  <a:cubicBezTo>
                    <a:pt x="3952" y="2328"/>
                    <a:pt x="3720" y="2245"/>
                    <a:pt x="3532" y="2059"/>
                  </a:cubicBezTo>
                  <a:cubicBezTo>
                    <a:pt x="2946" y="1473"/>
                    <a:pt x="3365" y="467"/>
                    <a:pt x="4189" y="467"/>
                  </a:cubicBezTo>
                  <a:close/>
                  <a:moveTo>
                    <a:pt x="6049" y="2557"/>
                  </a:moveTo>
                  <a:lnTo>
                    <a:pt x="6049" y="3016"/>
                  </a:lnTo>
                  <a:lnTo>
                    <a:pt x="2336" y="3016"/>
                  </a:lnTo>
                  <a:lnTo>
                    <a:pt x="2336" y="2557"/>
                  </a:lnTo>
                  <a:lnTo>
                    <a:pt x="3421" y="2557"/>
                  </a:lnTo>
                  <a:cubicBezTo>
                    <a:pt x="3654" y="2712"/>
                    <a:pt x="3922" y="2789"/>
                    <a:pt x="4189" y="2789"/>
                  </a:cubicBezTo>
                  <a:cubicBezTo>
                    <a:pt x="4456" y="2789"/>
                    <a:pt x="4723" y="2712"/>
                    <a:pt x="4957" y="2557"/>
                  </a:cubicBezTo>
                  <a:close/>
                  <a:moveTo>
                    <a:pt x="6049" y="3484"/>
                  </a:moveTo>
                  <a:lnTo>
                    <a:pt x="6049" y="3721"/>
                  </a:lnTo>
                  <a:cubicBezTo>
                    <a:pt x="6049" y="3848"/>
                    <a:pt x="6152" y="3951"/>
                    <a:pt x="6279" y="3951"/>
                  </a:cubicBezTo>
                  <a:cubicBezTo>
                    <a:pt x="6532" y="3951"/>
                    <a:pt x="6738" y="4157"/>
                    <a:pt x="6738" y="4418"/>
                  </a:cubicBezTo>
                  <a:cubicBezTo>
                    <a:pt x="6738" y="4671"/>
                    <a:pt x="6532" y="4877"/>
                    <a:pt x="6279" y="4877"/>
                  </a:cubicBezTo>
                  <a:cubicBezTo>
                    <a:pt x="6152" y="4877"/>
                    <a:pt x="6049" y="4980"/>
                    <a:pt x="6049" y="5107"/>
                  </a:cubicBezTo>
                  <a:lnTo>
                    <a:pt x="6049" y="5677"/>
                  </a:lnTo>
                  <a:cubicBezTo>
                    <a:pt x="6049" y="5811"/>
                    <a:pt x="5986" y="5938"/>
                    <a:pt x="5891" y="6025"/>
                  </a:cubicBezTo>
                  <a:lnTo>
                    <a:pt x="4941" y="6856"/>
                  </a:lnTo>
                  <a:cubicBezTo>
                    <a:pt x="4854" y="6927"/>
                    <a:pt x="4751" y="6967"/>
                    <a:pt x="4640" y="6967"/>
                  </a:cubicBezTo>
                  <a:lnTo>
                    <a:pt x="3737" y="6967"/>
                  </a:lnTo>
                  <a:cubicBezTo>
                    <a:pt x="3635" y="6967"/>
                    <a:pt x="3524" y="6927"/>
                    <a:pt x="3445" y="6848"/>
                  </a:cubicBezTo>
                  <a:lnTo>
                    <a:pt x="2495" y="6025"/>
                  </a:lnTo>
                  <a:cubicBezTo>
                    <a:pt x="2400" y="5938"/>
                    <a:pt x="2336" y="5811"/>
                    <a:pt x="2336" y="5677"/>
                  </a:cubicBezTo>
                  <a:lnTo>
                    <a:pt x="2336" y="5107"/>
                  </a:lnTo>
                  <a:cubicBezTo>
                    <a:pt x="2336" y="4980"/>
                    <a:pt x="2233" y="4877"/>
                    <a:pt x="2099" y="4877"/>
                  </a:cubicBezTo>
                  <a:cubicBezTo>
                    <a:pt x="1481" y="4877"/>
                    <a:pt x="1481" y="3951"/>
                    <a:pt x="2099" y="3951"/>
                  </a:cubicBezTo>
                  <a:cubicBezTo>
                    <a:pt x="2233" y="3951"/>
                    <a:pt x="2336" y="3848"/>
                    <a:pt x="2336" y="3721"/>
                  </a:cubicBezTo>
                  <a:lnTo>
                    <a:pt x="2336" y="3484"/>
                  </a:lnTo>
                  <a:close/>
                  <a:moveTo>
                    <a:pt x="5202" y="7228"/>
                  </a:moveTo>
                  <a:cubicBezTo>
                    <a:pt x="5234" y="7363"/>
                    <a:pt x="5273" y="7497"/>
                    <a:pt x="5321" y="7624"/>
                  </a:cubicBezTo>
                  <a:lnTo>
                    <a:pt x="4878" y="7869"/>
                  </a:lnTo>
                  <a:cubicBezTo>
                    <a:pt x="4751" y="7933"/>
                    <a:pt x="4672" y="8052"/>
                    <a:pt x="4640" y="8186"/>
                  </a:cubicBezTo>
                  <a:lnTo>
                    <a:pt x="4608" y="8360"/>
                  </a:lnTo>
                  <a:lnTo>
                    <a:pt x="3777" y="8360"/>
                  </a:lnTo>
                  <a:lnTo>
                    <a:pt x="3737" y="8186"/>
                  </a:lnTo>
                  <a:cubicBezTo>
                    <a:pt x="3714" y="8052"/>
                    <a:pt x="3627" y="7933"/>
                    <a:pt x="3508" y="7869"/>
                  </a:cubicBezTo>
                  <a:lnTo>
                    <a:pt x="3049" y="7624"/>
                  </a:lnTo>
                  <a:cubicBezTo>
                    <a:pt x="3104" y="7497"/>
                    <a:pt x="3144" y="7363"/>
                    <a:pt x="3167" y="7228"/>
                  </a:cubicBezTo>
                  <a:cubicBezTo>
                    <a:pt x="3334" y="7355"/>
                    <a:pt x="3532" y="7426"/>
                    <a:pt x="3737" y="7426"/>
                  </a:cubicBezTo>
                  <a:lnTo>
                    <a:pt x="4640" y="7426"/>
                  </a:lnTo>
                  <a:cubicBezTo>
                    <a:pt x="4846" y="7426"/>
                    <a:pt x="5044" y="7355"/>
                    <a:pt x="5202" y="7228"/>
                  </a:cubicBezTo>
                  <a:close/>
                  <a:moveTo>
                    <a:pt x="2384" y="8004"/>
                  </a:moveTo>
                  <a:lnTo>
                    <a:pt x="2202" y="8384"/>
                  </a:lnTo>
                  <a:cubicBezTo>
                    <a:pt x="2138" y="8511"/>
                    <a:pt x="2138" y="8661"/>
                    <a:pt x="2202" y="8788"/>
                  </a:cubicBezTo>
                  <a:lnTo>
                    <a:pt x="2867" y="10213"/>
                  </a:lnTo>
                  <a:lnTo>
                    <a:pt x="2107" y="10213"/>
                  </a:lnTo>
                  <a:lnTo>
                    <a:pt x="2107" y="9983"/>
                  </a:lnTo>
                  <a:cubicBezTo>
                    <a:pt x="2118" y="9817"/>
                    <a:pt x="1998" y="9734"/>
                    <a:pt x="1876" y="9734"/>
                  </a:cubicBezTo>
                  <a:cubicBezTo>
                    <a:pt x="1754" y="9734"/>
                    <a:pt x="1632" y="9817"/>
                    <a:pt x="1640" y="9983"/>
                  </a:cubicBezTo>
                  <a:lnTo>
                    <a:pt x="1640" y="10213"/>
                  </a:lnTo>
                  <a:lnTo>
                    <a:pt x="484" y="10213"/>
                  </a:lnTo>
                  <a:cubicBezTo>
                    <a:pt x="523" y="9445"/>
                    <a:pt x="666" y="8883"/>
                    <a:pt x="880" y="8661"/>
                  </a:cubicBezTo>
                  <a:cubicBezTo>
                    <a:pt x="1149" y="8384"/>
                    <a:pt x="1861" y="8147"/>
                    <a:pt x="2384" y="8004"/>
                  </a:cubicBezTo>
                  <a:close/>
                  <a:moveTo>
                    <a:pt x="2867" y="8052"/>
                  </a:moveTo>
                  <a:lnTo>
                    <a:pt x="3294" y="8273"/>
                  </a:lnTo>
                  <a:lnTo>
                    <a:pt x="3674" y="10213"/>
                  </a:lnTo>
                  <a:lnTo>
                    <a:pt x="3381" y="10213"/>
                  </a:lnTo>
                  <a:lnTo>
                    <a:pt x="2613" y="8590"/>
                  </a:lnTo>
                  <a:lnTo>
                    <a:pt x="2867" y="8052"/>
                  </a:lnTo>
                  <a:close/>
                  <a:moveTo>
                    <a:pt x="4513" y="8820"/>
                  </a:moveTo>
                  <a:lnTo>
                    <a:pt x="4228" y="10213"/>
                  </a:lnTo>
                  <a:lnTo>
                    <a:pt x="4149" y="10213"/>
                  </a:lnTo>
                  <a:lnTo>
                    <a:pt x="3872" y="8820"/>
                  </a:lnTo>
                  <a:close/>
                  <a:moveTo>
                    <a:pt x="5519" y="8052"/>
                  </a:moveTo>
                  <a:lnTo>
                    <a:pt x="5772" y="8590"/>
                  </a:lnTo>
                  <a:lnTo>
                    <a:pt x="5004" y="10213"/>
                  </a:lnTo>
                  <a:lnTo>
                    <a:pt x="4703" y="10213"/>
                  </a:lnTo>
                  <a:lnTo>
                    <a:pt x="5099" y="8273"/>
                  </a:lnTo>
                  <a:lnTo>
                    <a:pt x="5519" y="8052"/>
                  </a:lnTo>
                  <a:close/>
                  <a:moveTo>
                    <a:pt x="6002" y="8004"/>
                  </a:moveTo>
                  <a:cubicBezTo>
                    <a:pt x="6524" y="8147"/>
                    <a:pt x="7237" y="8384"/>
                    <a:pt x="7506" y="8669"/>
                  </a:cubicBezTo>
                  <a:lnTo>
                    <a:pt x="7506" y="8661"/>
                  </a:lnTo>
                  <a:cubicBezTo>
                    <a:pt x="7712" y="8875"/>
                    <a:pt x="7862" y="9445"/>
                    <a:pt x="7902" y="10213"/>
                  </a:cubicBezTo>
                  <a:lnTo>
                    <a:pt x="6746" y="10213"/>
                  </a:lnTo>
                  <a:lnTo>
                    <a:pt x="6746" y="9983"/>
                  </a:lnTo>
                  <a:cubicBezTo>
                    <a:pt x="6754" y="9817"/>
                    <a:pt x="6631" y="9734"/>
                    <a:pt x="6509" y="9734"/>
                  </a:cubicBezTo>
                  <a:cubicBezTo>
                    <a:pt x="6388" y="9734"/>
                    <a:pt x="6267" y="9817"/>
                    <a:pt x="6279" y="9983"/>
                  </a:cubicBezTo>
                  <a:lnTo>
                    <a:pt x="6279" y="10213"/>
                  </a:lnTo>
                  <a:lnTo>
                    <a:pt x="5511" y="10213"/>
                  </a:lnTo>
                  <a:lnTo>
                    <a:pt x="6184" y="8788"/>
                  </a:lnTo>
                  <a:cubicBezTo>
                    <a:pt x="6247" y="8661"/>
                    <a:pt x="6247" y="8519"/>
                    <a:pt x="6184" y="8392"/>
                  </a:cubicBezTo>
                  <a:lnTo>
                    <a:pt x="6002" y="8004"/>
                  </a:lnTo>
                  <a:close/>
                  <a:moveTo>
                    <a:pt x="4188" y="0"/>
                  </a:moveTo>
                  <a:cubicBezTo>
                    <a:pt x="3813" y="0"/>
                    <a:pt x="3437" y="151"/>
                    <a:pt x="3160" y="451"/>
                  </a:cubicBezTo>
                  <a:cubicBezTo>
                    <a:pt x="2938" y="554"/>
                    <a:pt x="2732" y="689"/>
                    <a:pt x="2558" y="847"/>
                  </a:cubicBezTo>
                  <a:cubicBezTo>
                    <a:pt x="2130" y="1227"/>
                    <a:pt x="1885" y="1758"/>
                    <a:pt x="1869" y="2328"/>
                  </a:cubicBezTo>
                  <a:lnTo>
                    <a:pt x="1869" y="3515"/>
                  </a:lnTo>
                  <a:cubicBezTo>
                    <a:pt x="935" y="3753"/>
                    <a:pt x="935" y="5075"/>
                    <a:pt x="1869" y="5312"/>
                  </a:cubicBezTo>
                  <a:lnTo>
                    <a:pt x="1869" y="5677"/>
                  </a:lnTo>
                  <a:cubicBezTo>
                    <a:pt x="1869" y="5938"/>
                    <a:pt x="1980" y="6191"/>
                    <a:pt x="2186" y="6365"/>
                  </a:cubicBezTo>
                  <a:lnTo>
                    <a:pt x="2764" y="6872"/>
                  </a:lnTo>
                  <a:cubicBezTo>
                    <a:pt x="2740" y="7070"/>
                    <a:pt x="2692" y="7268"/>
                    <a:pt x="2621" y="7458"/>
                  </a:cubicBezTo>
                  <a:cubicBezTo>
                    <a:pt x="2210" y="7553"/>
                    <a:pt x="1014" y="7854"/>
                    <a:pt x="547" y="8337"/>
                  </a:cubicBezTo>
                  <a:cubicBezTo>
                    <a:pt x="167" y="8717"/>
                    <a:pt x="48" y="9548"/>
                    <a:pt x="17" y="10181"/>
                  </a:cubicBezTo>
                  <a:cubicBezTo>
                    <a:pt x="1" y="10450"/>
                    <a:pt x="207" y="10680"/>
                    <a:pt x="476" y="10680"/>
                  </a:cubicBezTo>
                  <a:lnTo>
                    <a:pt x="7894" y="10680"/>
                  </a:lnTo>
                  <a:cubicBezTo>
                    <a:pt x="8163" y="10680"/>
                    <a:pt x="8377" y="10450"/>
                    <a:pt x="8361" y="10181"/>
                  </a:cubicBezTo>
                  <a:cubicBezTo>
                    <a:pt x="8329" y="9548"/>
                    <a:pt x="8203" y="8717"/>
                    <a:pt x="7830" y="8337"/>
                  </a:cubicBezTo>
                  <a:cubicBezTo>
                    <a:pt x="7363" y="7854"/>
                    <a:pt x="6160" y="7553"/>
                    <a:pt x="5756" y="7458"/>
                  </a:cubicBezTo>
                  <a:cubicBezTo>
                    <a:pt x="5685" y="7268"/>
                    <a:pt x="5638" y="7078"/>
                    <a:pt x="5614" y="6872"/>
                  </a:cubicBezTo>
                  <a:lnTo>
                    <a:pt x="6200" y="6365"/>
                  </a:lnTo>
                  <a:cubicBezTo>
                    <a:pt x="6398" y="6191"/>
                    <a:pt x="6508" y="5938"/>
                    <a:pt x="6508" y="5677"/>
                  </a:cubicBezTo>
                  <a:lnTo>
                    <a:pt x="6508" y="5312"/>
                  </a:lnTo>
                  <a:cubicBezTo>
                    <a:pt x="7435" y="5075"/>
                    <a:pt x="7435" y="3753"/>
                    <a:pt x="6508" y="3515"/>
                  </a:cubicBezTo>
                  <a:lnTo>
                    <a:pt x="6508" y="2320"/>
                  </a:lnTo>
                  <a:cubicBezTo>
                    <a:pt x="6493" y="1758"/>
                    <a:pt x="6247" y="1227"/>
                    <a:pt x="5820" y="847"/>
                  </a:cubicBezTo>
                  <a:cubicBezTo>
                    <a:pt x="5645" y="689"/>
                    <a:pt x="5440" y="554"/>
                    <a:pt x="5210" y="451"/>
                  </a:cubicBezTo>
                  <a:cubicBezTo>
                    <a:pt x="4937" y="151"/>
                    <a:pt x="4563" y="0"/>
                    <a:pt x="41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32"/>
            <p:cNvSpPr/>
            <p:nvPr/>
          </p:nvSpPr>
          <p:spPr>
            <a:xfrm>
              <a:off x="6916508" y="1452261"/>
              <a:ext cx="148907" cy="158267"/>
            </a:xfrm>
            <a:custGeom>
              <a:rect b="b" l="l" r="r" t="t"/>
              <a:pathLst>
                <a:path extrusionOk="0" h="5563" w="5234">
                  <a:moveTo>
                    <a:pt x="2702" y="967"/>
                  </a:moveTo>
                  <a:cubicBezTo>
                    <a:pt x="2841" y="967"/>
                    <a:pt x="2978" y="1060"/>
                    <a:pt x="2978" y="1238"/>
                  </a:cubicBezTo>
                  <a:cubicBezTo>
                    <a:pt x="2978" y="1245"/>
                    <a:pt x="2978" y="1245"/>
                    <a:pt x="2978" y="1245"/>
                  </a:cubicBezTo>
                  <a:cubicBezTo>
                    <a:pt x="2891" y="1301"/>
                    <a:pt x="2803" y="1356"/>
                    <a:pt x="2732" y="1428"/>
                  </a:cubicBezTo>
                  <a:cubicBezTo>
                    <a:pt x="2645" y="1340"/>
                    <a:pt x="2542" y="1269"/>
                    <a:pt x="2423" y="1214"/>
                  </a:cubicBezTo>
                  <a:cubicBezTo>
                    <a:pt x="2446" y="1047"/>
                    <a:pt x="2575" y="967"/>
                    <a:pt x="2702" y="967"/>
                  </a:cubicBezTo>
                  <a:close/>
                  <a:moveTo>
                    <a:pt x="1968" y="1578"/>
                  </a:moveTo>
                  <a:cubicBezTo>
                    <a:pt x="1972" y="1578"/>
                    <a:pt x="1976" y="1578"/>
                    <a:pt x="1980" y="1578"/>
                  </a:cubicBezTo>
                  <a:cubicBezTo>
                    <a:pt x="2036" y="1578"/>
                    <a:pt x="2091" y="1586"/>
                    <a:pt x="2138" y="1594"/>
                  </a:cubicBezTo>
                  <a:cubicBezTo>
                    <a:pt x="2265" y="1633"/>
                    <a:pt x="2376" y="1713"/>
                    <a:pt x="2455" y="1815"/>
                  </a:cubicBezTo>
                  <a:cubicBezTo>
                    <a:pt x="2392" y="1958"/>
                    <a:pt x="2360" y="2108"/>
                    <a:pt x="2368" y="2267"/>
                  </a:cubicBezTo>
                  <a:cubicBezTo>
                    <a:pt x="2368" y="2298"/>
                    <a:pt x="2368" y="2338"/>
                    <a:pt x="2376" y="2370"/>
                  </a:cubicBezTo>
                  <a:cubicBezTo>
                    <a:pt x="2257" y="2401"/>
                    <a:pt x="2146" y="2465"/>
                    <a:pt x="2051" y="2544"/>
                  </a:cubicBezTo>
                  <a:cubicBezTo>
                    <a:pt x="1885" y="2409"/>
                    <a:pt x="1679" y="2346"/>
                    <a:pt x="1473" y="2346"/>
                  </a:cubicBezTo>
                  <a:lnTo>
                    <a:pt x="1426" y="2346"/>
                  </a:lnTo>
                  <a:cubicBezTo>
                    <a:pt x="1301" y="1970"/>
                    <a:pt x="1579" y="1578"/>
                    <a:pt x="1968" y="1578"/>
                  </a:cubicBezTo>
                  <a:close/>
                  <a:moveTo>
                    <a:pt x="3508" y="1581"/>
                  </a:moveTo>
                  <a:cubicBezTo>
                    <a:pt x="3858" y="1581"/>
                    <a:pt x="4203" y="1844"/>
                    <a:pt x="4213" y="2267"/>
                  </a:cubicBezTo>
                  <a:lnTo>
                    <a:pt x="4205" y="2267"/>
                  </a:lnTo>
                  <a:cubicBezTo>
                    <a:pt x="4213" y="2496"/>
                    <a:pt x="4094" y="2710"/>
                    <a:pt x="3904" y="2837"/>
                  </a:cubicBezTo>
                  <a:cubicBezTo>
                    <a:pt x="3785" y="2781"/>
                    <a:pt x="3651" y="2750"/>
                    <a:pt x="3516" y="2750"/>
                  </a:cubicBezTo>
                  <a:cubicBezTo>
                    <a:pt x="3461" y="2750"/>
                    <a:pt x="3397" y="2758"/>
                    <a:pt x="3334" y="2765"/>
                  </a:cubicBezTo>
                  <a:cubicBezTo>
                    <a:pt x="3223" y="2575"/>
                    <a:pt x="3049" y="2441"/>
                    <a:pt x="2835" y="2378"/>
                  </a:cubicBezTo>
                  <a:cubicBezTo>
                    <a:pt x="2835" y="2338"/>
                    <a:pt x="2827" y="2306"/>
                    <a:pt x="2827" y="2267"/>
                  </a:cubicBezTo>
                  <a:cubicBezTo>
                    <a:pt x="2827" y="2140"/>
                    <a:pt x="2867" y="2021"/>
                    <a:pt x="2930" y="1910"/>
                  </a:cubicBezTo>
                  <a:cubicBezTo>
                    <a:pt x="2938" y="1903"/>
                    <a:pt x="2938" y="1887"/>
                    <a:pt x="2946" y="1879"/>
                  </a:cubicBezTo>
                  <a:cubicBezTo>
                    <a:pt x="3090" y="1673"/>
                    <a:pt x="3300" y="1581"/>
                    <a:pt x="3508" y="1581"/>
                  </a:cubicBezTo>
                  <a:close/>
                  <a:moveTo>
                    <a:pt x="2629" y="2805"/>
                  </a:moveTo>
                  <a:cubicBezTo>
                    <a:pt x="2748" y="2813"/>
                    <a:pt x="2851" y="2876"/>
                    <a:pt x="2914" y="2971"/>
                  </a:cubicBezTo>
                  <a:cubicBezTo>
                    <a:pt x="2732" y="3122"/>
                    <a:pt x="2613" y="3335"/>
                    <a:pt x="2582" y="3565"/>
                  </a:cubicBezTo>
                  <a:cubicBezTo>
                    <a:pt x="2487" y="3565"/>
                    <a:pt x="2392" y="3525"/>
                    <a:pt x="2321" y="3454"/>
                  </a:cubicBezTo>
                  <a:cubicBezTo>
                    <a:pt x="2313" y="3446"/>
                    <a:pt x="2313" y="3438"/>
                    <a:pt x="2305" y="3430"/>
                  </a:cubicBezTo>
                  <a:cubicBezTo>
                    <a:pt x="2202" y="3312"/>
                    <a:pt x="2186" y="3138"/>
                    <a:pt x="2265" y="3003"/>
                  </a:cubicBezTo>
                  <a:cubicBezTo>
                    <a:pt x="2336" y="2876"/>
                    <a:pt x="2463" y="2805"/>
                    <a:pt x="2606" y="2805"/>
                  </a:cubicBezTo>
                  <a:close/>
                  <a:moveTo>
                    <a:pt x="1473" y="2813"/>
                  </a:moveTo>
                  <a:cubicBezTo>
                    <a:pt x="1592" y="2813"/>
                    <a:pt x="1703" y="2853"/>
                    <a:pt x="1790" y="2932"/>
                  </a:cubicBezTo>
                  <a:cubicBezTo>
                    <a:pt x="1766" y="3019"/>
                    <a:pt x="1751" y="3106"/>
                    <a:pt x="1751" y="3193"/>
                  </a:cubicBezTo>
                  <a:cubicBezTo>
                    <a:pt x="1751" y="3328"/>
                    <a:pt x="1782" y="3470"/>
                    <a:pt x="1846" y="3589"/>
                  </a:cubicBezTo>
                  <a:cubicBezTo>
                    <a:pt x="1806" y="3644"/>
                    <a:pt x="1758" y="3684"/>
                    <a:pt x="1703" y="3723"/>
                  </a:cubicBezTo>
                  <a:cubicBezTo>
                    <a:pt x="1628" y="3763"/>
                    <a:pt x="1550" y="3782"/>
                    <a:pt x="1474" y="3782"/>
                  </a:cubicBezTo>
                  <a:cubicBezTo>
                    <a:pt x="1217" y="3782"/>
                    <a:pt x="983" y="3576"/>
                    <a:pt x="983" y="3296"/>
                  </a:cubicBezTo>
                  <a:lnTo>
                    <a:pt x="991" y="3296"/>
                  </a:lnTo>
                  <a:cubicBezTo>
                    <a:pt x="991" y="3161"/>
                    <a:pt x="1038" y="3035"/>
                    <a:pt x="1133" y="2948"/>
                  </a:cubicBezTo>
                  <a:cubicBezTo>
                    <a:pt x="1196" y="2884"/>
                    <a:pt x="1268" y="2845"/>
                    <a:pt x="1355" y="2829"/>
                  </a:cubicBezTo>
                  <a:cubicBezTo>
                    <a:pt x="1386" y="2813"/>
                    <a:pt x="1426" y="2813"/>
                    <a:pt x="1473" y="2813"/>
                  </a:cubicBezTo>
                  <a:close/>
                  <a:moveTo>
                    <a:pt x="3510" y="3211"/>
                  </a:moveTo>
                  <a:cubicBezTo>
                    <a:pt x="3759" y="3211"/>
                    <a:pt x="3999" y="3404"/>
                    <a:pt x="3999" y="3700"/>
                  </a:cubicBezTo>
                  <a:cubicBezTo>
                    <a:pt x="3999" y="3969"/>
                    <a:pt x="3785" y="4183"/>
                    <a:pt x="3516" y="4183"/>
                  </a:cubicBezTo>
                  <a:cubicBezTo>
                    <a:pt x="3081" y="4183"/>
                    <a:pt x="2867" y="3660"/>
                    <a:pt x="3176" y="3351"/>
                  </a:cubicBezTo>
                  <a:cubicBezTo>
                    <a:pt x="3272" y="3254"/>
                    <a:pt x="3392" y="3211"/>
                    <a:pt x="3510" y="3211"/>
                  </a:cubicBezTo>
                  <a:close/>
                  <a:moveTo>
                    <a:pt x="2178" y="3921"/>
                  </a:moveTo>
                  <a:cubicBezTo>
                    <a:pt x="2305" y="3993"/>
                    <a:pt x="2447" y="4032"/>
                    <a:pt x="2590" y="4040"/>
                  </a:cubicBezTo>
                  <a:lnTo>
                    <a:pt x="2629" y="4040"/>
                  </a:lnTo>
                  <a:cubicBezTo>
                    <a:pt x="2669" y="4127"/>
                    <a:pt x="2716" y="4214"/>
                    <a:pt x="2772" y="4293"/>
                  </a:cubicBezTo>
                  <a:cubicBezTo>
                    <a:pt x="2756" y="4365"/>
                    <a:pt x="2716" y="4428"/>
                    <a:pt x="2661" y="4475"/>
                  </a:cubicBezTo>
                  <a:cubicBezTo>
                    <a:pt x="2613" y="4515"/>
                    <a:pt x="2566" y="4539"/>
                    <a:pt x="2511" y="4555"/>
                  </a:cubicBezTo>
                  <a:cubicBezTo>
                    <a:pt x="2479" y="4570"/>
                    <a:pt x="2439" y="4578"/>
                    <a:pt x="2400" y="4578"/>
                  </a:cubicBezTo>
                  <a:cubicBezTo>
                    <a:pt x="2186" y="4570"/>
                    <a:pt x="2004" y="4396"/>
                    <a:pt x="2004" y="4183"/>
                  </a:cubicBezTo>
                  <a:lnTo>
                    <a:pt x="2012" y="4183"/>
                  </a:lnTo>
                  <a:cubicBezTo>
                    <a:pt x="2012" y="4135"/>
                    <a:pt x="2020" y="4095"/>
                    <a:pt x="2028" y="4056"/>
                  </a:cubicBezTo>
                  <a:cubicBezTo>
                    <a:pt x="2083" y="4016"/>
                    <a:pt x="2131" y="3969"/>
                    <a:pt x="2178" y="3921"/>
                  </a:cubicBezTo>
                  <a:close/>
                  <a:moveTo>
                    <a:pt x="2617" y="1"/>
                  </a:moveTo>
                  <a:cubicBezTo>
                    <a:pt x="2501" y="1"/>
                    <a:pt x="2384" y="78"/>
                    <a:pt x="2384" y="232"/>
                  </a:cubicBezTo>
                  <a:lnTo>
                    <a:pt x="2384" y="572"/>
                  </a:lnTo>
                  <a:cubicBezTo>
                    <a:pt x="2162" y="675"/>
                    <a:pt x="2012" y="881"/>
                    <a:pt x="1964" y="1119"/>
                  </a:cubicBezTo>
                  <a:cubicBezTo>
                    <a:pt x="1727" y="1119"/>
                    <a:pt x="1489" y="1214"/>
                    <a:pt x="1307" y="1372"/>
                  </a:cubicBezTo>
                  <a:lnTo>
                    <a:pt x="1228" y="1293"/>
                  </a:lnTo>
                  <a:lnTo>
                    <a:pt x="1228" y="929"/>
                  </a:lnTo>
                  <a:cubicBezTo>
                    <a:pt x="1216" y="782"/>
                    <a:pt x="1103" y="709"/>
                    <a:pt x="991" y="709"/>
                  </a:cubicBezTo>
                  <a:cubicBezTo>
                    <a:pt x="880" y="709"/>
                    <a:pt x="769" y="782"/>
                    <a:pt x="761" y="929"/>
                  </a:cubicBezTo>
                  <a:lnTo>
                    <a:pt x="761" y="1158"/>
                  </a:lnTo>
                  <a:lnTo>
                    <a:pt x="531" y="1158"/>
                  </a:lnTo>
                  <a:cubicBezTo>
                    <a:pt x="524" y="1158"/>
                    <a:pt x="516" y="1158"/>
                    <a:pt x="509" y="1158"/>
                  </a:cubicBezTo>
                  <a:cubicBezTo>
                    <a:pt x="206" y="1158"/>
                    <a:pt x="206" y="1618"/>
                    <a:pt x="509" y="1618"/>
                  </a:cubicBezTo>
                  <a:cubicBezTo>
                    <a:pt x="516" y="1618"/>
                    <a:pt x="524" y="1618"/>
                    <a:pt x="531" y="1618"/>
                  </a:cubicBezTo>
                  <a:lnTo>
                    <a:pt x="895" y="1618"/>
                  </a:lnTo>
                  <a:lnTo>
                    <a:pt x="1022" y="1744"/>
                  </a:lnTo>
                  <a:cubicBezTo>
                    <a:pt x="911" y="1974"/>
                    <a:pt x="903" y="2243"/>
                    <a:pt x="983" y="2480"/>
                  </a:cubicBezTo>
                  <a:cubicBezTo>
                    <a:pt x="943" y="2504"/>
                    <a:pt x="911" y="2528"/>
                    <a:pt x="880" y="2552"/>
                  </a:cubicBezTo>
                  <a:lnTo>
                    <a:pt x="286" y="2552"/>
                  </a:lnTo>
                  <a:cubicBezTo>
                    <a:pt x="1" y="2568"/>
                    <a:pt x="1" y="2995"/>
                    <a:pt x="286" y="3011"/>
                  </a:cubicBezTo>
                  <a:lnTo>
                    <a:pt x="555" y="3011"/>
                  </a:lnTo>
                  <a:cubicBezTo>
                    <a:pt x="452" y="3335"/>
                    <a:pt x="531" y="3692"/>
                    <a:pt x="769" y="3937"/>
                  </a:cubicBezTo>
                  <a:lnTo>
                    <a:pt x="531" y="3937"/>
                  </a:lnTo>
                  <a:cubicBezTo>
                    <a:pt x="526" y="3937"/>
                    <a:pt x="521" y="3937"/>
                    <a:pt x="516" y="3937"/>
                  </a:cubicBezTo>
                  <a:cubicBezTo>
                    <a:pt x="206" y="3937"/>
                    <a:pt x="204" y="4405"/>
                    <a:pt x="509" y="4405"/>
                  </a:cubicBezTo>
                  <a:cubicBezTo>
                    <a:pt x="516" y="4405"/>
                    <a:pt x="524" y="4405"/>
                    <a:pt x="531" y="4404"/>
                  </a:cubicBezTo>
                  <a:lnTo>
                    <a:pt x="761" y="4404"/>
                  </a:lnTo>
                  <a:lnTo>
                    <a:pt x="761" y="4634"/>
                  </a:lnTo>
                  <a:cubicBezTo>
                    <a:pt x="753" y="4800"/>
                    <a:pt x="876" y="4883"/>
                    <a:pt x="997" y="4883"/>
                  </a:cubicBezTo>
                  <a:cubicBezTo>
                    <a:pt x="1119" y="4883"/>
                    <a:pt x="1240" y="4800"/>
                    <a:pt x="1228" y="4634"/>
                  </a:cubicBezTo>
                  <a:lnTo>
                    <a:pt x="1228" y="4270"/>
                  </a:lnTo>
                  <a:lnTo>
                    <a:pt x="1276" y="4222"/>
                  </a:lnTo>
                  <a:cubicBezTo>
                    <a:pt x="1339" y="4238"/>
                    <a:pt x="1410" y="4238"/>
                    <a:pt x="1473" y="4238"/>
                  </a:cubicBezTo>
                  <a:lnTo>
                    <a:pt x="1553" y="4238"/>
                  </a:lnTo>
                  <a:cubicBezTo>
                    <a:pt x="1584" y="4681"/>
                    <a:pt x="1948" y="5030"/>
                    <a:pt x="2392" y="5038"/>
                  </a:cubicBezTo>
                  <a:lnTo>
                    <a:pt x="2392" y="5330"/>
                  </a:lnTo>
                  <a:cubicBezTo>
                    <a:pt x="2392" y="5485"/>
                    <a:pt x="2507" y="5562"/>
                    <a:pt x="2621" y="5562"/>
                  </a:cubicBezTo>
                  <a:cubicBezTo>
                    <a:pt x="2736" y="5562"/>
                    <a:pt x="2851" y="5485"/>
                    <a:pt x="2851" y="5330"/>
                  </a:cubicBezTo>
                  <a:lnTo>
                    <a:pt x="2851" y="4911"/>
                  </a:lnTo>
                  <a:cubicBezTo>
                    <a:pt x="2891" y="4879"/>
                    <a:pt x="2938" y="4855"/>
                    <a:pt x="2970" y="4824"/>
                  </a:cubicBezTo>
                  <a:cubicBezTo>
                    <a:pt x="3049" y="4753"/>
                    <a:pt x="3112" y="4673"/>
                    <a:pt x="3160" y="4578"/>
                  </a:cubicBezTo>
                  <a:cubicBezTo>
                    <a:pt x="3273" y="4627"/>
                    <a:pt x="3392" y="4650"/>
                    <a:pt x="3512" y="4650"/>
                  </a:cubicBezTo>
                  <a:cubicBezTo>
                    <a:pt x="3686" y="4650"/>
                    <a:pt x="3860" y="4601"/>
                    <a:pt x="4015" y="4507"/>
                  </a:cubicBezTo>
                  <a:lnTo>
                    <a:pt x="4015" y="4634"/>
                  </a:lnTo>
                  <a:cubicBezTo>
                    <a:pt x="4003" y="4800"/>
                    <a:pt x="4124" y="4883"/>
                    <a:pt x="4244" y="4883"/>
                  </a:cubicBezTo>
                  <a:cubicBezTo>
                    <a:pt x="4365" y="4883"/>
                    <a:pt x="4486" y="4800"/>
                    <a:pt x="4474" y="4634"/>
                  </a:cubicBezTo>
                  <a:lnTo>
                    <a:pt x="4474" y="4404"/>
                  </a:lnTo>
                  <a:lnTo>
                    <a:pt x="4711" y="4404"/>
                  </a:lnTo>
                  <a:cubicBezTo>
                    <a:pt x="4719" y="4405"/>
                    <a:pt x="4726" y="4405"/>
                    <a:pt x="4733" y="4405"/>
                  </a:cubicBezTo>
                  <a:cubicBezTo>
                    <a:pt x="5031" y="4405"/>
                    <a:pt x="5029" y="3937"/>
                    <a:pt x="4726" y="3937"/>
                  </a:cubicBezTo>
                  <a:cubicBezTo>
                    <a:pt x="4721" y="3937"/>
                    <a:pt x="4716" y="3937"/>
                    <a:pt x="4711" y="3937"/>
                  </a:cubicBezTo>
                  <a:lnTo>
                    <a:pt x="4434" y="3937"/>
                  </a:lnTo>
                  <a:cubicBezTo>
                    <a:pt x="4513" y="3660"/>
                    <a:pt x="4458" y="3367"/>
                    <a:pt x="4276" y="3138"/>
                  </a:cubicBezTo>
                  <a:cubicBezTo>
                    <a:pt x="4323" y="3098"/>
                    <a:pt x="4363" y="3058"/>
                    <a:pt x="4403" y="3011"/>
                  </a:cubicBezTo>
                  <a:lnTo>
                    <a:pt x="4941" y="3011"/>
                  </a:lnTo>
                  <a:cubicBezTo>
                    <a:pt x="5234" y="2995"/>
                    <a:pt x="5234" y="2568"/>
                    <a:pt x="4941" y="2544"/>
                  </a:cubicBezTo>
                  <a:lnTo>
                    <a:pt x="4640" y="2544"/>
                  </a:lnTo>
                  <a:cubicBezTo>
                    <a:pt x="4719" y="2227"/>
                    <a:pt x="4664" y="1887"/>
                    <a:pt x="4474" y="1618"/>
                  </a:cubicBezTo>
                  <a:lnTo>
                    <a:pt x="4711" y="1618"/>
                  </a:lnTo>
                  <a:cubicBezTo>
                    <a:pt x="4719" y="1618"/>
                    <a:pt x="4726" y="1618"/>
                    <a:pt x="4733" y="1618"/>
                  </a:cubicBezTo>
                  <a:cubicBezTo>
                    <a:pt x="5029" y="1618"/>
                    <a:pt x="5029" y="1158"/>
                    <a:pt x="4733" y="1158"/>
                  </a:cubicBezTo>
                  <a:cubicBezTo>
                    <a:pt x="4726" y="1158"/>
                    <a:pt x="4719" y="1158"/>
                    <a:pt x="4711" y="1158"/>
                  </a:cubicBezTo>
                  <a:lnTo>
                    <a:pt x="4474" y="1158"/>
                  </a:lnTo>
                  <a:lnTo>
                    <a:pt x="4474" y="929"/>
                  </a:lnTo>
                  <a:cubicBezTo>
                    <a:pt x="4466" y="782"/>
                    <a:pt x="4355" y="709"/>
                    <a:pt x="4244" y="709"/>
                  </a:cubicBezTo>
                  <a:cubicBezTo>
                    <a:pt x="4133" y="709"/>
                    <a:pt x="4023" y="782"/>
                    <a:pt x="4015" y="929"/>
                  </a:cubicBezTo>
                  <a:lnTo>
                    <a:pt x="4015" y="1230"/>
                  </a:lnTo>
                  <a:cubicBezTo>
                    <a:pt x="3856" y="1158"/>
                    <a:pt x="3690" y="1119"/>
                    <a:pt x="3516" y="1119"/>
                  </a:cubicBezTo>
                  <a:cubicBezTo>
                    <a:pt x="3492" y="1119"/>
                    <a:pt x="3461" y="1119"/>
                    <a:pt x="3429" y="1127"/>
                  </a:cubicBezTo>
                  <a:cubicBezTo>
                    <a:pt x="3381" y="818"/>
                    <a:pt x="3152" y="580"/>
                    <a:pt x="2851" y="517"/>
                  </a:cubicBezTo>
                  <a:lnTo>
                    <a:pt x="2851" y="232"/>
                  </a:lnTo>
                  <a:cubicBezTo>
                    <a:pt x="2851" y="78"/>
                    <a:pt x="2734" y="1"/>
                    <a:pt x="26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32"/>
            <p:cNvSpPr/>
            <p:nvPr/>
          </p:nvSpPr>
          <p:spPr>
            <a:xfrm>
              <a:off x="6873521" y="1425860"/>
              <a:ext cx="230189" cy="230559"/>
            </a:xfrm>
            <a:custGeom>
              <a:rect b="b" l="l" r="r" t="t"/>
              <a:pathLst>
                <a:path extrusionOk="0" h="8104" w="8091">
                  <a:moveTo>
                    <a:pt x="4118" y="460"/>
                  </a:moveTo>
                  <a:cubicBezTo>
                    <a:pt x="5874" y="460"/>
                    <a:pt x="7316" y="1865"/>
                    <a:pt x="7362" y="3630"/>
                  </a:cubicBezTo>
                  <a:cubicBezTo>
                    <a:pt x="7402" y="5451"/>
                    <a:pt x="5953" y="6947"/>
                    <a:pt x="4132" y="6955"/>
                  </a:cubicBezTo>
                  <a:cubicBezTo>
                    <a:pt x="3998" y="6955"/>
                    <a:pt x="3855" y="6947"/>
                    <a:pt x="3721" y="6931"/>
                  </a:cubicBezTo>
                  <a:cubicBezTo>
                    <a:pt x="3710" y="6930"/>
                    <a:pt x="3700" y="6929"/>
                    <a:pt x="3689" y="6929"/>
                  </a:cubicBezTo>
                  <a:cubicBezTo>
                    <a:pt x="3637" y="6929"/>
                    <a:pt x="3586" y="6946"/>
                    <a:pt x="3547" y="6979"/>
                  </a:cubicBezTo>
                  <a:cubicBezTo>
                    <a:pt x="3095" y="7311"/>
                    <a:pt x="2557" y="7533"/>
                    <a:pt x="1995" y="7612"/>
                  </a:cubicBezTo>
                  <a:cubicBezTo>
                    <a:pt x="2161" y="7304"/>
                    <a:pt x="2296" y="6979"/>
                    <a:pt x="2391" y="6646"/>
                  </a:cubicBezTo>
                  <a:cubicBezTo>
                    <a:pt x="2422" y="6551"/>
                    <a:pt x="2383" y="6448"/>
                    <a:pt x="2304" y="6393"/>
                  </a:cubicBezTo>
                  <a:cubicBezTo>
                    <a:pt x="1393" y="5776"/>
                    <a:pt x="863" y="4738"/>
                    <a:pt x="886" y="3638"/>
                  </a:cubicBezTo>
                  <a:cubicBezTo>
                    <a:pt x="942" y="1944"/>
                    <a:pt x="2280" y="566"/>
                    <a:pt x="3974" y="463"/>
                  </a:cubicBezTo>
                  <a:cubicBezTo>
                    <a:pt x="4022" y="461"/>
                    <a:pt x="4070" y="460"/>
                    <a:pt x="4118" y="460"/>
                  </a:cubicBezTo>
                  <a:close/>
                  <a:moveTo>
                    <a:pt x="4129" y="1"/>
                  </a:moveTo>
                  <a:cubicBezTo>
                    <a:pt x="2783" y="1"/>
                    <a:pt x="1502" y="734"/>
                    <a:pt x="847" y="1983"/>
                  </a:cubicBezTo>
                  <a:cubicBezTo>
                    <a:pt x="0" y="3590"/>
                    <a:pt x="443" y="5576"/>
                    <a:pt x="1898" y="6676"/>
                  </a:cubicBezTo>
                  <a:lnTo>
                    <a:pt x="1898" y="6676"/>
                  </a:lnTo>
                  <a:cubicBezTo>
                    <a:pt x="1787" y="6991"/>
                    <a:pt x="1645" y="7298"/>
                    <a:pt x="1480" y="7589"/>
                  </a:cubicBezTo>
                  <a:cubicBezTo>
                    <a:pt x="1354" y="7818"/>
                    <a:pt x="1520" y="8103"/>
                    <a:pt x="1789" y="8103"/>
                  </a:cubicBezTo>
                  <a:lnTo>
                    <a:pt x="1821" y="8103"/>
                  </a:lnTo>
                  <a:cubicBezTo>
                    <a:pt x="2517" y="8040"/>
                    <a:pt x="3182" y="7802"/>
                    <a:pt x="3752" y="7399"/>
                  </a:cubicBezTo>
                  <a:cubicBezTo>
                    <a:pt x="3879" y="7414"/>
                    <a:pt x="4006" y="7422"/>
                    <a:pt x="4132" y="7422"/>
                  </a:cubicBezTo>
                  <a:cubicBezTo>
                    <a:pt x="5953" y="7422"/>
                    <a:pt x="7505" y="6100"/>
                    <a:pt x="7798" y="4311"/>
                  </a:cubicBezTo>
                  <a:cubicBezTo>
                    <a:pt x="8091" y="2514"/>
                    <a:pt x="7038" y="772"/>
                    <a:pt x="5312" y="194"/>
                  </a:cubicBezTo>
                  <a:cubicBezTo>
                    <a:pt x="4921" y="63"/>
                    <a:pt x="4523" y="1"/>
                    <a:pt x="41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1" name="Google Shape;1381;p32"/>
          <p:cNvGrpSpPr/>
          <p:nvPr/>
        </p:nvGrpSpPr>
        <p:grpSpPr>
          <a:xfrm>
            <a:off x="4076642" y="1425746"/>
            <a:ext cx="350049" cy="396195"/>
            <a:chOff x="4076642" y="1425746"/>
            <a:chExt cx="350049" cy="396195"/>
          </a:xfrm>
        </p:grpSpPr>
        <p:sp>
          <p:nvSpPr>
            <p:cNvPr id="1382" name="Google Shape;1382;p32"/>
            <p:cNvSpPr/>
            <p:nvPr/>
          </p:nvSpPr>
          <p:spPr>
            <a:xfrm>
              <a:off x="4076642" y="1425746"/>
              <a:ext cx="350049" cy="396195"/>
            </a:xfrm>
            <a:custGeom>
              <a:rect b="b" l="l" r="r" t="t"/>
              <a:pathLst>
                <a:path extrusionOk="0" h="13926" w="12304">
                  <a:moveTo>
                    <a:pt x="11836" y="459"/>
                  </a:moveTo>
                  <a:lnTo>
                    <a:pt x="11836" y="9746"/>
                  </a:lnTo>
                  <a:lnTo>
                    <a:pt x="2558" y="9746"/>
                  </a:lnTo>
                  <a:lnTo>
                    <a:pt x="2558" y="459"/>
                  </a:lnTo>
                  <a:close/>
                  <a:moveTo>
                    <a:pt x="2091" y="467"/>
                  </a:moveTo>
                  <a:lnTo>
                    <a:pt x="2091" y="9746"/>
                  </a:lnTo>
                  <a:cubicBezTo>
                    <a:pt x="1457" y="9746"/>
                    <a:pt x="864" y="10031"/>
                    <a:pt x="468" y="10522"/>
                  </a:cubicBezTo>
                  <a:lnTo>
                    <a:pt x="468" y="2185"/>
                  </a:lnTo>
                  <a:cubicBezTo>
                    <a:pt x="476" y="1283"/>
                    <a:pt x="1188" y="531"/>
                    <a:pt x="2091" y="467"/>
                  </a:cubicBezTo>
                  <a:close/>
                  <a:moveTo>
                    <a:pt x="2122" y="11139"/>
                  </a:moveTo>
                  <a:cubicBezTo>
                    <a:pt x="2127" y="11139"/>
                    <a:pt x="2133" y="11139"/>
                    <a:pt x="2138" y="11139"/>
                  </a:cubicBezTo>
                  <a:lnTo>
                    <a:pt x="11377" y="11139"/>
                  </a:lnTo>
                  <a:lnTo>
                    <a:pt x="11377" y="12533"/>
                  </a:lnTo>
                  <a:lnTo>
                    <a:pt x="2091" y="12533"/>
                  </a:lnTo>
                  <a:cubicBezTo>
                    <a:pt x="1893" y="12533"/>
                    <a:pt x="1711" y="12446"/>
                    <a:pt x="1576" y="12303"/>
                  </a:cubicBezTo>
                  <a:cubicBezTo>
                    <a:pt x="1441" y="12153"/>
                    <a:pt x="1378" y="11963"/>
                    <a:pt x="1402" y="11765"/>
                  </a:cubicBezTo>
                  <a:cubicBezTo>
                    <a:pt x="1449" y="11406"/>
                    <a:pt x="1757" y="11139"/>
                    <a:pt x="2122" y="11139"/>
                  </a:cubicBezTo>
                  <a:close/>
                  <a:moveTo>
                    <a:pt x="11836" y="10213"/>
                  </a:moveTo>
                  <a:lnTo>
                    <a:pt x="11836" y="10672"/>
                  </a:lnTo>
                  <a:lnTo>
                    <a:pt x="2138" y="10672"/>
                  </a:lnTo>
                  <a:cubicBezTo>
                    <a:pt x="1529" y="10672"/>
                    <a:pt x="1014" y="11115"/>
                    <a:pt x="935" y="11717"/>
                  </a:cubicBezTo>
                  <a:cubicBezTo>
                    <a:pt x="871" y="12398"/>
                    <a:pt x="1410" y="12992"/>
                    <a:pt x="2091" y="12992"/>
                  </a:cubicBezTo>
                  <a:lnTo>
                    <a:pt x="11836" y="12992"/>
                  </a:lnTo>
                  <a:lnTo>
                    <a:pt x="11836" y="13459"/>
                  </a:lnTo>
                  <a:lnTo>
                    <a:pt x="2091" y="13459"/>
                  </a:lnTo>
                  <a:cubicBezTo>
                    <a:pt x="1212" y="13435"/>
                    <a:pt x="507" y="12715"/>
                    <a:pt x="507" y="11836"/>
                  </a:cubicBezTo>
                  <a:cubicBezTo>
                    <a:pt x="507" y="10949"/>
                    <a:pt x="1212" y="10229"/>
                    <a:pt x="2091" y="10213"/>
                  </a:cubicBezTo>
                  <a:close/>
                  <a:moveTo>
                    <a:pt x="2209" y="0"/>
                  </a:moveTo>
                  <a:cubicBezTo>
                    <a:pt x="998" y="0"/>
                    <a:pt x="16" y="974"/>
                    <a:pt x="9" y="2185"/>
                  </a:cubicBezTo>
                  <a:lnTo>
                    <a:pt x="9" y="11701"/>
                  </a:lnTo>
                  <a:cubicBezTo>
                    <a:pt x="1" y="11709"/>
                    <a:pt x="1" y="11717"/>
                    <a:pt x="9" y="11733"/>
                  </a:cubicBezTo>
                  <a:lnTo>
                    <a:pt x="9" y="11836"/>
                  </a:lnTo>
                  <a:cubicBezTo>
                    <a:pt x="9" y="12984"/>
                    <a:pt x="943" y="13918"/>
                    <a:pt x="2091" y="13926"/>
                  </a:cubicBezTo>
                  <a:lnTo>
                    <a:pt x="11836" y="13926"/>
                  </a:lnTo>
                  <a:cubicBezTo>
                    <a:pt x="12098" y="13926"/>
                    <a:pt x="12303" y="13712"/>
                    <a:pt x="12303" y="13459"/>
                  </a:cubicBezTo>
                  <a:lnTo>
                    <a:pt x="12303" y="12992"/>
                  </a:lnTo>
                  <a:cubicBezTo>
                    <a:pt x="12303" y="12738"/>
                    <a:pt x="12098" y="12533"/>
                    <a:pt x="11836" y="12533"/>
                  </a:cubicBezTo>
                  <a:lnTo>
                    <a:pt x="11836" y="11139"/>
                  </a:lnTo>
                  <a:cubicBezTo>
                    <a:pt x="12098" y="11139"/>
                    <a:pt x="12303" y="10933"/>
                    <a:pt x="12303" y="10672"/>
                  </a:cubicBezTo>
                  <a:lnTo>
                    <a:pt x="12303" y="467"/>
                  </a:lnTo>
                  <a:cubicBezTo>
                    <a:pt x="12303" y="206"/>
                    <a:pt x="12098" y="0"/>
                    <a:pt x="118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32"/>
            <p:cNvSpPr/>
            <p:nvPr/>
          </p:nvSpPr>
          <p:spPr>
            <a:xfrm>
              <a:off x="4129586" y="1755699"/>
              <a:ext cx="34481" cy="13315"/>
            </a:xfrm>
            <a:custGeom>
              <a:rect b="b" l="l" r="r" t="t"/>
              <a:pathLst>
                <a:path extrusionOk="0" h="468" w="1212">
                  <a:moveTo>
                    <a:pt x="0" y="238"/>
                  </a:moveTo>
                  <a:cubicBezTo>
                    <a:pt x="0" y="365"/>
                    <a:pt x="103" y="468"/>
                    <a:pt x="230" y="468"/>
                  </a:cubicBezTo>
                  <a:lnTo>
                    <a:pt x="926" y="468"/>
                  </a:lnTo>
                  <a:cubicBezTo>
                    <a:pt x="1211" y="444"/>
                    <a:pt x="1211" y="24"/>
                    <a:pt x="926" y="0"/>
                  </a:cubicBezTo>
                  <a:lnTo>
                    <a:pt x="230" y="0"/>
                  </a:lnTo>
                  <a:cubicBezTo>
                    <a:pt x="103" y="0"/>
                    <a:pt x="0" y="103"/>
                    <a:pt x="0" y="238"/>
                  </a:cubicBezTo>
                  <a:close/>
                  <a:moveTo>
                    <a:pt x="0"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32"/>
            <p:cNvSpPr/>
            <p:nvPr/>
          </p:nvSpPr>
          <p:spPr>
            <a:xfrm>
              <a:off x="4173056" y="1755244"/>
              <a:ext cx="215566" cy="14453"/>
            </a:xfrm>
            <a:custGeom>
              <a:rect b="b" l="l" r="r" t="t"/>
              <a:pathLst>
                <a:path extrusionOk="0" h="508" w="7577">
                  <a:moveTo>
                    <a:pt x="333" y="484"/>
                  </a:moveTo>
                  <a:lnTo>
                    <a:pt x="7291" y="484"/>
                  </a:lnTo>
                  <a:cubicBezTo>
                    <a:pt x="7576" y="468"/>
                    <a:pt x="7576" y="40"/>
                    <a:pt x="7291" y="16"/>
                  </a:cubicBezTo>
                  <a:lnTo>
                    <a:pt x="333" y="16"/>
                  </a:lnTo>
                  <a:cubicBezTo>
                    <a:pt x="0" y="1"/>
                    <a:pt x="0" y="507"/>
                    <a:pt x="333" y="484"/>
                  </a:cubicBezTo>
                  <a:close/>
                  <a:moveTo>
                    <a:pt x="333" y="48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32"/>
            <p:cNvSpPr/>
            <p:nvPr/>
          </p:nvSpPr>
          <p:spPr>
            <a:xfrm>
              <a:off x="4162672" y="1452147"/>
              <a:ext cx="246889" cy="237586"/>
            </a:xfrm>
            <a:custGeom>
              <a:rect b="b" l="l" r="r" t="t"/>
              <a:pathLst>
                <a:path extrusionOk="0" h="8351" w="8678">
                  <a:moveTo>
                    <a:pt x="4173" y="466"/>
                  </a:moveTo>
                  <a:cubicBezTo>
                    <a:pt x="5677" y="466"/>
                    <a:pt x="7031" y="1368"/>
                    <a:pt x="7601" y="2754"/>
                  </a:cubicBezTo>
                  <a:cubicBezTo>
                    <a:pt x="8179" y="4147"/>
                    <a:pt x="7862" y="5738"/>
                    <a:pt x="6801" y="6799"/>
                  </a:cubicBezTo>
                  <a:cubicBezTo>
                    <a:pt x="6087" y="7513"/>
                    <a:pt x="5140" y="7892"/>
                    <a:pt x="4174" y="7892"/>
                  </a:cubicBezTo>
                  <a:cubicBezTo>
                    <a:pt x="3694" y="7892"/>
                    <a:pt x="3210" y="7798"/>
                    <a:pt x="2748" y="7607"/>
                  </a:cubicBezTo>
                  <a:cubicBezTo>
                    <a:pt x="1363" y="7029"/>
                    <a:pt x="460" y="5675"/>
                    <a:pt x="460" y="4179"/>
                  </a:cubicBezTo>
                  <a:cubicBezTo>
                    <a:pt x="460" y="2120"/>
                    <a:pt x="2123" y="466"/>
                    <a:pt x="4173" y="466"/>
                  </a:cubicBezTo>
                  <a:close/>
                  <a:moveTo>
                    <a:pt x="4169" y="1"/>
                  </a:moveTo>
                  <a:cubicBezTo>
                    <a:pt x="3633" y="1"/>
                    <a:pt x="3091" y="104"/>
                    <a:pt x="2574" y="315"/>
                  </a:cubicBezTo>
                  <a:cubicBezTo>
                    <a:pt x="1014" y="964"/>
                    <a:pt x="1" y="2484"/>
                    <a:pt x="1" y="4179"/>
                  </a:cubicBezTo>
                  <a:cubicBezTo>
                    <a:pt x="1" y="6482"/>
                    <a:pt x="1869" y="8351"/>
                    <a:pt x="4173" y="8351"/>
                  </a:cubicBezTo>
                  <a:cubicBezTo>
                    <a:pt x="5867" y="8351"/>
                    <a:pt x="7387" y="7337"/>
                    <a:pt x="8036" y="5778"/>
                  </a:cubicBezTo>
                  <a:cubicBezTo>
                    <a:pt x="8678" y="4218"/>
                    <a:pt x="8321" y="2421"/>
                    <a:pt x="7126" y="1226"/>
                  </a:cubicBezTo>
                  <a:cubicBezTo>
                    <a:pt x="6325" y="425"/>
                    <a:pt x="5258" y="1"/>
                    <a:pt x="41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32"/>
            <p:cNvSpPr/>
            <p:nvPr/>
          </p:nvSpPr>
          <p:spPr>
            <a:xfrm>
              <a:off x="4186484" y="1478320"/>
              <a:ext cx="189079" cy="185636"/>
            </a:xfrm>
            <a:custGeom>
              <a:rect b="b" l="l" r="r" t="t"/>
              <a:pathLst>
                <a:path extrusionOk="0" h="6525" w="6646">
                  <a:moveTo>
                    <a:pt x="3454" y="1197"/>
                  </a:moveTo>
                  <a:cubicBezTo>
                    <a:pt x="3618" y="1197"/>
                    <a:pt x="3783" y="1304"/>
                    <a:pt x="3803" y="1517"/>
                  </a:cubicBezTo>
                  <a:cubicBezTo>
                    <a:pt x="3803" y="1525"/>
                    <a:pt x="3803" y="1533"/>
                    <a:pt x="3795" y="1549"/>
                  </a:cubicBezTo>
                  <a:cubicBezTo>
                    <a:pt x="3684" y="1604"/>
                    <a:pt x="3581" y="1683"/>
                    <a:pt x="3486" y="1770"/>
                  </a:cubicBezTo>
                  <a:cubicBezTo>
                    <a:pt x="3376" y="1659"/>
                    <a:pt x="3249" y="1564"/>
                    <a:pt x="3106" y="1501"/>
                  </a:cubicBezTo>
                  <a:cubicBezTo>
                    <a:pt x="3134" y="1298"/>
                    <a:pt x="3294" y="1197"/>
                    <a:pt x="3454" y="1197"/>
                  </a:cubicBezTo>
                  <a:close/>
                  <a:moveTo>
                    <a:pt x="2639" y="1857"/>
                  </a:moveTo>
                  <a:cubicBezTo>
                    <a:pt x="2703" y="1857"/>
                    <a:pt x="2766" y="1865"/>
                    <a:pt x="2829" y="1889"/>
                  </a:cubicBezTo>
                  <a:cubicBezTo>
                    <a:pt x="2988" y="1937"/>
                    <a:pt x="3122" y="2032"/>
                    <a:pt x="3209" y="2166"/>
                  </a:cubicBezTo>
                  <a:cubicBezTo>
                    <a:pt x="3138" y="2324"/>
                    <a:pt x="3106" y="2499"/>
                    <a:pt x="3106" y="2673"/>
                  </a:cubicBezTo>
                  <a:cubicBezTo>
                    <a:pt x="3106" y="2728"/>
                    <a:pt x="3114" y="2776"/>
                    <a:pt x="3114" y="2823"/>
                  </a:cubicBezTo>
                  <a:cubicBezTo>
                    <a:pt x="2972" y="2855"/>
                    <a:pt x="2837" y="2926"/>
                    <a:pt x="2718" y="3029"/>
                  </a:cubicBezTo>
                  <a:cubicBezTo>
                    <a:pt x="2536" y="2879"/>
                    <a:pt x="2307" y="2792"/>
                    <a:pt x="2061" y="2792"/>
                  </a:cubicBezTo>
                  <a:lnTo>
                    <a:pt x="1990" y="2792"/>
                  </a:lnTo>
                  <a:cubicBezTo>
                    <a:pt x="1824" y="2340"/>
                    <a:pt x="2156" y="1857"/>
                    <a:pt x="2639" y="1857"/>
                  </a:cubicBezTo>
                  <a:close/>
                  <a:moveTo>
                    <a:pt x="4380" y="1866"/>
                  </a:moveTo>
                  <a:cubicBezTo>
                    <a:pt x="4811" y="1866"/>
                    <a:pt x="5196" y="2215"/>
                    <a:pt x="5196" y="2681"/>
                  </a:cubicBezTo>
                  <a:cubicBezTo>
                    <a:pt x="5196" y="2950"/>
                    <a:pt x="5054" y="3211"/>
                    <a:pt x="4824" y="3362"/>
                  </a:cubicBezTo>
                  <a:cubicBezTo>
                    <a:pt x="4682" y="3290"/>
                    <a:pt x="4531" y="3259"/>
                    <a:pt x="4381" y="3259"/>
                  </a:cubicBezTo>
                  <a:cubicBezTo>
                    <a:pt x="4302" y="3259"/>
                    <a:pt x="4231" y="3267"/>
                    <a:pt x="4151" y="3282"/>
                  </a:cubicBezTo>
                  <a:cubicBezTo>
                    <a:pt x="4033" y="3061"/>
                    <a:pt x="3827" y="2902"/>
                    <a:pt x="3581" y="2831"/>
                  </a:cubicBezTo>
                  <a:cubicBezTo>
                    <a:pt x="3574" y="2784"/>
                    <a:pt x="3566" y="2728"/>
                    <a:pt x="3574" y="2681"/>
                  </a:cubicBezTo>
                  <a:cubicBezTo>
                    <a:pt x="3566" y="2530"/>
                    <a:pt x="3605" y="2388"/>
                    <a:pt x="3684" y="2269"/>
                  </a:cubicBezTo>
                  <a:cubicBezTo>
                    <a:pt x="3692" y="2253"/>
                    <a:pt x="3700" y="2237"/>
                    <a:pt x="3708" y="2229"/>
                  </a:cubicBezTo>
                  <a:cubicBezTo>
                    <a:pt x="3803" y="2087"/>
                    <a:pt x="3930" y="1984"/>
                    <a:pt x="4088" y="1921"/>
                  </a:cubicBezTo>
                  <a:cubicBezTo>
                    <a:pt x="4185" y="1883"/>
                    <a:pt x="4284" y="1866"/>
                    <a:pt x="4380" y="1866"/>
                  </a:cubicBezTo>
                  <a:close/>
                  <a:moveTo>
                    <a:pt x="3376" y="3259"/>
                  </a:moveTo>
                  <a:cubicBezTo>
                    <a:pt x="3526" y="3274"/>
                    <a:pt x="3661" y="3362"/>
                    <a:pt x="3740" y="3488"/>
                  </a:cubicBezTo>
                  <a:cubicBezTo>
                    <a:pt x="3518" y="3654"/>
                    <a:pt x="3384" y="3908"/>
                    <a:pt x="3352" y="4185"/>
                  </a:cubicBezTo>
                  <a:cubicBezTo>
                    <a:pt x="3217" y="4185"/>
                    <a:pt x="3091" y="4137"/>
                    <a:pt x="3004" y="4042"/>
                  </a:cubicBezTo>
                  <a:cubicBezTo>
                    <a:pt x="2996" y="4034"/>
                    <a:pt x="2988" y="4027"/>
                    <a:pt x="2980" y="4019"/>
                  </a:cubicBezTo>
                  <a:cubicBezTo>
                    <a:pt x="2861" y="3868"/>
                    <a:pt x="2837" y="3662"/>
                    <a:pt x="2932" y="3496"/>
                  </a:cubicBezTo>
                  <a:cubicBezTo>
                    <a:pt x="3019" y="3346"/>
                    <a:pt x="3178" y="3259"/>
                    <a:pt x="3344" y="3259"/>
                  </a:cubicBezTo>
                  <a:close/>
                  <a:moveTo>
                    <a:pt x="2061" y="3259"/>
                  </a:moveTo>
                  <a:cubicBezTo>
                    <a:pt x="2212" y="3259"/>
                    <a:pt x="2354" y="3314"/>
                    <a:pt x="2457" y="3417"/>
                  </a:cubicBezTo>
                  <a:cubicBezTo>
                    <a:pt x="2426" y="3512"/>
                    <a:pt x="2410" y="3615"/>
                    <a:pt x="2402" y="3718"/>
                  </a:cubicBezTo>
                  <a:cubicBezTo>
                    <a:pt x="2402" y="3876"/>
                    <a:pt x="2449" y="4027"/>
                    <a:pt x="2521" y="4169"/>
                  </a:cubicBezTo>
                  <a:lnTo>
                    <a:pt x="2528" y="4169"/>
                  </a:lnTo>
                  <a:cubicBezTo>
                    <a:pt x="2481" y="4240"/>
                    <a:pt x="2418" y="4304"/>
                    <a:pt x="2338" y="4343"/>
                  </a:cubicBezTo>
                  <a:cubicBezTo>
                    <a:pt x="2250" y="4394"/>
                    <a:pt x="2155" y="4418"/>
                    <a:pt x="2060" y="4418"/>
                  </a:cubicBezTo>
                  <a:cubicBezTo>
                    <a:pt x="1833" y="4418"/>
                    <a:pt x="1613" y="4280"/>
                    <a:pt x="1523" y="4050"/>
                  </a:cubicBezTo>
                  <a:cubicBezTo>
                    <a:pt x="1388" y="3726"/>
                    <a:pt x="1578" y="3362"/>
                    <a:pt x="1919" y="3274"/>
                  </a:cubicBezTo>
                  <a:cubicBezTo>
                    <a:pt x="1966" y="3259"/>
                    <a:pt x="2014" y="3259"/>
                    <a:pt x="2061" y="3259"/>
                  </a:cubicBezTo>
                  <a:close/>
                  <a:moveTo>
                    <a:pt x="4391" y="3717"/>
                  </a:moveTo>
                  <a:cubicBezTo>
                    <a:pt x="4863" y="3717"/>
                    <a:pt x="5183" y="4324"/>
                    <a:pt x="4793" y="4707"/>
                  </a:cubicBezTo>
                  <a:cubicBezTo>
                    <a:pt x="4682" y="4818"/>
                    <a:pt x="4539" y="4882"/>
                    <a:pt x="4381" y="4882"/>
                  </a:cubicBezTo>
                  <a:cubicBezTo>
                    <a:pt x="3748" y="4882"/>
                    <a:pt x="3574" y="4011"/>
                    <a:pt x="4159" y="3765"/>
                  </a:cubicBezTo>
                  <a:cubicBezTo>
                    <a:pt x="4239" y="3732"/>
                    <a:pt x="4317" y="3717"/>
                    <a:pt x="4391" y="3717"/>
                  </a:cubicBezTo>
                  <a:close/>
                  <a:moveTo>
                    <a:pt x="2853" y="4509"/>
                  </a:moveTo>
                  <a:cubicBezTo>
                    <a:pt x="3004" y="4597"/>
                    <a:pt x="3170" y="4644"/>
                    <a:pt x="3336" y="4652"/>
                  </a:cubicBezTo>
                  <a:lnTo>
                    <a:pt x="3399" y="4652"/>
                  </a:lnTo>
                  <a:cubicBezTo>
                    <a:pt x="3439" y="4763"/>
                    <a:pt x="3502" y="4866"/>
                    <a:pt x="3581" y="4961"/>
                  </a:cubicBezTo>
                  <a:cubicBezTo>
                    <a:pt x="3558" y="5056"/>
                    <a:pt x="3502" y="5143"/>
                    <a:pt x="3431" y="5206"/>
                  </a:cubicBezTo>
                  <a:cubicBezTo>
                    <a:pt x="3384" y="5246"/>
                    <a:pt x="3320" y="5285"/>
                    <a:pt x="3257" y="5301"/>
                  </a:cubicBezTo>
                  <a:cubicBezTo>
                    <a:pt x="3209" y="5317"/>
                    <a:pt x="3162" y="5325"/>
                    <a:pt x="3114" y="5325"/>
                  </a:cubicBezTo>
                  <a:cubicBezTo>
                    <a:pt x="2853" y="5325"/>
                    <a:pt x="2639" y="5111"/>
                    <a:pt x="2639" y="4850"/>
                  </a:cubicBezTo>
                  <a:lnTo>
                    <a:pt x="2639" y="4842"/>
                  </a:lnTo>
                  <a:cubicBezTo>
                    <a:pt x="2639" y="4787"/>
                    <a:pt x="2655" y="4731"/>
                    <a:pt x="2671" y="4684"/>
                  </a:cubicBezTo>
                  <a:cubicBezTo>
                    <a:pt x="2742" y="4628"/>
                    <a:pt x="2806" y="4573"/>
                    <a:pt x="2853" y="4509"/>
                  </a:cubicBezTo>
                  <a:close/>
                  <a:moveTo>
                    <a:pt x="3337" y="1"/>
                  </a:moveTo>
                  <a:cubicBezTo>
                    <a:pt x="3215" y="1"/>
                    <a:pt x="3095" y="84"/>
                    <a:pt x="3106" y="250"/>
                  </a:cubicBezTo>
                  <a:lnTo>
                    <a:pt x="3106" y="789"/>
                  </a:lnTo>
                  <a:cubicBezTo>
                    <a:pt x="2861" y="907"/>
                    <a:pt x="2695" y="1137"/>
                    <a:pt x="2655" y="1406"/>
                  </a:cubicBezTo>
                  <a:lnTo>
                    <a:pt x="2639" y="1406"/>
                  </a:lnTo>
                  <a:cubicBezTo>
                    <a:pt x="2386" y="1406"/>
                    <a:pt x="2133" y="1493"/>
                    <a:pt x="1935" y="1652"/>
                  </a:cubicBezTo>
                  <a:lnTo>
                    <a:pt x="1483" y="1295"/>
                  </a:lnTo>
                  <a:lnTo>
                    <a:pt x="1483" y="939"/>
                  </a:lnTo>
                  <a:cubicBezTo>
                    <a:pt x="1491" y="777"/>
                    <a:pt x="1369" y="696"/>
                    <a:pt x="1247" y="696"/>
                  </a:cubicBezTo>
                  <a:cubicBezTo>
                    <a:pt x="1125" y="696"/>
                    <a:pt x="1005" y="777"/>
                    <a:pt x="1016" y="939"/>
                  </a:cubicBezTo>
                  <a:lnTo>
                    <a:pt x="1016" y="1177"/>
                  </a:lnTo>
                  <a:lnTo>
                    <a:pt x="787" y="1177"/>
                  </a:lnTo>
                  <a:cubicBezTo>
                    <a:pt x="478" y="1177"/>
                    <a:pt x="478" y="1636"/>
                    <a:pt x="787" y="1636"/>
                  </a:cubicBezTo>
                  <a:lnTo>
                    <a:pt x="1167" y="1636"/>
                  </a:lnTo>
                  <a:lnTo>
                    <a:pt x="1634" y="2008"/>
                  </a:lnTo>
                  <a:cubicBezTo>
                    <a:pt x="1468" y="2293"/>
                    <a:pt x="1436" y="2633"/>
                    <a:pt x="1547" y="2942"/>
                  </a:cubicBezTo>
                  <a:cubicBezTo>
                    <a:pt x="1499" y="2966"/>
                    <a:pt x="1452" y="2997"/>
                    <a:pt x="1412" y="3029"/>
                  </a:cubicBezTo>
                  <a:lnTo>
                    <a:pt x="320" y="3029"/>
                  </a:lnTo>
                  <a:cubicBezTo>
                    <a:pt x="312" y="3029"/>
                    <a:pt x="305" y="3028"/>
                    <a:pt x="298" y="3028"/>
                  </a:cubicBezTo>
                  <a:cubicBezTo>
                    <a:pt x="0" y="3028"/>
                    <a:pt x="2" y="3497"/>
                    <a:pt x="305" y="3497"/>
                  </a:cubicBezTo>
                  <a:cubicBezTo>
                    <a:pt x="310" y="3497"/>
                    <a:pt x="315" y="3496"/>
                    <a:pt x="320" y="3496"/>
                  </a:cubicBezTo>
                  <a:lnTo>
                    <a:pt x="320" y="3488"/>
                  </a:lnTo>
                  <a:lnTo>
                    <a:pt x="1080" y="3488"/>
                  </a:lnTo>
                  <a:cubicBezTo>
                    <a:pt x="921" y="3916"/>
                    <a:pt x="1072" y="4399"/>
                    <a:pt x="1436" y="4668"/>
                  </a:cubicBezTo>
                  <a:lnTo>
                    <a:pt x="1167" y="4882"/>
                  </a:lnTo>
                  <a:lnTo>
                    <a:pt x="787" y="4882"/>
                  </a:lnTo>
                  <a:cubicBezTo>
                    <a:pt x="478" y="4882"/>
                    <a:pt x="478" y="5341"/>
                    <a:pt x="787" y="5341"/>
                  </a:cubicBezTo>
                  <a:lnTo>
                    <a:pt x="1016" y="5341"/>
                  </a:lnTo>
                  <a:lnTo>
                    <a:pt x="1016" y="5578"/>
                  </a:lnTo>
                  <a:cubicBezTo>
                    <a:pt x="1024" y="5721"/>
                    <a:pt x="1135" y="5792"/>
                    <a:pt x="1247" y="5792"/>
                  </a:cubicBezTo>
                  <a:cubicBezTo>
                    <a:pt x="1359" y="5792"/>
                    <a:pt x="1472" y="5721"/>
                    <a:pt x="1483" y="5578"/>
                  </a:cubicBezTo>
                  <a:lnTo>
                    <a:pt x="1483" y="5222"/>
                  </a:lnTo>
                  <a:lnTo>
                    <a:pt x="1927" y="4866"/>
                  </a:lnTo>
                  <a:cubicBezTo>
                    <a:pt x="1974" y="4874"/>
                    <a:pt x="2014" y="4882"/>
                    <a:pt x="2061" y="4882"/>
                  </a:cubicBezTo>
                  <a:cubicBezTo>
                    <a:pt x="2101" y="4882"/>
                    <a:pt x="2141" y="4882"/>
                    <a:pt x="2180" y="4874"/>
                  </a:cubicBezTo>
                  <a:cubicBezTo>
                    <a:pt x="2196" y="5372"/>
                    <a:pt x="2608" y="5776"/>
                    <a:pt x="3106" y="5784"/>
                  </a:cubicBezTo>
                  <a:lnTo>
                    <a:pt x="3106" y="6275"/>
                  </a:lnTo>
                  <a:cubicBezTo>
                    <a:pt x="3095" y="6441"/>
                    <a:pt x="3215" y="6524"/>
                    <a:pt x="3337" y="6524"/>
                  </a:cubicBezTo>
                  <a:cubicBezTo>
                    <a:pt x="3459" y="6524"/>
                    <a:pt x="3581" y="6441"/>
                    <a:pt x="3574" y="6275"/>
                  </a:cubicBezTo>
                  <a:lnTo>
                    <a:pt x="3574" y="5673"/>
                  </a:lnTo>
                  <a:cubicBezTo>
                    <a:pt x="3740" y="5578"/>
                    <a:pt x="3882" y="5436"/>
                    <a:pt x="3969" y="5262"/>
                  </a:cubicBezTo>
                  <a:cubicBezTo>
                    <a:pt x="4102" y="5321"/>
                    <a:pt x="4244" y="5350"/>
                    <a:pt x="4385" y="5350"/>
                  </a:cubicBezTo>
                  <a:cubicBezTo>
                    <a:pt x="4622" y="5350"/>
                    <a:pt x="4857" y="5267"/>
                    <a:pt x="5046" y="5103"/>
                  </a:cubicBezTo>
                  <a:lnTo>
                    <a:pt x="5196" y="5230"/>
                  </a:lnTo>
                  <a:lnTo>
                    <a:pt x="5196" y="5578"/>
                  </a:lnTo>
                  <a:cubicBezTo>
                    <a:pt x="5208" y="5725"/>
                    <a:pt x="5319" y="5798"/>
                    <a:pt x="5430" y="5798"/>
                  </a:cubicBezTo>
                  <a:cubicBezTo>
                    <a:pt x="5541" y="5798"/>
                    <a:pt x="5652" y="5725"/>
                    <a:pt x="5664" y="5578"/>
                  </a:cubicBezTo>
                  <a:lnTo>
                    <a:pt x="5664" y="5349"/>
                  </a:lnTo>
                  <a:lnTo>
                    <a:pt x="5893" y="5349"/>
                  </a:lnTo>
                  <a:cubicBezTo>
                    <a:pt x="5901" y="5349"/>
                    <a:pt x="5908" y="5349"/>
                    <a:pt x="5915" y="5349"/>
                  </a:cubicBezTo>
                  <a:cubicBezTo>
                    <a:pt x="6221" y="5349"/>
                    <a:pt x="6218" y="4881"/>
                    <a:pt x="5908" y="4881"/>
                  </a:cubicBezTo>
                  <a:cubicBezTo>
                    <a:pt x="5903" y="4881"/>
                    <a:pt x="5898" y="4881"/>
                    <a:pt x="5893" y="4882"/>
                  </a:cubicBezTo>
                  <a:lnTo>
                    <a:pt x="5513" y="4882"/>
                  </a:lnTo>
                  <a:lnTo>
                    <a:pt x="5331" y="4739"/>
                  </a:lnTo>
                  <a:cubicBezTo>
                    <a:pt x="5497" y="4383"/>
                    <a:pt x="5442" y="3963"/>
                    <a:pt x="5196" y="3662"/>
                  </a:cubicBezTo>
                  <a:cubicBezTo>
                    <a:pt x="5260" y="3607"/>
                    <a:pt x="5315" y="3552"/>
                    <a:pt x="5363" y="3488"/>
                  </a:cubicBezTo>
                  <a:lnTo>
                    <a:pt x="6352" y="3488"/>
                  </a:lnTo>
                  <a:cubicBezTo>
                    <a:pt x="6645" y="3472"/>
                    <a:pt x="6645" y="3045"/>
                    <a:pt x="6352" y="3029"/>
                  </a:cubicBezTo>
                  <a:lnTo>
                    <a:pt x="5608" y="3029"/>
                  </a:lnTo>
                  <a:cubicBezTo>
                    <a:pt x="5735" y="2594"/>
                    <a:pt x="5616" y="2127"/>
                    <a:pt x="5307" y="1802"/>
                  </a:cubicBezTo>
                  <a:lnTo>
                    <a:pt x="5505" y="1636"/>
                  </a:lnTo>
                  <a:lnTo>
                    <a:pt x="5893" y="1636"/>
                  </a:lnTo>
                  <a:cubicBezTo>
                    <a:pt x="6202" y="1636"/>
                    <a:pt x="6202" y="1169"/>
                    <a:pt x="5893" y="1169"/>
                  </a:cubicBezTo>
                  <a:lnTo>
                    <a:pt x="5656" y="1169"/>
                  </a:lnTo>
                  <a:lnTo>
                    <a:pt x="5656" y="939"/>
                  </a:lnTo>
                  <a:cubicBezTo>
                    <a:pt x="5668" y="773"/>
                    <a:pt x="5547" y="690"/>
                    <a:pt x="5426" y="690"/>
                  </a:cubicBezTo>
                  <a:cubicBezTo>
                    <a:pt x="5305" y="690"/>
                    <a:pt x="5185" y="773"/>
                    <a:pt x="5196" y="939"/>
                  </a:cubicBezTo>
                  <a:lnTo>
                    <a:pt x="5196" y="1295"/>
                  </a:lnTo>
                  <a:lnTo>
                    <a:pt x="4911" y="1517"/>
                  </a:lnTo>
                  <a:cubicBezTo>
                    <a:pt x="4745" y="1446"/>
                    <a:pt x="4563" y="1406"/>
                    <a:pt x="4381" y="1406"/>
                  </a:cubicBezTo>
                  <a:cubicBezTo>
                    <a:pt x="4341" y="1406"/>
                    <a:pt x="4294" y="1414"/>
                    <a:pt x="4254" y="1414"/>
                  </a:cubicBezTo>
                  <a:cubicBezTo>
                    <a:pt x="4207" y="1058"/>
                    <a:pt x="3930" y="773"/>
                    <a:pt x="3574" y="725"/>
                  </a:cubicBezTo>
                  <a:lnTo>
                    <a:pt x="3574" y="250"/>
                  </a:lnTo>
                  <a:cubicBezTo>
                    <a:pt x="3581" y="84"/>
                    <a:pt x="3459" y="1"/>
                    <a:pt x="33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7" name="Google Shape;1387;p32"/>
          <p:cNvGrpSpPr/>
          <p:nvPr/>
        </p:nvGrpSpPr>
        <p:grpSpPr>
          <a:xfrm>
            <a:off x="7364039" y="1496698"/>
            <a:ext cx="406124" cy="324814"/>
            <a:chOff x="7364039" y="1496698"/>
            <a:chExt cx="406124" cy="324814"/>
          </a:xfrm>
        </p:grpSpPr>
        <p:sp>
          <p:nvSpPr>
            <p:cNvPr id="1388" name="Google Shape;1388;p32"/>
            <p:cNvSpPr/>
            <p:nvPr/>
          </p:nvSpPr>
          <p:spPr>
            <a:xfrm>
              <a:off x="7364039" y="1496698"/>
              <a:ext cx="406124" cy="324814"/>
            </a:xfrm>
            <a:custGeom>
              <a:rect b="b" l="l" r="r" t="t"/>
              <a:pathLst>
                <a:path extrusionOk="0" h="11417" w="14275">
                  <a:moveTo>
                    <a:pt x="12367" y="475"/>
                  </a:moveTo>
                  <a:cubicBezTo>
                    <a:pt x="12763" y="475"/>
                    <a:pt x="13079" y="792"/>
                    <a:pt x="13079" y="1188"/>
                  </a:cubicBezTo>
                  <a:lnTo>
                    <a:pt x="13079" y="9033"/>
                  </a:lnTo>
                  <a:lnTo>
                    <a:pt x="1188" y="9033"/>
                  </a:lnTo>
                  <a:lnTo>
                    <a:pt x="1188" y="1188"/>
                  </a:lnTo>
                  <a:cubicBezTo>
                    <a:pt x="1188" y="792"/>
                    <a:pt x="1505" y="475"/>
                    <a:pt x="1901" y="475"/>
                  </a:cubicBezTo>
                  <a:close/>
                  <a:moveTo>
                    <a:pt x="9216" y="9508"/>
                  </a:moveTo>
                  <a:lnTo>
                    <a:pt x="9002" y="9872"/>
                  </a:lnTo>
                  <a:cubicBezTo>
                    <a:pt x="8955" y="9944"/>
                    <a:pt x="8883" y="9983"/>
                    <a:pt x="8804" y="9991"/>
                  </a:cubicBezTo>
                  <a:lnTo>
                    <a:pt x="5471" y="9991"/>
                  </a:lnTo>
                  <a:cubicBezTo>
                    <a:pt x="5392" y="9983"/>
                    <a:pt x="5313" y="9944"/>
                    <a:pt x="5265" y="9872"/>
                  </a:cubicBezTo>
                  <a:lnTo>
                    <a:pt x="5052" y="9508"/>
                  </a:lnTo>
                  <a:close/>
                  <a:moveTo>
                    <a:pt x="13792" y="9508"/>
                  </a:moveTo>
                  <a:lnTo>
                    <a:pt x="13792" y="9991"/>
                  </a:lnTo>
                  <a:cubicBezTo>
                    <a:pt x="13792" y="10514"/>
                    <a:pt x="13364" y="10941"/>
                    <a:pt x="12842" y="10941"/>
                  </a:cubicBezTo>
                  <a:lnTo>
                    <a:pt x="1426" y="10941"/>
                  </a:lnTo>
                  <a:cubicBezTo>
                    <a:pt x="903" y="10941"/>
                    <a:pt x="476" y="10514"/>
                    <a:pt x="476" y="9991"/>
                  </a:cubicBezTo>
                  <a:lnTo>
                    <a:pt x="476" y="9508"/>
                  </a:lnTo>
                  <a:lnTo>
                    <a:pt x="4497" y="9508"/>
                  </a:lnTo>
                  <a:lnTo>
                    <a:pt x="4862" y="10118"/>
                  </a:lnTo>
                  <a:cubicBezTo>
                    <a:pt x="4988" y="10332"/>
                    <a:pt x="5218" y="10458"/>
                    <a:pt x="5471" y="10466"/>
                  </a:cubicBezTo>
                  <a:lnTo>
                    <a:pt x="8804" y="10466"/>
                  </a:lnTo>
                  <a:cubicBezTo>
                    <a:pt x="9050" y="10458"/>
                    <a:pt x="9279" y="10332"/>
                    <a:pt x="9414" y="10118"/>
                  </a:cubicBezTo>
                  <a:lnTo>
                    <a:pt x="9778" y="9508"/>
                  </a:lnTo>
                  <a:close/>
                  <a:moveTo>
                    <a:pt x="1901" y="0"/>
                  </a:moveTo>
                  <a:cubicBezTo>
                    <a:pt x="1244" y="0"/>
                    <a:pt x="713" y="531"/>
                    <a:pt x="713" y="1188"/>
                  </a:cubicBezTo>
                  <a:lnTo>
                    <a:pt x="713" y="9033"/>
                  </a:lnTo>
                  <a:lnTo>
                    <a:pt x="476" y="9033"/>
                  </a:lnTo>
                  <a:cubicBezTo>
                    <a:pt x="214" y="9033"/>
                    <a:pt x="1" y="9247"/>
                    <a:pt x="1" y="9508"/>
                  </a:cubicBezTo>
                  <a:lnTo>
                    <a:pt x="1" y="9983"/>
                  </a:lnTo>
                  <a:cubicBezTo>
                    <a:pt x="1" y="10775"/>
                    <a:pt x="642" y="11416"/>
                    <a:pt x="1426" y="11416"/>
                  </a:cubicBezTo>
                  <a:lnTo>
                    <a:pt x="12842" y="11416"/>
                  </a:lnTo>
                  <a:cubicBezTo>
                    <a:pt x="13633" y="11416"/>
                    <a:pt x="14267" y="10775"/>
                    <a:pt x="14275" y="9991"/>
                  </a:cubicBezTo>
                  <a:lnTo>
                    <a:pt x="14275" y="9516"/>
                  </a:lnTo>
                  <a:cubicBezTo>
                    <a:pt x="14275" y="9247"/>
                    <a:pt x="14061" y="9041"/>
                    <a:pt x="13800" y="9041"/>
                  </a:cubicBezTo>
                  <a:lnTo>
                    <a:pt x="13792" y="9033"/>
                  </a:lnTo>
                  <a:lnTo>
                    <a:pt x="13554" y="9033"/>
                  </a:lnTo>
                  <a:lnTo>
                    <a:pt x="13554" y="1188"/>
                  </a:lnTo>
                  <a:cubicBezTo>
                    <a:pt x="13554" y="531"/>
                    <a:pt x="13024" y="0"/>
                    <a:pt x="123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32"/>
            <p:cNvSpPr/>
            <p:nvPr/>
          </p:nvSpPr>
          <p:spPr>
            <a:xfrm>
              <a:off x="7388818" y="1780934"/>
              <a:ext cx="15790" cy="15790"/>
            </a:xfrm>
            <a:custGeom>
              <a:rect b="b" l="l" r="r" t="t"/>
              <a:pathLst>
                <a:path extrusionOk="0" h="555" w="555">
                  <a:moveTo>
                    <a:pt x="555" y="238"/>
                  </a:moveTo>
                  <a:cubicBezTo>
                    <a:pt x="555" y="451"/>
                    <a:pt x="301" y="554"/>
                    <a:pt x="151" y="404"/>
                  </a:cubicBezTo>
                  <a:cubicBezTo>
                    <a:pt x="0" y="261"/>
                    <a:pt x="103" y="0"/>
                    <a:pt x="317" y="0"/>
                  </a:cubicBezTo>
                  <a:cubicBezTo>
                    <a:pt x="452" y="0"/>
                    <a:pt x="555" y="103"/>
                    <a:pt x="555" y="238"/>
                  </a:cubicBezTo>
                  <a:close/>
                  <a:moveTo>
                    <a:pt x="555"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32"/>
            <p:cNvSpPr/>
            <p:nvPr/>
          </p:nvSpPr>
          <p:spPr>
            <a:xfrm>
              <a:off x="7415845" y="1780934"/>
              <a:ext cx="15790" cy="15790"/>
            </a:xfrm>
            <a:custGeom>
              <a:rect b="b" l="l" r="r" t="t"/>
              <a:pathLst>
                <a:path extrusionOk="0" h="555" w="555">
                  <a:moveTo>
                    <a:pt x="555" y="238"/>
                  </a:moveTo>
                  <a:cubicBezTo>
                    <a:pt x="555" y="451"/>
                    <a:pt x="301" y="554"/>
                    <a:pt x="151" y="404"/>
                  </a:cubicBezTo>
                  <a:cubicBezTo>
                    <a:pt x="1" y="253"/>
                    <a:pt x="103" y="0"/>
                    <a:pt x="317" y="0"/>
                  </a:cubicBezTo>
                  <a:cubicBezTo>
                    <a:pt x="452" y="0"/>
                    <a:pt x="555" y="103"/>
                    <a:pt x="555" y="238"/>
                  </a:cubicBezTo>
                  <a:close/>
                  <a:moveTo>
                    <a:pt x="555"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32"/>
            <p:cNvSpPr/>
            <p:nvPr/>
          </p:nvSpPr>
          <p:spPr>
            <a:xfrm>
              <a:off x="7443099" y="1780706"/>
              <a:ext cx="31551" cy="13770"/>
            </a:xfrm>
            <a:custGeom>
              <a:rect b="b" l="l" r="r" t="t"/>
              <a:pathLst>
                <a:path extrusionOk="0" h="484" w="1109">
                  <a:moveTo>
                    <a:pt x="792" y="0"/>
                  </a:moveTo>
                  <a:lnTo>
                    <a:pt x="317" y="0"/>
                  </a:lnTo>
                  <a:cubicBezTo>
                    <a:pt x="0" y="8"/>
                    <a:pt x="0" y="483"/>
                    <a:pt x="317" y="475"/>
                  </a:cubicBezTo>
                  <a:lnTo>
                    <a:pt x="792" y="475"/>
                  </a:lnTo>
                  <a:cubicBezTo>
                    <a:pt x="1109" y="483"/>
                    <a:pt x="1109" y="8"/>
                    <a:pt x="792" y="0"/>
                  </a:cubicBezTo>
                  <a:close/>
                  <a:moveTo>
                    <a:pt x="792"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32"/>
            <p:cNvSpPr/>
            <p:nvPr/>
          </p:nvSpPr>
          <p:spPr>
            <a:xfrm>
              <a:off x="7398064" y="1524038"/>
              <a:ext cx="324586" cy="216647"/>
            </a:xfrm>
            <a:custGeom>
              <a:rect b="b" l="l" r="r" t="t"/>
              <a:pathLst>
                <a:path extrusionOk="0" h="7615" w="11409">
                  <a:moveTo>
                    <a:pt x="10522" y="702"/>
                  </a:moveTo>
                  <a:cubicBezTo>
                    <a:pt x="10308" y="971"/>
                    <a:pt x="10047" y="1200"/>
                    <a:pt x="9746" y="1375"/>
                  </a:cubicBezTo>
                  <a:cubicBezTo>
                    <a:pt x="9453" y="1200"/>
                    <a:pt x="9192" y="971"/>
                    <a:pt x="8978" y="702"/>
                  </a:cubicBezTo>
                  <a:close/>
                  <a:moveTo>
                    <a:pt x="9746" y="1945"/>
                  </a:moveTo>
                  <a:cubicBezTo>
                    <a:pt x="9991" y="2142"/>
                    <a:pt x="10221" y="2364"/>
                    <a:pt x="10427" y="2602"/>
                  </a:cubicBezTo>
                  <a:lnTo>
                    <a:pt x="9065" y="2602"/>
                  </a:lnTo>
                  <a:cubicBezTo>
                    <a:pt x="9263" y="2364"/>
                    <a:pt x="9492" y="2142"/>
                    <a:pt x="9746" y="1945"/>
                  </a:cubicBezTo>
                  <a:close/>
                  <a:moveTo>
                    <a:pt x="10743" y="3077"/>
                  </a:moveTo>
                  <a:cubicBezTo>
                    <a:pt x="10822" y="3227"/>
                    <a:pt x="10878" y="3385"/>
                    <a:pt x="10909" y="3552"/>
                  </a:cubicBezTo>
                  <a:lnTo>
                    <a:pt x="8574" y="3552"/>
                  </a:lnTo>
                  <a:cubicBezTo>
                    <a:pt x="8614" y="3385"/>
                    <a:pt x="8669" y="3227"/>
                    <a:pt x="8748" y="3077"/>
                  </a:cubicBezTo>
                  <a:close/>
                  <a:moveTo>
                    <a:pt x="10917" y="4035"/>
                  </a:moveTo>
                  <a:cubicBezTo>
                    <a:pt x="10878" y="4193"/>
                    <a:pt x="10822" y="4359"/>
                    <a:pt x="10751" y="4510"/>
                  </a:cubicBezTo>
                  <a:lnTo>
                    <a:pt x="8748" y="4510"/>
                  </a:lnTo>
                  <a:cubicBezTo>
                    <a:pt x="8669" y="4359"/>
                    <a:pt x="8614" y="4193"/>
                    <a:pt x="8582" y="4035"/>
                  </a:cubicBezTo>
                  <a:close/>
                  <a:moveTo>
                    <a:pt x="10427" y="4985"/>
                  </a:moveTo>
                  <a:cubicBezTo>
                    <a:pt x="10229" y="5222"/>
                    <a:pt x="9999" y="5444"/>
                    <a:pt x="9746" y="5642"/>
                  </a:cubicBezTo>
                  <a:cubicBezTo>
                    <a:pt x="9500" y="5444"/>
                    <a:pt x="9271" y="5222"/>
                    <a:pt x="9065" y="4985"/>
                  </a:cubicBezTo>
                  <a:close/>
                  <a:moveTo>
                    <a:pt x="9746" y="6212"/>
                  </a:moveTo>
                  <a:cubicBezTo>
                    <a:pt x="9952" y="6330"/>
                    <a:pt x="10142" y="6481"/>
                    <a:pt x="10308" y="6647"/>
                  </a:cubicBezTo>
                  <a:lnTo>
                    <a:pt x="9184" y="6647"/>
                  </a:lnTo>
                  <a:cubicBezTo>
                    <a:pt x="9358" y="6481"/>
                    <a:pt x="9548" y="6330"/>
                    <a:pt x="9746" y="6212"/>
                  </a:cubicBezTo>
                  <a:close/>
                  <a:moveTo>
                    <a:pt x="4026" y="700"/>
                  </a:moveTo>
                  <a:cubicBezTo>
                    <a:pt x="4427" y="700"/>
                    <a:pt x="4832" y="778"/>
                    <a:pt x="5217" y="939"/>
                  </a:cubicBezTo>
                  <a:cubicBezTo>
                    <a:pt x="6373" y="1414"/>
                    <a:pt x="7125" y="2538"/>
                    <a:pt x="7125" y="3789"/>
                  </a:cubicBezTo>
                  <a:cubicBezTo>
                    <a:pt x="7125" y="5499"/>
                    <a:pt x="5740" y="6885"/>
                    <a:pt x="4038" y="6885"/>
                  </a:cubicBezTo>
                  <a:cubicBezTo>
                    <a:pt x="2787" y="6885"/>
                    <a:pt x="1655" y="6133"/>
                    <a:pt x="1180" y="4977"/>
                  </a:cubicBezTo>
                  <a:cubicBezTo>
                    <a:pt x="697" y="3821"/>
                    <a:pt x="966" y="2491"/>
                    <a:pt x="1845" y="1604"/>
                  </a:cubicBezTo>
                  <a:cubicBezTo>
                    <a:pt x="2436" y="1013"/>
                    <a:pt x="3224" y="700"/>
                    <a:pt x="4026" y="700"/>
                  </a:cubicBezTo>
                  <a:close/>
                  <a:moveTo>
                    <a:pt x="8555" y="1"/>
                  </a:moveTo>
                  <a:cubicBezTo>
                    <a:pt x="8441" y="1"/>
                    <a:pt x="8329" y="76"/>
                    <a:pt x="8321" y="227"/>
                  </a:cubicBezTo>
                  <a:cubicBezTo>
                    <a:pt x="8321" y="337"/>
                    <a:pt x="8336" y="448"/>
                    <a:pt x="8368" y="559"/>
                  </a:cubicBezTo>
                  <a:cubicBezTo>
                    <a:pt x="8384" y="607"/>
                    <a:pt x="8400" y="654"/>
                    <a:pt x="8424" y="702"/>
                  </a:cubicBezTo>
                  <a:lnTo>
                    <a:pt x="7822" y="702"/>
                  </a:lnTo>
                  <a:cubicBezTo>
                    <a:pt x="7632" y="702"/>
                    <a:pt x="7450" y="757"/>
                    <a:pt x="7291" y="860"/>
                  </a:cubicBezTo>
                  <a:lnTo>
                    <a:pt x="6595" y="1319"/>
                  </a:lnTo>
                  <a:cubicBezTo>
                    <a:pt x="5892" y="588"/>
                    <a:pt x="4948" y="216"/>
                    <a:pt x="4000" y="216"/>
                  </a:cubicBezTo>
                  <a:cubicBezTo>
                    <a:pt x="3143" y="216"/>
                    <a:pt x="2284" y="520"/>
                    <a:pt x="1599" y="1137"/>
                  </a:cubicBezTo>
                  <a:cubicBezTo>
                    <a:pt x="158" y="2435"/>
                    <a:pt x="0" y="4644"/>
                    <a:pt x="1251" y="6125"/>
                  </a:cubicBezTo>
                  <a:cubicBezTo>
                    <a:pt x="1964" y="6973"/>
                    <a:pt x="2985" y="7412"/>
                    <a:pt x="4013" y="7412"/>
                  </a:cubicBezTo>
                  <a:cubicBezTo>
                    <a:pt x="4789" y="7412"/>
                    <a:pt x="5569" y="7161"/>
                    <a:pt x="6223" y="6647"/>
                  </a:cubicBezTo>
                  <a:cubicBezTo>
                    <a:pt x="7751" y="5444"/>
                    <a:pt x="8051" y="3251"/>
                    <a:pt x="6904" y="1691"/>
                  </a:cubicBezTo>
                  <a:lnTo>
                    <a:pt x="7553" y="1256"/>
                  </a:lnTo>
                  <a:cubicBezTo>
                    <a:pt x="7632" y="1208"/>
                    <a:pt x="7719" y="1177"/>
                    <a:pt x="7814" y="1177"/>
                  </a:cubicBezTo>
                  <a:lnTo>
                    <a:pt x="8748" y="1177"/>
                  </a:lnTo>
                  <a:cubicBezTo>
                    <a:pt x="8914" y="1367"/>
                    <a:pt x="9112" y="1533"/>
                    <a:pt x="9326" y="1675"/>
                  </a:cubicBezTo>
                  <a:cubicBezTo>
                    <a:pt x="8875" y="2040"/>
                    <a:pt x="8075" y="2839"/>
                    <a:pt x="8075" y="3789"/>
                  </a:cubicBezTo>
                  <a:cubicBezTo>
                    <a:pt x="8075" y="4747"/>
                    <a:pt x="8875" y="5547"/>
                    <a:pt x="9326" y="5911"/>
                  </a:cubicBezTo>
                  <a:cubicBezTo>
                    <a:pt x="8978" y="6133"/>
                    <a:pt x="8685" y="6433"/>
                    <a:pt x="8479" y="6782"/>
                  </a:cubicBezTo>
                  <a:cubicBezTo>
                    <a:pt x="8471" y="6790"/>
                    <a:pt x="8471" y="6790"/>
                    <a:pt x="8471" y="6798"/>
                  </a:cubicBezTo>
                  <a:cubicBezTo>
                    <a:pt x="8368" y="6972"/>
                    <a:pt x="8321" y="7162"/>
                    <a:pt x="8313" y="7360"/>
                  </a:cubicBezTo>
                  <a:cubicBezTo>
                    <a:pt x="8301" y="7530"/>
                    <a:pt x="8426" y="7615"/>
                    <a:pt x="8550" y="7615"/>
                  </a:cubicBezTo>
                  <a:cubicBezTo>
                    <a:pt x="8675" y="7615"/>
                    <a:pt x="8800" y="7530"/>
                    <a:pt x="8788" y="7360"/>
                  </a:cubicBezTo>
                  <a:cubicBezTo>
                    <a:pt x="8788" y="7280"/>
                    <a:pt x="8812" y="7201"/>
                    <a:pt x="8843" y="7122"/>
                  </a:cubicBezTo>
                  <a:lnTo>
                    <a:pt x="10640" y="7122"/>
                  </a:lnTo>
                  <a:cubicBezTo>
                    <a:pt x="10672" y="7201"/>
                    <a:pt x="10688" y="7280"/>
                    <a:pt x="10688" y="7360"/>
                  </a:cubicBezTo>
                  <a:cubicBezTo>
                    <a:pt x="10680" y="7530"/>
                    <a:pt x="10805" y="7615"/>
                    <a:pt x="10929" y="7615"/>
                  </a:cubicBezTo>
                  <a:cubicBezTo>
                    <a:pt x="11054" y="7615"/>
                    <a:pt x="11179" y="7530"/>
                    <a:pt x="11171" y="7360"/>
                  </a:cubicBezTo>
                  <a:cubicBezTo>
                    <a:pt x="11163" y="7162"/>
                    <a:pt x="11115" y="6972"/>
                    <a:pt x="11012" y="6798"/>
                  </a:cubicBezTo>
                  <a:cubicBezTo>
                    <a:pt x="11012" y="6790"/>
                    <a:pt x="11012" y="6790"/>
                    <a:pt x="11004" y="6782"/>
                  </a:cubicBezTo>
                  <a:cubicBezTo>
                    <a:pt x="10791" y="6433"/>
                    <a:pt x="10506" y="6133"/>
                    <a:pt x="10157" y="5911"/>
                  </a:cubicBezTo>
                  <a:cubicBezTo>
                    <a:pt x="10601" y="5547"/>
                    <a:pt x="11408" y="4747"/>
                    <a:pt x="11408" y="3789"/>
                  </a:cubicBezTo>
                  <a:cubicBezTo>
                    <a:pt x="11408" y="2839"/>
                    <a:pt x="10609" y="2040"/>
                    <a:pt x="10165" y="1675"/>
                  </a:cubicBezTo>
                  <a:cubicBezTo>
                    <a:pt x="10482" y="1454"/>
                    <a:pt x="10965" y="1058"/>
                    <a:pt x="11115" y="559"/>
                  </a:cubicBezTo>
                  <a:cubicBezTo>
                    <a:pt x="11155" y="448"/>
                    <a:pt x="11171" y="337"/>
                    <a:pt x="11171" y="227"/>
                  </a:cubicBezTo>
                  <a:cubicBezTo>
                    <a:pt x="11163" y="76"/>
                    <a:pt x="11048" y="1"/>
                    <a:pt x="10933" y="1"/>
                  </a:cubicBezTo>
                  <a:cubicBezTo>
                    <a:pt x="10818" y="1"/>
                    <a:pt x="10704" y="76"/>
                    <a:pt x="10696" y="227"/>
                  </a:cubicBezTo>
                  <a:lnTo>
                    <a:pt x="8796" y="227"/>
                  </a:lnTo>
                  <a:cubicBezTo>
                    <a:pt x="8784" y="76"/>
                    <a:pt x="8669" y="1"/>
                    <a:pt x="85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32"/>
            <p:cNvSpPr/>
            <p:nvPr/>
          </p:nvSpPr>
          <p:spPr>
            <a:xfrm>
              <a:off x="7411350" y="1523497"/>
              <a:ext cx="28848" cy="27284"/>
            </a:xfrm>
            <a:custGeom>
              <a:rect b="b" l="l" r="r" t="t"/>
              <a:pathLst>
                <a:path extrusionOk="0" h="959" w="1014">
                  <a:moveTo>
                    <a:pt x="238" y="958"/>
                  </a:moveTo>
                  <a:cubicBezTo>
                    <a:pt x="372" y="958"/>
                    <a:pt x="475" y="855"/>
                    <a:pt x="475" y="721"/>
                  </a:cubicBezTo>
                  <a:lnTo>
                    <a:pt x="475" y="483"/>
                  </a:lnTo>
                  <a:lnTo>
                    <a:pt x="713" y="483"/>
                  </a:lnTo>
                  <a:cubicBezTo>
                    <a:pt x="1014" y="459"/>
                    <a:pt x="1014" y="24"/>
                    <a:pt x="713" y="0"/>
                  </a:cubicBezTo>
                  <a:lnTo>
                    <a:pt x="238" y="0"/>
                  </a:lnTo>
                  <a:cubicBezTo>
                    <a:pt x="111" y="0"/>
                    <a:pt x="0" y="111"/>
                    <a:pt x="0" y="238"/>
                  </a:cubicBezTo>
                  <a:lnTo>
                    <a:pt x="0" y="721"/>
                  </a:lnTo>
                  <a:cubicBezTo>
                    <a:pt x="0" y="847"/>
                    <a:pt x="111" y="958"/>
                    <a:pt x="238" y="958"/>
                  </a:cubicBezTo>
                  <a:close/>
                  <a:moveTo>
                    <a:pt x="238" y="95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32"/>
            <p:cNvSpPr/>
            <p:nvPr/>
          </p:nvSpPr>
          <p:spPr>
            <a:xfrm>
              <a:off x="7436129" y="1551520"/>
              <a:ext cx="152947" cy="161539"/>
            </a:xfrm>
            <a:custGeom>
              <a:rect b="b" l="l" r="r" t="t"/>
              <a:pathLst>
                <a:path extrusionOk="0" h="5678" w="5376">
                  <a:moveTo>
                    <a:pt x="2786" y="975"/>
                  </a:moveTo>
                  <a:cubicBezTo>
                    <a:pt x="2931" y="975"/>
                    <a:pt x="3076" y="1075"/>
                    <a:pt x="3072" y="1264"/>
                  </a:cubicBezTo>
                  <a:lnTo>
                    <a:pt x="3072" y="1271"/>
                  </a:lnTo>
                  <a:cubicBezTo>
                    <a:pt x="2977" y="1319"/>
                    <a:pt x="2890" y="1382"/>
                    <a:pt x="2818" y="1461"/>
                  </a:cubicBezTo>
                  <a:cubicBezTo>
                    <a:pt x="2723" y="1366"/>
                    <a:pt x="2620" y="1287"/>
                    <a:pt x="2502" y="1240"/>
                  </a:cubicBezTo>
                  <a:cubicBezTo>
                    <a:pt x="2517" y="1061"/>
                    <a:pt x="2651" y="975"/>
                    <a:pt x="2786" y="975"/>
                  </a:cubicBezTo>
                  <a:close/>
                  <a:moveTo>
                    <a:pt x="2050" y="1604"/>
                  </a:moveTo>
                  <a:lnTo>
                    <a:pt x="2050" y="1612"/>
                  </a:lnTo>
                  <a:cubicBezTo>
                    <a:pt x="2106" y="1612"/>
                    <a:pt x="2161" y="1620"/>
                    <a:pt x="2217" y="1628"/>
                  </a:cubicBezTo>
                  <a:cubicBezTo>
                    <a:pt x="2343" y="1667"/>
                    <a:pt x="2454" y="1746"/>
                    <a:pt x="2533" y="1857"/>
                  </a:cubicBezTo>
                  <a:cubicBezTo>
                    <a:pt x="2470" y="2000"/>
                    <a:pt x="2438" y="2158"/>
                    <a:pt x="2438" y="2316"/>
                  </a:cubicBezTo>
                  <a:cubicBezTo>
                    <a:pt x="2446" y="2348"/>
                    <a:pt x="2446" y="2388"/>
                    <a:pt x="2454" y="2427"/>
                  </a:cubicBezTo>
                  <a:cubicBezTo>
                    <a:pt x="2328" y="2459"/>
                    <a:pt x="2217" y="2514"/>
                    <a:pt x="2122" y="2602"/>
                  </a:cubicBezTo>
                  <a:cubicBezTo>
                    <a:pt x="1955" y="2467"/>
                    <a:pt x="1742" y="2396"/>
                    <a:pt x="1528" y="2396"/>
                  </a:cubicBezTo>
                  <a:lnTo>
                    <a:pt x="1480" y="2396"/>
                  </a:lnTo>
                  <a:cubicBezTo>
                    <a:pt x="1465" y="2332"/>
                    <a:pt x="1449" y="2269"/>
                    <a:pt x="1449" y="2206"/>
                  </a:cubicBezTo>
                  <a:cubicBezTo>
                    <a:pt x="1449" y="1873"/>
                    <a:pt x="1718" y="1604"/>
                    <a:pt x="2050" y="1604"/>
                  </a:cubicBezTo>
                  <a:close/>
                  <a:moveTo>
                    <a:pt x="3617" y="1611"/>
                  </a:moveTo>
                  <a:cubicBezTo>
                    <a:pt x="3977" y="1611"/>
                    <a:pt x="4328" y="1882"/>
                    <a:pt x="4331" y="2320"/>
                  </a:cubicBezTo>
                  <a:lnTo>
                    <a:pt x="4331" y="2320"/>
                  </a:lnTo>
                  <a:cubicBezTo>
                    <a:pt x="4329" y="2549"/>
                    <a:pt x="4219" y="2769"/>
                    <a:pt x="4022" y="2902"/>
                  </a:cubicBezTo>
                  <a:cubicBezTo>
                    <a:pt x="3895" y="2839"/>
                    <a:pt x="3761" y="2815"/>
                    <a:pt x="3626" y="2815"/>
                  </a:cubicBezTo>
                  <a:cubicBezTo>
                    <a:pt x="3563" y="2815"/>
                    <a:pt x="3499" y="2815"/>
                    <a:pt x="3436" y="2831"/>
                  </a:cubicBezTo>
                  <a:cubicBezTo>
                    <a:pt x="3325" y="2641"/>
                    <a:pt x="3143" y="2499"/>
                    <a:pt x="2929" y="2435"/>
                  </a:cubicBezTo>
                  <a:cubicBezTo>
                    <a:pt x="2921" y="2396"/>
                    <a:pt x="2921" y="2356"/>
                    <a:pt x="2921" y="2316"/>
                  </a:cubicBezTo>
                  <a:cubicBezTo>
                    <a:pt x="2921" y="2190"/>
                    <a:pt x="2953" y="2063"/>
                    <a:pt x="3016" y="1960"/>
                  </a:cubicBezTo>
                  <a:cubicBezTo>
                    <a:pt x="3024" y="1944"/>
                    <a:pt x="3032" y="1936"/>
                    <a:pt x="3032" y="1929"/>
                  </a:cubicBezTo>
                  <a:cubicBezTo>
                    <a:pt x="3181" y="1709"/>
                    <a:pt x="3400" y="1611"/>
                    <a:pt x="3617" y="1611"/>
                  </a:cubicBezTo>
                  <a:close/>
                  <a:moveTo>
                    <a:pt x="2715" y="2871"/>
                  </a:moveTo>
                  <a:cubicBezTo>
                    <a:pt x="2834" y="2879"/>
                    <a:pt x="2937" y="2942"/>
                    <a:pt x="3000" y="3045"/>
                  </a:cubicBezTo>
                  <a:cubicBezTo>
                    <a:pt x="2818" y="3195"/>
                    <a:pt x="2700" y="3409"/>
                    <a:pt x="2668" y="3647"/>
                  </a:cubicBezTo>
                  <a:cubicBezTo>
                    <a:pt x="2565" y="3647"/>
                    <a:pt x="2470" y="3599"/>
                    <a:pt x="2399" y="3528"/>
                  </a:cubicBezTo>
                  <a:lnTo>
                    <a:pt x="2375" y="3504"/>
                  </a:lnTo>
                  <a:cubicBezTo>
                    <a:pt x="2272" y="3385"/>
                    <a:pt x="2256" y="3211"/>
                    <a:pt x="2335" y="3069"/>
                  </a:cubicBezTo>
                  <a:cubicBezTo>
                    <a:pt x="2407" y="2950"/>
                    <a:pt x="2541" y="2871"/>
                    <a:pt x="2684" y="2871"/>
                  </a:cubicBezTo>
                  <a:close/>
                  <a:moveTo>
                    <a:pt x="1520" y="2871"/>
                  </a:moveTo>
                  <a:cubicBezTo>
                    <a:pt x="1647" y="2871"/>
                    <a:pt x="1765" y="2918"/>
                    <a:pt x="1853" y="2997"/>
                  </a:cubicBezTo>
                  <a:cubicBezTo>
                    <a:pt x="1829" y="3084"/>
                    <a:pt x="1813" y="3172"/>
                    <a:pt x="1813" y="3259"/>
                  </a:cubicBezTo>
                  <a:cubicBezTo>
                    <a:pt x="1805" y="3401"/>
                    <a:pt x="1845" y="3544"/>
                    <a:pt x="1908" y="3670"/>
                  </a:cubicBezTo>
                  <a:cubicBezTo>
                    <a:pt x="1868" y="3718"/>
                    <a:pt x="1821" y="3765"/>
                    <a:pt x="1758" y="3805"/>
                  </a:cubicBezTo>
                  <a:cubicBezTo>
                    <a:pt x="1680" y="3847"/>
                    <a:pt x="1600" y="3866"/>
                    <a:pt x="1521" y="3866"/>
                  </a:cubicBezTo>
                  <a:cubicBezTo>
                    <a:pt x="1260" y="3866"/>
                    <a:pt x="1021" y="3655"/>
                    <a:pt x="1021" y="3369"/>
                  </a:cubicBezTo>
                  <a:lnTo>
                    <a:pt x="1029" y="3362"/>
                  </a:lnTo>
                  <a:cubicBezTo>
                    <a:pt x="1029" y="3227"/>
                    <a:pt x="1085" y="3100"/>
                    <a:pt x="1180" y="3005"/>
                  </a:cubicBezTo>
                  <a:cubicBezTo>
                    <a:pt x="1243" y="2950"/>
                    <a:pt x="1322" y="2910"/>
                    <a:pt x="1401" y="2887"/>
                  </a:cubicBezTo>
                  <a:cubicBezTo>
                    <a:pt x="1441" y="2879"/>
                    <a:pt x="1480" y="2871"/>
                    <a:pt x="1520" y="2871"/>
                  </a:cubicBezTo>
                  <a:close/>
                  <a:moveTo>
                    <a:pt x="3623" y="3292"/>
                  </a:moveTo>
                  <a:cubicBezTo>
                    <a:pt x="3875" y="3292"/>
                    <a:pt x="4117" y="3490"/>
                    <a:pt x="4117" y="3789"/>
                  </a:cubicBezTo>
                  <a:cubicBezTo>
                    <a:pt x="4117" y="4058"/>
                    <a:pt x="3895" y="4280"/>
                    <a:pt x="3626" y="4280"/>
                  </a:cubicBezTo>
                  <a:cubicBezTo>
                    <a:pt x="3183" y="4280"/>
                    <a:pt x="2961" y="3749"/>
                    <a:pt x="3278" y="3441"/>
                  </a:cubicBezTo>
                  <a:cubicBezTo>
                    <a:pt x="3378" y="3338"/>
                    <a:pt x="3502" y="3292"/>
                    <a:pt x="3623" y="3292"/>
                  </a:cubicBezTo>
                  <a:close/>
                  <a:moveTo>
                    <a:pt x="2248" y="4011"/>
                  </a:moveTo>
                  <a:cubicBezTo>
                    <a:pt x="2383" y="4082"/>
                    <a:pt x="2525" y="4129"/>
                    <a:pt x="2676" y="4129"/>
                  </a:cubicBezTo>
                  <a:lnTo>
                    <a:pt x="2715" y="4129"/>
                  </a:lnTo>
                  <a:cubicBezTo>
                    <a:pt x="2755" y="4224"/>
                    <a:pt x="2803" y="4312"/>
                    <a:pt x="2866" y="4391"/>
                  </a:cubicBezTo>
                  <a:cubicBezTo>
                    <a:pt x="2842" y="4462"/>
                    <a:pt x="2803" y="4533"/>
                    <a:pt x="2747" y="4581"/>
                  </a:cubicBezTo>
                  <a:cubicBezTo>
                    <a:pt x="2700" y="4620"/>
                    <a:pt x="2652" y="4644"/>
                    <a:pt x="2597" y="4660"/>
                  </a:cubicBezTo>
                  <a:cubicBezTo>
                    <a:pt x="2557" y="4676"/>
                    <a:pt x="2518" y="4684"/>
                    <a:pt x="2478" y="4684"/>
                  </a:cubicBezTo>
                  <a:cubicBezTo>
                    <a:pt x="2256" y="4684"/>
                    <a:pt x="2074" y="4502"/>
                    <a:pt x="2082" y="4280"/>
                  </a:cubicBezTo>
                  <a:lnTo>
                    <a:pt x="2074" y="4280"/>
                  </a:lnTo>
                  <a:cubicBezTo>
                    <a:pt x="2082" y="4232"/>
                    <a:pt x="2090" y="4185"/>
                    <a:pt x="2098" y="4145"/>
                  </a:cubicBezTo>
                  <a:cubicBezTo>
                    <a:pt x="2153" y="4106"/>
                    <a:pt x="2209" y="4058"/>
                    <a:pt x="2248" y="4011"/>
                  </a:cubicBezTo>
                  <a:close/>
                  <a:moveTo>
                    <a:pt x="2700" y="1"/>
                  </a:moveTo>
                  <a:cubicBezTo>
                    <a:pt x="2585" y="1"/>
                    <a:pt x="2470" y="76"/>
                    <a:pt x="2462" y="226"/>
                  </a:cubicBezTo>
                  <a:lnTo>
                    <a:pt x="2462" y="583"/>
                  </a:lnTo>
                  <a:cubicBezTo>
                    <a:pt x="2240" y="686"/>
                    <a:pt x="2074" y="891"/>
                    <a:pt x="2035" y="1137"/>
                  </a:cubicBezTo>
                  <a:cubicBezTo>
                    <a:pt x="1781" y="1145"/>
                    <a:pt x="1544" y="1240"/>
                    <a:pt x="1354" y="1398"/>
                  </a:cubicBezTo>
                  <a:lnTo>
                    <a:pt x="1275" y="1319"/>
                  </a:lnTo>
                  <a:lnTo>
                    <a:pt x="1275" y="939"/>
                  </a:lnTo>
                  <a:cubicBezTo>
                    <a:pt x="1275" y="781"/>
                    <a:pt x="1156" y="701"/>
                    <a:pt x="1037" y="701"/>
                  </a:cubicBezTo>
                  <a:cubicBezTo>
                    <a:pt x="918" y="701"/>
                    <a:pt x="800" y="781"/>
                    <a:pt x="800" y="939"/>
                  </a:cubicBezTo>
                  <a:lnTo>
                    <a:pt x="800" y="1176"/>
                  </a:lnTo>
                  <a:lnTo>
                    <a:pt x="562" y="1176"/>
                  </a:lnTo>
                  <a:cubicBezTo>
                    <a:pt x="245" y="1176"/>
                    <a:pt x="245" y="1651"/>
                    <a:pt x="562" y="1651"/>
                  </a:cubicBezTo>
                  <a:lnTo>
                    <a:pt x="934" y="1651"/>
                  </a:lnTo>
                  <a:lnTo>
                    <a:pt x="1061" y="1778"/>
                  </a:lnTo>
                  <a:cubicBezTo>
                    <a:pt x="958" y="2016"/>
                    <a:pt x="942" y="2285"/>
                    <a:pt x="1021" y="2538"/>
                  </a:cubicBezTo>
                  <a:cubicBezTo>
                    <a:pt x="990" y="2554"/>
                    <a:pt x="958" y="2578"/>
                    <a:pt x="926" y="2602"/>
                  </a:cubicBezTo>
                  <a:lnTo>
                    <a:pt x="317" y="2602"/>
                  </a:lnTo>
                  <a:cubicBezTo>
                    <a:pt x="0" y="2602"/>
                    <a:pt x="0" y="3077"/>
                    <a:pt x="317" y="3077"/>
                  </a:cubicBezTo>
                  <a:lnTo>
                    <a:pt x="594" y="3077"/>
                  </a:lnTo>
                  <a:cubicBezTo>
                    <a:pt x="491" y="3409"/>
                    <a:pt x="570" y="3781"/>
                    <a:pt x="815" y="4027"/>
                  </a:cubicBezTo>
                  <a:lnTo>
                    <a:pt x="554" y="4027"/>
                  </a:lnTo>
                  <a:cubicBezTo>
                    <a:pt x="261" y="4050"/>
                    <a:pt x="261" y="4486"/>
                    <a:pt x="554" y="4509"/>
                  </a:cubicBezTo>
                  <a:lnTo>
                    <a:pt x="800" y="4509"/>
                  </a:lnTo>
                  <a:lnTo>
                    <a:pt x="800" y="4739"/>
                  </a:lnTo>
                  <a:cubicBezTo>
                    <a:pt x="800" y="4897"/>
                    <a:pt x="918" y="4977"/>
                    <a:pt x="1037" y="4977"/>
                  </a:cubicBezTo>
                  <a:cubicBezTo>
                    <a:pt x="1156" y="4977"/>
                    <a:pt x="1275" y="4897"/>
                    <a:pt x="1275" y="4739"/>
                  </a:cubicBezTo>
                  <a:lnTo>
                    <a:pt x="1275" y="4359"/>
                  </a:lnTo>
                  <a:lnTo>
                    <a:pt x="1322" y="4312"/>
                  </a:lnTo>
                  <a:cubicBezTo>
                    <a:pt x="1385" y="4327"/>
                    <a:pt x="1449" y="4335"/>
                    <a:pt x="1520" y="4335"/>
                  </a:cubicBezTo>
                  <a:cubicBezTo>
                    <a:pt x="1544" y="4335"/>
                    <a:pt x="1575" y="4335"/>
                    <a:pt x="1599" y="4327"/>
                  </a:cubicBezTo>
                  <a:cubicBezTo>
                    <a:pt x="1631" y="4779"/>
                    <a:pt x="2003" y="5135"/>
                    <a:pt x="2454" y="5151"/>
                  </a:cubicBezTo>
                  <a:lnTo>
                    <a:pt x="2454" y="5452"/>
                  </a:lnTo>
                  <a:cubicBezTo>
                    <a:pt x="2466" y="5602"/>
                    <a:pt x="2581" y="5677"/>
                    <a:pt x="2696" y="5677"/>
                  </a:cubicBezTo>
                  <a:cubicBezTo>
                    <a:pt x="2810" y="5677"/>
                    <a:pt x="2925" y="5602"/>
                    <a:pt x="2937" y="5452"/>
                  </a:cubicBezTo>
                  <a:lnTo>
                    <a:pt x="2937" y="5016"/>
                  </a:lnTo>
                  <a:cubicBezTo>
                    <a:pt x="2977" y="4992"/>
                    <a:pt x="3016" y="4961"/>
                    <a:pt x="3056" y="4929"/>
                  </a:cubicBezTo>
                  <a:cubicBezTo>
                    <a:pt x="3135" y="4858"/>
                    <a:pt x="3206" y="4771"/>
                    <a:pt x="3254" y="4684"/>
                  </a:cubicBezTo>
                  <a:cubicBezTo>
                    <a:pt x="3371" y="4729"/>
                    <a:pt x="3495" y="4752"/>
                    <a:pt x="3619" y="4752"/>
                  </a:cubicBezTo>
                  <a:cubicBezTo>
                    <a:pt x="3795" y="4752"/>
                    <a:pt x="3971" y="4706"/>
                    <a:pt x="4125" y="4612"/>
                  </a:cubicBezTo>
                  <a:lnTo>
                    <a:pt x="4125" y="4739"/>
                  </a:lnTo>
                  <a:cubicBezTo>
                    <a:pt x="4125" y="4897"/>
                    <a:pt x="4243" y="4977"/>
                    <a:pt x="4362" y="4977"/>
                  </a:cubicBezTo>
                  <a:cubicBezTo>
                    <a:pt x="4481" y="4977"/>
                    <a:pt x="4600" y="4897"/>
                    <a:pt x="4600" y="4739"/>
                  </a:cubicBezTo>
                  <a:lnTo>
                    <a:pt x="4600" y="4502"/>
                  </a:lnTo>
                  <a:lnTo>
                    <a:pt x="4837" y="4502"/>
                  </a:lnTo>
                  <a:cubicBezTo>
                    <a:pt x="5138" y="4486"/>
                    <a:pt x="5138" y="4042"/>
                    <a:pt x="4837" y="4027"/>
                  </a:cubicBezTo>
                  <a:lnTo>
                    <a:pt x="4560" y="4027"/>
                  </a:lnTo>
                  <a:cubicBezTo>
                    <a:pt x="4639" y="3742"/>
                    <a:pt x="4584" y="3433"/>
                    <a:pt x="4402" y="3203"/>
                  </a:cubicBezTo>
                  <a:cubicBezTo>
                    <a:pt x="4441" y="3164"/>
                    <a:pt x="4489" y="3124"/>
                    <a:pt x="4528" y="3077"/>
                  </a:cubicBezTo>
                  <a:lnTo>
                    <a:pt x="5075" y="3077"/>
                  </a:lnTo>
                  <a:cubicBezTo>
                    <a:pt x="5376" y="3053"/>
                    <a:pt x="5376" y="2617"/>
                    <a:pt x="5075" y="2602"/>
                  </a:cubicBezTo>
                  <a:lnTo>
                    <a:pt x="4766" y="2602"/>
                  </a:lnTo>
                  <a:cubicBezTo>
                    <a:pt x="4853" y="2269"/>
                    <a:pt x="4790" y="1929"/>
                    <a:pt x="4600" y="1651"/>
                  </a:cubicBezTo>
                  <a:lnTo>
                    <a:pt x="4837" y="1651"/>
                  </a:lnTo>
                  <a:cubicBezTo>
                    <a:pt x="5138" y="1628"/>
                    <a:pt x="5138" y="1192"/>
                    <a:pt x="4837" y="1169"/>
                  </a:cubicBezTo>
                  <a:lnTo>
                    <a:pt x="4600" y="1176"/>
                  </a:lnTo>
                  <a:lnTo>
                    <a:pt x="4600" y="939"/>
                  </a:lnTo>
                  <a:cubicBezTo>
                    <a:pt x="4600" y="781"/>
                    <a:pt x="4481" y="701"/>
                    <a:pt x="4362" y="701"/>
                  </a:cubicBezTo>
                  <a:cubicBezTo>
                    <a:pt x="4243" y="701"/>
                    <a:pt x="4125" y="781"/>
                    <a:pt x="4125" y="939"/>
                  </a:cubicBezTo>
                  <a:lnTo>
                    <a:pt x="4125" y="1256"/>
                  </a:lnTo>
                  <a:cubicBezTo>
                    <a:pt x="3966" y="1176"/>
                    <a:pt x="3800" y="1137"/>
                    <a:pt x="3618" y="1137"/>
                  </a:cubicBezTo>
                  <a:cubicBezTo>
                    <a:pt x="3594" y="1137"/>
                    <a:pt x="3563" y="1137"/>
                    <a:pt x="3531" y="1145"/>
                  </a:cubicBezTo>
                  <a:cubicBezTo>
                    <a:pt x="3483" y="836"/>
                    <a:pt x="3246" y="583"/>
                    <a:pt x="2937" y="519"/>
                  </a:cubicBezTo>
                  <a:lnTo>
                    <a:pt x="2937" y="226"/>
                  </a:lnTo>
                  <a:cubicBezTo>
                    <a:pt x="2929" y="76"/>
                    <a:pt x="2814" y="1"/>
                    <a:pt x="27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5" name="Google Shape;1395;p32"/>
          <p:cNvGrpSpPr/>
          <p:nvPr/>
        </p:nvGrpSpPr>
        <p:grpSpPr>
          <a:xfrm>
            <a:off x="8003687" y="1425518"/>
            <a:ext cx="400263" cy="396422"/>
            <a:chOff x="8003687" y="1425518"/>
            <a:chExt cx="400263" cy="396422"/>
          </a:xfrm>
        </p:grpSpPr>
        <p:sp>
          <p:nvSpPr>
            <p:cNvPr id="1396" name="Google Shape;1396;p32"/>
            <p:cNvSpPr/>
            <p:nvPr/>
          </p:nvSpPr>
          <p:spPr>
            <a:xfrm>
              <a:off x="8038821" y="1637294"/>
              <a:ext cx="149675" cy="158637"/>
            </a:xfrm>
            <a:custGeom>
              <a:rect b="b" l="l" r="r" t="t"/>
              <a:pathLst>
                <a:path extrusionOk="0" h="5576" w="5261">
                  <a:moveTo>
                    <a:pt x="2707" y="955"/>
                  </a:moveTo>
                  <a:cubicBezTo>
                    <a:pt x="2848" y="955"/>
                    <a:pt x="2989" y="1052"/>
                    <a:pt x="2985" y="1241"/>
                  </a:cubicBezTo>
                  <a:lnTo>
                    <a:pt x="2985" y="1249"/>
                  </a:lnTo>
                  <a:cubicBezTo>
                    <a:pt x="2898" y="1297"/>
                    <a:pt x="2811" y="1352"/>
                    <a:pt x="2740" y="1423"/>
                  </a:cubicBezTo>
                  <a:cubicBezTo>
                    <a:pt x="2653" y="1336"/>
                    <a:pt x="2550" y="1265"/>
                    <a:pt x="2431" y="1209"/>
                  </a:cubicBezTo>
                  <a:cubicBezTo>
                    <a:pt x="2446" y="1038"/>
                    <a:pt x="2577" y="955"/>
                    <a:pt x="2707" y="955"/>
                  </a:cubicBezTo>
                  <a:close/>
                  <a:moveTo>
                    <a:pt x="1976" y="1574"/>
                  </a:moveTo>
                  <a:cubicBezTo>
                    <a:pt x="1980" y="1574"/>
                    <a:pt x="1984" y="1574"/>
                    <a:pt x="1988" y="1574"/>
                  </a:cubicBezTo>
                  <a:cubicBezTo>
                    <a:pt x="2043" y="1574"/>
                    <a:pt x="2098" y="1582"/>
                    <a:pt x="2146" y="1597"/>
                  </a:cubicBezTo>
                  <a:cubicBezTo>
                    <a:pt x="2273" y="1629"/>
                    <a:pt x="2383" y="1708"/>
                    <a:pt x="2463" y="1819"/>
                  </a:cubicBezTo>
                  <a:cubicBezTo>
                    <a:pt x="2399" y="1954"/>
                    <a:pt x="2376" y="2112"/>
                    <a:pt x="2376" y="2262"/>
                  </a:cubicBezTo>
                  <a:cubicBezTo>
                    <a:pt x="2376" y="2294"/>
                    <a:pt x="2376" y="2334"/>
                    <a:pt x="2383" y="2365"/>
                  </a:cubicBezTo>
                  <a:cubicBezTo>
                    <a:pt x="2265" y="2397"/>
                    <a:pt x="2154" y="2460"/>
                    <a:pt x="2059" y="2539"/>
                  </a:cubicBezTo>
                  <a:cubicBezTo>
                    <a:pt x="1893" y="2413"/>
                    <a:pt x="1687" y="2342"/>
                    <a:pt x="1481" y="2342"/>
                  </a:cubicBezTo>
                  <a:lnTo>
                    <a:pt x="1433" y="2342"/>
                  </a:lnTo>
                  <a:cubicBezTo>
                    <a:pt x="1308" y="1965"/>
                    <a:pt x="1586" y="1574"/>
                    <a:pt x="1976" y="1574"/>
                  </a:cubicBezTo>
                  <a:close/>
                  <a:moveTo>
                    <a:pt x="3527" y="1574"/>
                  </a:moveTo>
                  <a:cubicBezTo>
                    <a:pt x="3891" y="1574"/>
                    <a:pt x="4214" y="1868"/>
                    <a:pt x="4220" y="2262"/>
                  </a:cubicBezTo>
                  <a:lnTo>
                    <a:pt x="4212" y="2262"/>
                  </a:lnTo>
                  <a:cubicBezTo>
                    <a:pt x="4220" y="2492"/>
                    <a:pt x="4109" y="2706"/>
                    <a:pt x="3919" y="2832"/>
                  </a:cubicBezTo>
                  <a:cubicBezTo>
                    <a:pt x="3793" y="2777"/>
                    <a:pt x="3666" y="2745"/>
                    <a:pt x="3531" y="2745"/>
                  </a:cubicBezTo>
                  <a:cubicBezTo>
                    <a:pt x="3468" y="2745"/>
                    <a:pt x="3405" y="2753"/>
                    <a:pt x="3341" y="2769"/>
                  </a:cubicBezTo>
                  <a:cubicBezTo>
                    <a:pt x="3231" y="2579"/>
                    <a:pt x="3056" y="2437"/>
                    <a:pt x="2851" y="2373"/>
                  </a:cubicBezTo>
                  <a:cubicBezTo>
                    <a:pt x="2843" y="2334"/>
                    <a:pt x="2843" y="2302"/>
                    <a:pt x="2835" y="2262"/>
                  </a:cubicBezTo>
                  <a:cubicBezTo>
                    <a:pt x="2835" y="2136"/>
                    <a:pt x="2874" y="2017"/>
                    <a:pt x="2938" y="1906"/>
                  </a:cubicBezTo>
                  <a:cubicBezTo>
                    <a:pt x="2946" y="1898"/>
                    <a:pt x="2946" y="1890"/>
                    <a:pt x="2953" y="1874"/>
                  </a:cubicBezTo>
                  <a:cubicBezTo>
                    <a:pt x="3033" y="1764"/>
                    <a:pt x="3143" y="1669"/>
                    <a:pt x="3278" y="1621"/>
                  </a:cubicBezTo>
                  <a:cubicBezTo>
                    <a:pt x="3361" y="1589"/>
                    <a:pt x="3445" y="1574"/>
                    <a:pt x="3527" y="1574"/>
                  </a:cubicBezTo>
                  <a:close/>
                  <a:moveTo>
                    <a:pt x="2605" y="2793"/>
                  </a:moveTo>
                  <a:lnTo>
                    <a:pt x="2605" y="2801"/>
                  </a:lnTo>
                  <a:lnTo>
                    <a:pt x="2637" y="2801"/>
                  </a:lnTo>
                  <a:cubicBezTo>
                    <a:pt x="2756" y="2809"/>
                    <a:pt x="2858" y="2872"/>
                    <a:pt x="2922" y="2967"/>
                  </a:cubicBezTo>
                  <a:cubicBezTo>
                    <a:pt x="2740" y="3117"/>
                    <a:pt x="2621" y="3331"/>
                    <a:pt x="2589" y="3561"/>
                  </a:cubicBezTo>
                  <a:cubicBezTo>
                    <a:pt x="2486" y="3553"/>
                    <a:pt x="2399" y="3513"/>
                    <a:pt x="2328" y="3442"/>
                  </a:cubicBezTo>
                  <a:lnTo>
                    <a:pt x="2312" y="3426"/>
                  </a:lnTo>
                  <a:cubicBezTo>
                    <a:pt x="2249" y="3355"/>
                    <a:pt x="2225" y="3268"/>
                    <a:pt x="2225" y="3181"/>
                  </a:cubicBezTo>
                  <a:cubicBezTo>
                    <a:pt x="2217" y="3117"/>
                    <a:pt x="2241" y="3054"/>
                    <a:pt x="2265" y="2991"/>
                  </a:cubicBezTo>
                  <a:cubicBezTo>
                    <a:pt x="2336" y="2872"/>
                    <a:pt x="2471" y="2801"/>
                    <a:pt x="2605" y="2793"/>
                  </a:cubicBezTo>
                  <a:close/>
                  <a:moveTo>
                    <a:pt x="1441" y="2798"/>
                  </a:moveTo>
                  <a:cubicBezTo>
                    <a:pt x="1452" y="2798"/>
                    <a:pt x="1462" y="2799"/>
                    <a:pt x="1473" y="2801"/>
                  </a:cubicBezTo>
                  <a:cubicBezTo>
                    <a:pt x="1482" y="2800"/>
                    <a:pt x="1490" y="2800"/>
                    <a:pt x="1499" y="2800"/>
                  </a:cubicBezTo>
                  <a:cubicBezTo>
                    <a:pt x="1608" y="2800"/>
                    <a:pt x="1709" y="2846"/>
                    <a:pt x="1798" y="2919"/>
                  </a:cubicBezTo>
                  <a:cubicBezTo>
                    <a:pt x="1766" y="3007"/>
                    <a:pt x="1750" y="3094"/>
                    <a:pt x="1750" y="3181"/>
                  </a:cubicBezTo>
                  <a:cubicBezTo>
                    <a:pt x="1750" y="3315"/>
                    <a:pt x="1782" y="3458"/>
                    <a:pt x="1853" y="3577"/>
                  </a:cubicBezTo>
                  <a:cubicBezTo>
                    <a:pt x="1813" y="3632"/>
                    <a:pt x="1766" y="3672"/>
                    <a:pt x="1703" y="3711"/>
                  </a:cubicBezTo>
                  <a:cubicBezTo>
                    <a:pt x="1627" y="3752"/>
                    <a:pt x="1547" y="3770"/>
                    <a:pt x="1470" y="3770"/>
                  </a:cubicBezTo>
                  <a:cubicBezTo>
                    <a:pt x="1215" y="3770"/>
                    <a:pt x="982" y="3569"/>
                    <a:pt x="982" y="3284"/>
                  </a:cubicBezTo>
                  <a:lnTo>
                    <a:pt x="990" y="3284"/>
                  </a:lnTo>
                  <a:cubicBezTo>
                    <a:pt x="990" y="3157"/>
                    <a:pt x="1045" y="3030"/>
                    <a:pt x="1140" y="2935"/>
                  </a:cubicBezTo>
                  <a:cubicBezTo>
                    <a:pt x="1204" y="2880"/>
                    <a:pt x="1275" y="2832"/>
                    <a:pt x="1354" y="2817"/>
                  </a:cubicBezTo>
                  <a:cubicBezTo>
                    <a:pt x="1383" y="2805"/>
                    <a:pt x="1412" y="2798"/>
                    <a:pt x="1441" y="2798"/>
                  </a:cubicBezTo>
                  <a:close/>
                  <a:moveTo>
                    <a:pt x="3522" y="3209"/>
                  </a:moveTo>
                  <a:cubicBezTo>
                    <a:pt x="3769" y="3209"/>
                    <a:pt x="4006" y="3402"/>
                    <a:pt x="4006" y="3695"/>
                  </a:cubicBezTo>
                  <a:cubicBezTo>
                    <a:pt x="4006" y="3964"/>
                    <a:pt x="3793" y="4178"/>
                    <a:pt x="3523" y="4178"/>
                  </a:cubicBezTo>
                  <a:cubicBezTo>
                    <a:pt x="3088" y="4178"/>
                    <a:pt x="2874" y="3656"/>
                    <a:pt x="3183" y="3355"/>
                  </a:cubicBezTo>
                  <a:cubicBezTo>
                    <a:pt x="3281" y="3254"/>
                    <a:pt x="3403" y="3209"/>
                    <a:pt x="3522" y="3209"/>
                  </a:cubicBezTo>
                  <a:close/>
                  <a:moveTo>
                    <a:pt x="2178" y="3917"/>
                  </a:moveTo>
                  <a:cubicBezTo>
                    <a:pt x="2304" y="3988"/>
                    <a:pt x="2455" y="4028"/>
                    <a:pt x="2597" y="4028"/>
                  </a:cubicBezTo>
                  <a:lnTo>
                    <a:pt x="2637" y="4028"/>
                  </a:lnTo>
                  <a:cubicBezTo>
                    <a:pt x="2668" y="4123"/>
                    <a:pt x="2716" y="4210"/>
                    <a:pt x="2779" y="4281"/>
                  </a:cubicBezTo>
                  <a:cubicBezTo>
                    <a:pt x="2763" y="4352"/>
                    <a:pt x="2716" y="4424"/>
                    <a:pt x="2661" y="4471"/>
                  </a:cubicBezTo>
                  <a:cubicBezTo>
                    <a:pt x="2621" y="4503"/>
                    <a:pt x="2573" y="4535"/>
                    <a:pt x="2518" y="4550"/>
                  </a:cubicBezTo>
                  <a:cubicBezTo>
                    <a:pt x="2486" y="4558"/>
                    <a:pt x="2447" y="4566"/>
                    <a:pt x="2407" y="4566"/>
                  </a:cubicBezTo>
                  <a:cubicBezTo>
                    <a:pt x="2186" y="4566"/>
                    <a:pt x="2011" y="4392"/>
                    <a:pt x="2011" y="4170"/>
                  </a:cubicBezTo>
                  <a:cubicBezTo>
                    <a:pt x="2011" y="4131"/>
                    <a:pt x="2019" y="4091"/>
                    <a:pt x="2035" y="4052"/>
                  </a:cubicBezTo>
                  <a:cubicBezTo>
                    <a:pt x="2091" y="4012"/>
                    <a:pt x="2138" y="3964"/>
                    <a:pt x="2178" y="3917"/>
                  </a:cubicBezTo>
                  <a:close/>
                  <a:moveTo>
                    <a:pt x="2613" y="0"/>
                  </a:moveTo>
                  <a:cubicBezTo>
                    <a:pt x="2502" y="0"/>
                    <a:pt x="2391" y="73"/>
                    <a:pt x="2383" y="220"/>
                  </a:cubicBezTo>
                  <a:lnTo>
                    <a:pt x="2383" y="560"/>
                  </a:lnTo>
                  <a:cubicBezTo>
                    <a:pt x="2162" y="663"/>
                    <a:pt x="2011" y="869"/>
                    <a:pt x="1964" y="1107"/>
                  </a:cubicBezTo>
                  <a:cubicBezTo>
                    <a:pt x="1718" y="1114"/>
                    <a:pt x="1489" y="1202"/>
                    <a:pt x="1299" y="1360"/>
                  </a:cubicBezTo>
                  <a:lnTo>
                    <a:pt x="1220" y="1281"/>
                  </a:lnTo>
                  <a:lnTo>
                    <a:pt x="1220" y="917"/>
                  </a:lnTo>
                  <a:cubicBezTo>
                    <a:pt x="1232" y="750"/>
                    <a:pt x="1111" y="667"/>
                    <a:pt x="990" y="667"/>
                  </a:cubicBezTo>
                  <a:cubicBezTo>
                    <a:pt x="869" y="667"/>
                    <a:pt x="749" y="750"/>
                    <a:pt x="760" y="917"/>
                  </a:cubicBezTo>
                  <a:lnTo>
                    <a:pt x="760" y="1146"/>
                  </a:lnTo>
                  <a:lnTo>
                    <a:pt x="523" y="1146"/>
                  </a:lnTo>
                  <a:cubicBezTo>
                    <a:pt x="516" y="1146"/>
                    <a:pt x="508" y="1145"/>
                    <a:pt x="501" y="1145"/>
                  </a:cubicBezTo>
                  <a:cubicBezTo>
                    <a:pt x="203" y="1145"/>
                    <a:pt x="206" y="1614"/>
                    <a:pt x="508" y="1614"/>
                  </a:cubicBezTo>
                  <a:cubicBezTo>
                    <a:pt x="513" y="1614"/>
                    <a:pt x="518" y="1613"/>
                    <a:pt x="523" y="1613"/>
                  </a:cubicBezTo>
                  <a:lnTo>
                    <a:pt x="895" y="1613"/>
                  </a:lnTo>
                  <a:lnTo>
                    <a:pt x="1022" y="1732"/>
                  </a:lnTo>
                  <a:cubicBezTo>
                    <a:pt x="911" y="1969"/>
                    <a:pt x="903" y="2231"/>
                    <a:pt x="982" y="2476"/>
                  </a:cubicBezTo>
                  <a:cubicBezTo>
                    <a:pt x="943" y="2492"/>
                    <a:pt x="911" y="2516"/>
                    <a:pt x="879" y="2539"/>
                  </a:cubicBezTo>
                  <a:lnTo>
                    <a:pt x="285" y="2539"/>
                  </a:lnTo>
                  <a:cubicBezTo>
                    <a:pt x="0" y="2555"/>
                    <a:pt x="0" y="2983"/>
                    <a:pt x="285" y="3007"/>
                  </a:cubicBezTo>
                  <a:lnTo>
                    <a:pt x="555" y="3007"/>
                  </a:lnTo>
                  <a:cubicBezTo>
                    <a:pt x="452" y="3331"/>
                    <a:pt x="531" y="3687"/>
                    <a:pt x="768" y="3933"/>
                  </a:cubicBezTo>
                  <a:lnTo>
                    <a:pt x="515" y="3933"/>
                  </a:lnTo>
                  <a:cubicBezTo>
                    <a:pt x="388" y="3933"/>
                    <a:pt x="285" y="4036"/>
                    <a:pt x="285" y="4162"/>
                  </a:cubicBezTo>
                  <a:lnTo>
                    <a:pt x="301" y="4162"/>
                  </a:lnTo>
                  <a:cubicBezTo>
                    <a:pt x="301" y="4297"/>
                    <a:pt x="404" y="4400"/>
                    <a:pt x="531" y="4400"/>
                  </a:cubicBezTo>
                  <a:lnTo>
                    <a:pt x="760" y="4400"/>
                  </a:lnTo>
                  <a:lnTo>
                    <a:pt x="760" y="4630"/>
                  </a:lnTo>
                  <a:cubicBezTo>
                    <a:pt x="749" y="4796"/>
                    <a:pt x="869" y="4879"/>
                    <a:pt x="991" y="4879"/>
                  </a:cubicBezTo>
                  <a:cubicBezTo>
                    <a:pt x="1113" y="4879"/>
                    <a:pt x="1235" y="4796"/>
                    <a:pt x="1228" y="4630"/>
                  </a:cubicBezTo>
                  <a:lnTo>
                    <a:pt x="1228" y="4265"/>
                  </a:lnTo>
                  <a:lnTo>
                    <a:pt x="1275" y="4210"/>
                  </a:lnTo>
                  <a:cubicBezTo>
                    <a:pt x="1338" y="4226"/>
                    <a:pt x="1402" y="4234"/>
                    <a:pt x="1473" y="4234"/>
                  </a:cubicBezTo>
                  <a:cubicBezTo>
                    <a:pt x="1497" y="4234"/>
                    <a:pt x="1528" y="4234"/>
                    <a:pt x="1552" y="4226"/>
                  </a:cubicBezTo>
                  <a:cubicBezTo>
                    <a:pt x="1584" y="4669"/>
                    <a:pt x="1940" y="5017"/>
                    <a:pt x="2383" y="5025"/>
                  </a:cubicBezTo>
                  <a:lnTo>
                    <a:pt x="2383" y="5326"/>
                  </a:lnTo>
                  <a:cubicBezTo>
                    <a:pt x="2376" y="5492"/>
                    <a:pt x="2498" y="5576"/>
                    <a:pt x="2620" y="5576"/>
                  </a:cubicBezTo>
                  <a:cubicBezTo>
                    <a:pt x="2742" y="5576"/>
                    <a:pt x="2862" y="5492"/>
                    <a:pt x="2851" y="5326"/>
                  </a:cubicBezTo>
                  <a:lnTo>
                    <a:pt x="2851" y="4899"/>
                  </a:lnTo>
                  <a:cubicBezTo>
                    <a:pt x="2890" y="4875"/>
                    <a:pt x="2930" y="4843"/>
                    <a:pt x="2969" y="4812"/>
                  </a:cubicBezTo>
                  <a:cubicBezTo>
                    <a:pt x="3048" y="4748"/>
                    <a:pt x="3112" y="4661"/>
                    <a:pt x="3159" y="4574"/>
                  </a:cubicBezTo>
                  <a:cubicBezTo>
                    <a:pt x="3273" y="4620"/>
                    <a:pt x="3394" y="4643"/>
                    <a:pt x="3515" y="4643"/>
                  </a:cubicBezTo>
                  <a:cubicBezTo>
                    <a:pt x="3686" y="4643"/>
                    <a:pt x="3857" y="4596"/>
                    <a:pt x="4006" y="4503"/>
                  </a:cubicBezTo>
                  <a:lnTo>
                    <a:pt x="4006" y="4630"/>
                  </a:lnTo>
                  <a:cubicBezTo>
                    <a:pt x="4010" y="4784"/>
                    <a:pt x="4127" y="4861"/>
                    <a:pt x="4243" y="4861"/>
                  </a:cubicBezTo>
                  <a:cubicBezTo>
                    <a:pt x="4359" y="4861"/>
                    <a:pt x="4473" y="4784"/>
                    <a:pt x="4473" y="4630"/>
                  </a:cubicBezTo>
                  <a:lnTo>
                    <a:pt x="4473" y="4400"/>
                  </a:lnTo>
                  <a:lnTo>
                    <a:pt x="4703" y="4400"/>
                  </a:lnTo>
                  <a:cubicBezTo>
                    <a:pt x="4996" y="4376"/>
                    <a:pt x="4996" y="3949"/>
                    <a:pt x="4703" y="3933"/>
                  </a:cubicBezTo>
                  <a:lnTo>
                    <a:pt x="4434" y="3933"/>
                  </a:lnTo>
                  <a:cubicBezTo>
                    <a:pt x="4513" y="3656"/>
                    <a:pt x="4450" y="3355"/>
                    <a:pt x="4276" y="3125"/>
                  </a:cubicBezTo>
                  <a:cubicBezTo>
                    <a:pt x="4323" y="3094"/>
                    <a:pt x="4363" y="3046"/>
                    <a:pt x="4394" y="3007"/>
                  </a:cubicBezTo>
                  <a:lnTo>
                    <a:pt x="4941" y="3007"/>
                  </a:lnTo>
                  <a:cubicBezTo>
                    <a:pt x="4946" y="3007"/>
                    <a:pt x="4950" y="3007"/>
                    <a:pt x="4955" y="3007"/>
                  </a:cubicBezTo>
                  <a:cubicBezTo>
                    <a:pt x="5258" y="3007"/>
                    <a:pt x="5260" y="2539"/>
                    <a:pt x="4962" y="2539"/>
                  </a:cubicBezTo>
                  <a:cubicBezTo>
                    <a:pt x="4955" y="2539"/>
                    <a:pt x="4948" y="2539"/>
                    <a:pt x="4941" y="2539"/>
                  </a:cubicBezTo>
                  <a:lnTo>
                    <a:pt x="4632" y="2539"/>
                  </a:lnTo>
                  <a:cubicBezTo>
                    <a:pt x="4719" y="2223"/>
                    <a:pt x="4656" y="1882"/>
                    <a:pt x="4473" y="1613"/>
                  </a:cubicBezTo>
                  <a:lnTo>
                    <a:pt x="4703" y="1613"/>
                  </a:lnTo>
                  <a:cubicBezTo>
                    <a:pt x="4996" y="1589"/>
                    <a:pt x="4996" y="1170"/>
                    <a:pt x="4703" y="1146"/>
                  </a:cubicBezTo>
                  <a:lnTo>
                    <a:pt x="4473" y="1146"/>
                  </a:lnTo>
                  <a:lnTo>
                    <a:pt x="4473" y="917"/>
                  </a:lnTo>
                  <a:cubicBezTo>
                    <a:pt x="4473" y="762"/>
                    <a:pt x="4359" y="685"/>
                    <a:pt x="4243" y="685"/>
                  </a:cubicBezTo>
                  <a:cubicBezTo>
                    <a:pt x="4127" y="685"/>
                    <a:pt x="4010" y="762"/>
                    <a:pt x="4006" y="917"/>
                  </a:cubicBezTo>
                  <a:lnTo>
                    <a:pt x="4006" y="1217"/>
                  </a:lnTo>
                  <a:cubicBezTo>
                    <a:pt x="3856" y="1146"/>
                    <a:pt x="3690" y="1107"/>
                    <a:pt x="3516" y="1107"/>
                  </a:cubicBezTo>
                  <a:cubicBezTo>
                    <a:pt x="3484" y="1107"/>
                    <a:pt x="3460" y="1114"/>
                    <a:pt x="3428" y="1114"/>
                  </a:cubicBezTo>
                  <a:cubicBezTo>
                    <a:pt x="3381" y="814"/>
                    <a:pt x="3143" y="568"/>
                    <a:pt x="2843" y="505"/>
                  </a:cubicBezTo>
                  <a:lnTo>
                    <a:pt x="2843" y="220"/>
                  </a:lnTo>
                  <a:cubicBezTo>
                    <a:pt x="2835" y="73"/>
                    <a:pt x="2724" y="0"/>
                    <a:pt x="26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32"/>
            <p:cNvSpPr/>
            <p:nvPr/>
          </p:nvSpPr>
          <p:spPr>
            <a:xfrm>
              <a:off x="8003687" y="1425518"/>
              <a:ext cx="400263" cy="396422"/>
            </a:xfrm>
            <a:custGeom>
              <a:rect b="b" l="l" r="r" t="t"/>
              <a:pathLst>
                <a:path extrusionOk="0" h="13934" w="14069">
                  <a:moveTo>
                    <a:pt x="9192" y="485"/>
                  </a:moveTo>
                  <a:cubicBezTo>
                    <a:pt x="9303" y="485"/>
                    <a:pt x="9414" y="559"/>
                    <a:pt x="9421" y="705"/>
                  </a:cubicBezTo>
                  <a:lnTo>
                    <a:pt x="9421" y="2795"/>
                  </a:lnTo>
                  <a:cubicBezTo>
                    <a:pt x="9429" y="3302"/>
                    <a:pt x="9667" y="3785"/>
                    <a:pt x="10071" y="4093"/>
                  </a:cubicBezTo>
                  <a:lnTo>
                    <a:pt x="10079" y="4093"/>
                  </a:lnTo>
                  <a:lnTo>
                    <a:pt x="10870" y="4687"/>
                  </a:lnTo>
                  <a:cubicBezTo>
                    <a:pt x="10908" y="4718"/>
                    <a:pt x="10955" y="4733"/>
                    <a:pt x="11002" y="4733"/>
                  </a:cubicBezTo>
                  <a:cubicBezTo>
                    <a:pt x="11064" y="4733"/>
                    <a:pt x="11126" y="4708"/>
                    <a:pt x="11171" y="4663"/>
                  </a:cubicBezTo>
                  <a:lnTo>
                    <a:pt x="11583" y="4252"/>
                  </a:lnTo>
                  <a:cubicBezTo>
                    <a:pt x="11622" y="4204"/>
                    <a:pt x="11686" y="4180"/>
                    <a:pt x="11749" y="4180"/>
                  </a:cubicBezTo>
                  <a:cubicBezTo>
                    <a:pt x="11955" y="4180"/>
                    <a:pt x="12058" y="4426"/>
                    <a:pt x="11907" y="4576"/>
                  </a:cubicBezTo>
                  <a:lnTo>
                    <a:pt x="11583" y="4901"/>
                  </a:lnTo>
                  <a:cubicBezTo>
                    <a:pt x="11488" y="5004"/>
                    <a:pt x="11496" y="5170"/>
                    <a:pt x="11614" y="5249"/>
                  </a:cubicBezTo>
                  <a:lnTo>
                    <a:pt x="12097" y="5621"/>
                  </a:lnTo>
                  <a:cubicBezTo>
                    <a:pt x="12200" y="5693"/>
                    <a:pt x="12224" y="5843"/>
                    <a:pt x="12145" y="5946"/>
                  </a:cubicBezTo>
                  <a:cubicBezTo>
                    <a:pt x="12097" y="6003"/>
                    <a:pt x="12026" y="6035"/>
                    <a:pt x="11954" y="6035"/>
                  </a:cubicBezTo>
                  <a:cubicBezTo>
                    <a:pt x="11908" y="6035"/>
                    <a:pt x="11861" y="6022"/>
                    <a:pt x="11820" y="5993"/>
                  </a:cubicBezTo>
                  <a:lnTo>
                    <a:pt x="9794" y="4458"/>
                  </a:lnTo>
                  <a:cubicBezTo>
                    <a:pt x="9635" y="4339"/>
                    <a:pt x="9493" y="4196"/>
                    <a:pt x="9382" y="4038"/>
                  </a:cubicBezTo>
                  <a:cubicBezTo>
                    <a:pt x="9334" y="3975"/>
                    <a:pt x="9263" y="3943"/>
                    <a:pt x="9193" y="3943"/>
                  </a:cubicBezTo>
                  <a:cubicBezTo>
                    <a:pt x="9123" y="3943"/>
                    <a:pt x="9053" y="3975"/>
                    <a:pt x="9010" y="4038"/>
                  </a:cubicBezTo>
                  <a:cubicBezTo>
                    <a:pt x="8891" y="4196"/>
                    <a:pt x="8749" y="4339"/>
                    <a:pt x="8598" y="4458"/>
                  </a:cubicBezTo>
                  <a:lnTo>
                    <a:pt x="6571" y="5993"/>
                  </a:lnTo>
                  <a:cubicBezTo>
                    <a:pt x="6531" y="6022"/>
                    <a:pt x="6483" y="6035"/>
                    <a:pt x="6435" y="6035"/>
                  </a:cubicBezTo>
                  <a:cubicBezTo>
                    <a:pt x="6362" y="6035"/>
                    <a:pt x="6290" y="6003"/>
                    <a:pt x="6247" y="5946"/>
                  </a:cubicBezTo>
                  <a:cubicBezTo>
                    <a:pt x="6168" y="5843"/>
                    <a:pt x="6183" y="5693"/>
                    <a:pt x="6286" y="5621"/>
                  </a:cubicBezTo>
                  <a:lnTo>
                    <a:pt x="6777" y="5249"/>
                  </a:lnTo>
                  <a:cubicBezTo>
                    <a:pt x="6888" y="5170"/>
                    <a:pt x="6904" y="5004"/>
                    <a:pt x="6801" y="4901"/>
                  </a:cubicBezTo>
                  <a:lnTo>
                    <a:pt x="6476" y="4576"/>
                  </a:lnTo>
                  <a:cubicBezTo>
                    <a:pt x="6413" y="4513"/>
                    <a:pt x="6389" y="4410"/>
                    <a:pt x="6429" y="4323"/>
                  </a:cubicBezTo>
                  <a:cubicBezTo>
                    <a:pt x="6461" y="4236"/>
                    <a:pt x="6548" y="4180"/>
                    <a:pt x="6643" y="4180"/>
                  </a:cubicBezTo>
                  <a:cubicBezTo>
                    <a:pt x="6698" y="4180"/>
                    <a:pt x="6761" y="4204"/>
                    <a:pt x="6801" y="4252"/>
                  </a:cubicBezTo>
                  <a:lnTo>
                    <a:pt x="7213" y="4663"/>
                  </a:lnTo>
                  <a:cubicBezTo>
                    <a:pt x="7261" y="4711"/>
                    <a:pt x="7320" y="4735"/>
                    <a:pt x="7380" y="4735"/>
                  </a:cubicBezTo>
                  <a:cubicBezTo>
                    <a:pt x="7430" y="4735"/>
                    <a:pt x="7479" y="4719"/>
                    <a:pt x="7521" y="4687"/>
                  </a:cubicBezTo>
                  <a:lnTo>
                    <a:pt x="8313" y="4093"/>
                  </a:lnTo>
                  <a:cubicBezTo>
                    <a:pt x="8725" y="3785"/>
                    <a:pt x="8962" y="3310"/>
                    <a:pt x="8962" y="2795"/>
                  </a:cubicBezTo>
                  <a:lnTo>
                    <a:pt x="8962" y="705"/>
                  </a:lnTo>
                  <a:cubicBezTo>
                    <a:pt x="8970" y="559"/>
                    <a:pt x="9081" y="485"/>
                    <a:pt x="9192" y="485"/>
                  </a:cubicBezTo>
                  <a:close/>
                  <a:moveTo>
                    <a:pt x="8258" y="1669"/>
                  </a:moveTo>
                  <a:cubicBezTo>
                    <a:pt x="8310" y="1669"/>
                    <a:pt x="8362" y="1685"/>
                    <a:pt x="8408" y="1718"/>
                  </a:cubicBezTo>
                  <a:cubicBezTo>
                    <a:pt x="8456" y="1750"/>
                    <a:pt x="8487" y="1805"/>
                    <a:pt x="8495" y="1869"/>
                  </a:cubicBezTo>
                  <a:lnTo>
                    <a:pt x="8495" y="1877"/>
                  </a:lnTo>
                  <a:lnTo>
                    <a:pt x="8495" y="2795"/>
                  </a:lnTo>
                  <a:cubicBezTo>
                    <a:pt x="8495" y="3159"/>
                    <a:pt x="8321" y="3500"/>
                    <a:pt x="8036" y="3721"/>
                  </a:cubicBezTo>
                  <a:lnTo>
                    <a:pt x="7403" y="4196"/>
                  </a:lnTo>
                  <a:lnTo>
                    <a:pt x="7141" y="3927"/>
                  </a:lnTo>
                  <a:cubicBezTo>
                    <a:pt x="7002" y="3788"/>
                    <a:pt x="6822" y="3718"/>
                    <a:pt x="6643" y="3718"/>
                  </a:cubicBezTo>
                  <a:cubicBezTo>
                    <a:pt x="6466" y="3718"/>
                    <a:pt x="6289" y="3786"/>
                    <a:pt x="6152" y="3919"/>
                  </a:cubicBezTo>
                  <a:cubicBezTo>
                    <a:pt x="5883" y="4188"/>
                    <a:pt x="5875" y="4632"/>
                    <a:pt x="6152" y="4901"/>
                  </a:cubicBezTo>
                  <a:lnTo>
                    <a:pt x="6286" y="5043"/>
                  </a:lnTo>
                  <a:lnTo>
                    <a:pt x="6009" y="5249"/>
                  </a:lnTo>
                  <a:cubicBezTo>
                    <a:pt x="5701" y="5479"/>
                    <a:pt x="5645" y="5922"/>
                    <a:pt x="5875" y="6223"/>
                  </a:cubicBezTo>
                  <a:cubicBezTo>
                    <a:pt x="6011" y="6407"/>
                    <a:pt x="6221" y="6503"/>
                    <a:pt x="6433" y="6503"/>
                  </a:cubicBezTo>
                  <a:cubicBezTo>
                    <a:pt x="6577" y="6503"/>
                    <a:pt x="6723" y="6459"/>
                    <a:pt x="6848" y="6365"/>
                  </a:cubicBezTo>
                  <a:lnTo>
                    <a:pt x="8503" y="5115"/>
                  </a:lnTo>
                  <a:lnTo>
                    <a:pt x="8503" y="7426"/>
                  </a:lnTo>
                  <a:cubicBezTo>
                    <a:pt x="8479" y="8115"/>
                    <a:pt x="7965" y="8693"/>
                    <a:pt x="7284" y="8788"/>
                  </a:cubicBezTo>
                  <a:cubicBezTo>
                    <a:pt x="6841" y="7719"/>
                    <a:pt x="5922" y="6928"/>
                    <a:pt x="4814" y="6627"/>
                  </a:cubicBezTo>
                  <a:cubicBezTo>
                    <a:pt x="5059" y="2613"/>
                    <a:pt x="7276" y="1821"/>
                    <a:pt x="8226" y="1671"/>
                  </a:cubicBezTo>
                  <a:cubicBezTo>
                    <a:pt x="8237" y="1670"/>
                    <a:pt x="8247" y="1669"/>
                    <a:pt x="8258" y="1669"/>
                  </a:cubicBezTo>
                  <a:close/>
                  <a:moveTo>
                    <a:pt x="10126" y="1669"/>
                  </a:moveTo>
                  <a:cubicBezTo>
                    <a:pt x="10137" y="1669"/>
                    <a:pt x="10147" y="1670"/>
                    <a:pt x="10158" y="1671"/>
                  </a:cubicBezTo>
                  <a:cubicBezTo>
                    <a:pt x="11171" y="1837"/>
                    <a:pt x="13530" y="2700"/>
                    <a:pt x="13594" y="7205"/>
                  </a:cubicBezTo>
                  <a:cubicBezTo>
                    <a:pt x="13609" y="8004"/>
                    <a:pt x="13602" y="8748"/>
                    <a:pt x="13578" y="9421"/>
                  </a:cubicBezTo>
                  <a:cubicBezTo>
                    <a:pt x="13570" y="9516"/>
                    <a:pt x="13514" y="9596"/>
                    <a:pt x="13427" y="9627"/>
                  </a:cubicBezTo>
                  <a:cubicBezTo>
                    <a:pt x="13398" y="9642"/>
                    <a:pt x="13367" y="9649"/>
                    <a:pt x="13336" y="9649"/>
                  </a:cubicBezTo>
                  <a:cubicBezTo>
                    <a:pt x="13283" y="9649"/>
                    <a:pt x="13230" y="9628"/>
                    <a:pt x="13190" y="9588"/>
                  </a:cubicBezTo>
                  <a:cubicBezTo>
                    <a:pt x="12747" y="9121"/>
                    <a:pt x="12145" y="8851"/>
                    <a:pt x="11504" y="8828"/>
                  </a:cubicBezTo>
                  <a:cubicBezTo>
                    <a:pt x="9936" y="8828"/>
                    <a:pt x="9881" y="7577"/>
                    <a:pt x="9881" y="7434"/>
                  </a:cubicBezTo>
                  <a:lnTo>
                    <a:pt x="9881" y="5115"/>
                  </a:lnTo>
                  <a:lnTo>
                    <a:pt x="11535" y="6358"/>
                  </a:lnTo>
                  <a:cubicBezTo>
                    <a:pt x="11662" y="6455"/>
                    <a:pt x="11810" y="6502"/>
                    <a:pt x="11956" y="6502"/>
                  </a:cubicBezTo>
                  <a:cubicBezTo>
                    <a:pt x="12167" y="6502"/>
                    <a:pt x="12374" y="6405"/>
                    <a:pt x="12509" y="6223"/>
                  </a:cubicBezTo>
                  <a:cubicBezTo>
                    <a:pt x="12739" y="5914"/>
                    <a:pt x="12683" y="5479"/>
                    <a:pt x="12374" y="5249"/>
                  </a:cubicBezTo>
                  <a:lnTo>
                    <a:pt x="12097" y="5043"/>
                  </a:lnTo>
                  <a:lnTo>
                    <a:pt x="12240" y="4901"/>
                  </a:lnTo>
                  <a:cubicBezTo>
                    <a:pt x="12509" y="4632"/>
                    <a:pt x="12509" y="4188"/>
                    <a:pt x="12232" y="3919"/>
                  </a:cubicBezTo>
                  <a:cubicBezTo>
                    <a:pt x="12097" y="3793"/>
                    <a:pt x="11923" y="3721"/>
                    <a:pt x="11733" y="3721"/>
                  </a:cubicBezTo>
                  <a:cubicBezTo>
                    <a:pt x="11551" y="3721"/>
                    <a:pt x="11369" y="3793"/>
                    <a:pt x="11242" y="3927"/>
                  </a:cubicBezTo>
                  <a:lnTo>
                    <a:pt x="10973" y="4196"/>
                  </a:lnTo>
                  <a:lnTo>
                    <a:pt x="10340" y="3721"/>
                  </a:lnTo>
                  <a:cubicBezTo>
                    <a:pt x="10047" y="3500"/>
                    <a:pt x="9881" y="3159"/>
                    <a:pt x="9881" y="2795"/>
                  </a:cubicBezTo>
                  <a:lnTo>
                    <a:pt x="9881" y="1861"/>
                  </a:lnTo>
                  <a:cubicBezTo>
                    <a:pt x="9889" y="1805"/>
                    <a:pt x="9920" y="1750"/>
                    <a:pt x="9968" y="1718"/>
                  </a:cubicBezTo>
                  <a:lnTo>
                    <a:pt x="9976" y="1718"/>
                  </a:lnTo>
                  <a:cubicBezTo>
                    <a:pt x="10022" y="1685"/>
                    <a:pt x="10074" y="1669"/>
                    <a:pt x="10126" y="1669"/>
                  </a:cubicBezTo>
                  <a:close/>
                  <a:moveTo>
                    <a:pt x="3856" y="6967"/>
                  </a:moveTo>
                  <a:cubicBezTo>
                    <a:pt x="5170" y="6967"/>
                    <a:pt x="6358" y="7759"/>
                    <a:pt x="6856" y="8970"/>
                  </a:cubicBezTo>
                  <a:cubicBezTo>
                    <a:pt x="7363" y="10189"/>
                    <a:pt x="7086" y="11583"/>
                    <a:pt x="6160" y="12517"/>
                  </a:cubicBezTo>
                  <a:cubicBezTo>
                    <a:pt x="5534" y="13137"/>
                    <a:pt x="4703" y="13466"/>
                    <a:pt x="3855" y="13466"/>
                  </a:cubicBezTo>
                  <a:cubicBezTo>
                    <a:pt x="3437" y="13466"/>
                    <a:pt x="3016" y="13386"/>
                    <a:pt x="2613" y="13221"/>
                  </a:cubicBezTo>
                  <a:cubicBezTo>
                    <a:pt x="1402" y="12715"/>
                    <a:pt x="610" y="11535"/>
                    <a:pt x="610" y="10221"/>
                  </a:cubicBezTo>
                  <a:cubicBezTo>
                    <a:pt x="610" y="8424"/>
                    <a:pt x="2067" y="6967"/>
                    <a:pt x="3856" y="6967"/>
                  </a:cubicBezTo>
                  <a:close/>
                  <a:moveTo>
                    <a:pt x="9192" y="0"/>
                  </a:moveTo>
                  <a:cubicBezTo>
                    <a:pt x="8804" y="0"/>
                    <a:pt x="8495" y="317"/>
                    <a:pt x="8495" y="697"/>
                  </a:cubicBezTo>
                  <a:lnTo>
                    <a:pt x="8495" y="1251"/>
                  </a:lnTo>
                  <a:cubicBezTo>
                    <a:pt x="8420" y="1224"/>
                    <a:pt x="8341" y="1208"/>
                    <a:pt x="8261" y="1208"/>
                  </a:cubicBezTo>
                  <a:cubicBezTo>
                    <a:pt x="8223" y="1208"/>
                    <a:pt x="8185" y="1212"/>
                    <a:pt x="8147" y="1220"/>
                  </a:cubicBezTo>
                  <a:cubicBezTo>
                    <a:pt x="7094" y="1386"/>
                    <a:pt x="4640" y="2249"/>
                    <a:pt x="4347" y="6548"/>
                  </a:cubicBezTo>
                  <a:cubicBezTo>
                    <a:pt x="4175" y="6524"/>
                    <a:pt x="4005" y="6512"/>
                    <a:pt x="3836" y="6512"/>
                  </a:cubicBezTo>
                  <a:cubicBezTo>
                    <a:pt x="1918" y="6512"/>
                    <a:pt x="281" y="8003"/>
                    <a:pt x="143" y="9976"/>
                  </a:cubicBezTo>
                  <a:cubicBezTo>
                    <a:pt x="0" y="12121"/>
                    <a:pt x="1703" y="13934"/>
                    <a:pt x="3856" y="13934"/>
                  </a:cubicBezTo>
                  <a:cubicBezTo>
                    <a:pt x="6310" y="13934"/>
                    <a:pt x="8091" y="11598"/>
                    <a:pt x="7434" y="9239"/>
                  </a:cubicBezTo>
                  <a:cubicBezTo>
                    <a:pt x="8313" y="9081"/>
                    <a:pt x="8954" y="8321"/>
                    <a:pt x="8962" y="7434"/>
                  </a:cubicBezTo>
                  <a:lnTo>
                    <a:pt x="8962" y="4758"/>
                  </a:lnTo>
                  <a:cubicBezTo>
                    <a:pt x="9041" y="4695"/>
                    <a:pt x="9121" y="4624"/>
                    <a:pt x="9192" y="4545"/>
                  </a:cubicBezTo>
                  <a:cubicBezTo>
                    <a:pt x="9263" y="4616"/>
                    <a:pt x="9342" y="4687"/>
                    <a:pt x="9421" y="4758"/>
                  </a:cubicBezTo>
                  <a:lnTo>
                    <a:pt x="9421" y="7426"/>
                  </a:lnTo>
                  <a:cubicBezTo>
                    <a:pt x="9421" y="7450"/>
                    <a:pt x="9445" y="9287"/>
                    <a:pt x="11512" y="9287"/>
                  </a:cubicBezTo>
                  <a:cubicBezTo>
                    <a:pt x="12026" y="9311"/>
                    <a:pt x="12517" y="9540"/>
                    <a:pt x="12873" y="9920"/>
                  </a:cubicBezTo>
                  <a:cubicBezTo>
                    <a:pt x="13000" y="10039"/>
                    <a:pt x="13166" y="10110"/>
                    <a:pt x="13340" y="10110"/>
                  </a:cubicBezTo>
                  <a:cubicBezTo>
                    <a:pt x="13712" y="10110"/>
                    <a:pt x="14021" y="9809"/>
                    <a:pt x="14037" y="9437"/>
                  </a:cubicBezTo>
                  <a:cubicBezTo>
                    <a:pt x="14069" y="8756"/>
                    <a:pt x="14069" y="8004"/>
                    <a:pt x="14061" y="7197"/>
                  </a:cubicBezTo>
                  <a:cubicBezTo>
                    <a:pt x="13989" y="2336"/>
                    <a:pt x="11361" y="1394"/>
                    <a:pt x="10229" y="1212"/>
                  </a:cubicBezTo>
                  <a:cubicBezTo>
                    <a:pt x="10193" y="1204"/>
                    <a:pt x="10157" y="1200"/>
                    <a:pt x="10120" y="1200"/>
                  </a:cubicBezTo>
                  <a:cubicBezTo>
                    <a:pt x="10043" y="1200"/>
                    <a:pt x="9964" y="1216"/>
                    <a:pt x="9889" y="1243"/>
                  </a:cubicBezTo>
                  <a:lnTo>
                    <a:pt x="9889" y="697"/>
                  </a:lnTo>
                  <a:cubicBezTo>
                    <a:pt x="9889" y="317"/>
                    <a:pt x="9580" y="0"/>
                    <a:pt x="91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8" name="Google Shape;1398;p32"/>
          <p:cNvGrpSpPr/>
          <p:nvPr/>
        </p:nvGrpSpPr>
        <p:grpSpPr>
          <a:xfrm>
            <a:off x="738122" y="2010348"/>
            <a:ext cx="426835" cy="415199"/>
            <a:chOff x="738122" y="2010348"/>
            <a:chExt cx="426835" cy="415199"/>
          </a:xfrm>
        </p:grpSpPr>
        <p:sp>
          <p:nvSpPr>
            <p:cNvPr id="1399" name="Google Shape;1399;p32"/>
            <p:cNvSpPr/>
            <p:nvPr/>
          </p:nvSpPr>
          <p:spPr>
            <a:xfrm>
              <a:off x="738122" y="2010348"/>
              <a:ext cx="426835" cy="415199"/>
            </a:xfrm>
            <a:custGeom>
              <a:rect b="b" l="l" r="r" t="t"/>
              <a:pathLst>
                <a:path extrusionOk="0" h="14594" w="15003">
                  <a:moveTo>
                    <a:pt x="10617" y="510"/>
                  </a:moveTo>
                  <a:lnTo>
                    <a:pt x="10617" y="1729"/>
                  </a:lnTo>
                  <a:lnTo>
                    <a:pt x="9889" y="1729"/>
                  </a:lnTo>
                  <a:lnTo>
                    <a:pt x="9889" y="510"/>
                  </a:lnTo>
                  <a:close/>
                  <a:moveTo>
                    <a:pt x="10854" y="2212"/>
                  </a:moveTo>
                  <a:cubicBezTo>
                    <a:pt x="11124" y="2212"/>
                    <a:pt x="11337" y="2426"/>
                    <a:pt x="11337" y="2695"/>
                  </a:cubicBezTo>
                  <a:lnTo>
                    <a:pt x="11345" y="6337"/>
                  </a:lnTo>
                  <a:cubicBezTo>
                    <a:pt x="11345" y="6606"/>
                    <a:pt x="11124" y="6828"/>
                    <a:pt x="10854" y="6828"/>
                  </a:cubicBezTo>
                  <a:lnTo>
                    <a:pt x="9635" y="6828"/>
                  </a:lnTo>
                  <a:cubicBezTo>
                    <a:pt x="9366" y="6828"/>
                    <a:pt x="9152" y="6606"/>
                    <a:pt x="9152" y="6337"/>
                  </a:cubicBezTo>
                  <a:lnTo>
                    <a:pt x="9152" y="2695"/>
                  </a:lnTo>
                  <a:cubicBezTo>
                    <a:pt x="9152" y="2426"/>
                    <a:pt x="9366" y="2212"/>
                    <a:pt x="9635" y="2212"/>
                  </a:cubicBezTo>
                  <a:close/>
                  <a:moveTo>
                    <a:pt x="4299" y="502"/>
                  </a:moveTo>
                  <a:cubicBezTo>
                    <a:pt x="4727" y="502"/>
                    <a:pt x="5166" y="585"/>
                    <a:pt x="5598" y="763"/>
                  </a:cubicBezTo>
                  <a:cubicBezTo>
                    <a:pt x="7838" y="1690"/>
                    <a:pt x="8416" y="4595"/>
                    <a:pt x="6698" y="6313"/>
                  </a:cubicBezTo>
                  <a:cubicBezTo>
                    <a:pt x="6047" y="6964"/>
                    <a:pt x="5181" y="7307"/>
                    <a:pt x="4299" y="7307"/>
                  </a:cubicBezTo>
                  <a:cubicBezTo>
                    <a:pt x="3862" y="7307"/>
                    <a:pt x="3421" y="7223"/>
                    <a:pt x="3001" y="7049"/>
                  </a:cubicBezTo>
                  <a:cubicBezTo>
                    <a:pt x="1726" y="6519"/>
                    <a:pt x="903" y="5284"/>
                    <a:pt x="903" y="3906"/>
                  </a:cubicBezTo>
                  <a:lnTo>
                    <a:pt x="895" y="3914"/>
                  </a:lnTo>
                  <a:cubicBezTo>
                    <a:pt x="895" y="1958"/>
                    <a:pt x="2501" y="502"/>
                    <a:pt x="4299" y="502"/>
                  </a:cubicBezTo>
                  <a:close/>
                  <a:moveTo>
                    <a:pt x="10617" y="7318"/>
                  </a:moveTo>
                  <a:lnTo>
                    <a:pt x="10617" y="8039"/>
                  </a:lnTo>
                  <a:lnTo>
                    <a:pt x="9889" y="8039"/>
                  </a:lnTo>
                  <a:lnTo>
                    <a:pt x="9889" y="7318"/>
                  </a:lnTo>
                  <a:close/>
                  <a:moveTo>
                    <a:pt x="11828" y="3376"/>
                  </a:moveTo>
                  <a:cubicBezTo>
                    <a:pt x="13507" y="3930"/>
                    <a:pt x="14599" y="5553"/>
                    <a:pt x="14480" y="7318"/>
                  </a:cubicBezTo>
                  <a:cubicBezTo>
                    <a:pt x="14370" y="9084"/>
                    <a:pt x="13071" y="10548"/>
                    <a:pt x="11337" y="10881"/>
                  </a:cubicBezTo>
                  <a:lnTo>
                    <a:pt x="11337" y="9891"/>
                  </a:lnTo>
                  <a:cubicBezTo>
                    <a:pt x="12620" y="9559"/>
                    <a:pt x="13522" y="8395"/>
                    <a:pt x="13522" y="7073"/>
                  </a:cubicBezTo>
                  <a:lnTo>
                    <a:pt x="13530" y="7065"/>
                  </a:lnTo>
                  <a:cubicBezTo>
                    <a:pt x="13530" y="5925"/>
                    <a:pt x="12865" y="4888"/>
                    <a:pt x="11828" y="4421"/>
                  </a:cubicBezTo>
                  <a:lnTo>
                    <a:pt x="11828" y="3376"/>
                  </a:lnTo>
                  <a:close/>
                  <a:moveTo>
                    <a:pt x="9152" y="9978"/>
                  </a:moveTo>
                  <a:lnTo>
                    <a:pt x="9152" y="10952"/>
                  </a:lnTo>
                  <a:lnTo>
                    <a:pt x="4782" y="10952"/>
                  </a:lnTo>
                  <a:cubicBezTo>
                    <a:pt x="4513" y="10952"/>
                    <a:pt x="4299" y="10738"/>
                    <a:pt x="4299" y="10469"/>
                  </a:cubicBezTo>
                  <a:cubicBezTo>
                    <a:pt x="4299" y="10200"/>
                    <a:pt x="4521" y="9978"/>
                    <a:pt x="4790" y="9978"/>
                  </a:cubicBezTo>
                  <a:close/>
                  <a:moveTo>
                    <a:pt x="9152" y="11435"/>
                  </a:moveTo>
                  <a:lnTo>
                    <a:pt x="9152" y="12164"/>
                  </a:lnTo>
                  <a:lnTo>
                    <a:pt x="7609" y="12164"/>
                  </a:lnTo>
                  <a:cubicBezTo>
                    <a:pt x="7419" y="12164"/>
                    <a:pt x="7229" y="12084"/>
                    <a:pt x="7094" y="11950"/>
                  </a:cubicBezTo>
                  <a:lnTo>
                    <a:pt x="6579" y="11435"/>
                  </a:lnTo>
                  <a:close/>
                  <a:moveTo>
                    <a:pt x="10847" y="9986"/>
                  </a:moveTo>
                  <a:lnTo>
                    <a:pt x="10847" y="13145"/>
                  </a:lnTo>
                  <a:lnTo>
                    <a:pt x="9635" y="13137"/>
                  </a:lnTo>
                  <a:lnTo>
                    <a:pt x="9635" y="9986"/>
                  </a:lnTo>
                  <a:close/>
                  <a:moveTo>
                    <a:pt x="14274" y="13620"/>
                  </a:moveTo>
                  <a:cubicBezTo>
                    <a:pt x="14401" y="13628"/>
                    <a:pt x="14504" y="13739"/>
                    <a:pt x="14496" y="13866"/>
                  </a:cubicBezTo>
                  <a:lnTo>
                    <a:pt x="14488" y="13866"/>
                  </a:lnTo>
                  <a:cubicBezTo>
                    <a:pt x="14496" y="13992"/>
                    <a:pt x="14401" y="14103"/>
                    <a:pt x="14274" y="14103"/>
                  </a:cubicBezTo>
                  <a:lnTo>
                    <a:pt x="6215" y="14103"/>
                  </a:lnTo>
                  <a:cubicBezTo>
                    <a:pt x="5922" y="14071"/>
                    <a:pt x="5922" y="13652"/>
                    <a:pt x="6215" y="13620"/>
                  </a:cubicBezTo>
                  <a:close/>
                  <a:moveTo>
                    <a:pt x="4293" y="1"/>
                  </a:moveTo>
                  <a:cubicBezTo>
                    <a:pt x="3293" y="1"/>
                    <a:pt x="2293" y="383"/>
                    <a:pt x="1528" y="1143"/>
                  </a:cubicBezTo>
                  <a:cubicBezTo>
                    <a:pt x="40" y="2632"/>
                    <a:pt x="0" y="5030"/>
                    <a:pt x="1449" y="6566"/>
                  </a:cubicBezTo>
                  <a:cubicBezTo>
                    <a:pt x="2214" y="7382"/>
                    <a:pt x="3250" y="7796"/>
                    <a:pt x="4288" y="7796"/>
                  </a:cubicBezTo>
                  <a:cubicBezTo>
                    <a:pt x="5206" y="7796"/>
                    <a:pt x="6126" y="7473"/>
                    <a:pt x="6864" y="6820"/>
                  </a:cubicBezTo>
                  <a:lnTo>
                    <a:pt x="9540" y="9496"/>
                  </a:lnTo>
                  <a:lnTo>
                    <a:pt x="4782" y="9496"/>
                  </a:lnTo>
                  <a:cubicBezTo>
                    <a:pt x="4244" y="9496"/>
                    <a:pt x="3808" y="9931"/>
                    <a:pt x="3808" y="10461"/>
                  </a:cubicBezTo>
                  <a:cubicBezTo>
                    <a:pt x="3808" y="11000"/>
                    <a:pt x="4244" y="11435"/>
                    <a:pt x="4782" y="11435"/>
                  </a:cubicBezTo>
                  <a:lnTo>
                    <a:pt x="5898" y="11435"/>
                  </a:lnTo>
                  <a:lnTo>
                    <a:pt x="6754" y="12290"/>
                  </a:lnTo>
                  <a:cubicBezTo>
                    <a:pt x="6983" y="12520"/>
                    <a:pt x="7292" y="12646"/>
                    <a:pt x="7616" y="12646"/>
                  </a:cubicBezTo>
                  <a:lnTo>
                    <a:pt x="9152" y="12646"/>
                  </a:lnTo>
                  <a:lnTo>
                    <a:pt x="9152" y="13137"/>
                  </a:lnTo>
                  <a:lnTo>
                    <a:pt x="6215" y="13137"/>
                  </a:lnTo>
                  <a:cubicBezTo>
                    <a:pt x="5811" y="13137"/>
                    <a:pt x="5487" y="13462"/>
                    <a:pt x="5487" y="13866"/>
                  </a:cubicBezTo>
                  <a:cubicBezTo>
                    <a:pt x="5487" y="14261"/>
                    <a:pt x="5811" y="14594"/>
                    <a:pt x="6215" y="14594"/>
                  </a:cubicBezTo>
                  <a:lnTo>
                    <a:pt x="14274" y="14594"/>
                  </a:lnTo>
                  <a:cubicBezTo>
                    <a:pt x="14678" y="14594"/>
                    <a:pt x="15003" y="14261"/>
                    <a:pt x="15003" y="13866"/>
                  </a:cubicBezTo>
                  <a:cubicBezTo>
                    <a:pt x="15003" y="13462"/>
                    <a:pt x="14678" y="13137"/>
                    <a:pt x="14274" y="13137"/>
                  </a:cubicBezTo>
                  <a:lnTo>
                    <a:pt x="11337" y="13137"/>
                  </a:lnTo>
                  <a:lnTo>
                    <a:pt x="11337" y="11372"/>
                  </a:lnTo>
                  <a:cubicBezTo>
                    <a:pt x="13443" y="11016"/>
                    <a:pt x="14979" y="9203"/>
                    <a:pt x="14979" y="7065"/>
                  </a:cubicBezTo>
                  <a:cubicBezTo>
                    <a:pt x="14987" y="5125"/>
                    <a:pt x="13697" y="3408"/>
                    <a:pt x="11820" y="2877"/>
                  </a:cubicBezTo>
                  <a:lnTo>
                    <a:pt x="11820" y="2695"/>
                  </a:lnTo>
                  <a:cubicBezTo>
                    <a:pt x="11820" y="2260"/>
                    <a:pt x="11519" y="1872"/>
                    <a:pt x="11092" y="1761"/>
                  </a:cubicBezTo>
                  <a:lnTo>
                    <a:pt x="11092" y="510"/>
                  </a:lnTo>
                  <a:cubicBezTo>
                    <a:pt x="11092" y="241"/>
                    <a:pt x="10878" y="27"/>
                    <a:pt x="10609" y="27"/>
                  </a:cubicBezTo>
                  <a:lnTo>
                    <a:pt x="9889" y="27"/>
                  </a:lnTo>
                  <a:cubicBezTo>
                    <a:pt x="9619" y="27"/>
                    <a:pt x="9398" y="241"/>
                    <a:pt x="9398" y="510"/>
                  </a:cubicBezTo>
                  <a:lnTo>
                    <a:pt x="9398" y="1761"/>
                  </a:lnTo>
                  <a:cubicBezTo>
                    <a:pt x="8970" y="1872"/>
                    <a:pt x="8669" y="2260"/>
                    <a:pt x="8669" y="2695"/>
                  </a:cubicBezTo>
                  <a:lnTo>
                    <a:pt x="8669" y="6337"/>
                  </a:lnTo>
                  <a:cubicBezTo>
                    <a:pt x="8669" y="6780"/>
                    <a:pt x="8970" y="7168"/>
                    <a:pt x="9398" y="7279"/>
                  </a:cubicBezTo>
                  <a:lnTo>
                    <a:pt x="9398" y="8039"/>
                  </a:lnTo>
                  <a:cubicBezTo>
                    <a:pt x="9398" y="8308"/>
                    <a:pt x="9619" y="8522"/>
                    <a:pt x="9889" y="8522"/>
                  </a:cubicBezTo>
                  <a:lnTo>
                    <a:pt x="10617" y="8522"/>
                  </a:lnTo>
                  <a:cubicBezTo>
                    <a:pt x="10878" y="8522"/>
                    <a:pt x="11100" y="8308"/>
                    <a:pt x="11100" y="8039"/>
                  </a:cubicBezTo>
                  <a:lnTo>
                    <a:pt x="11100" y="7279"/>
                  </a:lnTo>
                  <a:cubicBezTo>
                    <a:pt x="11527" y="7168"/>
                    <a:pt x="11828" y="6780"/>
                    <a:pt x="11828" y="6337"/>
                  </a:cubicBezTo>
                  <a:lnTo>
                    <a:pt x="11828" y="4967"/>
                  </a:lnTo>
                  <a:cubicBezTo>
                    <a:pt x="12778" y="5513"/>
                    <a:pt x="13245" y="6638"/>
                    <a:pt x="12960" y="7698"/>
                  </a:cubicBezTo>
                  <a:cubicBezTo>
                    <a:pt x="12675" y="8759"/>
                    <a:pt x="11709" y="9496"/>
                    <a:pt x="10617" y="9496"/>
                  </a:cubicBezTo>
                  <a:lnTo>
                    <a:pt x="10213" y="9496"/>
                  </a:lnTo>
                  <a:cubicBezTo>
                    <a:pt x="10205" y="9480"/>
                    <a:pt x="10189" y="9464"/>
                    <a:pt x="10181" y="9448"/>
                  </a:cubicBezTo>
                  <a:lnTo>
                    <a:pt x="7213" y="6479"/>
                  </a:lnTo>
                  <a:cubicBezTo>
                    <a:pt x="8606" y="4896"/>
                    <a:pt x="8487" y="2497"/>
                    <a:pt x="6959" y="1056"/>
                  </a:cubicBezTo>
                  <a:cubicBezTo>
                    <a:pt x="6208" y="351"/>
                    <a:pt x="5250" y="1"/>
                    <a:pt x="42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32"/>
            <p:cNvSpPr/>
            <p:nvPr/>
          </p:nvSpPr>
          <p:spPr>
            <a:xfrm>
              <a:off x="782702" y="2038513"/>
              <a:ext cx="155451" cy="166546"/>
            </a:xfrm>
            <a:custGeom>
              <a:rect b="b" l="l" r="r" t="t"/>
              <a:pathLst>
                <a:path extrusionOk="0" h="5854" w="5464">
                  <a:moveTo>
                    <a:pt x="2811" y="1024"/>
                  </a:moveTo>
                  <a:cubicBezTo>
                    <a:pt x="2891" y="1024"/>
                    <a:pt x="2970" y="1056"/>
                    <a:pt x="3025" y="1111"/>
                  </a:cubicBezTo>
                  <a:cubicBezTo>
                    <a:pt x="3073" y="1167"/>
                    <a:pt x="3104" y="1238"/>
                    <a:pt x="3104" y="1317"/>
                  </a:cubicBezTo>
                  <a:lnTo>
                    <a:pt x="3104" y="1325"/>
                  </a:lnTo>
                  <a:cubicBezTo>
                    <a:pt x="3009" y="1373"/>
                    <a:pt x="2922" y="1436"/>
                    <a:pt x="2843" y="1515"/>
                  </a:cubicBezTo>
                  <a:cubicBezTo>
                    <a:pt x="2756" y="1420"/>
                    <a:pt x="2645" y="1341"/>
                    <a:pt x="2526" y="1285"/>
                  </a:cubicBezTo>
                  <a:cubicBezTo>
                    <a:pt x="2542" y="1135"/>
                    <a:pt x="2669" y="1024"/>
                    <a:pt x="2811" y="1024"/>
                  </a:cubicBezTo>
                  <a:close/>
                  <a:moveTo>
                    <a:pt x="2067" y="1665"/>
                  </a:moveTo>
                  <a:cubicBezTo>
                    <a:pt x="2123" y="1665"/>
                    <a:pt x="2178" y="1673"/>
                    <a:pt x="2234" y="1689"/>
                  </a:cubicBezTo>
                  <a:cubicBezTo>
                    <a:pt x="2360" y="1729"/>
                    <a:pt x="2479" y="1808"/>
                    <a:pt x="2558" y="1919"/>
                  </a:cubicBezTo>
                  <a:cubicBezTo>
                    <a:pt x="2495" y="2069"/>
                    <a:pt x="2463" y="2228"/>
                    <a:pt x="2463" y="2386"/>
                  </a:cubicBezTo>
                  <a:cubicBezTo>
                    <a:pt x="2463" y="2425"/>
                    <a:pt x="2463" y="2457"/>
                    <a:pt x="2471" y="2497"/>
                  </a:cubicBezTo>
                  <a:cubicBezTo>
                    <a:pt x="2344" y="2528"/>
                    <a:pt x="2226" y="2592"/>
                    <a:pt x="2131" y="2679"/>
                  </a:cubicBezTo>
                  <a:cubicBezTo>
                    <a:pt x="1956" y="2544"/>
                    <a:pt x="1751" y="2465"/>
                    <a:pt x="1529" y="2465"/>
                  </a:cubicBezTo>
                  <a:lnTo>
                    <a:pt x="1481" y="2465"/>
                  </a:lnTo>
                  <a:cubicBezTo>
                    <a:pt x="1466" y="2402"/>
                    <a:pt x="1450" y="2338"/>
                    <a:pt x="1450" y="2275"/>
                  </a:cubicBezTo>
                  <a:cubicBezTo>
                    <a:pt x="1450" y="1935"/>
                    <a:pt x="1727" y="1665"/>
                    <a:pt x="2067" y="1665"/>
                  </a:cubicBezTo>
                  <a:close/>
                  <a:moveTo>
                    <a:pt x="3655" y="1661"/>
                  </a:moveTo>
                  <a:cubicBezTo>
                    <a:pt x="4024" y="1661"/>
                    <a:pt x="4387" y="1940"/>
                    <a:pt x="4387" y="2386"/>
                  </a:cubicBezTo>
                  <a:lnTo>
                    <a:pt x="4395" y="2386"/>
                  </a:lnTo>
                  <a:cubicBezTo>
                    <a:pt x="4395" y="2623"/>
                    <a:pt x="4276" y="2845"/>
                    <a:pt x="4078" y="2980"/>
                  </a:cubicBezTo>
                  <a:cubicBezTo>
                    <a:pt x="3948" y="2920"/>
                    <a:pt x="3809" y="2890"/>
                    <a:pt x="3669" y="2890"/>
                  </a:cubicBezTo>
                  <a:cubicBezTo>
                    <a:pt x="3605" y="2890"/>
                    <a:pt x="3541" y="2896"/>
                    <a:pt x="3476" y="2908"/>
                  </a:cubicBezTo>
                  <a:cubicBezTo>
                    <a:pt x="3366" y="2710"/>
                    <a:pt x="3176" y="2568"/>
                    <a:pt x="2962" y="2505"/>
                  </a:cubicBezTo>
                  <a:cubicBezTo>
                    <a:pt x="2954" y="2465"/>
                    <a:pt x="2954" y="2425"/>
                    <a:pt x="2954" y="2386"/>
                  </a:cubicBezTo>
                  <a:cubicBezTo>
                    <a:pt x="2946" y="2251"/>
                    <a:pt x="2986" y="2125"/>
                    <a:pt x="3049" y="2014"/>
                  </a:cubicBezTo>
                  <a:cubicBezTo>
                    <a:pt x="3057" y="2006"/>
                    <a:pt x="3057" y="1990"/>
                    <a:pt x="3065" y="1982"/>
                  </a:cubicBezTo>
                  <a:cubicBezTo>
                    <a:pt x="3213" y="1760"/>
                    <a:pt x="3435" y="1661"/>
                    <a:pt x="3655" y="1661"/>
                  </a:cubicBezTo>
                  <a:close/>
                  <a:moveTo>
                    <a:pt x="2740" y="2948"/>
                  </a:moveTo>
                  <a:cubicBezTo>
                    <a:pt x="2859" y="2964"/>
                    <a:pt x="2970" y="3027"/>
                    <a:pt x="3033" y="3122"/>
                  </a:cubicBezTo>
                  <a:cubicBezTo>
                    <a:pt x="2851" y="3280"/>
                    <a:pt x="2724" y="3502"/>
                    <a:pt x="2693" y="3748"/>
                  </a:cubicBezTo>
                  <a:cubicBezTo>
                    <a:pt x="2590" y="3740"/>
                    <a:pt x="2487" y="3700"/>
                    <a:pt x="2416" y="3621"/>
                  </a:cubicBezTo>
                  <a:lnTo>
                    <a:pt x="2416" y="3629"/>
                  </a:lnTo>
                  <a:lnTo>
                    <a:pt x="2392" y="3605"/>
                  </a:lnTo>
                  <a:cubicBezTo>
                    <a:pt x="2336" y="3534"/>
                    <a:pt x="2305" y="3439"/>
                    <a:pt x="2305" y="3352"/>
                  </a:cubicBezTo>
                  <a:cubicBezTo>
                    <a:pt x="2305" y="3280"/>
                    <a:pt x="2321" y="3209"/>
                    <a:pt x="2352" y="3154"/>
                  </a:cubicBezTo>
                  <a:cubicBezTo>
                    <a:pt x="2424" y="3027"/>
                    <a:pt x="2558" y="2948"/>
                    <a:pt x="2709" y="2948"/>
                  </a:cubicBezTo>
                  <a:close/>
                  <a:moveTo>
                    <a:pt x="1529" y="2948"/>
                  </a:moveTo>
                  <a:cubicBezTo>
                    <a:pt x="1648" y="2948"/>
                    <a:pt x="1774" y="2995"/>
                    <a:pt x="1861" y="3083"/>
                  </a:cubicBezTo>
                  <a:cubicBezTo>
                    <a:pt x="1790" y="3304"/>
                    <a:pt x="1806" y="3550"/>
                    <a:pt x="1925" y="3763"/>
                  </a:cubicBezTo>
                  <a:cubicBezTo>
                    <a:pt x="1885" y="3819"/>
                    <a:pt x="1830" y="3866"/>
                    <a:pt x="1774" y="3898"/>
                  </a:cubicBezTo>
                  <a:cubicBezTo>
                    <a:pt x="1694" y="3943"/>
                    <a:pt x="1608" y="3964"/>
                    <a:pt x="1526" y="3964"/>
                  </a:cubicBezTo>
                  <a:cubicBezTo>
                    <a:pt x="1259" y="3964"/>
                    <a:pt x="1016" y="3751"/>
                    <a:pt x="1022" y="3455"/>
                  </a:cubicBezTo>
                  <a:cubicBezTo>
                    <a:pt x="1022" y="3320"/>
                    <a:pt x="1078" y="3185"/>
                    <a:pt x="1181" y="3090"/>
                  </a:cubicBezTo>
                  <a:cubicBezTo>
                    <a:pt x="1244" y="3027"/>
                    <a:pt x="1315" y="2988"/>
                    <a:pt x="1402" y="2964"/>
                  </a:cubicBezTo>
                  <a:cubicBezTo>
                    <a:pt x="1442" y="2956"/>
                    <a:pt x="1481" y="2948"/>
                    <a:pt x="1529" y="2948"/>
                  </a:cubicBezTo>
                  <a:close/>
                  <a:moveTo>
                    <a:pt x="3672" y="3374"/>
                  </a:moveTo>
                  <a:cubicBezTo>
                    <a:pt x="3932" y="3374"/>
                    <a:pt x="4181" y="3577"/>
                    <a:pt x="4181" y="3882"/>
                  </a:cubicBezTo>
                  <a:cubicBezTo>
                    <a:pt x="4181" y="4159"/>
                    <a:pt x="3959" y="4389"/>
                    <a:pt x="3674" y="4389"/>
                  </a:cubicBezTo>
                  <a:cubicBezTo>
                    <a:pt x="3223" y="4389"/>
                    <a:pt x="2994" y="3843"/>
                    <a:pt x="3318" y="3526"/>
                  </a:cubicBezTo>
                  <a:cubicBezTo>
                    <a:pt x="3421" y="3421"/>
                    <a:pt x="3548" y="3374"/>
                    <a:pt x="3672" y="3374"/>
                  </a:cubicBezTo>
                  <a:close/>
                  <a:moveTo>
                    <a:pt x="2273" y="4112"/>
                  </a:moveTo>
                  <a:cubicBezTo>
                    <a:pt x="2400" y="4191"/>
                    <a:pt x="2550" y="4230"/>
                    <a:pt x="2709" y="4230"/>
                  </a:cubicBezTo>
                  <a:lnTo>
                    <a:pt x="2748" y="4230"/>
                  </a:lnTo>
                  <a:cubicBezTo>
                    <a:pt x="2780" y="4333"/>
                    <a:pt x="2835" y="4420"/>
                    <a:pt x="2899" y="4500"/>
                  </a:cubicBezTo>
                  <a:cubicBezTo>
                    <a:pt x="2875" y="4579"/>
                    <a:pt x="2835" y="4642"/>
                    <a:pt x="2772" y="4698"/>
                  </a:cubicBezTo>
                  <a:cubicBezTo>
                    <a:pt x="2732" y="4737"/>
                    <a:pt x="2677" y="4769"/>
                    <a:pt x="2621" y="4785"/>
                  </a:cubicBezTo>
                  <a:cubicBezTo>
                    <a:pt x="2590" y="4793"/>
                    <a:pt x="2542" y="4800"/>
                    <a:pt x="2503" y="4800"/>
                  </a:cubicBezTo>
                  <a:cubicBezTo>
                    <a:pt x="2281" y="4800"/>
                    <a:pt x="2091" y="4618"/>
                    <a:pt x="2091" y="4389"/>
                  </a:cubicBezTo>
                  <a:lnTo>
                    <a:pt x="2091" y="4381"/>
                  </a:lnTo>
                  <a:cubicBezTo>
                    <a:pt x="2091" y="4341"/>
                    <a:pt x="2107" y="4294"/>
                    <a:pt x="2123" y="4254"/>
                  </a:cubicBezTo>
                  <a:cubicBezTo>
                    <a:pt x="2170" y="4215"/>
                    <a:pt x="2226" y="4167"/>
                    <a:pt x="2273" y="4112"/>
                  </a:cubicBezTo>
                  <a:close/>
                  <a:moveTo>
                    <a:pt x="2728" y="1"/>
                  </a:moveTo>
                  <a:cubicBezTo>
                    <a:pt x="2602" y="1"/>
                    <a:pt x="2475" y="86"/>
                    <a:pt x="2487" y="256"/>
                  </a:cubicBezTo>
                  <a:lnTo>
                    <a:pt x="2487" y="620"/>
                  </a:lnTo>
                  <a:cubicBezTo>
                    <a:pt x="2257" y="723"/>
                    <a:pt x="2099" y="929"/>
                    <a:pt x="2051" y="1183"/>
                  </a:cubicBezTo>
                  <a:cubicBezTo>
                    <a:pt x="1798" y="1183"/>
                    <a:pt x="1553" y="1278"/>
                    <a:pt x="1355" y="1444"/>
                  </a:cubicBezTo>
                  <a:lnTo>
                    <a:pt x="1276" y="1365"/>
                  </a:lnTo>
                  <a:lnTo>
                    <a:pt x="1276" y="985"/>
                  </a:lnTo>
                  <a:cubicBezTo>
                    <a:pt x="1276" y="822"/>
                    <a:pt x="1155" y="741"/>
                    <a:pt x="1034" y="741"/>
                  </a:cubicBezTo>
                  <a:cubicBezTo>
                    <a:pt x="913" y="741"/>
                    <a:pt x="793" y="822"/>
                    <a:pt x="793" y="985"/>
                  </a:cubicBezTo>
                  <a:lnTo>
                    <a:pt x="793" y="1222"/>
                  </a:lnTo>
                  <a:lnTo>
                    <a:pt x="547" y="1222"/>
                  </a:lnTo>
                  <a:cubicBezTo>
                    <a:pt x="238" y="1246"/>
                    <a:pt x="238" y="1689"/>
                    <a:pt x="547" y="1713"/>
                  </a:cubicBezTo>
                  <a:lnTo>
                    <a:pt x="927" y="1713"/>
                  </a:lnTo>
                  <a:lnTo>
                    <a:pt x="1062" y="1840"/>
                  </a:lnTo>
                  <a:cubicBezTo>
                    <a:pt x="951" y="2085"/>
                    <a:pt x="935" y="2354"/>
                    <a:pt x="1022" y="2608"/>
                  </a:cubicBezTo>
                  <a:cubicBezTo>
                    <a:pt x="983" y="2631"/>
                    <a:pt x="951" y="2655"/>
                    <a:pt x="919" y="2679"/>
                  </a:cubicBezTo>
                  <a:lnTo>
                    <a:pt x="302" y="2679"/>
                  </a:lnTo>
                  <a:cubicBezTo>
                    <a:pt x="1" y="2703"/>
                    <a:pt x="1" y="3146"/>
                    <a:pt x="302" y="3170"/>
                  </a:cubicBezTo>
                  <a:lnTo>
                    <a:pt x="587" y="3170"/>
                  </a:lnTo>
                  <a:cubicBezTo>
                    <a:pt x="476" y="3510"/>
                    <a:pt x="563" y="3882"/>
                    <a:pt x="809" y="4135"/>
                  </a:cubicBezTo>
                  <a:lnTo>
                    <a:pt x="547" y="4135"/>
                  </a:lnTo>
                  <a:cubicBezTo>
                    <a:pt x="238" y="4159"/>
                    <a:pt x="238" y="4603"/>
                    <a:pt x="547" y="4618"/>
                  </a:cubicBezTo>
                  <a:lnTo>
                    <a:pt x="785" y="4618"/>
                  </a:lnTo>
                  <a:lnTo>
                    <a:pt x="785" y="4864"/>
                  </a:lnTo>
                  <a:cubicBezTo>
                    <a:pt x="785" y="5026"/>
                    <a:pt x="907" y="5107"/>
                    <a:pt x="1030" y="5107"/>
                  </a:cubicBezTo>
                  <a:cubicBezTo>
                    <a:pt x="1153" y="5107"/>
                    <a:pt x="1276" y="5026"/>
                    <a:pt x="1276" y="4864"/>
                  </a:cubicBezTo>
                  <a:lnTo>
                    <a:pt x="1276" y="4476"/>
                  </a:lnTo>
                  <a:lnTo>
                    <a:pt x="1323" y="4428"/>
                  </a:lnTo>
                  <a:cubicBezTo>
                    <a:pt x="1394" y="4444"/>
                    <a:pt x="1458" y="4452"/>
                    <a:pt x="1529" y="4452"/>
                  </a:cubicBezTo>
                  <a:cubicBezTo>
                    <a:pt x="1561" y="4452"/>
                    <a:pt x="1584" y="4452"/>
                    <a:pt x="1616" y="4444"/>
                  </a:cubicBezTo>
                  <a:cubicBezTo>
                    <a:pt x="1640" y="4911"/>
                    <a:pt x="2020" y="5276"/>
                    <a:pt x="2487" y="5283"/>
                  </a:cubicBezTo>
                  <a:lnTo>
                    <a:pt x="2487" y="5592"/>
                  </a:lnTo>
                  <a:cubicBezTo>
                    <a:pt x="2475" y="5766"/>
                    <a:pt x="2602" y="5853"/>
                    <a:pt x="2728" y="5853"/>
                  </a:cubicBezTo>
                  <a:cubicBezTo>
                    <a:pt x="2855" y="5853"/>
                    <a:pt x="2982" y="5766"/>
                    <a:pt x="2970" y="5592"/>
                  </a:cubicBezTo>
                  <a:lnTo>
                    <a:pt x="2970" y="5149"/>
                  </a:lnTo>
                  <a:cubicBezTo>
                    <a:pt x="3017" y="5125"/>
                    <a:pt x="3057" y="5093"/>
                    <a:pt x="3096" y="5062"/>
                  </a:cubicBezTo>
                  <a:cubicBezTo>
                    <a:pt x="3176" y="4983"/>
                    <a:pt x="3247" y="4903"/>
                    <a:pt x="3294" y="4808"/>
                  </a:cubicBezTo>
                  <a:cubicBezTo>
                    <a:pt x="3413" y="4856"/>
                    <a:pt x="3537" y="4880"/>
                    <a:pt x="3661" y="4880"/>
                  </a:cubicBezTo>
                  <a:cubicBezTo>
                    <a:pt x="3845" y="4880"/>
                    <a:pt x="4028" y="4828"/>
                    <a:pt x="4189" y="4729"/>
                  </a:cubicBezTo>
                  <a:lnTo>
                    <a:pt x="4189" y="4864"/>
                  </a:lnTo>
                  <a:cubicBezTo>
                    <a:pt x="4177" y="5038"/>
                    <a:pt x="4304" y="5125"/>
                    <a:pt x="4430" y="5125"/>
                  </a:cubicBezTo>
                  <a:cubicBezTo>
                    <a:pt x="4557" y="5125"/>
                    <a:pt x="4684" y="5038"/>
                    <a:pt x="4672" y="4864"/>
                  </a:cubicBezTo>
                  <a:lnTo>
                    <a:pt x="4672" y="4626"/>
                  </a:lnTo>
                  <a:lnTo>
                    <a:pt x="4917" y="4626"/>
                  </a:lnTo>
                  <a:cubicBezTo>
                    <a:pt x="5052" y="4626"/>
                    <a:pt x="5155" y="4515"/>
                    <a:pt x="5155" y="4381"/>
                  </a:cubicBezTo>
                  <a:cubicBezTo>
                    <a:pt x="5155" y="4246"/>
                    <a:pt x="5052" y="4135"/>
                    <a:pt x="4917" y="4135"/>
                  </a:cubicBezTo>
                  <a:lnTo>
                    <a:pt x="4624" y="4135"/>
                  </a:lnTo>
                  <a:cubicBezTo>
                    <a:pt x="4712" y="3843"/>
                    <a:pt x="4648" y="3534"/>
                    <a:pt x="4466" y="3296"/>
                  </a:cubicBezTo>
                  <a:cubicBezTo>
                    <a:pt x="4514" y="3257"/>
                    <a:pt x="4553" y="3209"/>
                    <a:pt x="4593" y="3162"/>
                  </a:cubicBezTo>
                  <a:lnTo>
                    <a:pt x="5155" y="3162"/>
                  </a:lnTo>
                  <a:cubicBezTo>
                    <a:pt x="5464" y="3146"/>
                    <a:pt x="5464" y="2695"/>
                    <a:pt x="5155" y="2679"/>
                  </a:cubicBezTo>
                  <a:lnTo>
                    <a:pt x="4838" y="2679"/>
                  </a:lnTo>
                  <a:cubicBezTo>
                    <a:pt x="4925" y="2346"/>
                    <a:pt x="4862" y="1990"/>
                    <a:pt x="4672" y="1705"/>
                  </a:cubicBezTo>
                  <a:lnTo>
                    <a:pt x="4917" y="1705"/>
                  </a:lnTo>
                  <a:cubicBezTo>
                    <a:pt x="4925" y="1706"/>
                    <a:pt x="4932" y="1706"/>
                    <a:pt x="4939" y="1706"/>
                  </a:cubicBezTo>
                  <a:cubicBezTo>
                    <a:pt x="5250" y="1706"/>
                    <a:pt x="5250" y="1221"/>
                    <a:pt x="4939" y="1221"/>
                  </a:cubicBezTo>
                  <a:cubicBezTo>
                    <a:pt x="4932" y="1221"/>
                    <a:pt x="4925" y="1222"/>
                    <a:pt x="4917" y="1222"/>
                  </a:cubicBezTo>
                  <a:lnTo>
                    <a:pt x="4672" y="1222"/>
                  </a:lnTo>
                  <a:lnTo>
                    <a:pt x="4672" y="985"/>
                  </a:lnTo>
                  <a:cubicBezTo>
                    <a:pt x="4672" y="822"/>
                    <a:pt x="4551" y="741"/>
                    <a:pt x="4430" y="741"/>
                  </a:cubicBezTo>
                  <a:cubicBezTo>
                    <a:pt x="4310" y="741"/>
                    <a:pt x="4189" y="822"/>
                    <a:pt x="4189" y="985"/>
                  </a:cubicBezTo>
                  <a:lnTo>
                    <a:pt x="4189" y="1301"/>
                  </a:lnTo>
                  <a:cubicBezTo>
                    <a:pt x="4023" y="1222"/>
                    <a:pt x="3849" y="1183"/>
                    <a:pt x="3674" y="1183"/>
                  </a:cubicBezTo>
                  <a:cubicBezTo>
                    <a:pt x="3643" y="1183"/>
                    <a:pt x="3611" y="1190"/>
                    <a:pt x="3579" y="1190"/>
                  </a:cubicBezTo>
                  <a:cubicBezTo>
                    <a:pt x="3524" y="874"/>
                    <a:pt x="3286" y="620"/>
                    <a:pt x="2970" y="557"/>
                  </a:cubicBezTo>
                  <a:lnTo>
                    <a:pt x="2970" y="256"/>
                  </a:lnTo>
                  <a:cubicBezTo>
                    <a:pt x="2982" y="86"/>
                    <a:pt x="2855" y="1"/>
                    <a:pt x="27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1" name="Google Shape;1401;p32"/>
          <p:cNvGrpSpPr/>
          <p:nvPr/>
        </p:nvGrpSpPr>
        <p:grpSpPr>
          <a:xfrm>
            <a:off x="1416290" y="2000874"/>
            <a:ext cx="434716" cy="425071"/>
            <a:chOff x="1416290" y="2000874"/>
            <a:chExt cx="434716" cy="425071"/>
          </a:xfrm>
        </p:grpSpPr>
        <p:sp>
          <p:nvSpPr>
            <p:cNvPr id="1402" name="Google Shape;1402;p32"/>
            <p:cNvSpPr/>
            <p:nvPr/>
          </p:nvSpPr>
          <p:spPr>
            <a:xfrm>
              <a:off x="1416290" y="2000874"/>
              <a:ext cx="434716" cy="425071"/>
            </a:xfrm>
            <a:custGeom>
              <a:rect b="b" l="l" r="r" t="t"/>
              <a:pathLst>
                <a:path extrusionOk="0" h="14941" w="15280">
                  <a:moveTo>
                    <a:pt x="10680" y="8989"/>
                  </a:moveTo>
                  <a:lnTo>
                    <a:pt x="11076" y="9393"/>
                  </a:lnTo>
                  <a:cubicBezTo>
                    <a:pt x="11179" y="9496"/>
                    <a:pt x="11179" y="9670"/>
                    <a:pt x="11068" y="9765"/>
                  </a:cubicBezTo>
                  <a:lnTo>
                    <a:pt x="10007" y="10826"/>
                  </a:lnTo>
                  <a:lnTo>
                    <a:pt x="9999" y="10834"/>
                  </a:lnTo>
                  <a:cubicBezTo>
                    <a:pt x="9948" y="10881"/>
                    <a:pt x="9882" y="10905"/>
                    <a:pt x="9817" y="10905"/>
                  </a:cubicBezTo>
                  <a:cubicBezTo>
                    <a:pt x="9752" y="10905"/>
                    <a:pt x="9686" y="10881"/>
                    <a:pt x="9635" y="10834"/>
                  </a:cubicBezTo>
                  <a:lnTo>
                    <a:pt x="9239" y="10438"/>
                  </a:lnTo>
                  <a:cubicBezTo>
                    <a:pt x="9801" y="10050"/>
                    <a:pt x="10292" y="9559"/>
                    <a:pt x="10680" y="8989"/>
                  </a:cubicBezTo>
                  <a:close/>
                  <a:moveTo>
                    <a:pt x="5969" y="503"/>
                  </a:moveTo>
                  <a:cubicBezTo>
                    <a:pt x="8091" y="503"/>
                    <a:pt x="9991" y="1777"/>
                    <a:pt x="10806" y="3733"/>
                  </a:cubicBezTo>
                  <a:cubicBezTo>
                    <a:pt x="11614" y="5688"/>
                    <a:pt x="11163" y="7936"/>
                    <a:pt x="9666" y="9433"/>
                  </a:cubicBezTo>
                  <a:cubicBezTo>
                    <a:pt x="8645" y="10450"/>
                    <a:pt x="7307" y="10959"/>
                    <a:pt x="5970" y="10959"/>
                  </a:cubicBezTo>
                  <a:cubicBezTo>
                    <a:pt x="4633" y="10959"/>
                    <a:pt x="3297" y="10450"/>
                    <a:pt x="2280" y="9433"/>
                  </a:cubicBezTo>
                  <a:cubicBezTo>
                    <a:pt x="784" y="7936"/>
                    <a:pt x="333" y="5688"/>
                    <a:pt x="1140" y="3733"/>
                  </a:cubicBezTo>
                  <a:cubicBezTo>
                    <a:pt x="1955" y="1777"/>
                    <a:pt x="3856" y="503"/>
                    <a:pt x="5969" y="503"/>
                  </a:cubicBezTo>
                  <a:close/>
                  <a:moveTo>
                    <a:pt x="11242" y="10296"/>
                  </a:moveTo>
                  <a:lnTo>
                    <a:pt x="14535" y="13589"/>
                  </a:lnTo>
                  <a:cubicBezTo>
                    <a:pt x="14733" y="13779"/>
                    <a:pt x="14733" y="14096"/>
                    <a:pt x="14535" y="14294"/>
                  </a:cubicBezTo>
                  <a:lnTo>
                    <a:pt x="14543" y="14302"/>
                  </a:lnTo>
                  <a:cubicBezTo>
                    <a:pt x="14440" y="14393"/>
                    <a:pt x="14312" y="14438"/>
                    <a:pt x="14184" y="14438"/>
                  </a:cubicBezTo>
                  <a:cubicBezTo>
                    <a:pt x="14056" y="14438"/>
                    <a:pt x="13930" y="14393"/>
                    <a:pt x="13831" y="14302"/>
                  </a:cubicBezTo>
                  <a:lnTo>
                    <a:pt x="10537" y="11000"/>
                  </a:lnTo>
                  <a:lnTo>
                    <a:pt x="11242" y="10296"/>
                  </a:lnTo>
                  <a:close/>
                  <a:moveTo>
                    <a:pt x="5964" y="0"/>
                  </a:moveTo>
                  <a:cubicBezTo>
                    <a:pt x="5354" y="0"/>
                    <a:pt x="4739" y="97"/>
                    <a:pt x="4141" y="297"/>
                  </a:cubicBezTo>
                  <a:cubicBezTo>
                    <a:pt x="2074" y="993"/>
                    <a:pt x="586" y="2798"/>
                    <a:pt x="293" y="4960"/>
                  </a:cubicBezTo>
                  <a:cubicBezTo>
                    <a:pt x="0" y="7113"/>
                    <a:pt x="958" y="9251"/>
                    <a:pt x="2763" y="10470"/>
                  </a:cubicBezTo>
                  <a:cubicBezTo>
                    <a:pt x="3730" y="11123"/>
                    <a:pt x="4850" y="11451"/>
                    <a:pt x="5974" y="11451"/>
                  </a:cubicBezTo>
                  <a:cubicBezTo>
                    <a:pt x="6948" y="11451"/>
                    <a:pt x="7925" y="11204"/>
                    <a:pt x="8804" y="10707"/>
                  </a:cubicBezTo>
                  <a:lnTo>
                    <a:pt x="9279" y="11182"/>
                  </a:lnTo>
                  <a:cubicBezTo>
                    <a:pt x="9421" y="11325"/>
                    <a:pt x="9611" y="11404"/>
                    <a:pt x="9817" y="11404"/>
                  </a:cubicBezTo>
                  <a:cubicBezTo>
                    <a:pt x="9928" y="11404"/>
                    <a:pt x="10046" y="11372"/>
                    <a:pt x="10149" y="11325"/>
                  </a:cubicBezTo>
                  <a:lnTo>
                    <a:pt x="13474" y="14650"/>
                  </a:lnTo>
                  <a:cubicBezTo>
                    <a:pt x="13668" y="14844"/>
                    <a:pt x="13926" y="14941"/>
                    <a:pt x="14183" y="14941"/>
                  </a:cubicBezTo>
                  <a:cubicBezTo>
                    <a:pt x="14440" y="14941"/>
                    <a:pt x="14698" y="14844"/>
                    <a:pt x="14892" y="14650"/>
                  </a:cubicBezTo>
                  <a:cubicBezTo>
                    <a:pt x="15280" y="14254"/>
                    <a:pt x="15280" y="13621"/>
                    <a:pt x="14892" y="13233"/>
                  </a:cubicBezTo>
                  <a:lnTo>
                    <a:pt x="11567" y="9908"/>
                  </a:lnTo>
                  <a:cubicBezTo>
                    <a:pt x="11717" y="9623"/>
                    <a:pt x="11654" y="9266"/>
                    <a:pt x="11432" y="9037"/>
                  </a:cubicBezTo>
                  <a:lnTo>
                    <a:pt x="10949" y="8554"/>
                  </a:lnTo>
                  <a:cubicBezTo>
                    <a:pt x="12224" y="6313"/>
                    <a:pt x="11844" y="3503"/>
                    <a:pt x="10023" y="1682"/>
                  </a:cubicBezTo>
                  <a:cubicBezTo>
                    <a:pt x="8926" y="585"/>
                    <a:pt x="7462" y="0"/>
                    <a:pt x="59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32"/>
            <p:cNvSpPr/>
            <p:nvPr/>
          </p:nvSpPr>
          <p:spPr>
            <a:xfrm>
              <a:off x="1441040" y="2029352"/>
              <a:ext cx="279777" cy="269109"/>
            </a:xfrm>
            <a:custGeom>
              <a:rect b="b" l="l" r="r" t="t"/>
              <a:pathLst>
                <a:path extrusionOk="0" h="9459" w="9834">
                  <a:moveTo>
                    <a:pt x="5102" y="493"/>
                  </a:moveTo>
                  <a:cubicBezTo>
                    <a:pt x="5648" y="493"/>
                    <a:pt x="6198" y="598"/>
                    <a:pt x="6722" y="816"/>
                  </a:cubicBezTo>
                  <a:cubicBezTo>
                    <a:pt x="8306" y="1473"/>
                    <a:pt x="9335" y="3017"/>
                    <a:pt x="9335" y="4727"/>
                  </a:cubicBezTo>
                  <a:cubicBezTo>
                    <a:pt x="9335" y="7062"/>
                    <a:pt x="7443" y="8962"/>
                    <a:pt x="5099" y="8962"/>
                  </a:cubicBezTo>
                  <a:cubicBezTo>
                    <a:pt x="3389" y="8962"/>
                    <a:pt x="1846" y="7925"/>
                    <a:pt x="1188" y="6350"/>
                  </a:cubicBezTo>
                  <a:cubicBezTo>
                    <a:pt x="539" y="4766"/>
                    <a:pt x="895" y="2945"/>
                    <a:pt x="2107" y="1734"/>
                  </a:cubicBezTo>
                  <a:cubicBezTo>
                    <a:pt x="2917" y="924"/>
                    <a:pt x="4000" y="493"/>
                    <a:pt x="5102" y="493"/>
                  </a:cubicBezTo>
                  <a:close/>
                  <a:moveTo>
                    <a:pt x="5099" y="0"/>
                  </a:moveTo>
                  <a:cubicBezTo>
                    <a:pt x="3191" y="0"/>
                    <a:pt x="1465" y="1148"/>
                    <a:pt x="729" y="2914"/>
                  </a:cubicBezTo>
                  <a:cubicBezTo>
                    <a:pt x="1" y="4687"/>
                    <a:pt x="405" y="6722"/>
                    <a:pt x="1758" y="8075"/>
                  </a:cubicBezTo>
                  <a:cubicBezTo>
                    <a:pt x="2664" y="8976"/>
                    <a:pt x="3875" y="9458"/>
                    <a:pt x="5106" y="9458"/>
                  </a:cubicBezTo>
                  <a:cubicBezTo>
                    <a:pt x="5714" y="9458"/>
                    <a:pt x="6328" y="9340"/>
                    <a:pt x="6912" y="9097"/>
                  </a:cubicBezTo>
                  <a:cubicBezTo>
                    <a:pt x="8678" y="8368"/>
                    <a:pt x="9834" y="6643"/>
                    <a:pt x="9834" y="4727"/>
                  </a:cubicBezTo>
                  <a:cubicBezTo>
                    <a:pt x="9834" y="2114"/>
                    <a:pt x="7712" y="0"/>
                    <a:pt x="50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32"/>
            <p:cNvSpPr/>
            <p:nvPr/>
          </p:nvSpPr>
          <p:spPr>
            <a:xfrm>
              <a:off x="1486359" y="2064088"/>
              <a:ext cx="200003" cy="197898"/>
            </a:xfrm>
            <a:custGeom>
              <a:rect b="b" l="l" r="r" t="t"/>
              <a:pathLst>
                <a:path extrusionOk="0" h="6956" w="7030">
                  <a:moveTo>
                    <a:pt x="3640" y="1276"/>
                  </a:moveTo>
                  <a:cubicBezTo>
                    <a:pt x="3822" y="1276"/>
                    <a:pt x="4005" y="1397"/>
                    <a:pt x="4013" y="1637"/>
                  </a:cubicBezTo>
                  <a:lnTo>
                    <a:pt x="4005" y="1637"/>
                  </a:lnTo>
                  <a:cubicBezTo>
                    <a:pt x="4005" y="1653"/>
                    <a:pt x="4005" y="1661"/>
                    <a:pt x="4005" y="1669"/>
                  </a:cubicBezTo>
                  <a:cubicBezTo>
                    <a:pt x="3878" y="1732"/>
                    <a:pt x="3768" y="1819"/>
                    <a:pt x="3673" y="1914"/>
                  </a:cubicBezTo>
                  <a:cubicBezTo>
                    <a:pt x="3554" y="1788"/>
                    <a:pt x="3419" y="1693"/>
                    <a:pt x="3269" y="1621"/>
                  </a:cubicBezTo>
                  <a:cubicBezTo>
                    <a:pt x="3284" y="1391"/>
                    <a:pt x="3462" y="1276"/>
                    <a:pt x="3640" y="1276"/>
                  </a:cubicBezTo>
                  <a:close/>
                  <a:moveTo>
                    <a:pt x="2761" y="2004"/>
                  </a:moveTo>
                  <a:cubicBezTo>
                    <a:pt x="2828" y="2004"/>
                    <a:pt x="2898" y="2013"/>
                    <a:pt x="2968" y="2033"/>
                  </a:cubicBezTo>
                  <a:cubicBezTo>
                    <a:pt x="3134" y="2081"/>
                    <a:pt x="3277" y="2191"/>
                    <a:pt x="3372" y="2334"/>
                  </a:cubicBezTo>
                  <a:cubicBezTo>
                    <a:pt x="3269" y="2548"/>
                    <a:pt x="3237" y="2793"/>
                    <a:pt x="3277" y="3031"/>
                  </a:cubicBezTo>
                  <a:cubicBezTo>
                    <a:pt x="3118" y="3070"/>
                    <a:pt x="2968" y="3149"/>
                    <a:pt x="2849" y="3252"/>
                  </a:cubicBezTo>
                  <a:cubicBezTo>
                    <a:pt x="2651" y="3094"/>
                    <a:pt x="2398" y="2999"/>
                    <a:pt x="2145" y="2999"/>
                  </a:cubicBezTo>
                  <a:cubicBezTo>
                    <a:pt x="2113" y="2999"/>
                    <a:pt x="2089" y="2999"/>
                    <a:pt x="2065" y="3007"/>
                  </a:cubicBezTo>
                  <a:cubicBezTo>
                    <a:pt x="1884" y="2505"/>
                    <a:pt x="2267" y="2004"/>
                    <a:pt x="2761" y="2004"/>
                  </a:cubicBezTo>
                  <a:close/>
                  <a:moveTo>
                    <a:pt x="4638" y="2017"/>
                  </a:moveTo>
                  <a:cubicBezTo>
                    <a:pt x="5095" y="2017"/>
                    <a:pt x="5501" y="2388"/>
                    <a:pt x="5501" y="2888"/>
                  </a:cubicBezTo>
                  <a:cubicBezTo>
                    <a:pt x="5501" y="3181"/>
                    <a:pt x="5351" y="3458"/>
                    <a:pt x="5106" y="3616"/>
                  </a:cubicBezTo>
                  <a:cubicBezTo>
                    <a:pt x="4955" y="3545"/>
                    <a:pt x="4797" y="3506"/>
                    <a:pt x="4631" y="3506"/>
                  </a:cubicBezTo>
                  <a:cubicBezTo>
                    <a:pt x="4551" y="3506"/>
                    <a:pt x="4464" y="3514"/>
                    <a:pt x="4385" y="3537"/>
                  </a:cubicBezTo>
                  <a:cubicBezTo>
                    <a:pt x="4258" y="3300"/>
                    <a:pt x="4037" y="3118"/>
                    <a:pt x="3775" y="3054"/>
                  </a:cubicBezTo>
                  <a:cubicBezTo>
                    <a:pt x="3760" y="2999"/>
                    <a:pt x="3760" y="2944"/>
                    <a:pt x="3760" y="2888"/>
                  </a:cubicBezTo>
                  <a:cubicBezTo>
                    <a:pt x="3760" y="2730"/>
                    <a:pt x="3799" y="2579"/>
                    <a:pt x="3878" y="2445"/>
                  </a:cubicBezTo>
                  <a:cubicBezTo>
                    <a:pt x="3886" y="2429"/>
                    <a:pt x="3894" y="2413"/>
                    <a:pt x="3902" y="2405"/>
                  </a:cubicBezTo>
                  <a:cubicBezTo>
                    <a:pt x="4005" y="2255"/>
                    <a:pt x="4148" y="2144"/>
                    <a:pt x="4314" y="2081"/>
                  </a:cubicBezTo>
                  <a:cubicBezTo>
                    <a:pt x="4422" y="2037"/>
                    <a:pt x="4531" y="2017"/>
                    <a:pt x="4638" y="2017"/>
                  </a:cubicBezTo>
                  <a:close/>
                  <a:moveTo>
                    <a:pt x="3554" y="3506"/>
                  </a:moveTo>
                  <a:cubicBezTo>
                    <a:pt x="3712" y="3521"/>
                    <a:pt x="3855" y="3609"/>
                    <a:pt x="3942" y="3751"/>
                  </a:cubicBezTo>
                  <a:cubicBezTo>
                    <a:pt x="3704" y="3933"/>
                    <a:pt x="3554" y="4202"/>
                    <a:pt x="3522" y="4495"/>
                  </a:cubicBezTo>
                  <a:cubicBezTo>
                    <a:pt x="3513" y="4496"/>
                    <a:pt x="3504" y="4496"/>
                    <a:pt x="3495" y="4496"/>
                  </a:cubicBezTo>
                  <a:cubicBezTo>
                    <a:pt x="3363" y="4496"/>
                    <a:pt x="3239" y="4441"/>
                    <a:pt x="3150" y="4345"/>
                  </a:cubicBezTo>
                  <a:lnTo>
                    <a:pt x="3150" y="4353"/>
                  </a:lnTo>
                  <a:lnTo>
                    <a:pt x="3126" y="4321"/>
                  </a:lnTo>
                  <a:cubicBezTo>
                    <a:pt x="2992" y="4163"/>
                    <a:pt x="2976" y="3941"/>
                    <a:pt x="3071" y="3759"/>
                  </a:cubicBezTo>
                  <a:cubicBezTo>
                    <a:pt x="3166" y="3601"/>
                    <a:pt x="3332" y="3506"/>
                    <a:pt x="3522" y="3506"/>
                  </a:cubicBezTo>
                  <a:close/>
                  <a:moveTo>
                    <a:pt x="2137" y="3506"/>
                  </a:moveTo>
                  <a:cubicBezTo>
                    <a:pt x="2303" y="3506"/>
                    <a:pt x="2453" y="3569"/>
                    <a:pt x="2572" y="3680"/>
                  </a:cubicBezTo>
                  <a:cubicBezTo>
                    <a:pt x="2533" y="3783"/>
                    <a:pt x="2517" y="3894"/>
                    <a:pt x="2517" y="4004"/>
                  </a:cubicBezTo>
                  <a:cubicBezTo>
                    <a:pt x="2517" y="4171"/>
                    <a:pt x="2556" y="4337"/>
                    <a:pt x="2643" y="4487"/>
                  </a:cubicBezTo>
                  <a:cubicBezTo>
                    <a:pt x="2588" y="4567"/>
                    <a:pt x="2525" y="4630"/>
                    <a:pt x="2445" y="4677"/>
                  </a:cubicBezTo>
                  <a:cubicBezTo>
                    <a:pt x="2348" y="4729"/>
                    <a:pt x="2245" y="4753"/>
                    <a:pt x="2146" y="4753"/>
                  </a:cubicBezTo>
                  <a:cubicBezTo>
                    <a:pt x="1817" y="4753"/>
                    <a:pt x="1519" y="4495"/>
                    <a:pt x="1519" y="4131"/>
                  </a:cubicBezTo>
                  <a:cubicBezTo>
                    <a:pt x="1519" y="3846"/>
                    <a:pt x="1709" y="3601"/>
                    <a:pt x="1986" y="3529"/>
                  </a:cubicBezTo>
                  <a:cubicBezTo>
                    <a:pt x="2034" y="3514"/>
                    <a:pt x="2089" y="3506"/>
                    <a:pt x="2137" y="3506"/>
                  </a:cubicBezTo>
                  <a:close/>
                  <a:moveTo>
                    <a:pt x="4624" y="3998"/>
                  </a:moveTo>
                  <a:cubicBezTo>
                    <a:pt x="4946" y="3998"/>
                    <a:pt x="5256" y="4246"/>
                    <a:pt x="5256" y="4622"/>
                  </a:cubicBezTo>
                  <a:cubicBezTo>
                    <a:pt x="5256" y="4962"/>
                    <a:pt x="4971" y="5239"/>
                    <a:pt x="4631" y="5239"/>
                  </a:cubicBezTo>
                  <a:cubicBezTo>
                    <a:pt x="4076" y="5239"/>
                    <a:pt x="3799" y="4574"/>
                    <a:pt x="4187" y="4179"/>
                  </a:cubicBezTo>
                  <a:cubicBezTo>
                    <a:pt x="4315" y="4054"/>
                    <a:pt x="4471" y="3998"/>
                    <a:pt x="4624" y="3998"/>
                  </a:cubicBezTo>
                  <a:close/>
                  <a:moveTo>
                    <a:pt x="2992" y="4844"/>
                  </a:moveTo>
                  <a:cubicBezTo>
                    <a:pt x="3150" y="4939"/>
                    <a:pt x="3332" y="4994"/>
                    <a:pt x="3514" y="4994"/>
                  </a:cubicBezTo>
                  <a:lnTo>
                    <a:pt x="3578" y="4994"/>
                  </a:lnTo>
                  <a:cubicBezTo>
                    <a:pt x="3625" y="5113"/>
                    <a:pt x="3688" y="5232"/>
                    <a:pt x="3768" y="5327"/>
                  </a:cubicBezTo>
                  <a:cubicBezTo>
                    <a:pt x="3744" y="5429"/>
                    <a:pt x="3688" y="5517"/>
                    <a:pt x="3609" y="5588"/>
                  </a:cubicBezTo>
                  <a:cubicBezTo>
                    <a:pt x="3562" y="5635"/>
                    <a:pt x="3498" y="5667"/>
                    <a:pt x="3427" y="5691"/>
                  </a:cubicBezTo>
                  <a:cubicBezTo>
                    <a:pt x="3380" y="5707"/>
                    <a:pt x="3332" y="5722"/>
                    <a:pt x="3277" y="5722"/>
                  </a:cubicBezTo>
                  <a:cubicBezTo>
                    <a:pt x="2992" y="5722"/>
                    <a:pt x="2762" y="5493"/>
                    <a:pt x="2762" y="5216"/>
                  </a:cubicBezTo>
                  <a:lnTo>
                    <a:pt x="2762" y="5200"/>
                  </a:lnTo>
                  <a:cubicBezTo>
                    <a:pt x="2762" y="5144"/>
                    <a:pt x="2778" y="5081"/>
                    <a:pt x="2794" y="5026"/>
                  </a:cubicBezTo>
                  <a:cubicBezTo>
                    <a:pt x="2873" y="4978"/>
                    <a:pt x="2936" y="4915"/>
                    <a:pt x="2992" y="4844"/>
                  </a:cubicBezTo>
                  <a:close/>
                  <a:moveTo>
                    <a:pt x="3511" y="0"/>
                  </a:moveTo>
                  <a:cubicBezTo>
                    <a:pt x="3380" y="0"/>
                    <a:pt x="3249" y="90"/>
                    <a:pt x="3269" y="268"/>
                  </a:cubicBezTo>
                  <a:lnTo>
                    <a:pt x="3269" y="854"/>
                  </a:lnTo>
                  <a:cubicBezTo>
                    <a:pt x="3000" y="980"/>
                    <a:pt x="2818" y="1226"/>
                    <a:pt x="2778" y="1511"/>
                  </a:cubicBezTo>
                  <a:lnTo>
                    <a:pt x="2770" y="1511"/>
                  </a:lnTo>
                  <a:cubicBezTo>
                    <a:pt x="2493" y="1519"/>
                    <a:pt x="2224" y="1614"/>
                    <a:pt x="2002" y="1780"/>
                  </a:cubicBezTo>
                  <a:lnTo>
                    <a:pt x="1519" y="1400"/>
                  </a:lnTo>
                  <a:lnTo>
                    <a:pt x="1519" y="1020"/>
                  </a:lnTo>
                  <a:cubicBezTo>
                    <a:pt x="1503" y="873"/>
                    <a:pt x="1389" y="800"/>
                    <a:pt x="1274" y="800"/>
                  </a:cubicBezTo>
                  <a:cubicBezTo>
                    <a:pt x="1159" y="800"/>
                    <a:pt x="1044" y="873"/>
                    <a:pt x="1028" y="1020"/>
                  </a:cubicBezTo>
                  <a:lnTo>
                    <a:pt x="1028" y="1273"/>
                  </a:lnTo>
                  <a:lnTo>
                    <a:pt x="775" y="1273"/>
                  </a:lnTo>
                  <a:cubicBezTo>
                    <a:pt x="766" y="1272"/>
                    <a:pt x="756" y="1271"/>
                    <a:pt x="748" y="1271"/>
                  </a:cubicBezTo>
                  <a:cubicBezTo>
                    <a:pt x="505" y="1271"/>
                    <a:pt x="507" y="1765"/>
                    <a:pt x="753" y="1765"/>
                  </a:cubicBezTo>
                  <a:cubicBezTo>
                    <a:pt x="760" y="1765"/>
                    <a:pt x="767" y="1765"/>
                    <a:pt x="775" y="1764"/>
                  </a:cubicBezTo>
                  <a:lnTo>
                    <a:pt x="1187" y="1764"/>
                  </a:lnTo>
                  <a:lnTo>
                    <a:pt x="1685" y="2160"/>
                  </a:lnTo>
                  <a:cubicBezTo>
                    <a:pt x="1511" y="2461"/>
                    <a:pt x="1472" y="2825"/>
                    <a:pt x="1590" y="3157"/>
                  </a:cubicBezTo>
                  <a:cubicBezTo>
                    <a:pt x="1543" y="3189"/>
                    <a:pt x="1495" y="3221"/>
                    <a:pt x="1448" y="3260"/>
                  </a:cubicBezTo>
                  <a:lnTo>
                    <a:pt x="276" y="3260"/>
                  </a:lnTo>
                  <a:cubicBezTo>
                    <a:pt x="267" y="3259"/>
                    <a:pt x="257" y="3258"/>
                    <a:pt x="248" y="3258"/>
                  </a:cubicBezTo>
                  <a:cubicBezTo>
                    <a:pt x="0" y="3258"/>
                    <a:pt x="0" y="3753"/>
                    <a:pt x="248" y="3753"/>
                  </a:cubicBezTo>
                  <a:cubicBezTo>
                    <a:pt x="257" y="3753"/>
                    <a:pt x="267" y="3752"/>
                    <a:pt x="276" y="3751"/>
                  </a:cubicBezTo>
                  <a:lnTo>
                    <a:pt x="1084" y="3751"/>
                  </a:lnTo>
                  <a:cubicBezTo>
                    <a:pt x="918" y="4210"/>
                    <a:pt x="1076" y="4725"/>
                    <a:pt x="1472" y="5018"/>
                  </a:cubicBezTo>
                  <a:lnTo>
                    <a:pt x="1179" y="5247"/>
                  </a:lnTo>
                  <a:lnTo>
                    <a:pt x="775" y="5247"/>
                  </a:lnTo>
                  <a:cubicBezTo>
                    <a:pt x="765" y="5246"/>
                    <a:pt x="756" y="5245"/>
                    <a:pt x="747" y="5245"/>
                  </a:cubicBezTo>
                  <a:cubicBezTo>
                    <a:pt x="499" y="5245"/>
                    <a:pt x="499" y="5740"/>
                    <a:pt x="747" y="5740"/>
                  </a:cubicBezTo>
                  <a:cubicBezTo>
                    <a:pt x="756" y="5740"/>
                    <a:pt x="765" y="5740"/>
                    <a:pt x="775" y="5738"/>
                  </a:cubicBezTo>
                  <a:lnTo>
                    <a:pt x="1020" y="5738"/>
                  </a:lnTo>
                  <a:lnTo>
                    <a:pt x="1020" y="5992"/>
                  </a:lnTo>
                  <a:cubicBezTo>
                    <a:pt x="1001" y="6130"/>
                    <a:pt x="1133" y="6199"/>
                    <a:pt x="1266" y="6199"/>
                  </a:cubicBezTo>
                  <a:cubicBezTo>
                    <a:pt x="1398" y="6199"/>
                    <a:pt x="1531" y="6130"/>
                    <a:pt x="1511" y="5992"/>
                  </a:cubicBezTo>
                  <a:lnTo>
                    <a:pt x="1511" y="5612"/>
                  </a:lnTo>
                  <a:lnTo>
                    <a:pt x="1994" y="5232"/>
                  </a:lnTo>
                  <a:cubicBezTo>
                    <a:pt x="2042" y="5239"/>
                    <a:pt x="2089" y="5239"/>
                    <a:pt x="2137" y="5239"/>
                  </a:cubicBezTo>
                  <a:cubicBezTo>
                    <a:pt x="2176" y="5239"/>
                    <a:pt x="2224" y="5239"/>
                    <a:pt x="2263" y="5232"/>
                  </a:cubicBezTo>
                  <a:cubicBezTo>
                    <a:pt x="2279" y="5770"/>
                    <a:pt x="2715" y="6205"/>
                    <a:pt x="3253" y="6213"/>
                  </a:cubicBezTo>
                  <a:lnTo>
                    <a:pt x="3253" y="6736"/>
                  </a:lnTo>
                  <a:cubicBezTo>
                    <a:pt x="3273" y="6882"/>
                    <a:pt x="3388" y="6955"/>
                    <a:pt x="3502" y="6955"/>
                  </a:cubicBezTo>
                  <a:cubicBezTo>
                    <a:pt x="3617" y="6955"/>
                    <a:pt x="3732" y="6882"/>
                    <a:pt x="3752" y="6736"/>
                  </a:cubicBezTo>
                  <a:lnTo>
                    <a:pt x="3752" y="6087"/>
                  </a:lnTo>
                  <a:cubicBezTo>
                    <a:pt x="3815" y="6047"/>
                    <a:pt x="3878" y="6007"/>
                    <a:pt x="3934" y="5960"/>
                  </a:cubicBezTo>
                  <a:cubicBezTo>
                    <a:pt x="4029" y="5873"/>
                    <a:pt x="4116" y="5762"/>
                    <a:pt x="4171" y="5643"/>
                  </a:cubicBezTo>
                  <a:cubicBezTo>
                    <a:pt x="4317" y="5709"/>
                    <a:pt x="4472" y="5741"/>
                    <a:pt x="4626" y="5741"/>
                  </a:cubicBezTo>
                  <a:cubicBezTo>
                    <a:pt x="4881" y="5741"/>
                    <a:pt x="5133" y="5653"/>
                    <a:pt x="5335" y="5485"/>
                  </a:cubicBezTo>
                  <a:lnTo>
                    <a:pt x="5493" y="5612"/>
                  </a:lnTo>
                  <a:lnTo>
                    <a:pt x="5493" y="5992"/>
                  </a:lnTo>
                  <a:cubicBezTo>
                    <a:pt x="5478" y="6130"/>
                    <a:pt x="5610" y="6199"/>
                    <a:pt x="5743" y="6199"/>
                  </a:cubicBezTo>
                  <a:cubicBezTo>
                    <a:pt x="5875" y="6199"/>
                    <a:pt x="6008" y="6130"/>
                    <a:pt x="5992" y="5992"/>
                  </a:cubicBezTo>
                  <a:lnTo>
                    <a:pt x="5992" y="5738"/>
                  </a:lnTo>
                  <a:lnTo>
                    <a:pt x="6246" y="5738"/>
                  </a:lnTo>
                  <a:cubicBezTo>
                    <a:pt x="6538" y="5707"/>
                    <a:pt x="6538" y="5279"/>
                    <a:pt x="6246" y="5247"/>
                  </a:cubicBezTo>
                  <a:lnTo>
                    <a:pt x="5834" y="5247"/>
                  </a:lnTo>
                  <a:lnTo>
                    <a:pt x="5636" y="5089"/>
                  </a:lnTo>
                  <a:cubicBezTo>
                    <a:pt x="5818" y="4709"/>
                    <a:pt x="5763" y="4258"/>
                    <a:pt x="5493" y="3933"/>
                  </a:cubicBezTo>
                  <a:cubicBezTo>
                    <a:pt x="5565" y="3878"/>
                    <a:pt x="5620" y="3814"/>
                    <a:pt x="5676" y="3751"/>
                  </a:cubicBezTo>
                  <a:lnTo>
                    <a:pt x="6736" y="3751"/>
                  </a:lnTo>
                  <a:cubicBezTo>
                    <a:pt x="7029" y="3711"/>
                    <a:pt x="7029" y="3292"/>
                    <a:pt x="6736" y="3260"/>
                  </a:cubicBezTo>
                  <a:lnTo>
                    <a:pt x="5953" y="3260"/>
                  </a:lnTo>
                  <a:cubicBezTo>
                    <a:pt x="6087" y="2793"/>
                    <a:pt x="5961" y="2286"/>
                    <a:pt x="5620" y="1938"/>
                  </a:cubicBezTo>
                  <a:lnTo>
                    <a:pt x="5842" y="1764"/>
                  </a:lnTo>
                  <a:lnTo>
                    <a:pt x="6246" y="1764"/>
                  </a:lnTo>
                  <a:cubicBezTo>
                    <a:pt x="6253" y="1765"/>
                    <a:pt x="6261" y="1765"/>
                    <a:pt x="6268" y="1765"/>
                  </a:cubicBezTo>
                  <a:cubicBezTo>
                    <a:pt x="6514" y="1765"/>
                    <a:pt x="6515" y="1271"/>
                    <a:pt x="6273" y="1271"/>
                  </a:cubicBezTo>
                  <a:cubicBezTo>
                    <a:pt x="6264" y="1271"/>
                    <a:pt x="6255" y="1272"/>
                    <a:pt x="6246" y="1273"/>
                  </a:cubicBezTo>
                  <a:lnTo>
                    <a:pt x="6000" y="1273"/>
                  </a:lnTo>
                  <a:lnTo>
                    <a:pt x="6000" y="1020"/>
                  </a:lnTo>
                  <a:cubicBezTo>
                    <a:pt x="5980" y="873"/>
                    <a:pt x="5866" y="800"/>
                    <a:pt x="5751" y="800"/>
                  </a:cubicBezTo>
                  <a:cubicBezTo>
                    <a:pt x="5636" y="800"/>
                    <a:pt x="5521" y="873"/>
                    <a:pt x="5501" y="1020"/>
                  </a:cubicBezTo>
                  <a:lnTo>
                    <a:pt x="5501" y="1400"/>
                  </a:lnTo>
                  <a:lnTo>
                    <a:pt x="5201" y="1645"/>
                  </a:lnTo>
                  <a:cubicBezTo>
                    <a:pt x="5018" y="1558"/>
                    <a:pt x="4828" y="1519"/>
                    <a:pt x="4631" y="1519"/>
                  </a:cubicBezTo>
                  <a:cubicBezTo>
                    <a:pt x="4583" y="1519"/>
                    <a:pt x="4543" y="1526"/>
                    <a:pt x="4496" y="1534"/>
                  </a:cubicBezTo>
                  <a:cubicBezTo>
                    <a:pt x="4448" y="1146"/>
                    <a:pt x="4148" y="838"/>
                    <a:pt x="3760" y="782"/>
                  </a:cubicBezTo>
                  <a:lnTo>
                    <a:pt x="3760" y="268"/>
                  </a:lnTo>
                  <a:cubicBezTo>
                    <a:pt x="3775" y="90"/>
                    <a:pt x="3643" y="0"/>
                    <a:pt x="3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5" name="Google Shape;1405;p32"/>
          <p:cNvGrpSpPr/>
          <p:nvPr/>
        </p:nvGrpSpPr>
        <p:grpSpPr>
          <a:xfrm>
            <a:off x="2085638" y="2030461"/>
            <a:ext cx="396223" cy="395085"/>
            <a:chOff x="2085638" y="2030461"/>
            <a:chExt cx="396223" cy="395085"/>
          </a:xfrm>
        </p:grpSpPr>
        <p:sp>
          <p:nvSpPr>
            <p:cNvPr id="1406" name="Google Shape;1406;p32"/>
            <p:cNvSpPr/>
            <p:nvPr/>
          </p:nvSpPr>
          <p:spPr>
            <a:xfrm>
              <a:off x="2138809" y="2115724"/>
              <a:ext cx="115564" cy="99006"/>
            </a:xfrm>
            <a:custGeom>
              <a:rect b="b" l="l" r="r" t="t"/>
              <a:pathLst>
                <a:path extrusionOk="0" h="3480" w="4062">
                  <a:moveTo>
                    <a:pt x="1742" y="464"/>
                  </a:moveTo>
                  <a:cubicBezTo>
                    <a:pt x="2874" y="464"/>
                    <a:pt x="3444" y="1841"/>
                    <a:pt x="2637" y="2649"/>
                  </a:cubicBezTo>
                  <a:cubicBezTo>
                    <a:pt x="2379" y="2907"/>
                    <a:pt x="2061" y="3022"/>
                    <a:pt x="1748" y="3022"/>
                  </a:cubicBezTo>
                  <a:cubicBezTo>
                    <a:pt x="1092" y="3022"/>
                    <a:pt x="459" y="2513"/>
                    <a:pt x="459" y="1746"/>
                  </a:cubicBezTo>
                  <a:cubicBezTo>
                    <a:pt x="459" y="1034"/>
                    <a:pt x="1029" y="464"/>
                    <a:pt x="1742" y="464"/>
                  </a:cubicBezTo>
                  <a:close/>
                  <a:moveTo>
                    <a:pt x="1752" y="0"/>
                  </a:moveTo>
                  <a:cubicBezTo>
                    <a:pt x="857" y="0"/>
                    <a:pt x="0" y="695"/>
                    <a:pt x="0" y="1746"/>
                  </a:cubicBezTo>
                  <a:cubicBezTo>
                    <a:pt x="0" y="2704"/>
                    <a:pt x="776" y="3480"/>
                    <a:pt x="1742" y="3480"/>
                  </a:cubicBezTo>
                  <a:cubicBezTo>
                    <a:pt x="3286" y="3480"/>
                    <a:pt x="4062" y="1611"/>
                    <a:pt x="2969" y="511"/>
                  </a:cubicBezTo>
                  <a:cubicBezTo>
                    <a:pt x="2614" y="158"/>
                    <a:pt x="2178" y="0"/>
                    <a:pt x="17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32"/>
            <p:cNvSpPr/>
            <p:nvPr/>
          </p:nvSpPr>
          <p:spPr>
            <a:xfrm>
              <a:off x="2165153" y="2142096"/>
              <a:ext cx="54083" cy="46288"/>
            </a:xfrm>
            <a:custGeom>
              <a:rect b="b" l="l" r="r" t="t"/>
              <a:pathLst>
                <a:path extrusionOk="0" h="1627" w="1901">
                  <a:moveTo>
                    <a:pt x="816" y="471"/>
                  </a:moveTo>
                  <a:cubicBezTo>
                    <a:pt x="1125" y="471"/>
                    <a:pt x="1275" y="843"/>
                    <a:pt x="1061" y="1064"/>
                  </a:cubicBezTo>
                  <a:cubicBezTo>
                    <a:pt x="990" y="1134"/>
                    <a:pt x="902" y="1165"/>
                    <a:pt x="815" y="1165"/>
                  </a:cubicBezTo>
                  <a:cubicBezTo>
                    <a:pt x="635" y="1165"/>
                    <a:pt x="462" y="1028"/>
                    <a:pt x="468" y="819"/>
                  </a:cubicBezTo>
                  <a:cubicBezTo>
                    <a:pt x="468" y="621"/>
                    <a:pt x="618" y="471"/>
                    <a:pt x="816" y="471"/>
                  </a:cubicBezTo>
                  <a:close/>
                  <a:moveTo>
                    <a:pt x="816" y="0"/>
                  </a:moveTo>
                  <a:cubicBezTo>
                    <a:pt x="399" y="0"/>
                    <a:pt x="0" y="326"/>
                    <a:pt x="0" y="819"/>
                  </a:cubicBezTo>
                  <a:cubicBezTo>
                    <a:pt x="0" y="1262"/>
                    <a:pt x="365" y="1627"/>
                    <a:pt x="816" y="1627"/>
                  </a:cubicBezTo>
                  <a:cubicBezTo>
                    <a:pt x="1536" y="1627"/>
                    <a:pt x="1901" y="756"/>
                    <a:pt x="1386" y="241"/>
                  </a:cubicBezTo>
                  <a:cubicBezTo>
                    <a:pt x="1220" y="75"/>
                    <a:pt x="1016" y="0"/>
                    <a:pt x="8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32"/>
            <p:cNvSpPr/>
            <p:nvPr/>
          </p:nvSpPr>
          <p:spPr>
            <a:xfrm>
              <a:off x="2085638" y="2030461"/>
              <a:ext cx="396223" cy="395085"/>
            </a:xfrm>
            <a:custGeom>
              <a:rect b="b" l="l" r="r" t="t"/>
              <a:pathLst>
                <a:path extrusionOk="0" h="13887" w="13927">
                  <a:moveTo>
                    <a:pt x="11837" y="460"/>
                  </a:moveTo>
                  <a:cubicBezTo>
                    <a:pt x="11955" y="460"/>
                    <a:pt x="12058" y="547"/>
                    <a:pt x="12066" y="674"/>
                  </a:cubicBezTo>
                  <a:cubicBezTo>
                    <a:pt x="12153" y="1418"/>
                    <a:pt x="12430" y="2131"/>
                    <a:pt x="12882" y="2740"/>
                  </a:cubicBezTo>
                  <a:cubicBezTo>
                    <a:pt x="13262" y="3263"/>
                    <a:pt x="13475" y="3896"/>
                    <a:pt x="13475" y="4545"/>
                  </a:cubicBezTo>
                  <a:cubicBezTo>
                    <a:pt x="13459" y="6258"/>
                    <a:pt x="12066" y="7641"/>
                    <a:pt x="10355" y="7641"/>
                  </a:cubicBezTo>
                  <a:cubicBezTo>
                    <a:pt x="10350" y="7641"/>
                    <a:pt x="10345" y="7641"/>
                    <a:pt x="10340" y="7641"/>
                  </a:cubicBezTo>
                  <a:cubicBezTo>
                    <a:pt x="9952" y="7641"/>
                    <a:pt x="9564" y="7569"/>
                    <a:pt x="9200" y="7427"/>
                  </a:cubicBezTo>
                  <a:lnTo>
                    <a:pt x="10016" y="5891"/>
                  </a:lnTo>
                  <a:cubicBezTo>
                    <a:pt x="10093" y="5736"/>
                    <a:pt x="9981" y="5550"/>
                    <a:pt x="9812" y="5550"/>
                  </a:cubicBezTo>
                  <a:cubicBezTo>
                    <a:pt x="9809" y="5550"/>
                    <a:pt x="9805" y="5550"/>
                    <a:pt x="9802" y="5551"/>
                  </a:cubicBezTo>
                  <a:cubicBezTo>
                    <a:pt x="9715" y="5551"/>
                    <a:pt x="9644" y="5598"/>
                    <a:pt x="9604" y="5677"/>
                  </a:cubicBezTo>
                  <a:lnTo>
                    <a:pt x="8781" y="7229"/>
                  </a:lnTo>
                  <a:cubicBezTo>
                    <a:pt x="7807" y="6683"/>
                    <a:pt x="7205" y="5661"/>
                    <a:pt x="7205" y="4545"/>
                  </a:cubicBezTo>
                  <a:cubicBezTo>
                    <a:pt x="7205" y="3896"/>
                    <a:pt x="7411" y="3263"/>
                    <a:pt x="7799" y="2740"/>
                  </a:cubicBezTo>
                  <a:cubicBezTo>
                    <a:pt x="7914" y="2561"/>
                    <a:pt x="7760" y="2378"/>
                    <a:pt x="7598" y="2378"/>
                  </a:cubicBezTo>
                  <a:cubicBezTo>
                    <a:pt x="7538" y="2378"/>
                    <a:pt x="7476" y="2403"/>
                    <a:pt x="7427" y="2463"/>
                  </a:cubicBezTo>
                  <a:cubicBezTo>
                    <a:pt x="7237" y="2716"/>
                    <a:pt x="7086" y="2993"/>
                    <a:pt x="6976" y="3286"/>
                  </a:cubicBezTo>
                  <a:cubicBezTo>
                    <a:pt x="6865" y="2993"/>
                    <a:pt x="6714" y="2716"/>
                    <a:pt x="6524" y="2463"/>
                  </a:cubicBezTo>
                  <a:cubicBezTo>
                    <a:pt x="6475" y="2385"/>
                    <a:pt x="6407" y="2352"/>
                    <a:pt x="6340" y="2352"/>
                  </a:cubicBezTo>
                  <a:cubicBezTo>
                    <a:pt x="6170" y="2352"/>
                    <a:pt x="6005" y="2558"/>
                    <a:pt x="6152" y="2740"/>
                  </a:cubicBezTo>
                  <a:cubicBezTo>
                    <a:pt x="6540" y="3263"/>
                    <a:pt x="6746" y="3896"/>
                    <a:pt x="6746" y="4545"/>
                  </a:cubicBezTo>
                  <a:cubicBezTo>
                    <a:pt x="6778" y="6303"/>
                    <a:pt x="5368" y="7736"/>
                    <a:pt x="3611" y="7736"/>
                  </a:cubicBezTo>
                  <a:cubicBezTo>
                    <a:pt x="1861" y="7736"/>
                    <a:pt x="452" y="6303"/>
                    <a:pt x="484" y="4545"/>
                  </a:cubicBezTo>
                  <a:cubicBezTo>
                    <a:pt x="484" y="3896"/>
                    <a:pt x="690" y="3263"/>
                    <a:pt x="1078" y="2740"/>
                  </a:cubicBezTo>
                  <a:lnTo>
                    <a:pt x="1070" y="2740"/>
                  </a:lnTo>
                  <a:cubicBezTo>
                    <a:pt x="1513" y="2131"/>
                    <a:pt x="1790" y="1418"/>
                    <a:pt x="1877" y="674"/>
                  </a:cubicBezTo>
                  <a:cubicBezTo>
                    <a:pt x="1885" y="547"/>
                    <a:pt x="1988" y="460"/>
                    <a:pt x="2107" y="460"/>
                  </a:cubicBezTo>
                  <a:close/>
                  <a:moveTo>
                    <a:pt x="6976" y="8337"/>
                  </a:moveTo>
                  <a:cubicBezTo>
                    <a:pt x="8385" y="8337"/>
                    <a:pt x="9525" y="9477"/>
                    <a:pt x="9525" y="10887"/>
                  </a:cubicBezTo>
                  <a:cubicBezTo>
                    <a:pt x="9525" y="12424"/>
                    <a:pt x="8266" y="13443"/>
                    <a:pt x="6955" y="13443"/>
                  </a:cubicBezTo>
                  <a:cubicBezTo>
                    <a:pt x="6329" y="13443"/>
                    <a:pt x="5690" y="13211"/>
                    <a:pt x="5171" y="12692"/>
                  </a:cubicBezTo>
                  <a:cubicBezTo>
                    <a:pt x="3563" y="11084"/>
                    <a:pt x="4696" y="8337"/>
                    <a:pt x="6976" y="8337"/>
                  </a:cubicBezTo>
                  <a:close/>
                  <a:moveTo>
                    <a:pt x="2092" y="1"/>
                  </a:moveTo>
                  <a:cubicBezTo>
                    <a:pt x="1734" y="1"/>
                    <a:pt x="1441" y="275"/>
                    <a:pt x="1410" y="626"/>
                  </a:cubicBezTo>
                  <a:cubicBezTo>
                    <a:pt x="1331" y="1291"/>
                    <a:pt x="1085" y="1925"/>
                    <a:pt x="682" y="2471"/>
                  </a:cubicBezTo>
                  <a:cubicBezTo>
                    <a:pt x="238" y="3073"/>
                    <a:pt x="1" y="3801"/>
                    <a:pt x="1" y="4545"/>
                  </a:cubicBezTo>
                  <a:cubicBezTo>
                    <a:pt x="17" y="6519"/>
                    <a:pt x="1616" y="8108"/>
                    <a:pt x="3588" y="8108"/>
                  </a:cubicBezTo>
                  <a:cubicBezTo>
                    <a:pt x="3593" y="8108"/>
                    <a:pt x="3598" y="8108"/>
                    <a:pt x="3603" y="8108"/>
                  </a:cubicBezTo>
                  <a:lnTo>
                    <a:pt x="3611" y="8108"/>
                  </a:lnTo>
                  <a:cubicBezTo>
                    <a:pt x="5099" y="8108"/>
                    <a:pt x="6429" y="7189"/>
                    <a:pt x="6976" y="5804"/>
                  </a:cubicBezTo>
                  <a:cubicBezTo>
                    <a:pt x="7268" y="6580"/>
                    <a:pt x="7831" y="7229"/>
                    <a:pt x="8559" y="7641"/>
                  </a:cubicBezTo>
                  <a:lnTo>
                    <a:pt x="8274" y="8171"/>
                  </a:lnTo>
                  <a:cubicBezTo>
                    <a:pt x="7856" y="7971"/>
                    <a:pt x="7414" y="7876"/>
                    <a:pt x="6979" y="7876"/>
                  </a:cubicBezTo>
                  <a:cubicBezTo>
                    <a:pt x="5896" y="7876"/>
                    <a:pt x="4852" y="8463"/>
                    <a:pt x="4316" y="9485"/>
                  </a:cubicBezTo>
                  <a:cubicBezTo>
                    <a:pt x="3563" y="10910"/>
                    <a:pt x="4078" y="12676"/>
                    <a:pt x="5471" y="13483"/>
                  </a:cubicBezTo>
                  <a:cubicBezTo>
                    <a:pt x="5945" y="13756"/>
                    <a:pt x="6462" y="13886"/>
                    <a:pt x="6972" y="13886"/>
                  </a:cubicBezTo>
                  <a:cubicBezTo>
                    <a:pt x="7972" y="13886"/>
                    <a:pt x="8946" y="13387"/>
                    <a:pt x="9517" y="12486"/>
                  </a:cubicBezTo>
                  <a:cubicBezTo>
                    <a:pt x="10372" y="11116"/>
                    <a:pt x="10008" y="9319"/>
                    <a:pt x="8670" y="8409"/>
                  </a:cubicBezTo>
                  <a:lnTo>
                    <a:pt x="8971" y="7839"/>
                  </a:lnTo>
                  <a:cubicBezTo>
                    <a:pt x="9423" y="8023"/>
                    <a:pt x="9883" y="8108"/>
                    <a:pt x="10332" y="8108"/>
                  </a:cubicBezTo>
                  <a:cubicBezTo>
                    <a:pt x="12217" y="8108"/>
                    <a:pt x="13901" y="6598"/>
                    <a:pt x="13927" y="4545"/>
                  </a:cubicBezTo>
                  <a:cubicBezTo>
                    <a:pt x="13927" y="3801"/>
                    <a:pt x="13689" y="3073"/>
                    <a:pt x="13246" y="2471"/>
                  </a:cubicBezTo>
                  <a:cubicBezTo>
                    <a:pt x="12842" y="1925"/>
                    <a:pt x="12597" y="1291"/>
                    <a:pt x="12517" y="626"/>
                  </a:cubicBezTo>
                  <a:cubicBezTo>
                    <a:pt x="12486" y="275"/>
                    <a:pt x="12193" y="1"/>
                    <a:pt x="11843" y="1"/>
                  </a:cubicBezTo>
                  <a:cubicBezTo>
                    <a:pt x="11839" y="1"/>
                    <a:pt x="11834" y="1"/>
                    <a:pt x="11829" y="1"/>
                  </a:cubicBezTo>
                  <a:lnTo>
                    <a:pt x="2107" y="1"/>
                  </a:lnTo>
                  <a:cubicBezTo>
                    <a:pt x="2102" y="1"/>
                    <a:pt x="2097" y="1"/>
                    <a:pt x="20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32"/>
            <p:cNvSpPr/>
            <p:nvPr/>
          </p:nvSpPr>
          <p:spPr>
            <a:xfrm>
              <a:off x="2244440" y="2280928"/>
              <a:ext cx="79091" cy="95080"/>
            </a:xfrm>
            <a:custGeom>
              <a:rect b="b" l="l" r="r" t="t"/>
              <a:pathLst>
                <a:path extrusionOk="0" h="3342" w="2780">
                  <a:moveTo>
                    <a:pt x="0" y="1227"/>
                  </a:moveTo>
                  <a:cubicBezTo>
                    <a:pt x="16" y="1520"/>
                    <a:pt x="444" y="1520"/>
                    <a:pt x="459" y="1227"/>
                  </a:cubicBezTo>
                  <a:cubicBezTo>
                    <a:pt x="459" y="808"/>
                    <a:pt x="879" y="460"/>
                    <a:pt x="1394" y="460"/>
                  </a:cubicBezTo>
                  <a:cubicBezTo>
                    <a:pt x="1900" y="460"/>
                    <a:pt x="2320" y="808"/>
                    <a:pt x="2320" y="1227"/>
                  </a:cubicBezTo>
                  <a:cubicBezTo>
                    <a:pt x="2296" y="1584"/>
                    <a:pt x="2035" y="1885"/>
                    <a:pt x="1686" y="1956"/>
                  </a:cubicBezTo>
                  <a:cubicBezTo>
                    <a:pt x="1370" y="2051"/>
                    <a:pt x="1156" y="2336"/>
                    <a:pt x="1156" y="2668"/>
                  </a:cubicBezTo>
                  <a:lnTo>
                    <a:pt x="1156" y="3017"/>
                  </a:lnTo>
                  <a:cubicBezTo>
                    <a:pt x="1132" y="3341"/>
                    <a:pt x="1639" y="3341"/>
                    <a:pt x="1623" y="3017"/>
                  </a:cubicBezTo>
                  <a:lnTo>
                    <a:pt x="1623" y="2668"/>
                  </a:lnTo>
                  <a:cubicBezTo>
                    <a:pt x="1615" y="2550"/>
                    <a:pt x="1694" y="2439"/>
                    <a:pt x="1813" y="2407"/>
                  </a:cubicBezTo>
                  <a:cubicBezTo>
                    <a:pt x="2359" y="2273"/>
                    <a:pt x="2763" y="1798"/>
                    <a:pt x="2779" y="1227"/>
                  </a:cubicBezTo>
                  <a:cubicBezTo>
                    <a:pt x="2779" y="547"/>
                    <a:pt x="2162" y="0"/>
                    <a:pt x="1394" y="0"/>
                  </a:cubicBezTo>
                  <a:cubicBezTo>
                    <a:pt x="618" y="0"/>
                    <a:pt x="0" y="547"/>
                    <a:pt x="0" y="1227"/>
                  </a:cubicBezTo>
                  <a:close/>
                  <a:moveTo>
                    <a:pt x="0" y="122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32"/>
            <p:cNvSpPr/>
            <p:nvPr/>
          </p:nvSpPr>
          <p:spPr>
            <a:xfrm>
              <a:off x="2275051" y="2386332"/>
              <a:ext cx="15591" cy="15562"/>
            </a:xfrm>
            <a:custGeom>
              <a:rect b="b" l="l" r="r" t="t"/>
              <a:pathLst>
                <a:path extrusionOk="0" h="547" w="548">
                  <a:moveTo>
                    <a:pt x="547" y="238"/>
                  </a:moveTo>
                  <a:cubicBezTo>
                    <a:pt x="547" y="444"/>
                    <a:pt x="294" y="547"/>
                    <a:pt x="151" y="396"/>
                  </a:cubicBezTo>
                  <a:cubicBezTo>
                    <a:pt x="1" y="254"/>
                    <a:pt x="104" y="0"/>
                    <a:pt x="310" y="0"/>
                  </a:cubicBezTo>
                  <a:cubicBezTo>
                    <a:pt x="444" y="0"/>
                    <a:pt x="547" y="103"/>
                    <a:pt x="547" y="238"/>
                  </a:cubicBezTo>
                  <a:close/>
                  <a:moveTo>
                    <a:pt x="547"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32"/>
            <p:cNvSpPr/>
            <p:nvPr/>
          </p:nvSpPr>
          <p:spPr>
            <a:xfrm>
              <a:off x="2369872" y="2115439"/>
              <a:ext cx="90812" cy="72946"/>
            </a:xfrm>
            <a:custGeom>
              <a:rect b="b" l="l" r="r" t="t"/>
              <a:pathLst>
                <a:path extrusionOk="0" h="2564" w="3192">
                  <a:moveTo>
                    <a:pt x="1863" y="481"/>
                  </a:moveTo>
                  <a:cubicBezTo>
                    <a:pt x="2062" y="481"/>
                    <a:pt x="2160" y="729"/>
                    <a:pt x="2020" y="877"/>
                  </a:cubicBezTo>
                  <a:cubicBezTo>
                    <a:pt x="1972" y="923"/>
                    <a:pt x="1914" y="943"/>
                    <a:pt x="1857" y="943"/>
                  </a:cubicBezTo>
                  <a:cubicBezTo>
                    <a:pt x="1737" y="943"/>
                    <a:pt x="1624" y="851"/>
                    <a:pt x="1624" y="711"/>
                  </a:cubicBezTo>
                  <a:cubicBezTo>
                    <a:pt x="1624" y="584"/>
                    <a:pt x="1727" y="481"/>
                    <a:pt x="1853" y="481"/>
                  </a:cubicBezTo>
                  <a:cubicBezTo>
                    <a:pt x="1857" y="481"/>
                    <a:pt x="1860" y="481"/>
                    <a:pt x="1863" y="481"/>
                  </a:cubicBezTo>
                  <a:close/>
                  <a:moveTo>
                    <a:pt x="927" y="941"/>
                  </a:moveTo>
                  <a:cubicBezTo>
                    <a:pt x="1339" y="941"/>
                    <a:pt x="1545" y="1439"/>
                    <a:pt x="1252" y="1732"/>
                  </a:cubicBezTo>
                  <a:cubicBezTo>
                    <a:pt x="1157" y="1827"/>
                    <a:pt x="1040" y="1870"/>
                    <a:pt x="926" y="1870"/>
                  </a:cubicBezTo>
                  <a:cubicBezTo>
                    <a:pt x="688" y="1870"/>
                    <a:pt x="460" y="1686"/>
                    <a:pt x="460" y="1408"/>
                  </a:cubicBezTo>
                  <a:cubicBezTo>
                    <a:pt x="460" y="1146"/>
                    <a:pt x="666" y="941"/>
                    <a:pt x="927" y="941"/>
                  </a:cubicBezTo>
                  <a:close/>
                  <a:moveTo>
                    <a:pt x="2204" y="1405"/>
                  </a:moveTo>
                  <a:cubicBezTo>
                    <a:pt x="2382" y="1405"/>
                    <a:pt x="2550" y="1543"/>
                    <a:pt x="2550" y="1756"/>
                  </a:cubicBezTo>
                  <a:cubicBezTo>
                    <a:pt x="2550" y="1946"/>
                    <a:pt x="2392" y="2104"/>
                    <a:pt x="2202" y="2104"/>
                  </a:cubicBezTo>
                  <a:cubicBezTo>
                    <a:pt x="1893" y="2104"/>
                    <a:pt x="1735" y="1724"/>
                    <a:pt x="1956" y="1511"/>
                  </a:cubicBezTo>
                  <a:cubicBezTo>
                    <a:pt x="2029" y="1438"/>
                    <a:pt x="2118" y="1405"/>
                    <a:pt x="2204" y="1405"/>
                  </a:cubicBezTo>
                  <a:close/>
                  <a:moveTo>
                    <a:pt x="1849" y="0"/>
                  </a:moveTo>
                  <a:cubicBezTo>
                    <a:pt x="1564" y="0"/>
                    <a:pt x="1280" y="165"/>
                    <a:pt x="1188" y="521"/>
                  </a:cubicBezTo>
                  <a:cubicBezTo>
                    <a:pt x="1101" y="489"/>
                    <a:pt x="1014" y="474"/>
                    <a:pt x="927" y="474"/>
                  </a:cubicBezTo>
                  <a:cubicBezTo>
                    <a:pt x="413" y="474"/>
                    <a:pt x="1" y="893"/>
                    <a:pt x="1" y="1408"/>
                  </a:cubicBezTo>
                  <a:cubicBezTo>
                    <a:pt x="1" y="1914"/>
                    <a:pt x="413" y="2334"/>
                    <a:pt x="927" y="2334"/>
                  </a:cubicBezTo>
                  <a:cubicBezTo>
                    <a:pt x="1133" y="2334"/>
                    <a:pt x="1331" y="2263"/>
                    <a:pt x="1489" y="2136"/>
                  </a:cubicBezTo>
                  <a:cubicBezTo>
                    <a:pt x="1640" y="2416"/>
                    <a:pt x="1921" y="2564"/>
                    <a:pt x="2206" y="2564"/>
                  </a:cubicBezTo>
                  <a:cubicBezTo>
                    <a:pt x="2428" y="2564"/>
                    <a:pt x="2653" y="2474"/>
                    <a:pt x="2819" y="2286"/>
                  </a:cubicBezTo>
                  <a:cubicBezTo>
                    <a:pt x="3191" y="1859"/>
                    <a:pt x="3017" y="1194"/>
                    <a:pt x="2487" y="996"/>
                  </a:cubicBezTo>
                  <a:cubicBezTo>
                    <a:pt x="2526" y="901"/>
                    <a:pt x="2550" y="806"/>
                    <a:pt x="2550" y="711"/>
                  </a:cubicBezTo>
                  <a:cubicBezTo>
                    <a:pt x="2559" y="255"/>
                    <a:pt x="2203" y="0"/>
                    <a:pt x="18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2" name="Google Shape;1412;p32"/>
          <p:cNvGrpSpPr/>
          <p:nvPr/>
        </p:nvGrpSpPr>
        <p:grpSpPr>
          <a:xfrm>
            <a:off x="2768983" y="2019878"/>
            <a:ext cx="402027" cy="386323"/>
            <a:chOff x="2768983" y="2019878"/>
            <a:chExt cx="402027" cy="386323"/>
          </a:xfrm>
        </p:grpSpPr>
        <p:sp>
          <p:nvSpPr>
            <p:cNvPr id="1413" name="Google Shape;1413;p32"/>
            <p:cNvSpPr/>
            <p:nvPr/>
          </p:nvSpPr>
          <p:spPr>
            <a:xfrm>
              <a:off x="2827104" y="2051201"/>
              <a:ext cx="12859" cy="40342"/>
            </a:xfrm>
            <a:custGeom>
              <a:rect b="b" l="l" r="r" t="t"/>
              <a:pathLst>
                <a:path extrusionOk="0" h="1418" w="452">
                  <a:moveTo>
                    <a:pt x="230" y="1417"/>
                  </a:moveTo>
                  <a:cubicBezTo>
                    <a:pt x="348" y="1417"/>
                    <a:pt x="451" y="1314"/>
                    <a:pt x="451" y="1188"/>
                  </a:cubicBezTo>
                  <a:lnTo>
                    <a:pt x="451" y="285"/>
                  </a:lnTo>
                  <a:cubicBezTo>
                    <a:pt x="435" y="0"/>
                    <a:pt x="16" y="0"/>
                    <a:pt x="0" y="285"/>
                  </a:cubicBezTo>
                  <a:lnTo>
                    <a:pt x="0" y="1188"/>
                  </a:lnTo>
                  <a:cubicBezTo>
                    <a:pt x="0" y="1314"/>
                    <a:pt x="103" y="1417"/>
                    <a:pt x="230" y="1417"/>
                  </a:cubicBezTo>
                  <a:close/>
                  <a:moveTo>
                    <a:pt x="230" y="141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32"/>
            <p:cNvSpPr/>
            <p:nvPr/>
          </p:nvSpPr>
          <p:spPr>
            <a:xfrm>
              <a:off x="2859309" y="2051201"/>
              <a:ext cx="12859" cy="40342"/>
            </a:xfrm>
            <a:custGeom>
              <a:rect b="b" l="l" r="r" t="t"/>
              <a:pathLst>
                <a:path extrusionOk="0" h="1418" w="452">
                  <a:moveTo>
                    <a:pt x="230" y="1417"/>
                  </a:moveTo>
                  <a:cubicBezTo>
                    <a:pt x="348" y="1417"/>
                    <a:pt x="451" y="1314"/>
                    <a:pt x="451" y="1188"/>
                  </a:cubicBezTo>
                  <a:lnTo>
                    <a:pt x="451" y="285"/>
                  </a:lnTo>
                  <a:cubicBezTo>
                    <a:pt x="436" y="0"/>
                    <a:pt x="16" y="0"/>
                    <a:pt x="0" y="285"/>
                  </a:cubicBezTo>
                  <a:lnTo>
                    <a:pt x="0" y="1188"/>
                  </a:lnTo>
                  <a:cubicBezTo>
                    <a:pt x="0" y="1314"/>
                    <a:pt x="103" y="1417"/>
                    <a:pt x="230" y="1417"/>
                  </a:cubicBezTo>
                  <a:close/>
                  <a:moveTo>
                    <a:pt x="230" y="141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32"/>
            <p:cNvSpPr/>
            <p:nvPr/>
          </p:nvSpPr>
          <p:spPr>
            <a:xfrm>
              <a:off x="2891513" y="2051201"/>
              <a:ext cx="12859" cy="40342"/>
            </a:xfrm>
            <a:custGeom>
              <a:rect b="b" l="l" r="r" t="t"/>
              <a:pathLst>
                <a:path extrusionOk="0" h="1418" w="452">
                  <a:moveTo>
                    <a:pt x="230" y="1417"/>
                  </a:moveTo>
                  <a:cubicBezTo>
                    <a:pt x="349" y="1417"/>
                    <a:pt x="452" y="1314"/>
                    <a:pt x="452" y="1188"/>
                  </a:cubicBezTo>
                  <a:lnTo>
                    <a:pt x="452" y="285"/>
                  </a:lnTo>
                  <a:cubicBezTo>
                    <a:pt x="436" y="0"/>
                    <a:pt x="16" y="0"/>
                    <a:pt x="0" y="285"/>
                  </a:cubicBezTo>
                  <a:lnTo>
                    <a:pt x="0" y="1188"/>
                  </a:lnTo>
                  <a:cubicBezTo>
                    <a:pt x="0" y="1314"/>
                    <a:pt x="103" y="1417"/>
                    <a:pt x="230" y="1417"/>
                  </a:cubicBezTo>
                  <a:close/>
                  <a:moveTo>
                    <a:pt x="230" y="141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32"/>
            <p:cNvSpPr/>
            <p:nvPr/>
          </p:nvSpPr>
          <p:spPr>
            <a:xfrm>
              <a:off x="2923717" y="2051201"/>
              <a:ext cx="12859" cy="40342"/>
            </a:xfrm>
            <a:custGeom>
              <a:rect b="b" l="l" r="r" t="t"/>
              <a:pathLst>
                <a:path extrusionOk="0" h="1418" w="452">
                  <a:moveTo>
                    <a:pt x="222" y="1417"/>
                  </a:moveTo>
                  <a:cubicBezTo>
                    <a:pt x="349" y="1417"/>
                    <a:pt x="452" y="1314"/>
                    <a:pt x="452" y="1188"/>
                  </a:cubicBezTo>
                  <a:lnTo>
                    <a:pt x="452" y="285"/>
                  </a:lnTo>
                  <a:cubicBezTo>
                    <a:pt x="436" y="0"/>
                    <a:pt x="16" y="0"/>
                    <a:pt x="0" y="285"/>
                  </a:cubicBezTo>
                  <a:lnTo>
                    <a:pt x="0" y="1188"/>
                  </a:lnTo>
                  <a:cubicBezTo>
                    <a:pt x="0" y="1314"/>
                    <a:pt x="103" y="1417"/>
                    <a:pt x="222" y="1417"/>
                  </a:cubicBezTo>
                  <a:close/>
                  <a:moveTo>
                    <a:pt x="222" y="141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32"/>
            <p:cNvSpPr/>
            <p:nvPr/>
          </p:nvSpPr>
          <p:spPr>
            <a:xfrm>
              <a:off x="2768983" y="2019878"/>
              <a:ext cx="402027" cy="386323"/>
            </a:xfrm>
            <a:custGeom>
              <a:rect b="b" l="l" r="r" t="t"/>
              <a:pathLst>
                <a:path extrusionOk="0" h="13579" w="14131">
                  <a:moveTo>
                    <a:pt x="5439" y="452"/>
                  </a:moveTo>
                  <a:cubicBezTo>
                    <a:pt x="6065" y="452"/>
                    <a:pt x="6564" y="959"/>
                    <a:pt x="6571" y="1584"/>
                  </a:cubicBezTo>
                  <a:lnTo>
                    <a:pt x="6571" y="2716"/>
                  </a:lnTo>
                  <a:cubicBezTo>
                    <a:pt x="6571" y="2843"/>
                    <a:pt x="6469" y="2946"/>
                    <a:pt x="6342" y="2946"/>
                  </a:cubicBezTo>
                  <a:lnTo>
                    <a:pt x="1592" y="2946"/>
                  </a:lnTo>
                  <a:cubicBezTo>
                    <a:pt x="1465" y="2946"/>
                    <a:pt x="1370" y="2843"/>
                    <a:pt x="1370" y="2716"/>
                  </a:cubicBezTo>
                  <a:lnTo>
                    <a:pt x="1370" y="1584"/>
                  </a:lnTo>
                  <a:lnTo>
                    <a:pt x="1362" y="1584"/>
                  </a:lnTo>
                  <a:cubicBezTo>
                    <a:pt x="1370" y="959"/>
                    <a:pt x="1869" y="452"/>
                    <a:pt x="2494" y="452"/>
                  </a:cubicBezTo>
                  <a:close/>
                  <a:moveTo>
                    <a:pt x="6120" y="3397"/>
                  </a:moveTo>
                  <a:lnTo>
                    <a:pt x="6120" y="4070"/>
                  </a:lnTo>
                  <a:lnTo>
                    <a:pt x="1821" y="4070"/>
                  </a:lnTo>
                  <a:lnTo>
                    <a:pt x="1821" y="3397"/>
                  </a:lnTo>
                  <a:close/>
                  <a:moveTo>
                    <a:pt x="6389" y="4529"/>
                  </a:moveTo>
                  <a:cubicBezTo>
                    <a:pt x="6999" y="4537"/>
                    <a:pt x="7482" y="5044"/>
                    <a:pt x="7474" y="5661"/>
                  </a:cubicBezTo>
                  <a:lnTo>
                    <a:pt x="7474" y="5986"/>
                  </a:lnTo>
                  <a:cubicBezTo>
                    <a:pt x="7403" y="6026"/>
                    <a:pt x="7331" y="6065"/>
                    <a:pt x="7268" y="6113"/>
                  </a:cubicBezTo>
                  <a:lnTo>
                    <a:pt x="460" y="6113"/>
                  </a:lnTo>
                  <a:lnTo>
                    <a:pt x="460" y="5661"/>
                  </a:lnTo>
                  <a:cubicBezTo>
                    <a:pt x="452" y="5044"/>
                    <a:pt x="935" y="4537"/>
                    <a:pt x="1552" y="4529"/>
                  </a:cubicBezTo>
                  <a:close/>
                  <a:moveTo>
                    <a:pt x="6698" y="6564"/>
                  </a:moveTo>
                  <a:cubicBezTo>
                    <a:pt x="5471" y="7728"/>
                    <a:pt x="5099" y="9533"/>
                    <a:pt x="5756" y="11084"/>
                  </a:cubicBezTo>
                  <a:lnTo>
                    <a:pt x="460" y="11084"/>
                  </a:lnTo>
                  <a:lnTo>
                    <a:pt x="460" y="6564"/>
                  </a:lnTo>
                  <a:close/>
                  <a:moveTo>
                    <a:pt x="5994" y="11536"/>
                  </a:moveTo>
                  <a:cubicBezTo>
                    <a:pt x="6279" y="12034"/>
                    <a:pt x="6674" y="12470"/>
                    <a:pt x="7141" y="12810"/>
                  </a:cubicBezTo>
                  <a:cubicBezTo>
                    <a:pt x="6936" y="13008"/>
                    <a:pt x="6666" y="13119"/>
                    <a:pt x="6381" y="13127"/>
                  </a:cubicBezTo>
                  <a:lnTo>
                    <a:pt x="1552" y="13127"/>
                  </a:lnTo>
                  <a:cubicBezTo>
                    <a:pt x="943" y="13111"/>
                    <a:pt x="452" y="12604"/>
                    <a:pt x="460" y="11995"/>
                  </a:cubicBezTo>
                  <a:lnTo>
                    <a:pt x="460" y="11536"/>
                  </a:lnTo>
                  <a:close/>
                  <a:moveTo>
                    <a:pt x="9511" y="5883"/>
                  </a:moveTo>
                  <a:cubicBezTo>
                    <a:pt x="9978" y="5883"/>
                    <a:pt x="10448" y="5974"/>
                    <a:pt x="10894" y="6160"/>
                  </a:cubicBezTo>
                  <a:cubicBezTo>
                    <a:pt x="12248" y="6722"/>
                    <a:pt x="13135" y="8036"/>
                    <a:pt x="13135" y="9501"/>
                  </a:cubicBezTo>
                  <a:cubicBezTo>
                    <a:pt x="13135" y="11504"/>
                    <a:pt x="11512" y="13127"/>
                    <a:pt x="9509" y="13127"/>
                  </a:cubicBezTo>
                  <a:cubicBezTo>
                    <a:pt x="8044" y="13127"/>
                    <a:pt x="6730" y="12240"/>
                    <a:pt x="6168" y="10886"/>
                  </a:cubicBezTo>
                  <a:cubicBezTo>
                    <a:pt x="5606" y="9533"/>
                    <a:pt x="5914" y="7981"/>
                    <a:pt x="6951" y="6944"/>
                  </a:cubicBezTo>
                  <a:cubicBezTo>
                    <a:pt x="7645" y="6251"/>
                    <a:pt x="8571" y="5883"/>
                    <a:pt x="9511" y="5883"/>
                  </a:cubicBezTo>
                  <a:close/>
                  <a:moveTo>
                    <a:pt x="2494" y="1"/>
                  </a:moveTo>
                  <a:cubicBezTo>
                    <a:pt x="1623" y="1"/>
                    <a:pt x="911" y="713"/>
                    <a:pt x="911" y="1584"/>
                  </a:cubicBezTo>
                  <a:lnTo>
                    <a:pt x="911" y="2716"/>
                  </a:lnTo>
                  <a:cubicBezTo>
                    <a:pt x="911" y="3001"/>
                    <a:pt x="1093" y="3255"/>
                    <a:pt x="1362" y="3350"/>
                  </a:cubicBezTo>
                  <a:lnTo>
                    <a:pt x="1362" y="4086"/>
                  </a:lnTo>
                  <a:cubicBezTo>
                    <a:pt x="578" y="4197"/>
                    <a:pt x="1" y="4870"/>
                    <a:pt x="8" y="5661"/>
                  </a:cubicBezTo>
                  <a:lnTo>
                    <a:pt x="8" y="11995"/>
                  </a:lnTo>
                  <a:cubicBezTo>
                    <a:pt x="1" y="12850"/>
                    <a:pt x="689" y="13562"/>
                    <a:pt x="1552" y="13578"/>
                  </a:cubicBezTo>
                  <a:lnTo>
                    <a:pt x="6389" y="13578"/>
                  </a:lnTo>
                  <a:cubicBezTo>
                    <a:pt x="6825" y="13570"/>
                    <a:pt x="7236" y="13380"/>
                    <a:pt x="7529" y="13056"/>
                  </a:cubicBezTo>
                  <a:cubicBezTo>
                    <a:pt x="8166" y="13413"/>
                    <a:pt x="8847" y="13579"/>
                    <a:pt x="9515" y="13579"/>
                  </a:cubicBezTo>
                  <a:cubicBezTo>
                    <a:pt x="11290" y="13579"/>
                    <a:pt x="12970" y="12406"/>
                    <a:pt x="13459" y="10530"/>
                  </a:cubicBezTo>
                  <a:cubicBezTo>
                    <a:pt x="14131" y="7953"/>
                    <a:pt x="12191" y="5432"/>
                    <a:pt x="9521" y="5432"/>
                  </a:cubicBezTo>
                  <a:cubicBezTo>
                    <a:pt x="9517" y="5432"/>
                    <a:pt x="9513" y="5432"/>
                    <a:pt x="9509" y="5432"/>
                  </a:cubicBezTo>
                  <a:cubicBezTo>
                    <a:pt x="8962" y="5432"/>
                    <a:pt x="8424" y="5543"/>
                    <a:pt x="7925" y="5748"/>
                  </a:cubicBezTo>
                  <a:lnTo>
                    <a:pt x="7925" y="5653"/>
                  </a:lnTo>
                  <a:cubicBezTo>
                    <a:pt x="7933" y="4862"/>
                    <a:pt x="7355" y="4189"/>
                    <a:pt x="6571" y="4078"/>
                  </a:cubicBezTo>
                  <a:lnTo>
                    <a:pt x="6571" y="3350"/>
                  </a:lnTo>
                  <a:cubicBezTo>
                    <a:pt x="6841" y="3255"/>
                    <a:pt x="7023" y="3001"/>
                    <a:pt x="7023" y="2708"/>
                  </a:cubicBezTo>
                  <a:lnTo>
                    <a:pt x="7023" y="1584"/>
                  </a:lnTo>
                  <a:cubicBezTo>
                    <a:pt x="7023" y="713"/>
                    <a:pt x="6310" y="1"/>
                    <a:pt x="54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32"/>
            <p:cNvSpPr/>
            <p:nvPr/>
          </p:nvSpPr>
          <p:spPr>
            <a:xfrm>
              <a:off x="2947814" y="2197373"/>
              <a:ext cx="184726" cy="184726"/>
            </a:xfrm>
            <a:custGeom>
              <a:rect b="b" l="l" r="r" t="t"/>
              <a:pathLst>
                <a:path extrusionOk="0" h="6493" w="6493">
                  <a:moveTo>
                    <a:pt x="5487" y="1227"/>
                  </a:moveTo>
                  <a:lnTo>
                    <a:pt x="5487" y="1006"/>
                  </a:lnTo>
                  <a:cubicBezTo>
                    <a:pt x="5511" y="681"/>
                    <a:pt x="5012" y="681"/>
                    <a:pt x="5036" y="1006"/>
                  </a:cubicBezTo>
                  <a:lnTo>
                    <a:pt x="5036" y="1346"/>
                  </a:lnTo>
                  <a:lnTo>
                    <a:pt x="4758" y="1568"/>
                  </a:lnTo>
                  <a:cubicBezTo>
                    <a:pt x="4592" y="1489"/>
                    <a:pt x="4418" y="1457"/>
                    <a:pt x="4244" y="1457"/>
                  </a:cubicBezTo>
                  <a:cubicBezTo>
                    <a:pt x="4204" y="1457"/>
                    <a:pt x="4157" y="1465"/>
                    <a:pt x="4117" y="1465"/>
                  </a:cubicBezTo>
                  <a:cubicBezTo>
                    <a:pt x="4070" y="1117"/>
                    <a:pt x="3801" y="839"/>
                    <a:pt x="3452" y="784"/>
                  </a:cubicBezTo>
                  <a:lnTo>
                    <a:pt x="3452" y="325"/>
                  </a:lnTo>
                  <a:cubicBezTo>
                    <a:pt x="3468" y="0"/>
                    <a:pt x="2977" y="0"/>
                    <a:pt x="3001" y="325"/>
                  </a:cubicBezTo>
                  <a:lnTo>
                    <a:pt x="3001" y="855"/>
                  </a:lnTo>
                  <a:cubicBezTo>
                    <a:pt x="2763" y="966"/>
                    <a:pt x="2597" y="1196"/>
                    <a:pt x="2558" y="1457"/>
                  </a:cubicBezTo>
                  <a:lnTo>
                    <a:pt x="2542" y="1457"/>
                  </a:lnTo>
                  <a:cubicBezTo>
                    <a:pt x="2296" y="1457"/>
                    <a:pt x="2051" y="1544"/>
                    <a:pt x="1853" y="1694"/>
                  </a:cubicBezTo>
                  <a:lnTo>
                    <a:pt x="1410" y="1346"/>
                  </a:lnTo>
                  <a:lnTo>
                    <a:pt x="1410" y="1006"/>
                  </a:lnTo>
                  <a:cubicBezTo>
                    <a:pt x="1433" y="681"/>
                    <a:pt x="943" y="681"/>
                    <a:pt x="958" y="1006"/>
                  </a:cubicBezTo>
                  <a:lnTo>
                    <a:pt x="958" y="1227"/>
                  </a:lnTo>
                  <a:lnTo>
                    <a:pt x="737" y="1227"/>
                  </a:lnTo>
                  <a:cubicBezTo>
                    <a:pt x="428" y="1227"/>
                    <a:pt x="428" y="1679"/>
                    <a:pt x="737" y="1679"/>
                  </a:cubicBezTo>
                  <a:lnTo>
                    <a:pt x="1109" y="1679"/>
                  </a:lnTo>
                  <a:lnTo>
                    <a:pt x="1560" y="2043"/>
                  </a:lnTo>
                  <a:cubicBezTo>
                    <a:pt x="1402" y="2320"/>
                    <a:pt x="1370" y="2652"/>
                    <a:pt x="1473" y="2953"/>
                  </a:cubicBezTo>
                  <a:cubicBezTo>
                    <a:pt x="1433" y="2977"/>
                    <a:pt x="1386" y="3001"/>
                    <a:pt x="1346" y="3040"/>
                  </a:cubicBezTo>
                  <a:lnTo>
                    <a:pt x="285" y="3040"/>
                  </a:lnTo>
                  <a:cubicBezTo>
                    <a:pt x="0" y="3056"/>
                    <a:pt x="0" y="3468"/>
                    <a:pt x="285" y="3492"/>
                  </a:cubicBezTo>
                  <a:lnTo>
                    <a:pt x="1022" y="3492"/>
                  </a:lnTo>
                  <a:cubicBezTo>
                    <a:pt x="871" y="3911"/>
                    <a:pt x="1014" y="4370"/>
                    <a:pt x="1370" y="4640"/>
                  </a:cubicBezTo>
                  <a:lnTo>
                    <a:pt x="1109" y="4845"/>
                  </a:lnTo>
                  <a:lnTo>
                    <a:pt x="737" y="4845"/>
                  </a:lnTo>
                  <a:cubicBezTo>
                    <a:pt x="452" y="4869"/>
                    <a:pt x="452" y="5281"/>
                    <a:pt x="737" y="5297"/>
                  </a:cubicBezTo>
                  <a:lnTo>
                    <a:pt x="958" y="5297"/>
                  </a:lnTo>
                  <a:lnTo>
                    <a:pt x="958" y="5526"/>
                  </a:lnTo>
                  <a:cubicBezTo>
                    <a:pt x="943" y="5851"/>
                    <a:pt x="1433" y="5851"/>
                    <a:pt x="1418" y="5526"/>
                  </a:cubicBezTo>
                  <a:lnTo>
                    <a:pt x="1418" y="5186"/>
                  </a:lnTo>
                  <a:lnTo>
                    <a:pt x="1853" y="4837"/>
                  </a:lnTo>
                  <a:cubicBezTo>
                    <a:pt x="1893" y="4845"/>
                    <a:pt x="1932" y="4845"/>
                    <a:pt x="1980" y="4845"/>
                  </a:cubicBezTo>
                  <a:cubicBezTo>
                    <a:pt x="2019" y="4845"/>
                    <a:pt x="2059" y="4845"/>
                    <a:pt x="2098" y="4837"/>
                  </a:cubicBezTo>
                  <a:cubicBezTo>
                    <a:pt x="2106" y="5328"/>
                    <a:pt x="2510" y="5724"/>
                    <a:pt x="3001" y="5732"/>
                  </a:cubicBezTo>
                  <a:lnTo>
                    <a:pt x="3001" y="6207"/>
                  </a:lnTo>
                  <a:cubicBezTo>
                    <a:pt x="3017" y="6492"/>
                    <a:pt x="3428" y="6492"/>
                    <a:pt x="3452" y="6207"/>
                  </a:cubicBezTo>
                  <a:lnTo>
                    <a:pt x="3452" y="5613"/>
                  </a:lnTo>
                  <a:cubicBezTo>
                    <a:pt x="3618" y="5526"/>
                    <a:pt x="3745" y="5392"/>
                    <a:pt x="3832" y="5217"/>
                  </a:cubicBezTo>
                  <a:cubicBezTo>
                    <a:pt x="4181" y="5376"/>
                    <a:pt x="4592" y="5320"/>
                    <a:pt x="4885" y="5075"/>
                  </a:cubicBezTo>
                  <a:lnTo>
                    <a:pt x="5036" y="5194"/>
                  </a:lnTo>
                  <a:lnTo>
                    <a:pt x="5036" y="5534"/>
                  </a:lnTo>
                  <a:cubicBezTo>
                    <a:pt x="5012" y="5859"/>
                    <a:pt x="5511" y="5859"/>
                    <a:pt x="5487" y="5534"/>
                  </a:cubicBezTo>
                  <a:lnTo>
                    <a:pt x="5487" y="5305"/>
                  </a:lnTo>
                  <a:lnTo>
                    <a:pt x="5716" y="5305"/>
                  </a:lnTo>
                  <a:cubicBezTo>
                    <a:pt x="5994" y="5289"/>
                    <a:pt x="5994" y="4877"/>
                    <a:pt x="5716" y="4853"/>
                  </a:cubicBezTo>
                  <a:lnTo>
                    <a:pt x="5344" y="4853"/>
                  </a:lnTo>
                  <a:lnTo>
                    <a:pt x="5170" y="4711"/>
                  </a:lnTo>
                  <a:cubicBezTo>
                    <a:pt x="5336" y="4370"/>
                    <a:pt x="5281" y="3959"/>
                    <a:pt x="5043" y="3658"/>
                  </a:cubicBezTo>
                  <a:cubicBezTo>
                    <a:pt x="5099" y="3610"/>
                    <a:pt x="5154" y="3555"/>
                    <a:pt x="5202" y="3499"/>
                  </a:cubicBezTo>
                  <a:lnTo>
                    <a:pt x="6168" y="3499"/>
                  </a:lnTo>
                  <a:cubicBezTo>
                    <a:pt x="6492" y="3515"/>
                    <a:pt x="6492" y="3024"/>
                    <a:pt x="6168" y="3048"/>
                  </a:cubicBezTo>
                  <a:lnTo>
                    <a:pt x="5447" y="3048"/>
                  </a:lnTo>
                  <a:cubicBezTo>
                    <a:pt x="5566" y="2621"/>
                    <a:pt x="5455" y="2162"/>
                    <a:pt x="5146" y="1845"/>
                  </a:cubicBezTo>
                  <a:lnTo>
                    <a:pt x="5344" y="1687"/>
                  </a:lnTo>
                  <a:lnTo>
                    <a:pt x="5716" y="1687"/>
                  </a:lnTo>
                  <a:cubicBezTo>
                    <a:pt x="6017" y="1687"/>
                    <a:pt x="6017" y="1235"/>
                    <a:pt x="5716" y="1235"/>
                  </a:cubicBezTo>
                  <a:close/>
                  <a:moveTo>
                    <a:pt x="5036" y="2700"/>
                  </a:moveTo>
                  <a:cubicBezTo>
                    <a:pt x="5036" y="2969"/>
                    <a:pt x="4901" y="3222"/>
                    <a:pt x="4671" y="3365"/>
                  </a:cubicBezTo>
                  <a:cubicBezTo>
                    <a:pt x="4537" y="3302"/>
                    <a:pt x="4394" y="3262"/>
                    <a:pt x="4244" y="3262"/>
                  </a:cubicBezTo>
                  <a:cubicBezTo>
                    <a:pt x="4165" y="3262"/>
                    <a:pt x="4093" y="3270"/>
                    <a:pt x="4022" y="3294"/>
                  </a:cubicBezTo>
                  <a:cubicBezTo>
                    <a:pt x="3903" y="3072"/>
                    <a:pt x="3706" y="2914"/>
                    <a:pt x="3460" y="2850"/>
                  </a:cubicBezTo>
                  <a:cubicBezTo>
                    <a:pt x="3452" y="2795"/>
                    <a:pt x="3452" y="2747"/>
                    <a:pt x="3452" y="2700"/>
                  </a:cubicBezTo>
                  <a:cubicBezTo>
                    <a:pt x="3452" y="2557"/>
                    <a:pt x="3484" y="2415"/>
                    <a:pt x="3563" y="2296"/>
                  </a:cubicBezTo>
                  <a:cubicBezTo>
                    <a:pt x="3571" y="2280"/>
                    <a:pt x="3579" y="2272"/>
                    <a:pt x="3587" y="2257"/>
                  </a:cubicBezTo>
                  <a:cubicBezTo>
                    <a:pt x="3674" y="2122"/>
                    <a:pt x="3801" y="2019"/>
                    <a:pt x="3951" y="1964"/>
                  </a:cubicBezTo>
                  <a:cubicBezTo>
                    <a:pt x="4473" y="1758"/>
                    <a:pt x="5036" y="2138"/>
                    <a:pt x="5036" y="2700"/>
                  </a:cubicBezTo>
                  <a:close/>
                  <a:moveTo>
                    <a:pt x="1410" y="3832"/>
                  </a:moveTo>
                  <a:cubicBezTo>
                    <a:pt x="1418" y="3571"/>
                    <a:pt x="1592" y="3349"/>
                    <a:pt x="1837" y="3286"/>
                  </a:cubicBezTo>
                  <a:cubicBezTo>
                    <a:pt x="1885" y="3270"/>
                    <a:pt x="1932" y="3262"/>
                    <a:pt x="1980" y="3262"/>
                  </a:cubicBezTo>
                  <a:cubicBezTo>
                    <a:pt x="2122" y="3262"/>
                    <a:pt x="2265" y="3317"/>
                    <a:pt x="2368" y="3420"/>
                  </a:cubicBezTo>
                  <a:cubicBezTo>
                    <a:pt x="2288" y="3666"/>
                    <a:pt x="2312" y="3935"/>
                    <a:pt x="2431" y="4157"/>
                  </a:cubicBezTo>
                  <a:cubicBezTo>
                    <a:pt x="2383" y="4228"/>
                    <a:pt x="2328" y="4283"/>
                    <a:pt x="2249" y="4323"/>
                  </a:cubicBezTo>
                  <a:cubicBezTo>
                    <a:pt x="1877" y="4529"/>
                    <a:pt x="1418" y="4259"/>
                    <a:pt x="1410" y="3832"/>
                  </a:cubicBezTo>
                  <a:close/>
                  <a:moveTo>
                    <a:pt x="2898" y="4030"/>
                  </a:moveTo>
                  <a:cubicBezTo>
                    <a:pt x="2890" y="4022"/>
                    <a:pt x="2882" y="4014"/>
                    <a:pt x="2874" y="3998"/>
                  </a:cubicBezTo>
                  <a:cubicBezTo>
                    <a:pt x="2756" y="3856"/>
                    <a:pt x="2740" y="3658"/>
                    <a:pt x="2827" y="3492"/>
                  </a:cubicBezTo>
                  <a:cubicBezTo>
                    <a:pt x="2914" y="3349"/>
                    <a:pt x="3064" y="3262"/>
                    <a:pt x="3231" y="3262"/>
                  </a:cubicBezTo>
                  <a:lnTo>
                    <a:pt x="3262" y="3262"/>
                  </a:lnTo>
                  <a:cubicBezTo>
                    <a:pt x="3413" y="3270"/>
                    <a:pt x="3539" y="3357"/>
                    <a:pt x="3611" y="3484"/>
                  </a:cubicBezTo>
                  <a:cubicBezTo>
                    <a:pt x="3405" y="3650"/>
                    <a:pt x="3262" y="3895"/>
                    <a:pt x="3238" y="4157"/>
                  </a:cubicBezTo>
                  <a:cubicBezTo>
                    <a:pt x="3112" y="4164"/>
                    <a:pt x="2985" y="4117"/>
                    <a:pt x="2898" y="4022"/>
                  </a:cubicBezTo>
                  <a:close/>
                  <a:moveTo>
                    <a:pt x="3674" y="1568"/>
                  </a:moveTo>
                  <a:cubicBezTo>
                    <a:pt x="3674" y="1576"/>
                    <a:pt x="3674" y="1584"/>
                    <a:pt x="3674" y="1592"/>
                  </a:cubicBezTo>
                  <a:cubicBezTo>
                    <a:pt x="3563" y="1647"/>
                    <a:pt x="3460" y="1726"/>
                    <a:pt x="3373" y="1813"/>
                  </a:cubicBezTo>
                  <a:cubicBezTo>
                    <a:pt x="3270" y="1702"/>
                    <a:pt x="3143" y="1615"/>
                    <a:pt x="3001" y="1552"/>
                  </a:cubicBezTo>
                  <a:cubicBezTo>
                    <a:pt x="3041" y="1132"/>
                    <a:pt x="3658" y="1140"/>
                    <a:pt x="3682" y="1568"/>
                  </a:cubicBezTo>
                  <a:close/>
                  <a:moveTo>
                    <a:pt x="2732" y="1932"/>
                  </a:moveTo>
                  <a:cubicBezTo>
                    <a:pt x="2882" y="1972"/>
                    <a:pt x="3009" y="2067"/>
                    <a:pt x="3104" y="2201"/>
                  </a:cubicBezTo>
                  <a:cubicBezTo>
                    <a:pt x="3033" y="2352"/>
                    <a:pt x="3001" y="2526"/>
                    <a:pt x="3001" y="2692"/>
                  </a:cubicBezTo>
                  <a:cubicBezTo>
                    <a:pt x="3001" y="2739"/>
                    <a:pt x="3001" y="2787"/>
                    <a:pt x="3009" y="2834"/>
                  </a:cubicBezTo>
                  <a:cubicBezTo>
                    <a:pt x="2866" y="2874"/>
                    <a:pt x="2732" y="2937"/>
                    <a:pt x="2621" y="3040"/>
                  </a:cubicBezTo>
                  <a:cubicBezTo>
                    <a:pt x="2439" y="2890"/>
                    <a:pt x="2217" y="2811"/>
                    <a:pt x="1980" y="2811"/>
                  </a:cubicBezTo>
                  <a:cubicBezTo>
                    <a:pt x="1956" y="2811"/>
                    <a:pt x="1932" y="2811"/>
                    <a:pt x="1908" y="2811"/>
                  </a:cubicBezTo>
                  <a:cubicBezTo>
                    <a:pt x="1885" y="2739"/>
                    <a:pt x="1869" y="2660"/>
                    <a:pt x="1869" y="2581"/>
                  </a:cubicBezTo>
                  <a:cubicBezTo>
                    <a:pt x="1869" y="2130"/>
                    <a:pt x="2296" y="1805"/>
                    <a:pt x="2732" y="1932"/>
                  </a:cubicBezTo>
                  <a:close/>
                  <a:moveTo>
                    <a:pt x="2542" y="4806"/>
                  </a:moveTo>
                  <a:cubicBezTo>
                    <a:pt x="2542" y="4750"/>
                    <a:pt x="2558" y="4703"/>
                    <a:pt x="2573" y="4647"/>
                  </a:cubicBezTo>
                  <a:cubicBezTo>
                    <a:pt x="2645" y="4600"/>
                    <a:pt x="2700" y="4544"/>
                    <a:pt x="2756" y="4481"/>
                  </a:cubicBezTo>
                  <a:cubicBezTo>
                    <a:pt x="2898" y="4568"/>
                    <a:pt x="3056" y="4616"/>
                    <a:pt x="3223" y="4616"/>
                  </a:cubicBezTo>
                  <a:lnTo>
                    <a:pt x="3286" y="4616"/>
                  </a:lnTo>
                  <a:cubicBezTo>
                    <a:pt x="3326" y="4727"/>
                    <a:pt x="3381" y="4830"/>
                    <a:pt x="3460" y="4925"/>
                  </a:cubicBezTo>
                  <a:cubicBezTo>
                    <a:pt x="3436" y="5012"/>
                    <a:pt x="3389" y="5099"/>
                    <a:pt x="3318" y="5162"/>
                  </a:cubicBezTo>
                  <a:cubicBezTo>
                    <a:pt x="3270" y="5202"/>
                    <a:pt x="3207" y="5233"/>
                    <a:pt x="3143" y="5257"/>
                  </a:cubicBezTo>
                  <a:cubicBezTo>
                    <a:pt x="3104" y="5273"/>
                    <a:pt x="3056" y="5281"/>
                    <a:pt x="3009" y="5281"/>
                  </a:cubicBezTo>
                  <a:cubicBezTo>
                    <a:pt x="2756" y="5281"/>
                    <a:pt x="2550" y="5075"/>
                    <a:pt x="2542" y="4814"/>
                  </a:cubicBezTo>
                  <a:close/>
                  <a:moveTo>
                    <a:pt x="4244" y="4845"/>
                  </a:moveTo>
                  <a:cubicBezTo>
                    <a:pt x="3737" y="4845"/>
                    <a:pt x="3484" y="4236"/>
                    <a:pt x="3840" y="3879"/>
                  </a:cubicBezTo>
                  <a:cubicBezTo>
                    <a:pt x="4196" y="3523"/>
                    <a:pt x="4806" y="3777"/>
                    <a:pt x="4806" y="4275"/>
                  </a:cubicBezTo>
                  <a:cubicBezTo>
                    <a:pt x="4806" y="4592"/>
                    <a:pt x="4553" y="4845"/>
                    <a:pt x="4244" y="4845"/>
                  </a:cubicBezTo>
                  <a:close/>
                  <a:moveTo>
                    <a:pt x="4244" y="484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32"/>
            <p:cNvSpPr/>
            <p:nvPr/>
          </p:nvSpPr>
          <p:spPr>
            <a:xfrm>
              <a:off x="2812681" y="2238140"/>
              <a:ext cx="108594" cy="13997"/>
            </a:xfrm>
            <a:custGeom>
              <a:rect b="b" l="l" r="r" t="t"/>
              <a:pathLst>
                <a:path extrusionOk="0" h="492" w="3817">
                  <a:moveTo>
                    <a:pt x="3500" y="24"/>
                  </a:moveTo>
                  <a:lnTo>
                    <a:pt x="285" y="24"/>
                  </a:lnTo>
                  <a:cubicBezTo>
                    <a:pt x="0" y="40"/>
                    <a:pt x="0" y="451"/>
                    <a:pt x="285" y="475"/>
                  </a:cubicBezTo>
                  <a:lnTo>
                    <a:pt x="3500" y="475"/>
                  </a:lnTo>
                  <a:cubicBezTo>
                    <a:pt x="3816" y="491"/>
                    <a:pt x="3816" y="0"/>
                    <a:pt x="3500" y="24"/>
                  </a:cubicBezTo>
                  <a:close/>
                  <a:moveTo>
                    <a:pt x="3500" y="2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32"/>
            <p:cNvSpPr/>
            <p:nvPr/>
          </p:nvSpPr>
          <p:spPr>
            <a:xfrm>
              <a:off x="2812681" y="2289719"/>
              <a:ext cx="101168" cy="13969"/>
            </a:xfrm>
            <a:custGeom>
              <a:rect b="b" l="l" r="r" t="t"/>
              <a:pathLst>
                <a:path extrusionOk="0" h="491" w="3556">
                  <a:moveTo>
                    <a:pt x="3230" y="16"/>
                  </a:moveTo>
                  <a:lnTo>
                    <a:pt x="285" y="16"/>
                  </a:lnTo>
                  <a:cubicBezTo>
                    <a:pt x="0" y="40"/>
                    <a:pt x="0" y="451"/>
                    <a:pt x="285" y="467"/>
                  </a:cubicBezTo>
                  <a:lnTo>
                    <a:pt x="3230" y="467"/>
                  </a:lnTo>
                  <a:cubicBezTo>
                    <a:pt x="3555" y="491"/>
                    <a:pt x="3555" y="0"/>
                    <a:pt x="3230" y="16"/>
                  </a:cubicBezTo>
                  <a:close/>
                  <a:moveTo>
                    <a:pt x="3230" y="1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32"/>
            <p:cNvSpPr/>
            <p:nvPr/>
          </p:nvSpPr>
          <p:spPr>
            <a:xfrm>
              <a:off x="2831372" y="2264484"/>
              <a:ext cx="83131" cy="12859"/>
            </a:xfrm>
            <a:custGeom>
              <a:rect b="b" l="l" r="r" t="t"/>
              <a:pathLst>
                <a:path extrusionOk="0" h="452" w="2922">
                  <a:moveTo>
                    <a:pt x="2613" y="0"/>
                  </a:moveTo>
                  <a:lnTo>
                    <a:pt x="301" y="0"/>
                  </a:lnTo>
                  <a:cubicBezTo>
                    <a:pt x="0" y="0"/>
                    <a:pt x="0" y="452"/>
                    <a:pt x="301" y="452"/>
                  </a:cubicBezTo>
                  <a:lnTo>
                    <a:pt x="2613" y="452"/>
                  </a:lnTo>
                  <a:cubicBezTo>
                    <a:pt x="2922" y="452"/>
                    <a:pt x="2922" y="0"/>
                    <a:pt x="2613" y="0"/>
                  </a:cubicBezTo>
                  <a:close/>
                  <a:moveTo>
                    <a:pt x="2613"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2" name="Google Shape;1422;p32"/>
          <p:cNvGrpSpPr/>
          <p:nvPr/>
        </p:nvGrpSpPr>
        <p:grpSpPr>
          <a:xfrm>
            <a:off x="3373069" y="2010661"/>
            <a:ext cx="419154" cy="415427"/>
            <a:chOff x="3373069" y="2010661"/>
            <a:chExt cx="419154" cy="415427"/>
          </a:xfrm>
        </p:grpSpPr>
        <p:sp>
          <p:nvSpPr>
            <p:cNvPr id="1423" name="Google Shape;1423;p32"/>
            <p:cNvSpPr/>
            <p:nvPr/>
          </p:nvSpPr>
          <p:spPr>
            <a:xfrm>
              <a:off x="3406156" y="2231882"/>
              <a:ext cx="155878" cy="166376"/>
            </a:xfrm>
            <a:custGeom>
              <a:rect b="b" l="l" r="r" t="t"/>
              <a:pathLst>
                <a:path extrusionOk="0" h="5848" w="5479">
                  <a:moveTo>
                    <a:pt x="2835" y="1011"/>
                  </a:moveTo>
                  <a:cubicBezTo>
                    <a:pt x="2982" y="1011"/>
                    <a:pt x="3131" y="1112"/>
                    <a:pt x="3127" y="1305"/>
                  </a:cubicBezTo>
                  <a:lnTo>
                    <a:pt x="3127" y="1313"/>
                  </a:lnTo>
                  <a:cubicBezTo>
                    <a:pt x="3032" y="1368"/>
                    <a:pt x="2945" y="1431"/>
                    <a:pt x="2866" y="1503"/>
                  </a:cubicBezTo>
                  <a:cubicBezTo>
                    <a:pt x="2771" y="1408"/>
                    <a:pt x="2668" y="1336"/>
                    <a:pt x="2549" y="1281"/>
                  </a:cubicBezTo>
                  <a:cubicBezTo>
                    <a:pt x="2561" y="1098"/>
                    <a:pt x="2697" y="1011"/>
                    <a:pt x="2835" y="1011"/>
                  </a:cubicBezTo>
                  <a:close/>
                  <a:moveTo>
                    <a:pt x="2074" y="1653"/>
                  </a:moveTo>
                  <a:lnTo>
                    <a:pt x="2082" y="1661"/>
                  </a:lnTo>
                  <a:cubicBezTo>
                    <a:pt x="2138" y="1661"/>
                    <a:pt x="2193" y="1669"/>
                    <a:pt x="2249" y="1685"/>
                  </a:cubicBezTo>
                  <a:cubicBezTo>
                    <a:pt x="2383" y="1724"/>
                    <a:pt x="2494" y="1804"/>
                    <a:pt x="2573" y="1914"/>
                  </a:cubicBezTo>
                  <a:cubicBezTo>
                    <a:pt x="2510" y="2065"/>
                    <a:pt x="2478" y="2223"/>
                    <a:pt x="2478" y="2381"/>
                  </a:cubicBezTo>
                  <a:cubicBezTo>
                    <a:pt x="2478" y="2421"/>
                    <a:pt x="2486" y="2453"/>
                    <a:pt x="2486" y="2492"/>
                  </a:cubicBezTo>
                  <a:cubicBezTo>
                    <a:pt x="2359" y="2532"/>
                    <a:pt x="2249" y="2587"/>
                    <a:pt x="2146" y="2674"/>
                  </a:cubicBezTo>
                  <a:cubicBezTo>
                    <a:pt x="1971" y="2540"/>
                    <a:pt x="1758" y="2461"/>
                    <a:pt x="1536" y="2461"/>
                  </a:cubicBezTo>
                  <a:lnTo>
                    <a:pt x="1489" y="2461"/>
                  </a:lnTo>
                  <a:cubicBezTo>
                    <a:pt x="1354" y="2065"/>
                    <a:pt x="1655" y="1653"/>
                    <a:pt x="2074" y="1653"/>
                  </a:cubicBezTo>
                  <a:close/>
                  <a:moveTo>
                    <a:pt x="3682" y="1652"/>
                  </a:moveTo>
                  <a:cubicBezTo>
                    <a:pt x="4067" y="1652"/>
                    <a:pt x="4410" y="1961"/>
                    <a:pt x="4410" y="2381"/>
                  </a:cubicBezTo>
                  <a:cubicBezTo>
                    <a:pt x="4410" y="2619"/>
                    <a:pt x="4291" y="2841"/>
                    <a:pt x="4093" y="2975"/>
                  </a:cubicBezTo>
                  <a:cubicBezTo>
                    <a:pt x="3967" y="2920"/>
                    <a:pt x="3832" y="2888"/>
                    <a:pt x="3689" y="2888"/>
                  </a:cubicBezTo>
                  <a:cubicBezTo>
                    <a:pt x="3618" y="2888"/>
                    <a:pt x="3555" y="2896"/>
                    <a:pt x="3492" y="2904"/>
                  </a:cubicBezTo>
                  <a:cubicBezTo>
                    <a:pt x="3373" y="2706"/>
                    <a:pt x="3191" y="2564"/>
                    <a:pt x="2969" y="2500"/>
                  </a:cubicBezTo>
                  <a:cubicBezTo>
                    <a:pt x="2969" y="2461"/>
                    <a:pt x="2961" y="2421"/>
                    <a:pt x="2961" y="2381"/>
                  </a:cubicBezTo>
                  <a:cubicBezTo>
                    <a:pt x="2961" y="2247"/>
                    <a:pt x="2993" y="2120"/>
                    <a:pt x="3064" y="2009"/>
                  </a:cubicBezTo>
                  <a:lnTo>
                    <a:pt x="3080" y="1978"/>
                  </a:lnTo>
                  <a:cubicBezTo>
                    <a:pt x="3159" y="1851"/>
                    <a:pt x="3278" y="1756"/>
                    <a:pt x="3420" y="1701"/>
                  </a:cubicBezTo>
                  <a:cubicBezTo>
                    <a:pt x="3507" y="1667"/>
                    <a:pt x="3596" y="1652"/>
                    <a:pt x="3682" y="1652"/>
                  </a:cubicBezTo>
                  <a:close/>
                  <a:moveTo>
                    <a:pt x="2755" y="2951"/>
                  </a:moveTo>
                  <a:cubicBezTo>
                    <a:pt x="2882" y="2959"/>
                    <a:pt x="2993" y="3031"/>
                    <a:pt x="3056" y="3126"/>
                  </a:cubicBezTo>
                  <a:cubicBezTo>
                    <a:pt x="2866" y="3284"/>
                    <a:pt x="2747" y="3506"/>
                    <a:pt x="2708" y="3751"/>
                  </a:cubicBezTo>
                  <a:cubicBezTo>
                    <a:pt x="2605" y="3743"/>
                    <a:pt x="2510" y="3704"/>
                    <a:pt x="2439" y="3632"/>
                  </a:cubicBezTo>
                  <a:lnTo>
                    <a:pt x="2431" y="3632"/>
                  </a:lnTo>
                  <a:cubicBezTo>
                    <a:pt x="2431" y="3624"/>
                    <a:pt x="2423" y="3617"/>
                    <a:pt x="2415" y="3609"/>
                  </a:cubicBezTo>
                  <a:cubicBezTo>
                    <a:pt x="2304" y="3482"/>
                    <a:pt x="2288" y="3300"/>
                    <a:pt x="2375" y="3157"/>
                  </a:cubicBezTo>
                  <a:cubicBezTo>
                    <a:pt x="2447" y="3031"/>
                    <a:pt x="2581" y="2951"/>
                    <a:pt x="2724" y="2951"/>
                  </a:cubicBezTo>
                  <a:close/>
                  <a:moveTo>
                    <a:pt x="1544" y="2951"/>
                  </a:moveTo>
                  <a:cubicBezTo>
                    <a:pt x="1663" y="2951"/>
                    <a:pt x="1781" y="2999"/>
                    <a:pt x="1876" y="3078"/>
                  </a:cubicBezTo>
                  <a:cubicBezTo>
                    <a:pt x="1845" y="3165"/>
                    <a:pt x="1837" y="3260"/>
                    <a:pt x="1837" y="3355"/>
                  </a:cubicBezTo>
                  <a:cubicBezTo>
                    <a:pt x="1837" y="3498"/>
                    <a:pt x="1869" y="3640"/>
                    <a:pt x="1940" y="3767"/>
                  </a:cubicBezTo>
                  <a:cubicBezTo>
                    <a:pt x="1900" y="3822"/>
                    <a:pt x="1845" y="3870"/>
                    <a:pt x="1789" y="3902"/>
                  </a:cubicBezTo>
                  <a:cubicBezTo>
                    <a:pt x="1709" y="3947"/>
                    <a:pt x="1624" y="3967"/>
                    <a:pt x="1541" y="3967"/>
                  </a:cubicBezTo>
                  <a:cubicBezTo>
                    <a:pt x="1274" y="3967"/>
                    <a:pt x="1029" y="3754"/>
                    <a:pt x="1029" y="3458"/>
                  </a:cubicBezTo>
                  <a:lnTo>
                    <a:pt x="1037" y="3458"/>
                  </a:lnTo>
                  <a:cubicBezTo>
                    <a:pt x="1037" y="3324"/>
                    <a:pt x="1093" y="3189"/>
                    <a:pt x="1188" y="3094"/>
                  </a:cubicBezTo>
                  <a:cubicBezTo>
                    <a:pt x="1251" y="3031"/>
                    <a:pt x="1330" y="2991"/>
                    <a:pt x="1417" y="2967"/>
                  </a:cubicBezTo>
                  <a:cubicBezTo>
                    <a:pt x="1457" y="2959"/>
                    <a:pt x="1496" y="2951"/>
                    <a:pt x="1544" y="2951"/>
                  </a:cubicBezTo>
                  <a:close/>
                  <a:moveTo>
                    <a:pt x="3693" y="3377"/>
                  </a:moveTo>
                  <a:cubicBezTo>
                    <a:pt x="3955" y="3377"/>
                    <a:pt x="4204" y="3581"/>
                    <a:pt x="4204" y="3886"/>
                  </a:cubicBezTo>
                  <a:cubicBezTo>
                    <a:pt x="4204" y="4166"/>
                    <a:pt x="3982" y="4393"/>
                    <a:pt x="3711" y="4393"/>
                  </a:cubicBezTo>
                  <a:cubicBezTo>
                    <a:pt x="3707" y="4393"/>
                    <a:pt x="3702" y="4392"/>
                    <a:pt x="3697" y="4392"/>
                  </a:cubicBezTo>
                  <a:cubicBezTo>
                    <a:pt x="3694" y="4392"/>
                    <a:pt x="3691" y="4392"/>
                    <a:pt x="3688" y="4392"/>
                  </a:cubicBezTo>
                  <a:cubicBezTo>
                    <a:pt x="3235" y="4392"/>
                    <a:pt x="3019" y="3844"/>
                    <a:pt x="3333" y="3529"/>
                  </a:cubicBezTo>
                  <a:cubicBezTo>
                    <a:pt x="3439" y="3424"/>
                    <a:pt x="3567" y="3377"/>
                    <a:pt x="3693" y="3377"/>
                  </a:cubicBezTo>
                  <a:close/>
                  <a:moveTo>
                    <a:pt x="2288" y="4115"/>
                  </a:moveTo>
                  <a:cubicBezTo>
                    <a:pt x="2423" y="4194"/>
                    <a:pt x="2573" y="4234"/>
                    <a:pt x="2724" y="4242"/>
                  </a:cubicBezTo>
                  <a:lnTo>
                    <a:pt x="2763" y="4242"/>
                  </a:lnTo>
                  <a:cubicBezTo>
                    <a:pt x="2803" y="4337"/>
                    <a:pt x="2850" y="4424"/>
                    <a:pt x="2914" y="4511"/>
                  </a:cubicBezTo>
                  <a:cubicBezTo>
                    <a:pt x="2898" y="4582"/>
                    <a:pt x="2850" y="4654"/>
                    <a:pt x="2795" y="4709"/>
                  </a:cubicBezTo>
                  <a:cubicBezTo>
                    <a:pt x="2747" y="4741"/>
                    <a:pt x="2700" y="4772"/>
                    <a:pt x="2644" y="4788"/>
                  </a:cubicBezTo>
                  <a:cubicBezTo>
                    <a:pt x="2605" y="4804"/>
                    <a:pt x="2557" y="4812"/>
                    <a:pt x="2518" y="4812"/>
                  </a:cubicBezTo>
                  <a:cubicBezTo>
                    <a:pt x="2296" y="4804"/>
                    <a:pt x="2106" y="4622"/>
                    <a:pt x="2114" y="4392"/>
                  </a:cubicBezTo>
                  <a:cubicBezTo>
                    <a:pt x="2114" y="4345"/>
                    <a:pt x="2122" y="4297"/>
                    <a:pt x="2138" y="4258"/>
                  </a:cubicBezTo>
                  <a:cubicBezTo>
                    <a:pt x="2193" y="4218"/>
                    <a:pt x="2241" y="4171"/>
                    <a:pt x="2288" y="4115"/>
                  </a:cubicBezTo>
                  <a:close/>
                  <a:moveTo>
                    <a:pt x="2743" y="1"/>
                  </a:moveTo>
                  <a:cubicBezTo>
                    <a:pt x="2623" y="1"/>
                    <a:pt x="2502" y="82"/>
                    <a:pt x="2502" y="244"/>
                  </a:cubicBezTo>
                  <a:lnTo>
                    <a:pt x="2502" y="600"/>
                  </a:lnTo>
                  <a:cubicBezTo>
                    <a:pt x="2272" y="711"/>
                    <a:pt x="2106" y="925"/>
                    <a:pt x="2059" y="1170"/>
                  </a:cubicBezTo>
                  <a:cubicBezTo>
                    <a:pt x="1805" y="1178"/>
                    <a:pt x="1560" y="1273"/>
                    <a:pt x="1362" y="1439"/>
                  </a:cubicBezTo>
                  <a:lnTo>
                    <a:pt x="1283" y="1360"/>
                  </a:lnTo>
                  <a:lnTo>
                    <a:pt x="1283" y="972"/>
                  </a:lnTo>
                  <a:cubicBezTo>
                    <a:pt x="1283" y="810"/>
                    <a:pt x="1160" y="729"/>
                    <a:pt x="1037" y="729"/>
                  </a:cubicBezTo>
                  <a:cubicBezTo>
                    <a:pt x="915" y="729"/>
                    <a:pt x="792" y="810"/>
                    <a:pt x="792" y="972"/>
                  </a:cubicBezTo>
                  <a:lnTo>
                    <a:pt x="792" y="1218"/>
                  </a:lnTo>
                  <a:lnTo>
                    <a:pt x="546" y="1218"/>
                  </a:lnTo>
                  <a:cubicBezTo>
                    <a:pt x="230" y="1218"/>
                    <a:pt x="230" y="1701"/>
                    <a:pt x="546" y="1701"/>
                  </a:cubicBezTo>
                  <a:lnTo>
                    <a:pt x="934" y="1701"/>
                  </a:lnTo>
                  <a:lnTo>
                    <a:pt x="1069" y="1835"/>
                  </a:lnTo>
                  <a:cubicBezTo>
                    <a:pt x="958" y="2073"/>
                    <a:pt x="942" y="2350"/>
                    <a:pt x="1021" y="2611"/>
                  </a:cubicBezTo>
                  <a:cubicBezTo>
                    <a:pt x="990" y="2627"/>
                    <a:pt x="958" y="2651"/>
                    <a:pt x="926" y="2674"/>
                  </a:cubicBezTo>
                  <a:lnTo>
                    <a:pt x="309" y="2674"/>
                  </a:lnTo>
                  <a:cubicBezTo>
                    <a:pt x="0" y="2698"/>
                    <a:pt x="0" y="3141"/>
                    <a:pt x="309" y="3165"/>
                  </a:cubicBezTo>
                  <a:lnTo>
                    <a:pt x="586" y="3165"/>
                  </a:lnTo>
                  <a:cubicBezTo>
                    <a:pt x="483" y="3506"/>
                    <a:pt x="570" y="3878"/>
                    <a:pt x="816" y="4139"/>
                  </a:cubicBezTo>
                  <a:lnTo>
                    <a:pt x="546" y="4139"/>
                  </a:lnTo>
                  <a:cubicBezTo>
                    <a:pt x="246" y="4155"/>
                    <a:pt x="246" y="4606"/>
                    <a:pt x="546" y="4630"/>
                  </a:cubicBezTo>
                  <a:lnTo>
                    <a:pt x="792" y="4630"/>
                  </a:lnTo>
                  <a:lnTo>
                    <a:pt x="792" y="4875"/>
                  </a:lnTo>
                  <a:cubicBezTo>
                    <a:pt x="792" y="5034"/>
                    <a:pt x="915" y="5113"/>
                    <a:pt x="1037" y="5113"/>
                  </a:cubicBezTo>
                  <a:cubicBezTo>
                    <a:pt x="1160" y="5113"/>
                    <a:pt x="1283" y="5034"/>
                    <a:pt x="1283" y="4875"/>
                  </a:cubicBezTo>
                  <a:lnTo>
                    <a:pt x="1283" y="4487"/>
                  </a:lnTo>
                  <a:lnTo>
                    <a:pt x="1330" y="4432"/>
                  </a:lnTo>
                  <a:cubicBezTo>
                    <a:pt x="1401" y="4448"/>
                    <a:pt x="1473" y="4456"/>
                    <a:pt x="1536" y="4456"/>
                  </a:cubicBezTo>
                  <a:lnTo>
                    <a:pt x="1623" y="4456"/>
                  </a:lnTo>
                  <a:cubicBezTo>
                    <a:pt x="1655" y="4923"/>
                    <a:pt x="2035" y="5287"/>
                    <a:pt x="2502" y="5295"/>
                  </a:cubicBezTo>
                  <a:lnTo>
                    <a:pt x="2502" y="5604"/>
                  </a:lnTo>
                  <a:cubicBezTo>
                    <a:pt x="2502" y="5766"/>
                    <a:pt x="2623" y="5847"/>
                    <a:pt x="2743" y="5847"/>
                  </a:cubicBezTo>
                  <a:cubicBezTo>
                    <a:pt x="2864" y="5847"/>
                    <a:pt x="2985" y="5766"/>
                    <a:pt x="2985" y="5604"/>
                  </a:cubicBezTo>
                  <a:lnTo>
                    <a:pt x="2985" y="5160"/>
                  </a:lnTo>
                  <a:cubicBezTo>
                    <a:pt x="3032" y="5137"/>
                    <a:pt x="3072" y="5105"/>
                    <a:pt x="3112" y="5073"/>
                  </a:cubicBezTo>
                  <a:cubicBezTo>
                    <a:pt x="3191" y="4994"/>
                    <a:pt x="3262" y="4915"/>
                    <a:pt x="3309" y="4812"/>
                  </a:cubicBezTo>
                  <a:cubicBezTo>
                    <a:pt x="3430" y="4864"/>
                    <a:pt x="3558" y="4890"/>
                    <a:pt x="3685" y="4890"/>
                  </a:cubicBezTo>
                  <a:cubicBezTo>
                    <a:pt x="3866" y="4890"/>
                    <a:pt x="4046" y="4838"/>
                    <a:pt x="4204" y="4741"/>
                  </a:cubicBezTo>
                  <a:lnTo>
                    <a:pt x="4204" y="4875"/>
                  </a:lnTo>
                  <a:cubicBezTo>
                    <a:pt x="4212" y="5026"/>
                    <a:pt x="4329" y="5101"/>
                    <a:pt x="4446" y="5101"/>
                  </a:cubicBezTo>
                  <a:cubicBezTo>
                    <a:pt x="4562" y="5101"/>
                    <a:pt x="4679" y="5026"/>
                    <a:pt x="4687" y="4875"/>
                  </a:cubicBezTo>
                  <a:lnTo>
                    <a:pt x="4687" y="4630"/>
                  </a:lnTo>
                  <a:lnTo>
                    <a:pt x="4932" y="4630"/>
                  </a:lnTo>
                  <a:cubicBezTo>
                    <a:pt x="5241" y="4606"/>
                    <a:pt x="5241" y="4163"/>
                    <a:pt x="4932" y="4139"/>
                  </a:cubicBezTo>
                  <a:lnTo>
                    <a:pt x="4647" y="4139"/>
                  </a:lnTo>
                  <a:cubicBezTo>
                    <a:pt x="4727" y="3846"/>
                    <a:pt x="4663" y="3537"/>
                    <a:pt x="4481" y="3300"/>
                  </a:cubicBezTo>
                  <a:cubicBezTo>
                    <a:pt x="4529" y="3260"/>
                    <a:pt x="4568" y="3213"/>
                    <a:pt x="4608" y="3165"/>
                  </a:cubicBezTo>
                  <a:lnTo>
                    <a:pt x="5178" y="3165"/>
                  </a:lnTo>
                  <a:cubicBezTo>
                    <a:pt x="5479" y="3149"/>
                    <a:pt x="5479" y="2698"/>
                    <a:pt x="5178" y="2682"/>
                  </a:cubicBezTo>
                  <a:lnTo>
                    <a:pt x="4853" y="2682"/>
                  </a:lnTo>
                  <a:cubicBezTo>
                    <a:pt x="4948" y="2342"/>
                    <a:pt x="4885" y="1986"/>
                    <a:pt x="4687" y="1701"/>
                  </a:cubicBezTo>
                  <a:lnTo>
                    <a:pt x="4932" y="1701"/>
                  </a:lnTo>
                  <a:cubicBezTo>
                    <a:pt x="5067" y="1701"/>
                    <a:pt x="5178" y="1598"/>
                    <a:pt x="5178" y="1463"/>
                  </a:cubicBezTo>
                  <a:lnTo>
                    <a:pt x="5178" y="1455"/>
                  </a:lnTo>
                  <a:cubicBezTo>
                    <a:pt x="5178" y="1321"/>
                    <a:pt x="5067" y="1218"/>
                    <a:pt x="4940" y="1218"/>
                  </a:cubicBezTo>
                  <a:lnTo>
                    <a:pt x="4695" y="1218"/>
                  </a:lnTo>
                  <a:lnTo>
                    <a:pt x="4695" y="972"/>
                  </a:lnTo>
                  <a:cubicBezTo>
                    <a:pt x="4683" y="818"/>
                    <a:pt x="4566" y="741"/>
                    <a:pt x="4449" y="741"/>
                  </a:cubicBezTo>
                  <a:cubicBezTo>
                    <a:pt x="4333" y="741"/>
                    <a:pt x="4216" y="818"/>
                    <a:pt x="4204" y="972"/>
                  </a:cubicBezTo>
                  <a:lnTo>
                    <a:pt x="4204" y="1289"/>
                  </a:lnTo>
                  <a:cubicBezTo>
                    <a:pt x="4046" y="1218"/>
                    <a:pt x="3864" y="1170"/>
                    <a:pt x="3689" y="1170"/>
                  </a:cubicBezTo>
                  <a:cubicBezTo>
                    <a:pt x="3658" y="1170"/>
                    <a:pt x="3626" y="1178"/>
                    <a:pt x="3594" y="1178"/>
                  </a:cubicBezTo>
                  <a:cubicBezTo>
                    <a:pt x="3547" y="861"/>
                    <a:pt x="3302" y="608"/>
                    <a:pt x="2985" y="545"/>
                  </a:cubicBezTo>
                  <a:lnTo>
                    <a:pt x="2985" y="244"/>
                  </a:lnTo>
                  <a:cubicBezTo>
                    <a:pt x="2985" y="82"/>
                    <a:pt x="2864" y="1"/>
                    <a:pt x="27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32"/>
            <p:cNvSpPr/>
            <p:nvPr/>
          </p:nvSpPr>
          <p:spPr>
            <a:xfrm>
              <a:off x="3373069" y="2010661"/>
              <a:ext cx="419154" cy="415427"/>
            </a:xfrm>
            <a:custGeom>
              <a:rect b="b" l="l" r="r" t="t"/>
              <a:pathLst>
                <a:path extrusionOk="0" h="14602" w="14733">
                  <a:moveTo>
                    <a:pt x="9512" y="479"/>
                  </a:moveTo>
                  <a:cubicBezTo>
                    <a:pt x="9630" y="479"/>
                    <a:pt x="9749" y="554"/>
                    <a:pt x="9761" y="705"/>
                  </a:cubicBezTo>
                  <a:lnTo>
                    <a:pt x="9761" y="2415"/>
                  </a:lnTo>
                  <a:cubicBezTo>
                    <a:pt x="9761" y="3761"/>
                    <a:pt x="11194" y="4117"/>
                    <a:pt x="11954" y="4117"/>
                  </a:cubicBezTo>
                  <a:cubicBezTo>
                    <a:pt x="11959" y="4117"/>
                    <a:pt x="11964" y="4117"/>
                    <a:pt x="11969" y="4117"/>
                  </a:cubicBezTo>
                  <a:cubicBezTo>
                    <a:pt x="12271" y="4117"/>
                    <a:pt x="12289" y="3642"/>
                    <a:pt x="11970" y="3634"/>
                  </a:cubicBezTo>
                  <a:lnTo>
                    <a:pt x="11875" y="3626"/>
                  </a:lnTo>
                  <a:cubicBezTo>
                    <a:pt x="11661" y="3579"/>
                    <a:pt x="11479" y="3436"/>
                    <a:pt x="11392" y="3238"/>
                  </a:cubicBezTo>
                  <a:cubicBezTo>
                    <a:pt x="11320" y="3096"/>
                    <a:pt x="11336" y="2929"/>
                    <a:pt x="11423" y="2795"/>
                  </a:cubicBezTo>
                  <a:cubicBezTo>
                    <a:pt x="11558" y="2565"/>
                    <a:pt x="11796" y="2407"/>
                    <a:pt x="12065" y="2375"/>
                  </a:cubicBezTo>
                  <a:cubicBezTo>
                    <a:pt x="12074" y="2375"/>
                    <a:pt x="12083" y="2375"/>
                    <a:pt x="12092" y="2375"/>
                  </a:cubicBezTo>
                  <a:cubicBezTo>
                    <a:pt x="12581" y="2375"/>
                    <a:pt x="13053" y="2580"/>
                    <a:pt x="13395" y="2945"/>
                  </a:cubicBezTo>
                  <a:cubicBezTo>
                    <a:pt x="14099" y="3642"/>
                    <a:pt x="14250" y="4956"/>
                    <a:pt x="14083" y="5946"/>
                  </a:cubicBezTo>
                  <a:cubicBezTo>
                    <a:pt x="13925" y="6896"/>
                    <a:pt x="13529" y="7687"/>
                    <a:pt x="12983" y="8107"/>
                  </a:cubicBezTo>
                  <a:cubicBezTo>
                    <a:pt x="12709" y="8299"/>
                    <a:pt x="12391" y="8396"/>
                    <a:pt x="12072" y="8396"/>
                  </a:cubicBezTo>
                  <a:cubicBezTo>
                    <a:pt x="11773" y="8396"/>
                    <a:pt x="11474" y="8311"/>
                    <a:pt x="11210" y="8139"/>
                  </a:cubicBezTo>
                  <a:cubicBezTo>
                    <a:pt x="10766" y="7814"/>
                    <a:pt x="10616" y="7228"/>
                    <a:pt x="10845" y="6737"/>
                  </a:cubicBezTo>
                  <a:cubicBezTo>
                    <a:pt x="11012" y="6437"/>
                    <a:pt x="11297" y="6215"/>
                    <a:pt x="11629" y="6144"/>
                  </a:cubicBezTo>
                  <a:cubicBezTo>
                    <a:pt x="11715" y="6118"/>
                    <a:pt x="11803" y="6106"/>
                    <a:pt x="11890" y="6106"/>
                  </a:cubicBezTo>
                  <a:cubicBezTo>
                    <a:pt x="12075" y="6106"/>
                    <a:pt x="12259" y="6162"/>
                    <a:pt x="12421" y="6270"/>
                  </a:cubicBezTo>
                  <a:cubicBezTo>
                    <a:pt x="12468" y="6301"/>
                    <a:pt x="12514" y="6315"/>
                    <a:pt x="12559" y="6315"/>
                  </a:cubicBezTo>
                  <a:cubicBezTo>
                    <a:pt x="12762" y="6315"/>
                    <a:pt x="12908" y="6031"/>
                    <a:pt x="12706" y="5874"/>
                  </a:cubicBezTo>
                  <a:cubicBezTo>
                    <a:pt x="12462" y="5708"/>
                    <a:pt x="12175" y="5619"/>
                    <a:pt x="11886" y="5619"/>
                  </a:cubicBezTo>
                  <a:cubicBezTo>
                    <a:pt x="11763" y="5619"/>
                    <a:pt x="11639" y="5636"/>
                    <a:pt x="11518" y="5669"/>
                  </a:cubicBezTo>
                  <a:lnTo>
                    <a:pt x="11503" y="5669"/>
                  </a:lnTo>
                  <a:cubicBezTo>
                    <a:pt x="10838" y="5479"/>
                    <a:pt x="10212" y="5138"/>
                    <a:pt x="9690" y="4679"/>
                  </a:cubicBezTo>
                  <a:cubicBezTo>
                    <a:pt x="9642" y="4632"/>
                    <a:pt x="9581" y="4608"/>
                    <a:pt x="9519" y="4608"/>
                  </a:cubicBezTo>
                  <a:cubicBezTo>
                    <a:pt x="9458" y="4608"/>
                    <a:pt x="9397" y="4632"/>
                    <a:pt x="9349" y="4679"/>
                  </a:cubicBezTo>
                  <a:cubicBezTo>
                    <a:pt x="8827" y="5138"/>
                    <a:pt x="8209" y="5479"/>
                    <a:pt x="7536" y="5669"/>
                  </a:cubicBezTo>
                  <a:lnTo>
                    <a:pt x="7528" y="5669"/>
                  </a:lnTo>
                  <a:cubicBezTo>
                    <a:pt x="7405" y="5636"/>
                    <a:pt x="7280" y="5619"/>
                    <a:pt x="7156" y="5619"/>
                  </a:cubicBezTo>
                  <a:cubicBezTo>
                    <a:pt x="6865" y="5619"/>
                    <a:pt x="6579" y="5708"/>
                    <a:pt x="6341" y="5874"/>
                  </a:cubicBezTo>
                  <a:cubicBezTo>
                    <a:pt x="6145" y="6031"/>
                    <a:pt x="6288" y="6312"/>
                    <a:pt x="6487" y="6312"/>
                  </a:cubicBezTo>
                  <a:cubicBezTo>
                    <a:pt x="6529" y="6312"/>
                    <a:pt x="6574" y="6299"/>
                    <a:pt x="6618" y="6270"/>
                  </a:cubicBezTo>
                  <a:cubicBezTo>
                    <a:pt x="6780" y="6162"/>
                    <a:pt x="6963" y="6106"/>
                    <a:pt x="7149" y="6106"/>
                  </a:cubicBezTo>
                  <a:cubicBezTo>
                    <a:pt x="7236" y="6106"/>
                    <a:pt x="7324" y="6118"/>
                    <a:pt x="7410" y="6144"/>
                  </a:cubicBezTo>
                  <a:cubicBezTo>
                    <a:pt x="7742" y="6215"/>
                    <a:pt x="8027" y="6437"/>
                    <a:pt x="8193" y="6737"/>
                  </a:cubicBezTo>
                  <a:cubicBezTo>
                    <a:pt x="8423" y="7228"/>
                    <a:pt x="8273" y="7814"/>
                    <a:pt x="7829" y="8139"/>
                  </a:cubicBezTo>
                  <a:cubicBezTo>
                    <a:pt x="7600" y="8289"/>
                    <a:pt x="7330" y="8376"/>
                    <a:pt x="7053" y="8392"/>
                  </a:cubicBezTo>
                  <a:cubicBezTo>
                    <a:pt x="6602" y="7782"/>
                    <a:pt x="5985" y="7315"/>
                    <a:pt x="5280" y="7046"/>
                  </a:cubicBezTo>
                  <a:cubicBezTo>
                    <a:pt x="5130" y="6698"/>
                    <a:pt x="5019" y="6326"/>
                    <a:pt x="4955" y="5946"/>
                  </a:cubicBezTo>
                  <a:lnTo>
                    <a:pt x="4947" y="5946"/>
                  </a:lnTo>
                  <a:cubicBezTo>
                    <a:pt x="4781" y="4956"/>
                    <a:pt x="4924" y="3642"/>
                    <a:pt x="5636" y="2945"/>
                  </a:cubicBezTo>
                  <a:cubicBezTo>
                    <a:pt x="5978" y="2580"/>
                    <a:pt x="6450" y="2375"/>
                    <a:pt x="6938" y="2375"/>
                  </a:cubicBezTo>
                  <a:cubicBezTo>
                    <a:pt x="6948" y="2375"/>
                    <a:pt x="6957" y="2375"/>
                    <a:pt x="6966" y="2375"/>
                  </a:cubicBezTo>
                  <a:cubicBezTo>
                    <a:pt x="7235" y="2407"/>
                    <a:pt x="7473" y="2565"/>
                    <a:pt x="7600" y="2795"/>
                  </a:cubicBezTo>
                  <a:cubicBezTo>
                    <a:pt x="7687" y="2929"/>
                    <a:pt x="7703" y="3096"/>
                    <a:pt x="7639" y="3238"/>
                  </a:cubicBezTo>
                  <a:cubicBezTo>
                    <a:pt x="7544" y="3436"/>
                    <a:pt x="7362" y="3579"/>
                    <a:pt x="7156" y="3626"/>
                  </a:cubicBezTo>
                  <a:lnTo>
                    <a:pt x="7061" y="3634"/>
                  </a:lnTo>
                  <a:cubicBezTo>
                    <a:pt x="6739" y="3642"/>
                    <a:pt x="6752" y="4117"/>
                    <a:pt x="7069" y="4117"/>
                  </a:cubicBezTo>
                  <a:cubicBezTo>
                    <a:pt x="7072" y="4117"/>
                    <a:pt x="7074" y="4117"/>
                    <a:pt x="7077" y="4117"/>
                  </a:cubicBezTo>
                  <a:cubicBezTo>
                    <a:pt x="7837" y="4117"/>
                    <a:pt x="9270" y="3761"/>
                    <a:pt x="9270" y="2415"/>
                  </a:cubicBezTo>
                  <a:lnTo>
                    <a:pt x="9270" y="705"/>
                  </a:lnTo>
                  <a:cubicBezTo>
                    <a:pt x="9278" y="554"/>
                    <a:pt x="9395" y="479"/>
                    <a:pt x="9512" y="479"/>
                  </a:cubicBezTo>
                  <a:close/>
                  <a:moveTo>
                    <a:pt x="3909" y="7284"/>
                  </a:moveTo>
                  <a:cubicBezTo>
                    <a:pt x="4349" y="7284"/>
                    <a:pt x="4794" y="7369"/>
                    <a:pt x="5217" y="7545"/>
                  </a:cubicBezTo>
                  <a:cubicBezTo>
                    <a:pt x="6491" y="8075"/>
                    <a:pt x="7315" y="9318"/>
                    <a:pt x="7323" y="10696"/>
                  </a:cubicBezTo>
                  <a:cubicBezTo>
                    <a:pt x="7323" y="12580"/>
                    <a:pt x="5795" y="14108"/>
                    <a:pt x="3910" y="14108"/>
                  </a:cubicBezTo>
                  <a:cubicBezTo>
                    <a:pt x="2525" y="14108"/>
                    <a:pt x="1282" y="13277"/>
                    <a:pt x="759" y="12002"/>
                  </a:cubicBezTo>
                  <a:cubicBezTo>
                    <a:pt x="229" y="10727"/>
                    <a:pt x="522" y="9255"/>
                    <a:pt x="1496" y="8281"/>
                  </a:cubicBezTo>
                  <a:cubicBezTo>
                    <a:pt x="2147" y="7630"/>
                    <a:pt x="3020" y="7284"/>
                    <a:pt x="3909" y="7284"/>
                  </a:cubicBezTo>
                  <a:close/>
                  <a:moveTo>
                    <a:pt x="9508" y="0"/>
                  </a:moveTo>
                  <a:cubicBezTo>
                    <a:pt x="9112" y="0"/>
                    <a:pt x="8795" y="317"/>
                    <a:pt x="8779" y="705"/>
                  </a:cubicBezTo>
                  <a:lnTo>
                    <a:pt x="8779" y="2415"/>
                  </a:lnTo>
                  <a:cubicBezTo>
                    <a:pt x="8779" y="2858"/>
                    <a:pt x="8502" y="3262"/>
                    <a:pt x="8083" y="3412"/>
                  </a:cubicBezTo>
                  <a:cubicBezTo>
                    <a:pt x="8201" y="3127"/>
                    <a:pt x="8178" y="2795"/>
                    <a:pt x="8003" y="2542"/>
                  </a:cubicBezTo>
                  <a:cubicBezTo>
                    <a:pt x="7790" y="2177"/>
                    <a:pt x="7425" y="1940"/>
                    <a:pt x="7014" y="1892"/>
                  </a:cubicBezTo>
                  <a:cubicBezTo>
                    <a:pt x="6986" y="1891"/>
                    <a:pt x="6958" y="1891"/>
                    <a:pt x="6930" y="1891"/>
                  </a:cubicBezTo>
                  <a:cubicBezTo>
                    <a:pt x="6310" y="1891"/>
                    <a:pt x="5712" y="2142"/>
                    <a:pt x="5288" y="2597"/>
                  </a:cubicBezTo>
                  <a:cubicBezTo>
                    <a:pt x="4401" y="3476"/>
                    <a:pt x="4282" y="4996"/>
                    <a:pt x="4457" y="6025"/>
                  </a:cubicBezTo>
                  <a:cubicBezTo>
                    <a:pt x="4504" y="6318"/>
                    <a:pt x="4575" y="6595"/>
                    <a:pt x="4670" y="6872"/>
                  </a:cubicBezTo>
                  <a:cubicBezTo>
                    <a:pt x="4410" y="6820"/>
                    <a:pt x="4151" y="6795"/>
                    <a:pt x="3896" y="6795"/>
                  </a:cubicBezTo>
                  <a:cubicBezTo>
                    <a:pt x="1796" y="6795"/>
                    <a:pt x="7" y="8500"/>
                    <a:pt x="7" y="10696"/>
                  </a:cubicBezTo>
                  <a:cubicBezTo>
                    <a:pt x="0" y="12902"/>
                    <a:pt x="1808" y="14602"/>
                    <a:pt x="3896" y="14602"/>
                  </a:cubicBezTo>
                  <a:cubicBezTo>
                    <a:pt x="4213" y="14602"/>
                    <a:pt x="4536" y="14562"/>
                    <a:pt x="4860" y="14480"/>
                  </a:cubicBezTo>
                  <a:cubicBezTo>
                    <a:pt x="7330" y="13855"/>
                    <a:pt x="8550" y="11076"/>
                    <a:pt x="7330" y="8843"/>
                  </a:cubicBezTo>
                  <a:cubicBezTo>
                    <a:pt x="7600" y="8796"/>
                    <a:pt x="7861" y="8693"/>
                    <a:pt x="8090" y="8535"/>
                  </a:cubicBezTo>
                  <a:cubicBezTo>
                    <a:pt x="8993" y="7925"/>
                    <a:pt x="9017" y="6611"/>
                    <a:pt x="8146" y="5962"/>
                  </a:cubicBezTo>
                  <a:cubicBezTo>
                    <a:pt x="8637" y="5772"/>
                    <a:pt x="9096" y="5502"/>
                    <a:pt x="9508" y="5170"/>
                  </a:cubicBezTo>
                  <a:cubicBezTo>
                    <a:pt x="9919" y="5502"/>
                    <a:pt x="10378" y="5772"/>
                    <a:pt x="10869" y="5962"/>
                  </a:cubicBezTo>
                  <a:cubicBezTo>
                    <a:pt x="9990" y="6611"/>
                    <a:pt x="10022" y="7925"/>
                    <a:pt x="10925" y="8535"/>
                  </a:cubicBezTo>
                  <a:cubicBezTo>
                    <a:pt x="11265" y="8764"/>
                    <a:pt x="11669" y="8891"/>
                    <a:pt x="12081" y="8891"/>
                  </a:cubicBezTo>
                  <a:cubicBezTo>
                    <a:pt x="12508" y="8891"/>
                    <a:pt x="12936" y="8748"/>
                    <a:pt x="13276" y="8495"/>
                  </a:cubicBezTo>
                  <a:cubicBezTo>
                    <a:pt x="13909" y="7996"/>
                    <a:pt x="14376" y="7102"/>
                    <a:pt x="14558" y="6025"/>
                  </a:cubicBezTo>
                  <a:cubicBezTo>
                    <a:pt x="14733" y="4996"/>
                    <a:pt x="14614" y="3476"/>
                    <a:pt x="13727" y="2597"/>
                  </a:cubicBezTo>
                  <a:cubicBezTo>
                    <a:pt x="13303" y="2142"/>
                    <a:pt x="12705" y="1891"/>
                    <a:pt x="12085" y="1891"/>
                  </a:cubicBezTo>
                  <a:cubicBezTo>
                    <a:pt x="12057" y="1891"/>
                    <a:pt x="12029" y="1891"/>
                    <a:pt x="12001" y="1892"/>
                  </a:cubicBezTo>
                  <a:cubicBezTo>
                    <a:pt x="11590" y="1940"/>
                    <a:pt x="11225" y="2177"/>
                    <a:pt x="11012" y="2542"/>
                  </a:cubicBezTo>
                  <a:cubicBezTo>
                    <a:pt x="10838" y="2795"/>
                    <a:pt x="10814" y="3127"/>
                    <a:pt x="10933" y="3412"/>
                  </a:cubicBezTo>
                  <a:cubicBezTo>
                    <a:pt x="10513" y="3262"/>
                    <a:pt x="10236" y="2858"/>
                    <a:pt x="10236" y="2415"/>
                  </a:cubicBezTo>
                  <a:lnTo>
                    <a:pt x="10236" y="705"/>
                  </a:lnTo>
                  <a:cubicBezTo>
                    <a:pt x="10228" y="317"/>
                    <a:pt x="9903" y="0"/>
                    <a:pt x="95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32"/>
            <p:cNvSpPr/>
            <p:nvPr/>
          </p:nvSpPr>
          <p:spPr>
            <a:xfrm>
              <a:off x="3703675" y="2197145"/>
              <a:ext cx="16245" cy="16245"/>
            </a:xfrm>
            <a:custGeom>
              <a:rect b="b" l="l" r="r" t="t"/>
              <a:pathLst>
                <a:path extrusionOk="0" h="571" w="571">
                  <a:moveTo>
                    <a:pt x="570" y="246"/>
                  </a:moveTo>
                  <a:cubicBezTo>
                    <a:pt x="570" y="460"/>
                    <a:pt x="309" y="570"/>
                    <a:pt x="151" y="420"/>
                  </a:cubicBezTo>
                  <a:cubicBezTo>
                    <a:pt x="0" y="262"/>
                    <a:pt x="103" y="0"/>
                    <a:pt x="325" y="0"/>
                  </a:cubicBezTo>
                  <a:cubicBezTo>
                    <a:pt x="460" y="0"/>
                    <a:pt x="570" y="111"/>
                    <a:pt x="570" y="246"/>
                  </a:cubicBezTo>
                  <a:close/>
                  <a:moveTo>
                    <a:pt x="570"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32"/>
            <p:cNvSpPr/>
            <p:nvPr/>
          </p:nvSpPr>
          <p:spPr>
            <a:xfrm>
              <a:off x="3689707" y="2217856"/>
              <a:ext cx="16245" cy="16245"/>
            </a:xfrm>
            <a:custGeom>
              <a:rect b="b" l="l" r="r" t="t"/>
              <a:pathLst>
                <a:path extrusionOk="0" h="571" w="571">
                  <a:moveTo>
                    <a:pt x="571" y="246"/>
                  </a:moveTo>
                  <a:cubicBezTo>
                    <a:pt x="571" y="460"/>
                    <a:pt x="309" y="571"/>
                    <a:pt x="159" y="420"/>
                  </a:cubicBezTo>
                  <a:cubicBezTo>
                    <a:pt x="0" y="262"/>
                    <a:pt x="111" y="1"/>
                    <a:pt x="325" y="1"/>
                  </a:cubicBezTo>
                  <a:cubicBezTo>
                    <a:pt x="460" y="1"/>
                    <a:pt x="571" y="112"/>
                    <a:pt x="571" y="246"/>
                  </a:cubicBezTo>
                  <a:close/>
                  <a:moveTo>
                    <a:pt x="571"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32"/>
            <p:cNvSpPr/>
            <p:nvPr/>
          </p:nvSpPr>
          <p:spPr>
            <a:xfrm>
              <a:off x="3717644" y="2217856"/>
              <a:ext cx="16017" cy="16245"/>
            </a:xfrm>
            <a:custGeom>
              <a:rect b="b" l="l" r="r" t="t"/>
              <a:pathLst>
                <a:path extrusionOk="0" h="571" w="563">
                  <a:moveTo>
                    <a:pt x="562" y="246"/>
                  </a:moveTo>
                  <a:cubicBezTo>
                    <a:pt x="562" y="460"/>
                    <a:pt x="301" y="571"/>
                    <a:pt x="151" y="420"/>
                  </a:cubicBezTo>
                  <a:cubicBezTo>
                    <a:pt x="0" y="262"/>
                    <a:pt x="103" y="1"/>
                    <a:pt x="325" y="1"/>
                  </a:cubicBezTo>
                  <a:cubicBezTo>
                    <a:pt x="459" y="1"/>
                    <a:pt x="562" y="112"/>
                    <a:pt x="562" y="246"/>
                  </a:cubicBezTo>
                  <a:close/>
                  <a:moveTo>
                    <a:pt x="562"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8" name="Google Shape;1428;p32"/>
          <p:cNvGrpSpPr/>
          <p:nvPr/>
        </p:nvGrpSpPr>
        <p:grpSpPr>
          <a:xfrm>
            <a:off x="4055931" y="2019651"/>
            <a:ext cx="406579" cy="396479"/>
            <a:chOff x="4055931" y="2019651"/>
            <a:chExt cx="406579" cy="396479"/>
          </a:xfrm>
        </p:grpSpPr>
        <p:sp>
          <p:nvSpPr>
            <p:cNvPr id="1429" name="Google Shape;1429;p32"/>
            <p:cNvSpPr/>
            <p:nvPr/>
          </p:nvSpPr>
          <p:spPr>
            <a:xfrm>
              <a:off x="4096443" y="2230800"/>
              <a:ext cx="150586" cy="159491"/>
            </a:xfrm>
            <a:custGeom>
              <a:rect b="b" l="l" r="r" t="t"/>
              <a:pathLst>
                <a:path extrusionOk="0" h="5606" w="5293">
                  <a:moveTo>
                    <a:pt x="2744" y="976"/>
                  </a:moveTo>
                  <a:cubicBezTo>
                    <a:pt x="2884" y="976"/>
                    <a:pt x="3026" y="1072"/>
                    <a:pt x="3026" y="1256"/>
                  </a:cubicBezTo>
                  <a:lnTo>
                    <a:pt x="3018" y="1264"/>
                  </a:lnTo>
                  <a:lnTo>
                    <a:pt x="3018" y="1272"/>
                  </a:lnTo>
                  <a:cubicBezTo>
                    <a:pt x="2931" y="1319"/>
                    <a:pt x="2843" y="1374"/>
                    <a:pt x="2772" y="1446"/>
                  </a:cubicBezTo>
                  <a:cubicBezTo>
                    <a:pt x="2685" y="1359"/>
                    <a:pt x="2582" y="1287"/>
                    <a:pt x="2471" y="1232"/>
                  </a:cubicBezTo>
                  <a:cubicBezTo>
                    <a:pt x="2483" y="1060"/>
                    <a:pt x="2613" y="976"/>
                    <a:pt x="2744" y="976"/>
                  </a:cubicBezTo>
                  <a:close/>
                  <a:moveTo>
                    <a:pt x="2020" y="1596"/>
                  </a:moveTo>
                  <a:cubicBezTo>
                    <a:pt x="2076" y="1596"/>
                    <a:pt x="2131" y="1604"/>
                    <a:pt x="2178" y="1620"/>
                  </a:cubicBezTo>
                  <a:cubicBezTo>
                    <a:pt x="2305" y="1659"/>
                    <a:pt x="2416" y="1731"/>
                    <a:pt x="2495" y="1842"/>
                  </a:cubicBezTo>
                  <a:cubicBezTo>
                    <a:pt x="2432" y="1984"/>
                    <a:pt x="2400" y="2134"/>
                    <a:pt x="2408" y="2285"/>
                  </a:cubicBezTo>
                  <a:cubicBezTo>
                    <a:pt x="2408" y="2324"/>
                    <a:pt x="2408" y="2356"/>
                    <a:pt x="2416" y="2396"/>
                  </a:cubicBezTo>
                  <a:cubicBezTo>
                    <a:pt x="2297" y="2427"/>
                    <a:pt x="2186" y="2483"/>
                    <a:pt x="2091" y="2562"/>
                  </a:cubicBezTo>
                  <a:cubicBezTo>
                    <a:pt x="1925" y="2435"/>
                    <a:pt x="1719" y="2364"/>
                    <a:pt x="1513" y="2364"/>
                  </a:cubicBezTo>
                  <a:lnTo>
                    <a:pt x="1466" y="2364"/>
                  </a:lnTo>
                  <a:cubicBezTo>
                    <a:pt x="1339" y="1984"/>
                    <a:pt x="1624" y="1596"/>
                    <a:pt x="2020" y="1596"/>
                  </a:cubicBezTo>
                  <a:close/>
                  <a:moveTo>
                    <a:pt x="3559" y="1597"/>
                  </a:moveTo>
                  <a:cubicBezTo>
                    <a:pt x="3923" y="1597"/>
                    <a:pt x="4245" y="1891"/>
                    <a:pt x="4245" y="2285"/>
                  </a:cubicBezTo>
                  <a:cubicBezTo>
                    <a:pt x="4245" y="2514"/>
                    <a:pt x="4134" y="2728"/>
                    <a:pt x="3944" y="2855"/>
                  </a:cubicBezTo>
                  <a:cubicBezTo>
                    <a:pt x="3825" y="2799"/>
                    <a:pt x="3691" y="2768"/>
                    <a:pt x="3556" y="2768"/>
                  </a:cubicBezTo>
                  <a:cubicBezTo>
                    <a:pt x="3493" y="2768"/>
                    <a:pt x="3429" y="2776"/>
                    <a:pt x="3374" y="2792"/>
                  </a:cubicBezTo>
                  <a:cubicBezTo>
                    <a:pt x="3263" y="2602"/>
                    <a:pt x="3089" y="2459"/>
                    <a:pt x="2875" y="2396"/>
                  </a:cubicBezTo>
                  <a:cubicBezTo>
                    <a:pt x="2875" y="2364"/>
                    <a:pt x="2867" y="2324"/>
                    <a:pt x="2867" y="2285"/>
                  </a:cubicBezTo>
                  <a:cubicBezTo>
                    <a:pt x="2867" y="2158"/>
                    <a:pt x="2899" y="2039"/>
                    <a:pt x="2970" y="1929"/>
                  </a:cubicBezTo>
                  <a:cubicBezTo>
                    <a:pt x="2970" y="1921"/>
                    <a:pt x="2978" y="1913"/>
                    <a:pt x="2986" y="1905"/>
                  </a:cubicBezTo>
                  <a:cubicBezTo>
                    <a:pt x="3065" y="1786"/>
                    <a:pt x="3176" y="1691"/>
                    <a:pt x="3311" y="1644"/>
                  </a:cubicBezTo>
                  <a:cubicBezTo>
                    <a:pt x="3393" y="1612"/>
                    <a:pt x="3477" y="1597"/>
                    <a:pt x="3559" y="1597"/>
                  </a:cubicBezTo>
                  <a:close/>
                  <a:moveTo>
                    <a:pt x="2638" y="2823"/>
                  </a:moveTo>
                  <a:cubicBezTo>
                    <a:pt x="2653" y="2823"/>
                    <a:pt x="2661" y="2831"/>
                    <a:pt x="2669" y="2831"/>
                  </a:cubicBezTo>
                  <a:cubicBezTo>
                    <a:pt x="2788" y="2839"/>
                    <a:pt x="2891" y="2902"/>
                    <a:pt x="2954" y="2997"/>
                  </a:cubicBezTo>
                  <a:cubicBezTo>
                    <a:pt x="2772" y="3148"/>
                    <a:pt x="2653" y="3362"/>
                    <a:pt x="2622" y="3591"/>
                  </a:cubicBezTo>
                  <a:cubicBezTo>
                    <a:pt x="2519" y="3591"/>
                    <a:pt x="2432" y="3544"/>
                    <a:pt x="2361" y="3472"/>
                  </a:cubicBezTo>
                  <a:cubicBezTo>
                    <a:pt x="2353" y="3465"/>
                    <a:pt x="2345" y="3457"/>
                    <a:pt x="2345" y="3449"/>
                  </a:cubicBezTo>
                  <a:cubicBezTo>
                    <a:pt x="2242" y="3330"/>
                    <a:pt x="2226" y="3164"/>
                    <a:pt x="2297" y="3021"/>
                  </a:cubicBezTo>
                  <a:cubicBezTo>
                    <a:pt x="2368" y="2902"/>
                    <a:pt x="2503" y="2823"/>
                    <a:pt x="2638" y="2823"/>
                  </a:cubicBezTo>
                  <a:close/>
                  <a:moveTo>
                    <a:pt x="1505" y="2831"/>
                  </a:moveTo>
                  <a:cubicBezTo>
                    <a:pt x="1624" y="2831"/>
                    <a:pt x="1743" y="2871"/>
                    <a:pt x="1830" y="2950"/>
                  </a:cubicBezTo>
                  <a:cubicBezTo>
                    <a:pt x="1798" y="3037"/>
                    <a:pt x="1790" y="3124"/>
                    <a:pt x="1790" y="3211"/>
                  </a:cubicBezTo>
                  <a:cubicBezTo>
                    <a:pt x="1783" y="3346"/>
                    <a:pt x="1822" y="3488"/>
                    <a:pt x="1885" y="3607"/>
                  </a:cubicBezTo>
                  <a:cubicBezTo>
                    <a:pt x="1846" y="3662"/>
                    <a:pt x="1798" y="3702"/>
                    <a:pt x="1743" y="3742"/>
                  </a:cubicBezTo>
                  <a:cubicBezTo>
                    <a:pt x="1667" y="3782"/>
                    <a:pt x="1588" y="3801"/>
                    <a:pt x="1510" y="3801"/>
                  </a:cubicBezTo>
                  <a:cubicBezTo>
                    <a:pt x="1255" y="3801"/>
                    <a:pt x="1023" y="3599"/>
                    <a:pt x="1023" y="3314"/>
                  </a:cubicBezTo>
                  <a:lnTo>
                    <a:pt x="1023" y="3306"/>
                  </a:lnTo>
                  <a:cubicBezTo>
                    <a:pt x="1023" y="3179"/>
                    <a:pt x="1078" y="3053"/>
                    <a:pt x="1173" y="2966"/>
                  </a:cubicBezTo>
                  <a:cubicBezTo>
                    <a:pt x="1236" y="2902"/>
                    <a:pt x="1308" y="2863"/>
                    <a:pt x="1387" y="2847"/>
                  </a:cubicBezTo>
                  <a:cubicBezTo>
                    <a:pt x="1426" y="2831"/>
                    <a:pt x="1466" y="2831"/>
                    <a:pt x="1505" y="2831"/>
                  </a:cubicBezTo>
                  <a:close/>
                  <a:moveTo>
                    <a:pt x="3557" y="3237"/>
                  </a:moveTo>
                  <a:cubicBezTo>
                    <a:pt x="3807" y="3237"/>
                    <a:pt x="4047" y="3428"/>
                    <a:pt x="4047" y="3718"/>
                  </a:cubicBezTo>
                  <a:cubicBezTo>
                    <a:pt x="4047" y="3987"/>
                    <a:pt x="3825" y="4209"/>
                    <a:pt x="3556" y="4209"/>
                  </a:cubicBezTo>
                  <a:cubicBezTo>
                    <a:pt x="3128" y="4209"/>
                    <a:pt x="2907" y="3686"/>
                    <a:pt x="3216" y="3377"/>
                  </a:cubicBezTo>
                  <a:cubicBezTo>
                    <a:pt x="3315" y="3280"/>
                    <a:pt x="3437" y="3237"/>
                    <a:pt x="3557" y="3237"/>
                  </a:cubicBezTo>
                  <a:close/>
                  <a:moveTo>
                    <a:pt x="2218" y="3940"/>
                  </a:moveTo>
                  <a:cubicBezTo>
                    <a:pt x="2345" y="4019"/>
                    <a:pt x="2487" y="4058"/>
                    <a:pt x="2638" y="4058"/>
                  </a:cubicBezTo>
                  <a:lnTo>
                    <a:pt x="2669" y="4058"/>
                  </a:lnTo>
                  <a:cubicBezTo>
                    <a:pt x="2709" y="4153"/>
                    <a:pt x="2756" y="4232"/>
                    <a:pt x="2820" y="4312"/>
                  </a:cubicBezTo>
                  <a:cubicBezTo>
                    <a:pt x="2796" y="4383"/>
                    <a:pt x="2756" y="4446"/>
                    <a:pt x="2701" y="4502"/>
                  </a:cubicBezTo>
                  <a:cubicBezTo>
                    <a:pt x="2661" y="4533"/>
                    <a:pt x="2606" y="4565"/>
                    <a:pt x="2558" y="4581"/>
                  </a:cubicBezTo>
                  <a:cubicBezTo>
                    <a:pt x="2519" y="4589"/>
                    <a:pt x="2479" y="4597"/>
                    <a:pt x="2440" y="4597"/>
                  </a:cubicBezTo>
                  <a:cubicBezTo>
                    <a:pt x="2226" y="4597"/>
                    <a:pt x="2044" y="4422"/>
                    <a:pt x="2044" y="4201"/>
                  </a:cubicBezTo>
                  <a:lnTo>
                    <a:pt x="2052" y="4201"/>
                  </a:lnTo>
                  <a:cubicBezTo>
                    <a:pt x="2052" y="4161"/>
                    <a:pt x="2060" y="4114"/>
                    <a:pt x="2076" y="4074"/>
                  </a:cubicBezTo>
                  <a:cubicBezTo>
                    <a:pt x="2123" y="4035"/>
                    <a:pt x="2178" y="3987"/>
                    <a:pt x="2218" y="3940"/>
                  </a:cubicBezTo>
                  <a:close/>
                  <a:moveTo>
                    <a:pt x="2653" y="1"/>
                  </a:moveTo>
                  <a:cubicBezTo>
                    <a:pt x="2533" y="1"/>
                    <a:pt x="2412" y="84"/>
                    <a:pt x="2424" y="250"/>
                  </a:cubicBezTo>
                  <a:lnTo>
                    <a:pt x="2424" y="591"/>
                  </a:lnTo>
                  <a:cubicBezTo>
                    <a:pt x="2202" y="694"/>
                    <a:pt x="2044" y="899"/>
                    <a:pt x="2004" y="1137"/>
                  </a:cubicBezTo>
                  <a:cubicBezTo>
                    <a:pt x="1759" y="1137"/>
                    <a:pt x="1521" y="1232"/>
                    <a:pt x="1339" y="1390"/>
                  </a:cubicBezTo>
                  <a:lnTo>
                    <a:pt x="1260" y="1311"/>
                  </a:lnTo>
                  <a:lnTo>
                    <a:pt x="1260" y="939"/>
                  </a:lnTo>
                  <a:cubicBezTo>
                    <a:pt x="1252" y="797"/>
                    <a:pt x="1141" y="725"/>
                    <a:pt x="1030" y="725"/>
                  </a:cubicBezTo>
                  <a:cubicBezTo>
                    <a:pt x="920" y="725"/>
                    <a:pt x="809" y="797"/>
                    <a:pt x="801" y="939"/>
                  </a:cubicBezTo>
                  <a:lnTo>
                    <a:pt x="801" y="1177"/>
                  </a:lnTo>
                  <a:lnTo>
                    <a:pt x="563" y="1177"/>
                  </a:lnTo>
                  <a:cubicBezTo>
                    <a:pt x="278" y="1192"/>
                    <a:pt x="278" y="1620"/>
                    <a:pt x="563" y="1636"/>
                  </a:cubicBezTo>
                  <a:lnTo>
                    <a:pt x="935" y="1636"/>
                  </a:lnTo>
                  <a:lnTo>
                    <a:pt x="1054" y="1762"/>
                  </a:lnTo>
                  <a:cubicBezTo>
                    <a:pt x="951" y="1992"/>
                    <a:pt x="935" y="2261"/>
                    <a:pt x="1015" y="2499"/>
                  </a:cubicBezTo>
                  <a:cubicBezTo>
                    <a:pt x="983" y="2522"/>
                    <a:pt x="951" y="2546"/>
                    <a:pt x="920" y="2570"/>
                  </a:cubicBezTo>
                  <a:lnTo>
                    <a:pt x="326" y="2570"/>
                  </a:lnTo>
                  <a:cubicBezTo>
                    <a:pt x="318" y="2569"/>
                    <a:pt x="311" y="2569"/>
                    <a:pt x="304" y="2569"/>
                  </a:cubicBezTo>
                  <a:cubicBezTo>
                    <a:pt x="1" y="2569"/>
                    <a:pt x="1" y="3030"/>
                    <a:pt x="304" y="3030"/>
                  </a:cubicBezTo>
                  <a:cubicBezTo>
                    <a:pt x="311" y="3030"/>
                    <a:pt x="318" y="3030"/>
                    <a:pt x="326" y="3029"/>
                  </a:cubicBezTo>
                  <a:lnTo>
                    <a:pt x="595" y="3029"/>
                  </a:lnTo>
                  <a:cubicBezTo>
                    <a:pt x="492" y="3354"/>
                    <a:pt x="571" y="3710"/>
                    <a:pt x="809" y="3955"/>
                  </a:cubicBezTo>
                  <a:lnTo>
                    <a:pt x="555" y="3955"/>
                  </a:lnTo>
                  <a:cubicBezTo>
                    <a:pt x="247" y="3955"/>
                    <a:pt x="247" y="4422"/>
                    <a:pt x="555" y="4422"/>
                  </a:cubicBezTo>
                  <a:lnTo>
                    <a:pt x="793" y="4422"/>
                  </a:lnTo>
                  <a:lnTo>
                    <a:pt x="793" y="4652"/>
                  </a:lnTo>
                  <a:cubicBezTo>
                    <a:pt x="801" y="4798"/>
                    <a:pt x="912" y="4872"/>
                    <a:pt x="1023" y="4872"/>
                  </a:cubicBezTo>
                  <a:cubicBezTo>
                    <a:pt x="1133" y="4872"/>
                    <a:pt x="1244" y="4798"/>
                    <a:pt x="1252" y="4652"/>
                  </a:cubicBezTo>
                  <a:lnTo>
                    <a:pt x="1252" y="4288"/>
                  </a:lnTo>
                  <a:lnTo>
                    <a:pt x="1300" y="4240"/>
                  </a:lnTo>
                  <a:cubicBezTo>
                    <a:pt x="1363" y="4256"/>
                    <a:pt x="1434" y="4256"/>
                    <a:pt x="1498" y="4256"/>
                  </a:cubicBezTo>
                  <a:lnTo>
                    <a:pt x="1585" y="4256"/>
                  </a:lnTo>
                  <a:cubicBezTo>
                    <a:pt x="1608" y="4700"/>
                    <a:pt x="1973" y="5048"/>
                    <a:pt x="2416" y="5056"/>
                  </a:cubicBezTo>
                  <a:lnTo>
                    <a:pt x="2416" y="5357"/>
                  </a:lnTo>
                  <a:cubicBezTo>
                    <a:pt x="2404" y="5523"/>
                    <a:pt x="2525" y="5606"/>
                    <a:pt x="2647" y="5606"/>
                  </a:cubicBezTo>
                  <a:cubicBezTo>
                    <a:pt x="2768" y="5606"/>
                    <a:pt x="2891" y="5523"/>
                    <a:pt x="2883" y="5357"/>
                  </a:cubicBezTo>
                  <a:lnTo>
                    <a:pt x="2883" y="4929"/>
                  </a:lnTo>
                  <a:cubicBezTo>
                    <a:pt x="2923" y="4905"/>
                    <a:pt x="2962" y="4874"/>
                    <a:pt x="3002" y="4842"/>
                  </a:cubicBezTo>
                  <a:cubicBezTo>
                    <a:pt x="3073" y="4779"/>
                    <a:pt x="3144" y="4692"/>
                    <a:pt x="3192" y="4605"/>
                  </a:cubicBezTo>
                  <a:cubicBezTo>
                    <a:pt x="3306" y="4650"/>
                    <a:pt x="3427" y="4673"/>
                    <a:pt x="3547" y="4673"/>
                  </a:cubicBezTo>
                  <a:cubicBezTo>
                    <a:pt x="3719" y="4673"/>
                    <a:pt x="3890" y="4626"/>
                    <a:pt x="4039" y="4533"/>
                  </a:cubicBezTo>
                  <a:lnTo>
                    <a:pt x="4039" y="4660"/>
                  </a:lnTo>
                  <a:cubicBezTo>
                    <a:pt x="4047" y="4806"/>
                    <a:pt x="4158" y="4880"/>
                    <a:pt x="4269" y="4880"/>
                  </a:cubicBezTo>
                  <a:cubicBezTo>
                    <a:pt x="4381" y="4880"/>
                    <a:pt x="4494" y="4806"/>
                    <a:pt x="4506" y="4660"/>
                  </a:cubicBezTo>
                  <a:lnTo>
                    <a:pt x="4506" y="4430"/>
                  </a:lnTo>
                  <a:lnTo>
                    <a:pt x="4736" y="4430"/>
                  </a:lnTo>
                  <a:cubicBezTo>
                    <a:pt x="5028" y="4407"/>
                    <a:pt x="5028" y="3987"/>
                    <a:pt x="4736" y="3963"/>
                  </a:cubicBezTo>
                  <a:lnTo>
                    <a:pt x="4458" y="3963"/>
                  </a:lnTo>
                  <a:cubicBezTo>
                    <a:pt x="4538" y="3686"/>
                    <a:pt x="4482" y="3385"/>
                    <a:pt x="4308" y="3164"/>
                  </a:cubicBezTo>
                  <a:cubicBezTo>
                    <a:pt x="4348" y="3124"/>
                    <a:pt x="4387" y="3084"/>
                    <a:pt x="4427" y="3037"/>
                  </a:cubicBezTo>
                  <a:lnTo>
                    <a:pt x="4965" y="3037"/>
                  </a:lnTo>
                  <a:cubicBezTo>
                    <a:pt x="4973" y="3038"/>
                    <a:pt x="4980" y="3038"/>
                    <a:pt x="4987" y="3038"/>
                  </a:cubicBezTo>
                  <a:cubicBezTo>
                    <a:pt x="5293" y="3038"/>
                    <a:pt x="5290" y="2570"/>
                    <a:pt x="4980" y="2570"/>
                  </a:cubicBezTo>
                  <a:cubicBezTo>
                    <a:pt x="4975" y="2570"/>
                    <a:pt x="4970" y="2570"/>
                    <a:pt x="4965" y="2570"/>
                  </a:cubicBezTo>
                  <a:lnTo>
                    <a:pt x="4664" y="2570"/>
                  </a:lnTo>
                  <a:cubicBezTo>
                    <a:pt x="4751" y="2253"/>
                    <a:pt x="4688" y="1913"/>
                    <a:pt x="4498" y="1644"/>
                  </a:cubicBezTo>
                  <a:lnTo>
                    <a:pt x="4736" y="1644"/>
                  </a:lnTo>
                  <a:cubicBezTo>
                    <a:pt x="4862" y="1644"/>
                    <a:pt x="4965" y="1541"/>
                    <a:pt x="4965" y="1414"/>
                  </a:cubicBezTo>
                  <a:lnTo>
                    <a:pt x="4981" y="1406"/>
                  </a:lnTo>
                  <a:cubicBezTo>
                    <a:pt x="4981" y="1279"/>
                    <a:pt x="4870" y="1177"/>
                    <a:pt x="4743" y="1177"/>
                  </a:cubicBezTo>
                  <a:lnTo>
                    <a:pt x="4514" y="1177"/>
                  </a:lnTo>
                  <a:lnTo>
                    <a:pt x="4514" y="939"/>
                  </a:lnTo>
                  <a:cubicBezTo>
                    <a:pt x="4502" y="797"/>
                    <a:pt x="4391" y="725"/>
                    <a:pt x="4280" y="725"/>
                  </a:cubicBezTo>
                  <a:cubicBezTo>
                    <a:pt x="4170" y="725"/>
                    <a:pt x="4059" y="797"/>
                    <a:pt x="4047" y="939"/>
                  </a:cubicBezTo>
                  <a:lnTo>
                    <a:pt x="4047" y="1248"/>
                  </a:lnTo>
                  <a:cubicBezTo>
                    <a:pt x="3896" y="1177"/>
                    <a:pt x="3722" y="1137"/>
                    <a:pt x="3556" y="1137"/>
                  </a:cubicBezTo>
                  <a:cubicBezTo>
                    <a:pt x="3524" y="1137"/>
                    <a:pt x="3493" y="1137"/>
                    <a:pt x="3469" y="1145"/>
                  </a:cubicBezTo>
                  <a:cubicBezTo>
                    <a:pt x="3413" y="836"/>
                    <a:pt x="3184" y="599"/>
                    <a:pt x="2883" y="535"/>
                  </a:cubicBezTo>
                  <a:lnTo>
                    <a:pt x="2883" y="250"/>
                  </a:lnTo>
                  <a:cubicBezTo>
                    <a:pt x="2895" y="84"/>
                    <a:pt x="2774" y="1"/>
                    <a:pt x="26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32"/>
            <p:cNvSpPr/>
            <p:nvPr/>
          </p:nvSpPr>
          <p:spPr>
            <a:xfrm>
              <a:off x="4055931" y="2019651"/>
              <a:ext cx="406579" cy="396479"/>
            </a:xfrm>
            <a:custGeom>
              <a:rect b="b" l="l" r="r" t="t"/>
              <a:pathLst>
                <a:path extrusionOk="0" h="13936" w="14291">
                  <a:moveTo>
                    <a:pt x="9698" y="476"/>
                  </a:moveTo>
                  <a:cubicBezTo>
                    <a:pt x="9722" y="975"/>
                    <a:pt x="9880" y="1466"/>
                    <a:pt x="10158" y="1893"/>
                  </a:cubicBezTo>
                  <a:cubicBezTo>
                    <a:pt x="10252" y="2020"/>
                    <a:pt x="10395" y="2082"/>
                    <a:pt x="10537" y="2082"/>
                  </a:cubicBezTo>
                  <a:cubicBezTo>
                    <a:pt x="10703" y="2082"/>
                    <a:pt x="10868" y="1997"/>
                    <a:pt x="10949" y="1830"/>
                  </a:cubicBezTo>
                  <a:cubicBezTo>
                    <a:pt x="11068" y="1529"/>
                    <a:pt x="11298" y="1291"/>
                    <a:pt x="11583" y="1157"/>
                  </a:cubicBezTo>
                  <a:cubicBezTo>
                    <a:pt x="11709" y="1108"/>
                    <a:pt x="11840" y="1084"/>
                    <a:pt x="11970" y="1084"/>
                  </a:cubicBezTo>
                  <a:cubicBezTo>
                    <a:pt x="12200" y="1084"/>
                    <a:pt x="12425" y="1158"/>
                    <a:pt x="12612" y="1299"/>
                  </a:cubicBezTo>
                  <a:cubicBezTo>
                    <a:pt x="13198" y="1695"/>
                    <a:pt x="13815" y="2724"/>
                    <a:pt x="13815" y="4418"/>
                  </a:cubicBezTo>
                  <a:cubicBezTo>
                    <a:pt x="13815" y="5168"/>
                    <a:pt x="13650" y="5902"/>
                    <a:pt x="13327" y="6573"/>
                  </a:cubicBezTo>
                  <a:lnTo>
                    <a:pt x="13327" y="6573"/>
                  </a:lnTo>
                  <a:lnTo>
                    <a:pt x="13293" y="6524"/>
                  </a:lnTo>
                  <a:cubicBezTo>
                    <a:pt x="12897" y="5972"/>
                    <a:pt x="12283" y="5687"/>
                    <a:pt x="11665" y="5687"/>
                  </a:cubicBezTo>
                  <a:cubicBezTo>
                    <a:pt x="11159" y="5687"/>
                    <a:pt x="10648" y="5879"/>
                    <a:pt x="10253" y="6271"/>
                  </a:cubicBezTo>
                  <a:lnTo>
                    <a:pt x="9873" y="6651"/>
                  </a:lnTo>
                  <a:cubicBezTo>
                    <a:pt x="9778" y="6738"/>
                    <a:pt x="9683" y="6817"/>
                    <a:pt x="9572" y="6881"/>
                  </a:cubicBezTo>
                  <a:lnTo>
                    <a:pt x="9160" y="7134"/>
                  </a:lnTo>
                  <a:cubicBezTo>
                    <a:pt x="8748" y="7379"/>
                    <a:pt x="8440" y="7759"/>
                    <a:pt x="8289" y="8211"/>
                  </a:cubicBezTo>
                  <a:lnTo>
                    <a:pt x="8099" y="8789"/>
                  </a:lnTo>
                  <a:cubicBezTo>
                    <a:pt x="7783" y="8654"/>
                    <a:pt x="7490" y="8480"/>
                    <a:pt x="7228" y="8258"/>
                  </a:cubicBezTo>
                  <a:cubicBezTo>
                    <a:pt x="6730" y="7466"/>
                    <a:pt x="5962" y="6889"/>
                    <a:pt x="5067" y="6643"/>
                  </a:cubicBezTo>
                  <a:cubicBezTo>
                    <a:pt x="5138" y="6516"/>
                    <a:pt x="5225" y="6390"/>
                    <a:pt x="5320" y="6279"/>
                  </a:cubicBezTo>
                  <a:cubicBezTo>
                    <a:pt x="5566" y="5986"/>
                    <a:pt x="5708" y="5606"/>
                    <a:pt x="5700" y="5218"/>
                  </a:cubicBezTo>
                  <a:lnTo>
                    <a:pt x="5700" y="3833"/>
                  </a:lnTo>
                  <a:lnTo>
                    <a:pt x="6167" y="3833"/>
                  </a:lnTo>
                  <a:lnTo>
                    <a:pt x="6167" y="4031"/>
                  </a:lnTo>
                  <a:cubicBezTo>
                    <a:pt x="6167" y="4798"/>
                    <a:pt x="6183" y="5551"/>
                    <a:pt x="6357" y="5836"/>
                  </a:cubicBezTo>
                  <a:cubicBezTo>
                    <a:pt x="6547" y="6144"/>
                    <a:pt x="6832" y="6382"/>
                    <a:pt x="7173" y="6516"/>
                  </a:cubicBezTo>
                  <a:cubicBezTo>
                    <a:pt x="7432" y="6619"/>
                    <a:pt x="7706" y="6670"/>
                    <a:pt x="7979" y="6670"/>
                  </a:cubicBezTo>
                  <a:cubicBezTo>
                    <a:pt x="8314" y="6670"/>
                    <a:pt x="8649" y="6594"/>
                    <a:pt x="8954" y="6445"/>
                  </a:cubicBezTo>
                  <a:cubicBezTo>
                    <a:pt x="9485" y="6200"/>
                    <a:pt x="9880" y="5748"/>
                    <a:pt x="10055" y="5186"/>
                  </a:cubicBezTo>
                  <a:cubicBezTo>
                    <a:pt x="10158" y="4854"/>
                    <a:pt x="10165" y="4506"/>
                    <a:pt x="10086" y="4165"/>
                  </a:cubicBezTo>
                  <a:cubicBezTo>
                    <a:pt x="9975" y="3777"/>
                    <a:pt x="9809" y="3405"/>
                    <a:pt x="9595" y="3057"/>
                  </a:cubicBezTo>
                  <a:cubicBezTo>
                    <a:pt x="9485" y="2843"/>
                    <a:pt x="9382" y="2653"/>
                    <a:pt x="9303" y="2471"/>
                  </a:cubicBezTo>
                  <a:cubicBezTo>
                    <a:pt x="9041" y="1838"/>
                    <a:pt x="8915" y="1157"/>
                    <a:pt x="8938" y="476"/>
                  </a:cubicBezTo>
                  <a:close/>
                  <a:moveTo>
                    <a:pt x="11669" y="6154"/>
                  </a:moveTo>
                  <a:cubicBezTo>
                    <a:pt x="12147" y="6154"/>
                    <a:pt x="12620" y="6374"/>
                    <a:pt x="12921" y="6801"/>
                  </a:cubicBezTo>
                  <a:lnTo>
                    <a:pt x="13087" y="7039"/>
                  </a:lnTo>
                  <a:cubicBezTo>
                    <a:pt x="12406" y="8155"/>
                    <a:pt x="11321" y="8947"/>
                    <a:pt x="10094" y="9066"/>
                  </a:cubicBezTo>
                  <a:lnTo>
                    <a:pt x="10094" y="9058"/>
                  </a:lnTo>
                  <a:cubicBezTo>
                    <a:pt x="9931" y="9077"/>
                    <a:pt x="9769" y="9087"/>
                    <a:pt x="9607" y="9087"/>
                  </a:cubicBezTo>
                  <a:cubicBezTo>
                    <a:pt x="9248" y="9087"/>
                    <a:pt x="8891" y="9040"/>
                    <a:pt x="8543" y="8947"/>
                  </a:cubicBezTo>
                  <a:lnTo>
                    <a:pt x="8740" y="8361"/>
                  </a:lnTo>
                  <a:cubicBezTo>
                    <a:pt x="8851" y="8013"/>
                    <a:pt x="9089" y="7720"/>
                    <a:pt x="9405" y="7530"/>
                  </a:cubicBezTo>
                  <a:lnTo>
                    <a:pt x="9817" y="7284"/>
                  </a:lnTo>
                  <a:cubicBezTo>
                    <a:pt x="9960" y="7197"/>
                    <a:pt x="10086" y="7094"/>
                    <a:pt x="10205" y="6984"/>
                  </a:cubicBezTo>
                  <a:lnTo>
                    <a:pt x="10585" y="6604"/>
                  </a:lnTo>
                  <a:cubicBezTo>
                    <a:pt x="10888" y="6301"/>
                    <a:pt x="11280" y="6154"/>
                    <a:pt x="11669" y="6154"/>
                  </a:cubicBezTo>
                  <a:close/>
                  <a:moveTo>
                    <a:pt x="4086" y="6969"/>
                  </a:moveTo>
                  <a:cubicBezTo>
                    <a:pt x="4502" y="6969"/>
                    <a:pt x="4921" y="7049"/>
                    <a:pt x="5320" y="7213"/>
                  </a:cubicBezTo>
                  <a:cubicBezTo>
                    <a:pt x="6540" y="7720"/>
                    <a:pt x="7331" y="8907"/>
                    <a:pt x="7331" y="10221"/>
                  </a:cubicBezTo>
                  <a:cubicBezTo>
                    <a:pt x="7331" y="12011"/>
                    <a:pt x="5875" y="13467"/>
                    <a:pt x="4077" y="13467"/>
                  </a:cubicBezTo>
                  <a:cubicBezTo>
                    <a:pt x="2771" y="13467"/>
                    <a:pt x="1584" y="12676"/>
                    <a:pt x="1077" y="11464"/>
                  </a:cubicBezTo>
                  <a:cubicBezTo>
                    <a:pt x="578" y="10245"/>
                    <a:pt x="855" y="8852"/>
                    <a:pt x="1782" y="7926"/>
                  </a:cubicBezTo>
                  <a:cubicBezTo>
                    <a:pt x="2408" y="7299"/>
                    <a:pt x="3240" y="6969"/>
                    <a:pt x="4086" y="6969"/>
                  </a:cubicBezTo>
                  <a:close/>
                  <a:moveTo>
                    <a:pt x="8946" y="1"/>
                  </a:moveTo>
                  <a:cubicBezTo>
                    <a:pt x="8820" y="1"/>
                    <a:pt x="8701" y="48"/>
                    <a:pt x="8614" y="143"/>
                  </a:cubicBezTo>
                  <a:cubicBezTo>
                    <a:pt x="8527" y="230"/>
                    <a:pt x="8479" y="349"/>
                    <a:pt x="8479" y="476"/>
                  </a:cubicBezTo>
                  <a:cubicBezTo>
                    <a:pt x="8463" y="1220"/>
                    <a:pt x="8606" y="1956"/>
                    <a:pt x="8883" y="2645"/>
                  </a:cubicBezTo>
                  <a:cubicBezTo>
                    <a:pt x="8970" y="2843"/>
                    <a:pt x="9081" y="3049"/>
                    <a:pt x="9200" y="3263"/>
                  </a:cubicBezTo>
                  <a:cubicBezTo>
                    <a:pt x="9390" y="3579"/>
                    <a:pt x="9532" y="3912"/>
                    <a:pt x="9643" y="4260"/>
                  </a:cubicBezTo>
                  <a:cubicBezTo>
                    <a:pt x="9698" y="4521"/>
                    <a:pt x="9690" y="4791"/>
                    <a:pt x="9619" y="5052"/>
                  </a:cubicBezTo>
                  <a:cubicBezTo>
                    <a:pt x="9485" y="5479"/>
                    <a:pt x="9176" y="5836"/>
                    <a:pt x="8764" y="6018"/>
                  </a:cubicBezTo>
                  <a:cubicBezTo>
                    <a:pt x="8519" y="6140"/>
                    <a:pt x="8251" y="6203"/>
                    <a:pt x="7985" y="6203"/>
                  </a:cubicBezTo>
                  <a:cubicBezTo>
                    <a:pt x="7770" y="6203"/>
                    <a:pt x="7556" y="6162"/>
                    <a:pt x="7355" y="6081"/>
                  </a:cubicBezTo>
                  <a:cubicBezTo>
                    <a:pt x="7110" y="5986"/>
                    <a:pt x="6896" y="5812"/>
                    <a:pt x="6761" y="5590"/>
                  </a:cubicBezTo>
                  <a:cubicBezTo>
                    <a:pt x="6698" y="5487"/>
                    <a:pt x="6627" y="5139"/>
                    <a:pt x="6635" y="4023"/>
                  </a:cubicBezTo>
                  <a:lnTo>
                    <a:pt x="6635" y="3825"/>
                  </a:lnTo>
                  <a:cubicBezTo>
                    <a:pt x="6635" y="3571"/>
                    <a:pt x="6429" y="3358"/>
                    <a:pt x="6167" y="3358"/>
                  </a:cubicBezTo>
                  <a:lnTo>
                    <a:pt x="5708" y="3358"/>
                  </a:lnTo>
                  <a:cubicBezTo>
                    <a:pt x="5447" y="3358"/>
                    <a:pt x="5241" y="3571"/>
                    <a:pt x="5241" y="3825"/>
                  </a:cubicBezTo>
                  <a:lnTo>
                    <a:pt x="5241" y="5210"/>
                  </a:lnTo>
                  <a:cubicBezTo>
                    <a:pt x="5241" y="5487"/>
                    <a:pt x="5146" y="5756"/>
                    <a:pt x="4972" y="5970"/>
                  </a:cubicBezTo>
                  <a:cubicBezTo>
                    <a:pt x="4822" y="6144"/>
                    <a:pt x="4695" y="6334"/>
                    <a:pt x="4592" y="6540"/>
                  </a:cubicBezTo>
                  <a:cubicBezTo>
                    <a:pt x="4419" y="6516"/>
                    <a:pt x="4246" y="6504"/>
                    <a:pt x="4075" y="6504"/>
                  </a:cubicBezTo>
                  <a:cubicBezTo>
                    <a:pt x="2619" y="6504"/>
                    <a:pt x="1275" y="7356"/>
                    <a:pt x="673" y="8709"/>
                  </a:cubicBezTo>
                  <a:cubicBezTo>
                    <a:pt x="0" y="10229"/>
                    <a:pt x="420" y="12011"/>
                    <a:pt x="1687" y="13072"/>
                  </a:cubicBezTo>
                  <a:cubicBezTo>
                    <a:pt x="2374" y="13644"/>
                    <a:pt x="3224" y="13935"/>
                    <a:pt x="4075" y="13935"/>
                  </a:cubicBezTo>
                  <a:cubicBezTo>
                    <a:pt x="4801" y="13935"/>
                    <a:pt x="5529" y="13723"/>
                    <a:pt x="6160" y="13293"/>
                  </a:cubicBezTo>
                  <a:cubicBezTo>
                    <a:pt x="7537" y="12367"/>
                    <a:pt x="8123" y="10641"/>
                    <a:pt x="7608" y="9058"/>
                  </a:cubicBezTo>
                  <a:lnTo>
                    <a:pt x="7608" y="9058"/>
                  </a:lnTo>
                  <a:cubicBezTo>
                    <a:pt x="8204" y="9375"/>
                    <a:pt x="8868" y="9541"/>
                    <a:pt x="9541" y="9541"/>
                  </a:cubicBezTo>
                  <a:cubicBezTo>
                    <a:pt x="9556" y="9541"/>
                    <a:pt x="9572" y="9541"/>
                    <a:pt x="9588" y="9541"/>
                  </a:cubicBezTo>
                  <a:cubicBezTo>
                    <a:pt x="9770" y="9541"/>
                    <a:pt x="9952" y="9533"/>
                    <a:pt x="10134" y="9517"/>
                  </a:cubicBezTo>
                  <a:cubicBezTo>
                    <a:pt x="11551" y="9374"/>
                    <a:pt x="12810" y="8440"/>
                    <a:pt x="13554" y="7142"/>
                  </a:cubicBezTo>
                  <a:cubicBezTo>
                    <a:pt x="13554" y="7134"/>
                    <a:pt x="13562" y="7126"/>
                    <a:pt x="13562" y="7126"/>
                  </a:cubicBezTo>
                  <a:cubicBezTo>
                    <a:pt x="14037" y="6303"/>
                    <a:pt x="14290" y="5368"/>
                    <a:pt x="14290" y="4418"/>
                  </a:cubicBezTo>
                  <a:cubicBezTo>
                    <a:pt x="14290" y="2819"/>
                    <a:pt x="13760" y="1513"/>
                    <a:pt x="12881" y="911"/>
                  </a:cubicBezTo>
                  <a:lnTo>
                    <a:pt x="12881" y="919"/>
                  </a:lnTo>
                  <a:cubicBezTo>
                    <a:pt x="12616" y="719"/>
                    <a:pt x="12297" y="617"/>
                    <a:pt x="11976" y="617"/>
                  </a:cubicBezTo>
                  <a:cubicBezTo>
                    <a:pt x="11789" y="617"/>
                    <a:pt x="11602" y="651"/>
                    <a:pt x="11424" y="721"/>
                  </a:cubicBezTo>
                  <a:cubicBezTo>
                    <a:pt x="11028" y="895"/>
                    <a:pt x="10712" y="1220"/>
                    <a:pt x="10545" y="1616"/>
                  </a:cubicBezTo>
                  <a:cubicBezTo>
                    <a:pt x="10316" y="1260"/>
                    <a:pt x="10189" y="848"/>
                    <a:pt x="10173" y="428"/>
                  </a:cubicBezTo>
                  <a:cubicBezTo>
                    <a:pt x="10158" y="183"/>
                    <a:pt x="9952" y="1"/>
                    <a:pt x="97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32"/>
            <p:cNvSpPr/>
            <p:nvPr/>
          </p:nvSpPr>
          <p:spPr>
            <a:xfrm>
              <a:off x="4393536" y="2062894"/>
              <a:ext cx="42590" cy="90585"/>
            </a:xfrm>
            <a:custGeom>
              <a:rect b="b" l="l" r="r" t="t"/>
              <a:pathLst>
                <a:path extrusionOk="0" h="3184" w="1497">
                  <a:moveTo>
                    <a:pt x="523" y="183"/>
                  </a:moveTo>
                  <a:cubicBezTo>
                    <a:pt x="270" y="1"/>
                    <a:pt x="1" y="381"/>
                    <a:pt x="254" y="555"/>
                  </a:cubicBezTo>
                  <a:cubicBezTo>
                    <a:pt x="539" y="761"/>
                    <a:pt x="1030" y="1489"/>
                    <a:pt x="1030" y="2898"/>
                  </a:cubicBezTo>
                  <a:cubicBezTo>
                    <a:pt x="1054" y="3183"/>
                    <a:pt x="1473" y="3183"/>
                    <a:pt x="1497" y="2898"/>
                  </a:cubicBezTo>
                  <a:cubicBezTo>
                    <a:pt x="1497" y="1402"/>
                    <a:pt x="974" y="500"/>
                    <a:pt x="523" y="183"/>
                  </a:cubicBezTo>
                  <a:close/>
                  <a:moveTo>
                    <a:pt x="523" y="18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32"/>
            <p:cNvSpPr/>
            <p:nvPr/>
          </p:nvSpPr>
          <p:spPr>
            <a:xfrm>
              <a:off x="4394218" y="2217856"/>
              <a:ext cx="15562" cy="15562"/>
            </a:xfrm>
            <a:custGeom>
              <a:rect b="b" l="l" r="r" t="t"/>
              <a:pathLst>
                <a:path extrusionOk="0" h="547" w="547">
                  <a:moveTo>
                    <a:pt x="547" y="238"/>
                  </a:moveTo>
                  <a:cubicBezTo>
                    <a:pt x="547" y="444"/>
                    <a:pt x="293" y="547"/>
                    <a:pt x="143" y="397"/>
                  </a:cubicBezTo>
                  <a:cubicBezTo>
                    <a:pt x="0" y="254"/>
                    <a:pt x="103" y="1"/>
                    <a:pt x="309" y="1"/>
                  </a:cubicBezTo>
                  <a:cubicBezTo>
                    <a:pt x="444" y="1"/>
                    <a:pt x="547" y="104"/>
                    <a:pt x="547" y="238"/>
                  </a:cubicBezTo>
                  <a:close/>
                  <a:moveTo>
                    <a:pt x="547"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32"/>
            <p:cNvSpPr/>
            <p:nvPr/>
          </p:nvSpPr>
          <p:spPr>
            <a:xfrm>
              <a:off x="4374389" y="2231142"/>
              <a:ext cx="15562" cy="15591"/>
            </a:xfrm>
            <a:custGeom>
              <a:rect b="b" l="l" r="r" t="t"/>
              <a:pathLst>
                <a:path extrusionOk="0" h="548" w="547">
                  <a:moveTo>
                    <a:pt x="547" y="230"/>
                  </a:moveTo>
                  <a:cubicBezTo>
                    <a:pt x="547" y="436"/>
                    <a:pt x="294" y="547"/>
                    <a:pt x="151" y="397"/>
                  </a:cubicBezTo>
                  <a:cubicBezTo>
                    <a:pt x="1" y="254"/>
                    <a:pt x="104" y="1"/>
                    <a:pt x="309" y="1"/>
                  </a:cubicBezTo>
                  <a:cubicBezTo>
                    <a:pt x="444" y="1"/>
                    <a:pt x="547" y="104"/>
                    <a:pt x="547" y="230"/>
                  </a:cubicBezTo>
                  <a:close/>
                  <a:moveTo>
                    <a:pt x="547"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32"/>
            <p:cNvSpPr/>
            <p:nvPr/>
          </p:nvSpPr>
          <p:spPr>
            <a:xfrm>
              <a:off x="4348046" y="2244428"/>
              <a:ext cx="15562" cy="15363"/>
            </a:xfrm>
            <a:custGeom>
              <a:rect b="b" l="l" r="r" t="t"/>
              <a:pathLst>
                <a:path extrusionOk="0" h="540" w="547">
                  <a:moveTo>
                    <a:pt x="547" y="230"/>
                  </a:moveTo>
                  <a:cubicBezTo>
                    <a:pt x="547" y="436"/>
                    <a:pt x="293" y="539"/>
                    <a:pt x="143" y="397"/>
                  </a:cubicBezTo>
                  <a:cubicBezTo>
                    <a:pt x="0" y="246"/>
                    <a:pt x="103" y="1"/>
                    <a:pt x="309" y="1"/>
                  </a:cubicBezTo>
                  <a:cubicBezTo>
                    <a:pt x="436" y="1"/>
                    <a:pt x="547" y="104"/>
                    <a:pt x="547" y="230"/>
                  </a:cubicBezTo>
                  <a:close/>
                  <a:moveTo>
                    <a:pt x="547"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32"/>
            <p:cNvSpPr/>
            <p:nvPr/>
          </p:nvSpPr>
          <p:spPr>
            <a:xfrm>
              <a:off x="4328217" y="2237685"/>
              <a:ext cx="15562" cy="15562"/>
            </a:xfrm>
            <a:custGeom>
              <a:rect b="b" l="l" r="r" t="t"/>
              <a:pathLst>
                <a:path extrusionOk="0" h="547" w="547">
                  <a:moveTo>
                    <a:pt x="547" y="238"/>
                  </a:moveTo>
                  <a:cubicBezTo>
                    <a:pt x="547" y="444"/>
                    <a:pt x="294" y="547"/>
                    <a:pt x="143" y="396"/>
                  </a:cubicBezTo>
                  <a:cubicBezTo>
                    <a:pt x="1" y="254"/>
                    <a:pt x="104" y="0"/>
                    <a:pt x="309" y="0"/>
                  </a:cubicBezTo>
                  <a:cubicBezTo>
                    <a:pt x="436" y="0"/>
                    <a:pt x="539" y="103"/>
                    <a:pt x="547" y="238"/>
                  </a:cubicBezTo>
                  <a:close/>
                  <a:moveTo>
                    <a:pt x="547"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32"/>
            <p:cNvSpPr/>
            <p:nvPr/>
          </p:nvSpPr>
          <p:spPr>
            <a:xfrm>
              <a:off x="4314931" y="2257514"/>
              <a:ext cx="15562" cy="15562"/>
            </a:xfrm>
            <a:custGeom>
              <a:rect b="b" l="l" r="r" t="t"/>
              <a:pathLst>
                <a:path extrusionOk="0" h="547" w="547">
                  <a:moveTo>
                    <a:pt x="547" y="238"/>
                  </a:moveTo>
                  <a:cubicBezTo>
                    <a:pt x="547" y="443"/>
                    <a:pt x="294" y="546"/>
                    <a:pt x="151" y="396"/>
                  </a:cubicBezTo>
                  <a:cubicBezTo>
                    <a:pt x="1" y="253"/>
                    <a:pt x="104" y="0"/>
                    <a:pt x="317" y="0"/>
                  </a:cubicBezTo>
                  <a:cubicBezTo>
                    <a:pt x="444" y="0"/>
                    <a:pt x="547" y="103"/>
                    <a:pt x="547" y="238"/>
                  </a:cubicBezTo>
                  <a:close/>
                  <a:moveTo>
                    <a:pt x="547"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32"/>
            <p:cNvSpPr/>
            <p:nvPr/>
          </p:nvSpPr>
          <p:spPr>
            <a:xfrm>
              <a:off x="4354560" y="2224627"/>
              <a:ext cx="15591" cy="15335"/>
            </a:xfrm>
            <a:custGeom>
              <a:rect b="b" l="l" r="r" t="t"/>
              <a:pathLst>
                <a:path extrusionOk="0" h="539" w="548">
                  <a:moveTo>
                    <a:pt x="547" y="230"/>
                  </a:moveTo>
                  <a:cubicBezTo>
                    <a:pt x="547" y="436"/>
                    <a:pt x="294" y="539"/>
                    <a:pt x="151" y="396"/>
                  </a:cubicBezTo>
                  <a:cubicBezTo>
                    <a:pt x="1" y="246"/>
                    <a:pt x="104" y="0"/>
                    <a:pt x="318" y="0"/>
                  </a:cubicBezTo>
                  <a:cubicBezTo>
                    <a:pt x="444" y="0"/>
                    <a:pt x="547" y="103"/>
                    <a:pt x="547" y="230"/>
                  </a:cubicBezTo>
                  <a:close/>
                  <a:moveTo>
                    <a:pt x="547"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32"/>
            <p:cNvSpPr/>
            <p:nvPr/>
          </p:nvSpPr>
          <p:spPr>
            <a:xfrm>
              <a:off x="4374389" y="2204798"/>
              <a:ext cx="15562" cy="15335"/>
            </a:xfrm>
            <a:custGeom>
              <a:rect b="b" l="l" r="r" t="t"/>
              <a:pathLst>
                <a:path extrusionOk="0" h="539" w="547">
                  <a:moveTo>
                    <a:pt x="547" y="230"/>
                  </a:moveTo>
                  <a:cubicBezTo>
                    <a:pt x="547" y="436"/>
                    <a:pt x="294" y="539"/>
                    <a:pt x="151" y="396"/>
                  </a:cubicBezTo>
                  <a:cubicBezTo>
                    <a:pt x="1" y="246"/>
                    <a:pt x="104" y="1"/>
                    <a:pt x="309" y="1"/>
                  </a:cubicBezTo>
                  <a:cubicBezTo>
                    <a:pt x="444" y="1"/>
                    <a:pt x="547" y="103"/>
                    <a:pt x="547" y="230"/>
                  </a:cubicBezTo>
                  <a:close/>
                  <a:moveTo>
                    <a:pt x="547"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9" name="Google Shape;1439;p32"/>
          <p:cNvGrpSpPr/>
          <p:nvPr/>
        </p:nvGrpSpPr>
        <p:grpSpPr>
          <a:xfrm>
            <a:off x="4730030" y="2019878"/>
            <a:ext cx="405896" cy="406121"/>
            <a:chOff x="4730030" y="2019878"/>
            <a:chExt cx="405896" cy="406121"/>
          </a:xfrm>
        </p:grpSpPr>
        <p:sp>
          <p:nvSpPr>
            <p:cNvPr id="1440" name="Google Shape;1440;p32"/>
            <p:cNvSpPr/>
            <p:nvPr/>
          </p:nvSpPr>
          <p:spPr>
            <a:xfrm>
              <a:off x="4730030" y="2134984"/>
              <a:ext cx="405896" cy="291015"/>
            </a:xfrm>
            <a:custGeom>
              <a:rect b="b" l="l" r="r" t="t"/>
              <a:pathLst>
                <a:path extrusionOk="0" h="10229" w="14267">
                  <a:moveTo>
                    <a:pt x="4513" y="475"/>
                  </a:moveTo>
                  <a:cubicBezTo>
                    <a:pt x="4814" y="491"/>
                    <a:pt x="4814" y="927"/>
                    <a:pt x="4513" y="950"/>
                  </a:cubicBezTo>
                  <a:lnTo>
                    <a:pt x="2613" y="950"/>
                  </a:lnTo>
                  <a:cubicBezTo>
                    <a:pt x="2312" y="927"/>
                    <a:pt x="2312" y="491"/>
                    <a:pt x="2613" y="475"/>
                  </a:cubicBezTo>
                  <a:close/>
                  <a:moveTo>
                    <a:pt x="11654" y="475"/>
                  </a:moveTo>
                  <a:cubicBezTo>
                    <a:pt x="11947" y="491"/>
                    <a:pt x="11947" y="927"/>
                    <a:pt x="11654" y="950"/>
                  </a:cubicBezTo>
                  <a:lnTo>
                    <a:pt x="9746" y="950"/>
                  </a:lnTo>
                  <a:cubicBezTo>
                    <a:pt x="9453" y="927"/>
                    <a:pt x="9453" y="491"/>
                    <a:pt x="9746" y="475"/>
                  </a:cubicBezTo>
                  <a:close/>
                  <a:moveTo>
                    <a:pt x="8106" y="475"/>
                  </a:moveTo>
                  <a:cubicBezTo>
                    <a:pt x="8416" y="475"/>
                    <a:pt x="8416" y="951"/>
                    <a:pt x="8106" y="951"/>
                  </a:cubicBezTo>
                  <a:cubicBezTo>
                    <a:pt x="8098" y="951"/>
                    <a:pt x="8091" y="951"/>
                    <a:pt x="8083" y="950"/>
                  </a:cubicBezTo>
                  <a:lnTo>
                    <a:pt x="6183" y="950"/>
                  </a:lnTo>
                  <a:cubicBezTo>
                    <a:pt x="5883" y="927"/>
                    <a:pt x="5883" y="491"/>
                    <a:pt x="6183" y="475"/>
                  </a:cubicBezTo>
                  <a:lnTo>
                    <a:pt x="8083" y="475"/>
                  </a:lnTo>
                  <a:cubicBezTo>
                    <a:pt x="8091" y="475"/>
                    <a:pt x="8098" y="475"/>
                    <a:pt x="8106" y="475"/>
                  </a:cubicBezTo>
                  <a:close/>
                  <a:moveTo>
                    <a:pt x="4275" y="1425"/>
                  </a:moveTo>
                  <a:lnTo>
                    <a:pt x="4275" y="1900"/>
                  </a:lnTo>
                  <a:lnTo>
                    <a:pt x="2850" y="1900"/>
                  </a:lnTo>
                  <a:lnTo>
                    <a:pt x="2850" y="1425"/>
                  </a:lnTo>
                  <a:close/>
                  <a:moveTo>
                    <a:pt x="7846" y="1425"/>
                  </a:moveTo>
                  <a:lnTo>
                    <a:pt x="7846" y="1900"/>
                  </a:lnTo>
                  <a:lnTo>
                    <a:pt x="6421" y="1900"/>
                  </a:lnTo>
                  <a:lnTo>
                    <a:pt x="6421" y="1425"/>
                  </a:lnTo>
                  <a:close/>
                  <a:moveTo>
                    <a:pt x="11416" y="1425"/>
                  </a:moveTo>
                  <a:lnTo>
                    <a:pt x="11416" y="1900"/>
                  </a:lnTo>
                  <a:lnTo>
                    <a:pt x="9991" y="1900"/>
                  </a:lnTo>
                  <a:lnTo>
                    <a:pt x="9991" y="1425"/>
                  </a:lnTo>
                  <a:close/>
                  <a:moveTo>
                    <a:pt x="13554" y="2375"/>
                  </a:moveTo>
                  <a:cubicBezTo>
                    <a:pt x="13689" y="2375"/>
                    <a:pt x="13791" y="2478"/>
                    <a:pt x="13791" y="2613"/>
                  </a:cubicBezTo>
                  <a:lnTo>
                    <a:pt x="13791" y="2850"/>
                  </a:lnTo>
                  <a:cubicBezTo>
                    <a:pt x="13791" y="2985"/>
                    <a:pt x="13689" y="3088"/>
                    <a:pt x="13554" y="3088"/>
                  </a:cubicBezTo>
                  <a:lnTo>
                    <a:pt x="713" y="3088"/>
                  </a:lnTo>
                  <a:cubicBezTo>
                    <a:pt x="578" y="3088"/>
                    <a:pt x="475" y="2985"/>
                    <a:pt x="475" y="2850"/>
                  </a:cubicBezTo>
                  <a:lnTo>
                    <a:pt x="475" y="2613"/>
                  </a:lnTo>
                  <a:cubicBezTo>
                    <a:pt x="475" y="2478"/>
                    <a:pt x="578" y="2375"/>
                    <a:pt x="713" y="2375"/>
                  </a:cubicBezTo>
                  <a:close/>
                  <a:moveTo>
                    <a:pt x="4275" y="3571"/>
                  </a:moveTo>
                  <a:lnTo>
                    <a:pt x="4275" y="5946"/>
                  </a:lnTo>
                  <a:lnTo>
                    <a:pt x="2850" y="5946"/>
                  </a:lnTo>
                  <a:lnTo>
                    <a:pt x="2850" y="3571"/>
                  </a:lnTo>
                  <a:close/>
                  <a:moveTo>
                    <a:pt x="7846" y="3571"/>
                  </a:moveTo>
                  <a:lnTo>
                    <a:pt x="7846" y="5946"/>
                  </a:lnTo>
                  <a:lnTo>
                    <a:pt x="6421" y="5946"/>
                  </a:lnTo>
                  <a:lnTo>
                    <a:pt x="6421" y="3571"/>
                  </a:lnTo>
                  <a:close/>
                  <a:moveTo>
                    <a:pt x="11416" y="3571"/>
                  </a:moveTo>
                  <a:lnTo>
                    <a:pt x="11416" y="5946"/>
                  </a:lnTo>
                  <a:lnTo>
                    <a:pt x="9983" y="5946"/>
                  </a:lnTo>
                  <a:lnTo>
                    <a:pt x="9983" y="3571"/>
                  </a:lnTo>
                  <a:close/>
                  <a:moveTo>
                    <a:pt x="2850" y="6413"/>
                  </a:moveTo>
                  <a:lnTo>
                    <a:pt x="4275" y="6421"/>
                  </a:lnTo>
                  <a:lnTo>
                    <a:pt x="4275" y="6896"/>
                  </a:lnTo>
                  <a:cubicBezTo>
                    <a:pt x="4275" y="7284"/>
                    <a:pt x="3959" y="7608"/>
                    <a:pt x="3563" y="7608"/>
                  </a:cubicBezTo>
                  <a:cubicBezTo>
                    <a:pt x="3167" y="7608"/>
                    <a:pt x="2850" y="7284"/>
                    <a:pt x="2850" y="6896"/>
                  </a:cubicBezTo>
                  <a:lnTo>
                    <a:pt x="2850" y="6413"/>
                  </a:lnTo>
                  <a:close/>
                  <a:moveTo>
                    <a:pt x="6421" y="6413"/>
                  </a:moveTo>
                  <a:lnTo>
                    <a:pt x="7846" y="6421"/>
                  </a:lnTo>
                  <a:lnTo>
                    <a:pt x="7846" y="6896"/>
                  </a:lnTo>
                  <a:cubicBezTo>
                    <a:pt x="7846" y="7284"/>
                    <a:pt x="7529" y="7608"/>
                    <a:pt x="7133" y="7608"/>
                  </a:cubicBezTo>
                  <a:cubicBezTo>
                    <a:pt x="6738" y="7608"/>
                    <a:pt x="6421" y="7284"/>
                    <a:pt x="6421" y="6896"/>
                  </a:cubicBezTo>
                  <a:lnTo>
                    <a:pt x="6421" y="6413"/>
                  </a:lnTo>
                  <a:close/>
                  <a:moveTo>
                    <a:pt x="9983" y="6413"/>
                  </a:moveTo>
                  <a:lnTo>
                    <a:pt x="11416" y="6421"/>
                  </a:lnTo>
                  <a:lnTo>
                    <a:pt x="11416" y="6896"/>
                  </a:lnTo>
                  <a:cubicBezTo>
                    <a:pt x="11416" y="7284"/>
                    <a:pt x="11092" y="7608"/>
                    <a:pt x="10696" y="7608"/>
                  </a:cubicBezTo>
                  <a:cubicBezTo>
                    <a:pt x="10308" y="7608"/>
                    <a:pt x="9983" y="7284"/>
                    <a:pt x="9983" y="6896"/>
                  </a:cubicBezTo>
                  <a:lnTo>
                    <a:pt x="9983" y="6413"/>
                  </a:lnTo>
                  <a:close/>
                  <a:moveTo>
                    <a:pt x="12366" y="3563"/>
                  </a:moveTo>
                  <a:lnTo>
                    <a:pt x="12366" y="8558"/>
                  </a:lnTo>
                  <a:lnTo>
                    <a:pt x="1900" y="8558"/>
                  </a:lnTo>
                  <a:lnTo>
                    <a:pt x="1900" y="3563"/>
                  </a:lnTo>
                  <a:lnTo>
                    <a:pt x="2375" y="3563"/>
                  </a:lnTo>
                  <a:lnTo>
                    <a:pt x="2375" y="6896"/>
                  </a:lnTo>
                  <a:cubicBezTo>
                    <a:pt x="2375" y="7545"/>
                    <a:pt x="2906" y="8083"/>
                    <a:pt x="3563" y="8083"/>
                  </a:cubicBezTo>
                  <a:cubicBezTo>
                    <a:pt x="4220" y="8083"/>
                    <a:pt x="4750" y="7553"/>
                    <a:pt x="4750" y="6896"/>
                  </a:cubicBezTo>
                  <a:lnTo>
                    <a:pt x="4750" y="3563"/>
                  </a:lnTo>
                  <a:lnTo>
                    <a:pt x="5938" y="3563"/>
                  </a:lnTo>
                  <a:lnTo>
                    <a:pt x="5938" y="6896"/>
                  </a:lnTo>
                  <a:cubicBezTo>
                    <a:pt x="5938" y="7545"/>
                    <a:pt x="6468" y="8075"/>
                    <a:pt x="7125" y="8075"/>
                  </a:cubicBezTo>
                  <a:cubicBezTo>
                    <a:pt x="7783" y="8075"/>
                    <a:pt x="8313" y="7545"/>
                    <a:pt x="8313" y="6896"/>
                  </a:cubicBezTo>
                  <a:lnTo>
                    <a:pt x="8313" y="3563"/>
                  </a:lnTo>
                  <a:lnTo>
                    <a:pt x="9501" y="3563"/>
                  </a:lnTo>
                  <a:lnTo>
                    <a:pt x="9501" y="6896"/>
                  </a:lnTo>
                  <a:cubicBezTo>
                    <a:pt x="9501" y="7545"/>
                    <a:pt x="10031" y="8075"/>
                    <a:pt x="10688" y="8075"/>
                  </a:cubicBezTo>
                  <a:cubicBezTo>
                    <a:pt x="11345" y="8075"/>
                    <a:pt x="11876" y="7545"/>
                    <a:pt x="11876" y="6896"/>
                  </a:cubicBezTo>
                  <a:lnTo>
                    <a:pt x="11876" y="3563"/>
                  </a:lnTo>
                  <a:close/>
                  <a:moveTo>
                    <a:pt x="13316" y="3563"/>
                  </a:moveTo>
                  <a:lnTo>
                    <a:pt x="13316" y="8558"/>
                  </a:lnTo>
                  <a:lnTo>
                    <a:pt x="12841" y="8558"/>
                  </a:lnTo>
                  <a:lnTo>
                    <a:pt x="12841" y="3563"/>
                  </a:lnTo>
                  <a:close/>
                  <a:moveTo>
                    <a:pt x="950" y="3563"/>
                  </a:moveTo>
                  <a:lnTo>
                    <a:pt x="1425" y="3571"/>
                  </a:lnTo>
                  <a:lnTo>
                    <a:pt x="1425" y="8566"/>
                  </a:lnTo>
                  <a:lnTo>
                    <a:pt x="950" y="8566"/>
                  </a:lnTo>
                  <a:lnTo>
                    <a:pt x="950" y="3563"/>
                  </a:lnTo>
                  <a:close/>
                  <a:moveTo>
                    <a:pt x="13554" y="9041"/>
                  </a:moveTo>
                  <a:cubicBezTo>
                    <a:pt x="13689" y="9041"/>
                    <a:pt x="13791" y="9144"/>
                    <a:pt x="13791" y="9279"/>
                  </a:cubicBezTo>
                  <a:lnTo>
                    <a:pt x="13791" y="9516"/>
                  </a:lnTo>
                  <a:cubicBezTo>
                    <a:pt x="13791" y="9643"/>
                    <a:pt x="13689" y="9754"/>
                    <a:pt x="13554" y="9754"/>
                  </a:cubicBezTo>
                  <a:lnTo>
                    <a:pt x="713" y="9754"/>
                  </a:lnTo>
                  <a:cubicBezTo>
                    <a:pt x="578" y="9754"/>
                    <a:pt x="475" y="9643"/>
                    <a:pt x="475" y="9516"/>
                  </a:cubicBezTo>
                  <a:lnTo>
                    <a:pt x="475" y="9279"/>
                  </a:lnTo>
                  <a:cubicBezTo>
                    <a:pt x="475" y="9144"/>
                    <a:pt x="578" y="9041"/>
                    <a:pt x="713" y="9041"/>
                  </a:cubicBezTo>
                  <a:close/>
                  <a:moveTo>
                    <a:pt x="2604" y="0"/>
                  </a:moveTo>
                  <a:cubicBezTo>
                    <a:pt x="1804" y="0"/>
                    <a:pt x="1610" y="1125"/>
                    <a:pt x="2375" y="1386"/>
                  </a:cubicBezTo>
                  <a:lnTo>
                    <a:pt x="2375" y="1908"/>
                  </a:lnTo>
                  <a:lnTo>
                    <a:pt x="713" y="1908"/>
                  </a:lnTo>
                  <a:cubicBezTo>
                    <a:pt x="317" y="1908"/>
                    <a:pt x="0" y="2225"/>
                    <a:pt x="0" y="2621"/>
                  </a:cubicBezTo>
                  <a:lnTo>
                    <a:pt x="0" y="2858"/>
                  </a:lnTo>
                  <a:cubicBezTo>
                    <a:pt x="0" y="3159"/>
                    <a:pt x="190" y="3428"/>
                    <a:pt x="475" y="3531"/>
                  </a:cubicBezTo>
                  <a:lnTo>
                    <a:pt x="475" y="8614"/>
                  </a:lnTo>
                  <a:cubicBezTo>
                    <a:pt x="190" y="8709"/>
                    <a:pt x="0" y="8978"/>
                    <a:pt x="0" y="9279"/>
                  </a:cubicBezTo>
                  <a:lnTo>
                    <a:pt x="0" y="9516"/>
                  </a:lnTo>
                  <a:cubicBezTo>
                    <a:pt x="0" y="9912"/>
                    <a:pt x="317" y="10229"/>
                    <a:pt x="713" y="10229"/>
                  </a:cubicBezTo>
                  <a:lnTo>
                    <a:pt x="13554" y="10229"/>
                  </a:lnTo>
                  <a:cubicBezTo>
                    <a:pt x="13950" y="10229"/>
                    <a:pt x="14266" y="9904"/>
                    <a:pt x="14266" y="9516"/>
                  </a:cubicBezTo>
                  <a:lnTo>
                    <a:pt x="14266" y="9279"/>
                  </a:lnTo>
                  <a:cubicBezTo>
                    <a:pt x="14266" y="8970"/>
                    <a:pt x="14076" y="8709"/>
                    <a:pt x="13791" y="8606"/>
                  </a:cubicBezTo>
                  <a:lnTo>
                    <a:pt x="13791" y="3531"/>
                  </a:lnTo>
                  <a:cubicBezTo>
                    <a:pt x="14076" y="3428"/>
                    <a:pt x="14266" y="3159"/>
                    <a:pt x="14266" y="2858"/>
                  </a:cubicBezTo>
                  <a:lnTo>
                    <a:pt x="14266" y="2621"/>
                  </a:lnTo>
                  <a:cubicBezTo>
                    <a:pt x="14266" y="2225"/>
                    <a:pt x="13950" y="1908"/>
                    <a:pt x="13554" y="1908"/>
                  </a:cubicBezTo>
                  <a:lnTo>
                    <a:pt x="11891" y="1908"/>
                  </a:lnTo>
                  <a:lnTo>
                    <a:pt x="11891" y="1386"/>
                  </a:lnTo>
                  <a:cubicBezTo>
                    <a:pt x="12657" y="1125"/>
                    <a:pt x="12463" y="0"/>
                    <a:pt x="11662" y="0"/>
                  </a:cubicBezTo>
                  <a:cubicBezTo>
                    <a:pt x="11660" y="0"/>
                    <a:pt x="11657" y="0"/>
                    <a:pt x="11654" y="0"/>
                  </a:cubicBezTo>
                  <a:lnTo>
                    <a:pt x="9746" y="0"/>
                  </a:lnTo>
                  <a:cubicBezTo>
                    <a:pt x="9743" y="0"/>
                    <a:pt x="9740" y="0"/>
                    <a:pt x="9738" y="0"/>
                  </a:cubicBezTo>
                  <a:cubicBezTo>
                    <a:pt x="8937" y="0"/>
                    <a:pt x="8743" y="1125"/>
                    <a:pt x="9508" y="1386"/>
                  </a:cubicBezTo>
                  <a:lnTo>
                    <a:pt x="9508" y="1908"/>
                  </a:lnTo>
                  <a:lnTo>
                    <a:pt x="8321" y="1908"/>
                  </a:lnTo>
                  <a:lnTo>
                    <a:pt x="8321" y="1386"/>
                  </a:lnTo>
                  <a:cubicBezTo>
                    <a:pt x="9086" y="1125"/>
                    <a:pt x="8900" y="0"/>
                    <a:pt x="8092" y="0"/>
                  </a:cubicBezTo>
                  <a:cubicBezTo>
                    <a:pt x="8089" y="0"/>
                    <a:pt x="8086" y="0"/>
                    <a:pt x="8083" y="0"/>
                  </a:cubicBezTo>
                  <a:lnTo>
                    <a:pt x="6183" y="0"/>
                  </a:lnTo>
                  <a:cubicBezTo>
                    <a:pt x="6181" y="0"/>
                    <a:pt x="6178" y="0"/>
                    <a:pt x="6175" y="0"/>
                  </a:cubicBezTo>
                  <a:cubicBezTo>
                    <a:pt x="5367" y="0"/>
                    <a:pt x="5181" y="1125"/>
                    <a:pt x="5946" y="1386"/>
                  </a:cubicBezTo>
                  <a:lnTo>
                    <a:pt x="5946" y="1908"/>
                  </a:lnTo>
                  <a:lnTo>
                    <a:pt x="4758" y="1908"/>
                  </a:lnTo>
                  <a:lnTo>
                    <a:pt x="4758" y="1386"/>
                  </a:lnTo>
                  <a:cubicBezTo>
                    <a:pt x="5524" y="1125"/>
                    <a:pt x="5330" y="0"/>
                    <a:pt x="4529" y="0"/>
                  </a:cubicBezTo>
                  <a:cubicBezTo>
                    <a:pt x="4526" y="0"/>
                    <a:pt x="4524" y="0"/>
                    <a:pt x="4521" y="0"/>
                  </a:cubicBezTo>
                  <a:lnTo>
                    <a:pt x="2613" y="0"/>
                  </a:lnTo>
                  <a:cubicBezTo>
                    <a:pt x="2610" y="0"/>
                    <a:pt x="2607" y="0"/>
                    <a:pt x="26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32"/>
            <p:cNvSpPr/>
            <p:nvPr/>
          </p:nvSpPr>
          <p:spPr>
            <a:xfrm>
              <a:off x="4803913" y="2019878"/>
              <a:ext cx="304756" cy="102505"/>
            </a:xfrm>
            <a:custGeom>
              <a:rect b="b" l="l" r="r" t="t"/>
              <a:pathLst>
                <a:path extrusionOk="0" h="3603" w="10712">
                  <a:moveTo>
                    <a:pt x="7173" y="951"/>
                  </a:moveTo>
                  <a:cubicBezTo>
                    <a:pt x="7141" y="1109"/>
                    <a:pt x="7141" y="1268"/>
                    <a:pt x="7173" y="1426"/>
                  </a:cubicBezTo>
                  <a:lnTo>
                    <a:pt x="1900" y="1426"/>
                  </a:lnTo>
                  <a:cubicBezTo>
                    <a:pt x="1805" y="1426"/>
                    <a:pt x="1710" y="1402"/>
                    <a:pt x="1631" y="1347"/>
                  </a:cubicBezTo>
                  <a:lnTo>
                    <a:pt x="1393" y="1188"/>
                  </a:lnTo>
                  <a:lnTo>
                    <a:pt x="1631" y="1030"/>
                  </a:lnTo>
                  <a:cubicBezTo>
                    <a:pt x="1710" y="983"/>
                    <a:pt x="1805" y="951"/>
                    <a:pt x="1900" y="951"/>
                  </a:cubicBezTo>
                  <a:close/>
                  <a:moveTo>
                    <a:pt x="9532" y="476"/>
                  </a:moveTo>
                  <a:cubicBezTo>
                    <a:pt x="9920" y="476"/>
                    <a:pt x="10244" y="792"/>
                    <a:pt x="10244" y="1188"/>
                  </a:cubicBezTo>
                  <a:cubicBezTo>
                    <a:pt x="10244" y="1584"/>
                    <a:pt x="9920" y="1901"/>
                    <a:pt x="9532" y="1901"/>
                  </a:cubicBezTo>
                  <a:lnTo>
                    <a:pt x="8344" y="1901"/>
                  </a:lnTo>
                  <a:cubicBezTo>
                    <a:pt x="7949" y="1901"/>
                    <a:pt x="7624" y="1584"/>
                    <a:pt x="7624" y="1188"/>
                  </a:cubicBezTo>
                  <a:cubicBezTo>
                    <a:pt x="7624" y="792"/>
                    <a:pt x="7949" y="476"/>
                    <a:pt x="8344" y="476"/>
                  </a:cubicBezTo>
                  <a:close/>
                  <a:moveTo>
                    <a:pt x="966" y="1584"/>
                  </a:moveTo>
                  <a:cubicBezTo>
                    <a:pt x="1195" y="1917"/>
                    <a:pt x="1441" y="2352"/>
                    <a:pt x="1441" y="2613"/>
                  </a:cubicBezTo>
                  <a:cubicBezTo>
                    <a:pt x="1441" y="2883"/>
                    <a:pt x="1227" y="3096"/>
                    <a:pt x="966" y="3096"/>
                  </a:cubicBezTo>
                  <a:cubicBezTo>
                    <a:pt x="705" y="3096"/>
                    <a:pt x="491" y="2883"/>
                    <a:pt x="491" y="2613"/>
                  </a:cubicBezTo>
                  <a:cubicBezTo>
                    <a:pt x="491" y="2352"/>
                    <a:pt x="736" y="1917"/>
                    <a:pt x="966" y="1584"/>
                  </a:cubicBezTo>
                  <a:close/>
                  <a:moveTo>
                    <a:pt x="8344" y="1"/>
                  </a:moveTo>
                  <a:cubicBezTo>
                    <a:pt x="7964" y="9"/>
                    <a:pt x="7616" y="183"/>
                    <a:pt x="7394" y="476"/>
                  </a:cubicBezTo>
                  <a:lnTo>
                    <a:pt x="1900" y="476"/>
                  </a:lnTo>
                  <a:cubicBezTo>
                    <a:pt x="1710" y="476"/>
                    <a:pt x="1528" y="531"/>
                    <a:pt x="1370" y="642"/>
                  </a:cubicBezTo>
                  <a:cubicBezTo>
                    <a:pt x="1164" y="753"/>
                    <a:pt x="966" y="887"/>
                    <a:pt x="784" y="1038"/>
                  </a:cubicBezTo>
                  <a:cubicBezTo>
                    <a:pt x="705" y="1141"/>
                    <a:pt x="16" y="1996"/>
                    <a:pt x="16" y="2613"/>
                  </a:cubicBezTo>
                  <a:cubicBezTo>
                    <a:pt x="0" y="3152"/>
                    <a:pt x="435" y="3603"/>
                    <a:pt x="966" y="3603"/>
                  </a:cubicBezTo>
                  <a:cubicBezTo>
                    <a:pt x="1504" y="3603"/>
                    <a:pt x="1940" y="3152"/>
                    <a:pt x="1924" y="2613"/>
                  </a:cubicBezTo>
                  <a:cubicBezTo>
                    <a:pt x="1900" y="2360"/>
                    <a:pt x="1829" y="2107"/>
                    <a:pt x="1702" y="1877"/>
                  </a:cubicBezTo>
                  <a:lnTo>
                    <a:pt x="1702" y="1877"/>
                  </a:lnTo>
                  <a:cubicBezTo>
                    <a:pt x="1766" y="1893"/>
                    <a:pt x="1837" y="1901"/>
                    <a:pt x="1900" y="1901"/>
                  </a:cubicBezTo>
                  <a:lnTo>
                    <a:pt x="7394" y="1901"/>
                  </a:lnTo>
                  <a:cubicBezTo>
                    <a:pt x="7616" y="2202"/>
                    <a:pt x="7964" y="2376"/>
                    <a:pt x="8344" y="2376"/>
                  </a:cubicBezTo>
                  <a:lnTo>
                    <a:pt x="9532" y="2376"/>
                  </a:lnTo>
                  <a:cubicBezTo>
                    <a:pt x="10181" y="2376"/>
                    <a:pt x="10712" y="1845"/>
                    <a:pt x="10712" y="1188"/>
                  </a:cubicBezTo>
                  <a:cubicBezTo>
                    <a:pt x="10712" y="539"/>
                    <a:pt x="10181" y="1"/>
                    <a:pt x="95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2" name="Google Shape;1442;p32"/>
          <p:cNvGrpSpPr/>
          <p:nvPr/>
        </p:nvGrpSpPr>
        <p:grpSpPr>
          <a:xfrm>
            <a:off x="5363362" y="2000049"/>
            <a:ext cx="448031" cy="425953"/>
            <a:chOff x="5363362" y="2000049"/>
            <a:chExt cx="448031" cy="425953"/>
          </a:xfrm>
        </p:grpSpPr>
        <p:sp>
          <p:nvSpPr>
            <p:cNvPr id="1443" name="Google Shape;1443;p32"/>
            <p:cNvSpPr/>
            <p:nvPr/>
          </p:nvSpPr>
          <p:spPr>
            <a:xfrm>
              <a:off x="5727339" y="2179791"/>
              <a:ext cx="52718" cy="143274"/>
            </a:xfrm>
            <a:custGeom>
              <a:rect b="b" l="l" r="r" t="t"/>
              <a:pathLst>
                <a:path extrusionOk="0" h="5036" w="1853">
                  <a:moveTo>
                    <a:pt x="1037" y="2510"/>
                  </a:moveTo>
                  <a:cubicBezTo>
                    <a:pt x="1037" y="3239"/>
                    <a:pt x="752" y="3935"/>
                    <a:pt x="238" y="4450"/>
                  </a:cubicBezTo>
                  <a:cubicBezTo>
                    <a:pt x="0" y="4687"/>
                    <a:pt x="348" y="5036"/>
                    <a:pt x="586" y="4806"/>
                  </a:cubicBezTo>
                  <a:cubicBezTo>
                    <a:pt x="1853" y="3540"/>
                    <a:pt x="1853" y="1481"/>
                    <a:pt x="586" y="214"/>
                  </a:cubicBezTo>
                  <a:cubicBezTo>
                    <a:pt x="348" y="1"/>
                    <a:pt x="16" y="333"/>
                    <a:pt x="238" y="571"/>
                  </a:cubicBezTo>
                  <a:cubicBezTo>
                    <a:pt x="752" y="1085"/>
                    <a:pt x="1037" y="1782"/>
                    <a:pt x="1037" y="2510"/>
                  </a:cubicBezTo>
                  <a:close/>
                  <a:moveTo>
                    <a:pt x="1037" y="251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32"/>
            <p:cNvSpPr/>
            <p:nvPr/>
          </p:nvSpPr>
          <p:spPr>
            <a:xfrm>
              <a:off x="5475736" y="2019423"/>
              <a:ext cx="145095" cy="53429"/>
            </a:xfrm>
            <a:custGeom>
              <a:rect b="b" l="l" r="r" t="t"/>
              <a:pathLst>
                <a:path extrusionOk="0" h="1878" w="5100">
                  <a:moveTo>
                    <a:pt x="4490" y="1624"/>
                  </a:moveTo>
                  <a:cubicBezTo>
                    <a:pt x="4727" y="1877"/>
                    <a:pt x="5099" y="1505"/>
                    <a:pt x="4846" y="1268"/>
                  </a:cubicBezTo>
                  <a:cubicBezTo>
                    <a:pt x="3579" y="1"/>
                    <a:pt x="1529" y="1"/>
                    <a:pt x="262" y="1268"/>
                  </a:cubicBezTo>
                  <a:cubicBezTo>
                    <a:pt x="1" y="1505"/>
                    <a:pt x="373" y="1877"/>
                    <a:pt x="611" y="1624"/>
                  </a:cubicBezTo>
                  <a:cubicBezTo>
                    <a:pt x="1687" y="547"/>
                    <a:pt x="3421" y="547"/>
                    <a:pt x="4490" y="1624"/>
                  </a:cubicBezTo>
                  <a:close/>
                  <a:moveTo>
                    <a:pt x="4490" y="162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32"/>
            <p:cNvSpPr/>
            <p:nvPr/>
          </p:nvSpPr>
          <p:spPr>
            <a:xfrm>
              <a:off x="5363362" y="2000049"/>
              <a:ext cx="448031" cy="425953"/>
            </a:xfrm>
            <a:custGeom>
              <a:rect b="b" l="l" r="r" t="t"/>
              <a:pathLst>
                <a:path extrusionOk="0" h="14972" w="15748">
                  <a:moveTo>
                    <a:pt x="6500" y="502"/>
                  </a:moveTo>
                  <a:cubicBezTo>
                    <a:pt x="7458" y="502"/>
                    <a:pt x="8416" y="868"/>
                    <a:pt x="9144" y="1600"/>
                  </a:cubicBezTo>
                  <a:lnTo>
                    <a:pt x="11266" y="3722"/>
                  </a:lnTo>
                  <a:lnTo>
                    <a:pt x="7838" y="7142"/>
                  </a:lnTo>
                  <a:cubicBezTo>
                    <a:pt x="7006" y="6391"/>
                    <a:pt x="5937" y="5994"/>
                    <a:pt x="4852" y="5994"/>
                  </a:cubicBezTo>
                  <a:cubicBezTo>
                    <a:pt x="4347" y="5994"/>
                    <a:pt x="3839" y="6080"/>
                    <a:pt x="3349" y="6255"/>
                  </a:cubicBezTo>
                  <a:cubicBezTo>
                    <a:pt x="2399" y="4783"/>
                    <a:pt x="2613" y="2843"/>
                    <a:pt x="3856" y="1608"/>
                  </a:cubicBezTo>
                  <a:lnTo>
                    <a:pt x="3856" y="1600"/>
                  </a:lnTo>
                  <a:cubicBezTo>
                    <a:pt x="4584" y="868"/>
                    <a:pt x="5542" y="502"/>
                    <a:pt x="6500" y="502"/>
                  </a:cubicBezTo>
                  <a:close/>
                  <a:moveTo>
                    <a:pt x="11622" y="4070"/>
                  </a:moveTo>
                  <a:lnTo>
                    <a:pt x="13736" y="6184"/>
                  </a:lnTo>
                  <a:cubicBezTo>
                    <a:pt x="15193" y="7641"/>
                    <a:pt x="15193" y="10016"/>
                    <a:pt x="13736" y="11473"/>
                  </a:cubicBezTo>
                  <a:lnTo>
                    <a:pt x="13728" y="11473"/>
                  </a:lnTo>
                  <a:cubicBezTo>
                    <a:pt x="13010" y="12196"/>
                    <a:pt x="12053" y="12570"/>
                    <a:pt x="11088" y="12570"/>
                  </a:cubicBezTo>
                  <a:cubicBezTo>
                    <a:pt x="10395" y="12570"/>
                    <a:pt x="9697" y="12377"/>
                    <a:pt x="9081" y="11979"/>
                  </a:cubicBezTo>
                  <a:cubicBezTo>
                    <a:pt x="9635" y="10435"/>
                    <a:pt x="9295" y="8710"/>
                    <a:pt x="8194" y="7490"/>
                  </a:cubicBezTo>
                  <a:lnTo>
                    <a:pt x="11622" y="4070"/>
                  </a:lnTo>
                  <a:close/>
                  <a:moveTo>
                    <a:pt x="4873" y="6493"/>
                  </a:moveTo>
                  <a:cubicBezTo>
                    <a:pt x="6472" y="6493"/>
                    <a:pt x="7920" y="7465"/>
                    <a:pt x="8535" y="8955"/>
                  </a:cubicBezTo>
                  <a:cubicBezTo>
                    <a:pt x="9160" y="10443"/>
                    <a:pt x="8812" y="12161"/>
                    <a:pt x="7672" y="13301"/>
                  </a:cubicBezTo>
                  <a:cubicBezTo>
                    <a:pt x="6907" y="14066"/>
                    <a:pt x="5883" y="14474"/>
                    <a:pt x="4842" y="14474"/>
                  </a:cubicBezTo>
                  <a:cubicBezTo>
                    <a:pt x="4331" y="14474"/>
                    <a:pt x="3816" y="14376"/>
                    <a:pt x="3326" y="14172"/>
                  </a:cubicBezTo>
                  <a:cubicBezTo>
                    <a:pt x="1829" y="13555"/>
                    <a:pt x="855" y="12098"/>
                    <a:pt x="855" y="10483"/>
                  </a:cubicBezTo>
                  <a:cubicBezTo>
                    <a:pt x="855" y="8274"/>
                    <a:pt x="2645" y="6493"/>
                    <a:pt x="4853" y="6493"/>
                  </a:cubicBezTo>
                  <a:cubicBezTo>
                    <a:pt x="4860" y="6493"/>
                    <a:pt x="4866" y="6493"/>
                    <a:pt x="4873" y="6493"/>
                  </a:cubicBezTo>
                  <a:close/>
                  <a:moveTo>
                    <a:pt x="6497" y="0"/>
                  </a:moveTo>
                  <a:cubicBezTo>
                    <a:pt x="5575" y="0"/>
                    <a:pt x="4651" y="299"/>
                    <a:pt x="3880" y="904"/>
                  </a:cubicBezTo>
                  <a:cubicBezTo>
                    <a:pt x="2193" y="2234"/>
                    <a:pt x="1766" y="4617"/>
                    <a:pt x="2882" y="6445"/>
                  </a:cubicBezTo>
                  <a:cubicBezTo>
                    <a:pt x="1006" y="7364"/>
                    <a:pt x="0" y="9454"/>
                    <a:pt x="475" y="11488"/>
                  </a:cubicBezTo>
                  <a:cubicBezTo>
                    <a:pt x="943" y="13531"/>
                    <a:pt x="2756" y="14972"/>
                    <a:pt x="4853" y="14972"/>
                  </a:cubicBezTo>
                  <a:cubicBezTo>
                    <a:pt x="6564" y="14964"/>
                    <a:pt x="8123" y="13990"/>
                    <a:pt x="8883" y="12446"/>
                  </a:cubicBezTo>
                  <a:cubicBezTo>
                    <a:pt x="9568" y="12864"/>
                    <a:pt x="10329" y="13066"/>
                    <a:pt x="11084" y="13066"/>
                  </a:cubicBezTo>
                  <a:cubicBezTo>
                    <a:pt x="12344" y="13066"/>
                    <a:pt x="13585" y="12504"/>
                    <a:pt x="14417" y="11449"/>
                  </a:cubicBezTo>
                  <a:cubicBezTo>
                    <a:pt x="15747" y="9763"/>
                    <a:pt x="15597" y="7348"/>
                    <a:pt x="14084" y="5828"/>
                  </a:cubicBezTo>
                  <a:lnTo>
                    <a:pt x="9501" y="1244"/>
                  </a:lnTo>
                  <a:cubicBezTo>
                    <a:pt x="8676" y="420"/>
                    <a:pt x="7588" y="0"/>
                    <a:pt x="64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32"/>
            <p:cNvSpPr/>
            <p:nvPr/>
          </p:nvSpPr>
          <p:spPr>
            <a:xfrm>
              <a:off x="5400744" y="2198255"/>
              <a:ext cx="200715" cy="200060"/>
            </a:xfrm>
            <a:custGeom>
              <a:rect b="b" l="l" r="r" t="t"/>
              <a:pathLst>
                <a:path extrusionOk="0" h="7032" w="7055">
                  <a:moveTo>
                    <a:pt x="1046" y="5756"/>
                  </a:moveTo>
                  <a:lnTo>
                    <a:pt x="1046" y="6010"/>
                  </a:lnTo>
                  <a:cubicBezTo>
                    <a:pt x="1077" y="6295"/>
                    <a:pt x="1505" y="6295"/>
                    <a:pt x="1537" y="6010"/>
                  </a:cubicBezTo>
                  <a:lnTo>
                    <a:pt x="1537" y="5630"/>
                  </a:lnTo>
                  <a:lnTo>
                    <a:pt x="2019" y="5242"/>
                  </a:lnTo>
                  <a:cubicBezTo>
                    <a:pt x="2067" y="5250"/>
                    <a:pt x="2114" y="5258"/>
                    <a:pt x="2162" y="5258"/>
                  </a:cubicBezTo>
                  <a:cubicBezTo>
                    <a:pt x="2202" y="5258"/>
                    <a:pt x="2249" y="5258"/>
                    <a:pt x="2289" y="5250"/>
                  </a:cubicBezTo>
                  <a:cubicBezTo>
                    <a:pt x="2304" y="5788"/>
                    <a:pt x="2740" y="6216"/>
                    <a:pt x="3278" y="6224"/>
                  </a:cubicBezTo>
                  <a:lnTo>
                    <a:pt x="3278" y="6754"/>
                  </a:lnTo>
                  <a:cubicBezTo>
                    <a:pt x="3247" y="7031"/>
                    <a:pt x="3809" y="7031"/>
                    <a:pt x="3777" y="6754"/>
                  </a:cubicBezTo>
                  <a:lnTo>
                    <a:pt x="3777" y="6105"/>
                  </a:lnTo>
                  <a:cubicBezTo>
                    <a:pt x="3840" y="6065"/>
                    <a:pt x="3904" y="6026"/>
                    <a:pt x="3959" y="5978"/>
                  </a:cubicBezTo>
                  <a:cubicBezTo>
                    <a:pt x="4054" y="5883"/>
                    <a:pt x="4141" y="5780"/>
                    <a:pt x="4197" y="5661"/>
                  </a:cubicBezTo>
                  <a:cubicBezTo>
                    <a:pt x="4584" y="5836"/>
                    <a:pt x="5036" y="5772"/>
                    <a:pt x="5360" y="5495"/>
                  </a:cubicBezTo>
                  <a:lnTo>
                    <a:pt x="5527" y="5630"/>
                  </a:lnTo>
                  <a:lnTo>
                    <a:pt x="5527" y="6010"/>
                  </a:lnTo>
                  <a:cubicBezTo>
                    <a:pt x="5558" y="6295"/>
                    <a:pt x="5978" y="6295"/>
                    <a:pt x="6017" y="6010"/>
                  </a:cubicBezTo>
                  <a:lnTo>
                    <a:pt x="6017" y="5756"/>
                  </a:lnTo>
                  <a:lnTo>
                    <a:pt x="6271" y="5756"/>
                  </a:lnTo>
                  <a:cubicBezTo>
                    <a:pt x="6556" y="5717"/>
                    <a:pt x="6556" y="5297"/>
                    <a:pt x="6271" y="5266"/>
                  </a:cubicBezTo>
                  <a:lnTo>
                    <a:pt x="5851" y="5266"/>
                  </a:lnTo>
                  <a:lnTo>
                    <a:pt x="5653" y="5107"/>
                  </a:lnTo>
                  <a:cubicBezTo>
                    <a:pt x="5835" y="4727"/>
                    <a:pt x="5780" y="4276"/>
                    <a:pt x="5519" y="3943"/>
                  </a:cubicBezTo>
                  <a:cubicBezTo>
                    <a:pt x="5582" y="3888"/>
                    <a:pt x="5645" y="3833"/>
                    <a:pt x="5693" y="3769"/>
                  </a:cubicBezTo>
                  <a:lnTo>
                    <a:pt x="6762" y="3769"/>
                  </a:lnTo>
                  <a:cubicBezTo>
                    <a:pt x="7055" y="3730"/>
                    <a:pt x="7055" y="3310"/>
                    <a:pt x="6762" y="3271"/>
                  </a:cubicBezTo>
                  <a:lnTo>
                    <a:pt x="5962" y="3271"/>
                  </a:lnTo>
                  <a:cubicBezTo>
                    <a:pt x="6097" y="2803"/>
                    <a:pt x="5970" y="2297"/>
                    <a:pt x="5630" y="1948"/>
                  </a:cubicBezTo>
                  <a:lnTo>
                    <a:pt x="5851" y="1774"/>
                  </a:lnTo>
                  <a:lnTo>
                    <a:pt x="6263" y="1774"/>
                  </a:lnTo>
                  <a:cubicBezTo>
                    <a:pt x="6556" y="1735"/>
                    <a:pt x="6556" y="1315"/>
                    <a:pt x="6263" y="1276"/>
                  </a:cubicBezTo>
                  <a:lnTo>
                    <a:pt x="6010" y="1276"/>
                  </a:lnTo>
                  <a:lnTo>
                    <a:pt x="6010" y="1030"/>
                  </a:lnTo>
                  <a:cubicBezTo>
                    <a:pt x="5978" y="737"/>
                    <a:pt x="5558" y="737"/>
                    <a:pt x="5519" y="1030"/>
                  </a:cubicBezTo>
                  <a:lnTo>
                    <a:pt x="5519" y="1410"/>
                  </a:lnTo>
                  <a:lnTo>
                    <a:pt x="5210" y="1656"/>
                  </a:lnTo>
                  <a:cubicBezTo>
                    <a:pt x="5036" y="1568"/>
                    <a:pt x="4838" y="1529"/>
                    <a:pt x="4648" y="1529"/>
                  </a:cubicBezTo>
                  <a:cubicBezTo>
                    <a:pt x="4600" y="1529"/>
                    <a:pt x="4553" y="1537"/>
                    <a:pt x="4505" y="1545"/>
                  </a:cubicBezTo>
                  <a:cubicBezTo>
                    <a:pt x="4458" y="1157"/>
                    <a:pt x="4157" y="848"/>
                    <a:pt x="3769" y="793"/>
                  </a:cubicBezTo>
                  <a:lnTo>
                    <a:pt x="3769" y="278"/>
                  </a:lnTo>
                  <a:cubicBezTo>
                    <a:pt x="3809" y="1"/>
                    <a:pt x="3239" y="1"/>
                    <a:pt x="3278" y="278"/>
                  </a:cubicBezTo>
                  <a:lnTo>
                    <a:pt x="3278" y="864"/>
                  </a:lnTo>
                  <a:cubicBezTo>
                    <a:pt x="3017" y="991"/>
                    <a:pt x="2835" y="1244"/>
                    <a:pt x="2787" y="1529"/>
                  </a:cubicBezTo>
                  <a:lnTo>
                    <a:pt x="2779" y="1529"/>
                  </a:lnTo>
                  <a:cubicBezTo>
                    <a:pt x="2502" y="1529"/>
                    <a:pt x="2233" y="1624"/>
                    <a:pt x="2012" y="1798"/>
                  </a:cubicBezTo>
                  <a:lnTo>
                    <a:pt x="1529" y="1410"/>
                  </a:lnTo>
                  <a:lnTo>
                    <a:pt x="1529" y="1030"/>
                  </a:lnTo>
                  <a:cubicBezTo>
                    <a:pt x="1568" y="753"/>
                    <a:pt x="998" y="753"/>
                    <a:pt x="1038" y="1030"/>
                  </a:cubicBezTo>
                  <a:lnTo>
                    <a:pt x="1038" y="1276"/>
                  </a:lnTo>
                  <a:lnTo>
                    <a:pt x="784" y="1276"/>
                  </a:lnTo>
                  <a:cubicBezTo>
                    <a:pt x="507" y="1244"/>
                    <a:pt x="507" y="1806"/>
                    <a:pt x="784" y="1774"/>
                  </a:cubicBezTo>
                  <a:lnTo>
                    <a:pt x="1196" y="1774"/>
                  </a:lnTo>
                  <a:lnTo>
                    <a:pt x="1695" y="2170"/>
                  </a:lnTo>
                  <a:cubicBezTo>
                    <a:pt x="1513" y="2471"/>
                    <a:pt x="1481" y="2835"/>
                    <a:pt x="1600" y="3168"/>
                  </a:cubicBezTo>
                  <a:cubicBezTo>
                    <a:pt x="1552" y="3199"/>
                    <a:pt x="1505" y="3231"/>
                    <a:pt x="1457" y="3271"/>
                  </a:cubicBezTo>
                  <a:lnTo>
                    <a:pt x="286" y="3271"/>
                  </a:lnTo>
                  <a:cubicBezTo>
                    <a:pt x="1" y="3231"/>
                    <a:pt x="1" y="3801"/>
                    <a:pt x="286" y="3761"/>
                  </a:cubicBezTo>
                  <a:lnTo>
                    <a:pt x="1093" y="3761"/>
                  </a:lnTo>
                  <a:cubicBezTo>
                    <a:pt x="935" y="4221"/>
                    <a:pt x="1085" y="4735"/>
                    <a:pt x="1481" y="5028"/>
                  </a:cubicBezTo>
                  <a:lnTo>
                    <a:pt x="1196" y="5258"/>
                  </a:lnTo>
                  <a:lnTo>
                    <a:pt x="784" y="5258"/>
                  </a:lnTo>
                  <a:cubicBezTo>
                    <a:pt x="491" y="5297"/>
                    <a:pt x="491" y="5717"/>
                    <a:pt x="784" y="5756"/>
                  </a:cubicBezTo>
                  <a:close/>
                  <a:moveTo>
                    <a:pt x="2012" y="3532"/>
                  </a:moveTo>
                  <a:cubicBezTo>
                    <a:pt x="2059" y="3516"/>
                    <a:pt x="2114" y="3508"/>
                    <a:pt x="2170" y="3516"/>
                  </a:cubicBezTo>
                  <a:cubicBezTo>
                    <a:pt x="2328" y="3516"/>
                    <a:pt x="2479" y="3579"/>
                    <a:pt x="2597" y="3690"/>
                  </a:cubicBezTo>
                  <a:cubicBezTo>
                    <a:pt x="2558" y="3793"/>
                    <a:pt x="2542" y="3904"/>
                    <a:pt x="2542" y="4007"/>
                  </a:cubicBezTo>
                  <a:cubicBezTo>
                    <a:pt x="2542" y="4181"/>
                    <a:pt x="2582" y="4347"/>
                    <a:pt x="2669" y="4498"/>
                  </a:cubicBezTo>
                  <a:cubicBezTo>
                    <a:pt x="2613" y="4569"/>
                    <a:pt x="2550" y="4632"/>
                    <a:pt x="2471" y="4680"/>
                  </a:cubicBezTo>
                  <a:cubicBezTo>
                    <a:pt x="2138" y="4862"/>
                    <a:pt x="1727" y="4719"/>
                    <a:pt x="1584" y="4363"/>
                  </a:cubicBezTo>
                  <a:cubicBezTo>
                    <a:pt x="1449" y="4015"/>
                    <a:pt x="1647" y="3619"/>
                    <a:pt x="2019" y="3532"/>
                  </a:cubicBezTo>
                  <a:close/>
                  <a:moveTo>
                    <a:pt x="3547" y="3516"/>
                  </a:moveTo>
                  <a:lnTo>
                    <a:pt x="3579" y="3516"/>
                  </a:lnTo>
                  <a:cubicBezTo>
                    <a:pt x="3745" y="3524"/>
                    <a:pt x="3888" y="3619"/>
                    <a:pt x="3967" y="3753"/>
                  </a:cubicBezTo>
                  <a:cubicBezTo>
                    <a:pt x="3737" y="3936"/>
                    <a:pt x="3587" y="4205"/>
                    <a:pt x="3547" y="4506"/>
                  </a:cubicBezTo>
                  <a:cubicBezTo>
                    <a:pt x="3413" y="4506"/>
                    <a:pt x="3278" y="4450"/>
                    <a:pt x="3175" y="4355"/>
                  </a:cubicBezTo>
                  <a:cubicBezTo>
                    <a:pt x="3167" y="4347"/>
                    <a:pt x="3159" y="4331"/>
                    <a:pt x="3152" y="4323"/>
                  </a:cubicBezTo>
                  <a:cubicBezTo>
                    <a:pt x="3025" y="4165"/>
                    <a:pt x="3001" y="3943"/>
                    <a:pt x="3104" y="3761"/>
                  </a:cubicBezTo>
                  <a:cubicBezTo>
                    <a:pt x="3191" y="3603"/>
                    <a:pt x="3365" y="3508"/>
                    <a:pt x="3547" y="3508"/>
                  </a:cubicBezTo>
                  <a:close/>
                  <a:moveTo>
                    <a:pt x="2787" y="5218"/>
                  </a:moveTo>
                  <a:cubicBezTo>
                    <a:pt x="2787" y="5155"/>
                    <a:pt x="2803" y="5099"/>
                    <a:pt x="2827" y="5044"/>
                  </a:cubicBezTo>
                  <a:cubicBezTo>
                    <a:pt x="2898" y="4989"/>
                    <a:pt x="2962" y="4925"/>
                    <a:pt x="3025" y="4862"/>
                  </a:cubicBezTo>
                  <a:cubicBezTo>
                    <a:pt x="3175" y="4957"/>
                    <a:pt x="3357" y="5004"/>
                    <a:pt x="3539" y="5012"/>
                  </a:cubicBezTo>
                  <a:lnTo>
                    <a:pt x="3611" y="5012"/>
                  </a:lnTo>
                  <a:cubicBezTo>
                    <a:pt x="3650" y="5131"/>
                    <a:pt x="3714" y="5242"/>
                    <a:pt x="3801" y="5345"/>
                  </a:cubicBezTo>
                  <a:cubicBezTo>
                    <a:pt x="3777" y="5448"/>
                    <a:pt x="3722" y="5535"/>
                    <a:pt x="3642" y="5606"/>
                  </a:cubicBezTo>
                  <a:cubicBezTo>
                    <a:pt x="3587" y="5654"/>
                    <a:pt x="3524" y="5685"/>
                    <a:pt x="3452" y="5709"/>
                  </a:cubicBezTo>
                  <a:cubicBezTo>
                    <a:pt x="3405" y="5725"/>
                    <a:pt x="3357" y="5733"/>
                    <a:pt x="3302" y="5733"/>
                  </a:cubicBezTo>
                  <a:cubicBezTo>
                    <a:pt x="3025" y="5733"/>
                    <a:pt x="2795" y="5503"/>
                    <a:pt x="2787" y="5218"/>
                  </a:cubicBezTo>
                  <a:close/>
                  <a:moveTo>
                    <a:pt x="4664" y="5258"/>
                  </a:moveTo>
                  <a:cubicBezTo>
                    <a:pt x="4102" y="5258"/>
                    <a:pt x="3824" y="4585"/>
                    <a:pt x="4220" y="4197"/>
                  </a:cubicBezTo>
                  <a:cubicBezTo>
                    <a:pt x="4616" y="3801"/>
                    <a:pt x="5281" y="4078"/>
                    <a:pt x="5281" y="4632"/>
                  </a:cubicBezTo>
                  <a:cubicBezTo>
                    <a:pt x="5281" y="4981"/>
                    <a:pt x="5004" y="5258"/>
                    <a:pt x="4664" y="5258"/>
                  </a:cubicBezTo>
                  <a:close/>
                  <a:moveTo>
                    <a:pt x="5535" y="2891"/>
                  </a:moveTo>
                  <a:cubicBezTo>
                    <a:pt x="5535" y="3183"/>
                    <a:pt x="5384" y="3461"/>
                    <a:pt x="5139" y="3619"/>
                  </a:cubicBezTo>
                  <a:cubicBezTo>
                    <a:pt x="4988" y="3548"/>
                    <a:pt x="4830" y="3516"/>
                    <a:pt x="4664" y="3508"/>
                  </a:cubicBezTo>
                  <a:cubicBezTo>
                    <a:pt x="4584" y="3516"/>
                    <a:pt x="4497" y="3524"/>
                    <a:pt x="4418" y="3540"/>
                  </a:cubicBezTo>
                  <a:cubicBezTo>
                    <a:pt x="4292" y="3302"/>
                    <a:pt x="4070" y="3120"/>
                    <a:pt x="3809" y="3049"/>
                  </a:cubicBezTo>
                  <a:cubicBezTo>
                    <a:pt x="3793" y="2993"/>
                    <a:pt x="3793" y="2938"/>
                    <a:pt x="3793" y="2883"/>
                  </a:cubicBezTo>
                  <a:cubicBezTo>
                    <a:pt x="3793" y="2724"/>
                    <a:pt x="3832" y="2574"/>
                    <a:pt x="3912" y="2439"/>
                  </a:cubicBezTo>
                  <a:cubicBezTo>
                    <a:pt x="3919" y="2423"/>
                    <a:pt x="3927" y="2408"/>
                    <a:pt x="3935" y="2400"/>
                  </a:cubicBezTo>
                  <a:cubicBezTo>
                    <a:pt x="4038" y="2249"/>
                    <a:pt x="4181" y="2138"/>
                    <a:pt x="4347" y="2067"/>
                  </a:cubicBezTo>
                  <a:cubicBezTo>
                    <a:pt x="4917" y="1853"/>
                    <a:pt x="5535" y="2273"/>
                    <a:pt x="5535" y="2883"/>
                  </a:cubicBezTo>
                  <a:close/>
                  <a:moveTo>
                    <a:pt x="4038" y="1640"/>
                  </a:moveTo>
                  <a:lnTo>
                    <a:pt x="4038" y="1671"/>
                  </a:lnTo>
                  <a:cubicBezTo>
                    <a:pt x="3912" y="1735"/>
                    <a:pt x="3801" y="1822"/>
                    <a:pt x="3706" y="1917"/>
                  </a:cubicBezTo>
                  <a:cubicBezTo>
                    <a:pt x="3587" y="1790"/>
                    <a:pt x="3452" y="1695"/>
                    <a:pt x="3294" y="1624"/>
                  </a:cubicBezTo>
                  <a:cubicBezTo>
                    <a:pt x="3334" y="1165"/>
                    <a:pt x="4014" y="1173"/>
                    <a:pt x="4038" y="1640"/>
                  </a:cubicBezTo>
                  <a:close/>
                  <a:moveTo>
                    <a:pt x="2993" y="2043"/>
                  </a:moveTo>
                  <a:cubicBezTo>
                    <a:pt x="3159" y="2091"/>
                    <a:pt x="3302" y="2194"/>
                    <a:pt x="3405" y="2336"/>
                  </a:cubicBezTo>
                  <a:cubicBezTo>
                    <a:pt x="3302" y="2558"/>
                    <a:pt x="3270" y="2803"/>
                    <a:pt x="3302" y="3041"/>
                  </a:cubicBezTo>
                  <a:cubicBezTo>
                    <a:pt x="3144" y="3081"/>
                    <a:pt x="3001" y="3152"/>
                    <a:pt x="2874" y="3263"/>
                  </a:cubicBezTo>
                  <a:cubicBezTo>
                    <a:pt x="2677" y="3096"/>
                    <a:pt x="2423" y="3009"/>
                    <a:pt x="2170" y="3009"/>
                  </a:cubicBezTo>
                  <a:cubicBezTo>
                    <a:pt x="2138" y="3009"/>
                    <a:pt x="2114" y="3009"/>
                    <a:pt x="2091" y="3017"/>
                  </a:cubicBezTo>
                  <a:cubicBezTo>
                    <a:pt x="2059" y="2930"/>
                    <a:pt x="2043" y="2851"/>
                    <a:pt x="2043" y="2756"/>
                  </a:cubicBezTo>
                  <a:cubicBezTo>
                    <a:pt x="2043" y="2265"/>
                    <a:pt x="2518" y="1909"/>
                    <a:pt x="2993" y="2036"/>
                  </a:cubicBezTo>
                  <a:close/>
                  <a:moveTo>
                    <a:pt x="2993" y="204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7" name="Google Shape;1447;p32"/>
          <p:cNvGrpSpPr/>
          <p:nvPr/>
        </p:nvGrpSpPr>
        <p:grpSpPr>
          <a:xfrm>
            <a:off x="6687237" y="2112054"/>
            <a:ext cx="415142" cy="312836"/>
            <a:chOff x="6687237" y="2112054"/>
            <a:chExt cx="415142" cy="312836"/>
          </a:xfrm>
        </p:grpSpPr>
        <p:sp>
          <p:nvSpPr>
            <p:cNvPr id="1448" name="Google Shape;1448;p32"/>
            <p:cNvSpPr/>
            <p:nvPr/>
          </p:nvSpPr>
          <p:spPr>
            <a:xfrm>
              <a:off x="6826666" y="2139023"/>
              <a:ext cx="67825" cy="69873"/>
            </a:xfrm>
            <a:custGeom>
              <a:rect b="b" l="l" r="r" t="t"/>
              <a:pathLst>
                <a:path extrusionOk="0" h="2456" w="2384">
                  <a:moveTo>
                    <a:pt x="2043" y="32"/>
                  </a:moveTo>
                  <a:cubicBezTo>
                    <a:pt x="958" y="207"/>
                    <a:pt x="119" y="1093"/>
                    <a:pt x="8" y="2194"/>
                  </a:cubicBezTo>
                  <a:cubicBezTo>
                    <a:pt x="0" y="2320"/>
                    <a:pt x="95" y="2439"/>
                    <a:pt x="230" y="2455"/>
                  </a:cubicBezTo>
                  <a:lnTo>
                    <a:pt x="246" y="2455"/>
                  </a:lnTo>
                  <a:cubicBezTo>
                    <a:pt x="372" y="2455"/>
                    <a:pt x="475" y="2360"/>
                    <a:pt x="483" y="2233"/>
                  </a:cubicBezTo>
                  <a:cubicBezTo>
                    <a:pt x="570" y="1355"/>
                    <a:pt x="1243" y="650"/>
                    <a:pt x="2114" y="507"/>
                  </a:cubicBezTo>
                  <a:cubicBezTo>
                    <a:pt x="2201" y="500"/>
                    <a:pt x="2272" y="444"/>
                    <a:pt x="2312" y="365"/>
                  </a:cubicBezTo>
                  <a:cubicBezTo>
                    <a:pt x="2383" y="191"/>
                    <a:pt x="2233" y="1"/>
                    <a:pt x="2051" y="32"/>
                  </a:cubicBezTo>
                  <a:close/>
                  <a:moveTo>
                    <a:pt x="2043" y="3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32"/>
            <p:cNvSpPr/>
            <p:nvPr/>
          </p:nvSpPr>
          <p:spPr>
            <a:xfrm>
              <a:off x="6687237" y="2112054"/>
              <a:ext cx="415142" cy="312836"/>
            </a:xfrm>
            <a:custGeom>
              <a:rect b="b" l="l" r="r" t="t"/>
              <a:pathLst>
                <a:path extrusionOk="0" h="10996" w="14592">
                  <a:moveTo>
                    <a:pt x="13112" y="955"/>
                  </a:moveTo>
                  <a:cubicBezTo>
                    <a:pt x="13253" y="955"/>
                    <a:pt x="13389" y="983"/>
                    <a:pt x="13515" y="1052"/>
                  </a:cubicBezTo>
                  <a:cubicBezTo>
                    <a:pt x="13974" y="1297"/>
                    <a:pt x="14061" y="1970"/>
                    <a:pt x="13918" y="2477"/>
                  </a:cubicBezTo>
                  <a:lnTo>
                    <a:pt x="13926" y="2477"/>
                  </a:lnTo>
                  <a:cubicBezTo>
                    <a:pt x="13879" y="2635"/>
                    <a:pt x="13808" y="2793"/>
                    <a:pt x="13728" y="2936"/>
                  </a:cubicBezTo>
                  <a:cubicBezTo>
                    <a:pt x="13578" y="2778"/>
                    <a:pt x="13380" y="2675"/>
                    <a:pt x="13166" y="2643"/>
                  </a:cubicBezTo>
                  <a:cubicBezTo>
                    <a:pt x="13182" y="2603"/>
                    <a:pt x="13198" y="2572"/>
                    <a:pt x="13214" y="2532"/>
                  </a:cubicBezTo>
                  <a:cubicBezTo>
                    <a:pt x="13333" y="2168"/>
                    <a:pt x="13245" y="1875"/>
                    <a:pt x="12984" y="1740"/>
                  </a:cubicBezTo>
                  <a:cubicBezTo>
                    <a:pt x="12892" y="1691"/>
                    <a:pt x="12809" y="1670"/>
                    <a:pt x="12727" y="1670"/>
                  </a:cubicBezTo>
                  <a:cubicBezTo>
                    <a:pt x="12431" y="1670"/>
                    <a:pt x="12154" y="1947"/>
                    <a:pt x="11527" y="2152"/>
                  </a:cubicBezTo>
                  <a:cubicBezTo>
                    <a:pt x="11187" y="2263"/>
                    <a:pt x="10839" y="2326"/>
                    <a:pt x="10482" y="2350"/>
                  </a:cubicBezTo>
                  <a:cubicBezTo>
                    <a:pt x="10411" y="2136"/>
                    <a:pt x="10324" y="1923"/>
                    <a:pt x="10213" y="1725"/>
                  </a:cubicBezTo>
                  <a:lnTo>
                    <a:pt x="10213" y="1725"/>
                  </a:lnTo>
                  <a:cubicBezTo>
                    <a:pt x="10233" y="1725"/>
                    <a:pt x="10252" y="1725"/>
                    <a:pt x="10272" y="1725"/>
                  </a:cubicBezTo>
                  <a:cubicBezTo>
                    <a:pt x="10759" y="1725"/>
                    <a:pt x="11245" y="1630"/>
                    <a:pt x="11702" y="1440"/>
                  </a:cubicBezTo>
                  <a:cubicBezTo>
                    <a:pt x="12132" y="1258"/>
                    <a:pt x="12651" y="955"/>
                    <a:pt x="13112" y="955"/>
                  </a:cubicBezTo>
                  <a:close/>
                  <a:moveTo>
                    <a:pt x="1468" y="955"/>
                  </a:moveTo>
                  <a:cubicBezTo>
                    <a:pt x="1928" y="955"/>
                    <a:pt x="2452" y="1258"/>
                    <a:pt x="2882" y="1440"/>
                  </a:cubicBezTo>
                  <a:cubicBezTo>
                    <a:pt x="3331" y="1630"/>
                    <a:pt x="3817" y="1725"/>
                    <a:pt x="4311" y="1725"/>
                  </a:cubicBezTo>
                  <a:cubicBezTo>
                    <a:pt x="4331" y="1725"/>
                    <a:pt x="4351" y="1725"/>
                    <a:pt x="4371" y="1725"/>
                  </a:cubicBezTo>
                  <a:lnTo>
                    <a:pt x="4371" y="1725"/>
                  </a:lnTo>
                  <a:cubicBezTo>
                    <a:pt x="4260" y="1923"/>
                    <a:pt x="4165" y="2128"/>
                    <a:pt x="4101" y="2342"/>
                  </a:cubicBezTo>
                  <a:lnTo>
                    <a:pt x="4101" y="2350"/>
                  </a:lnTo>
                  <a:cubicBezTo>
                    <a:pt x="3745" y="2326"/>
                    <a:pt x="3397" y="2263"/>
                    <a:pt x="3056" y="2152"/>
                  </a:cubicBezTo>
                  <a:cubicBezTo>
                    <a:pt x="2835" y="2081"/>
                    <a:pt x="2621" y="1994"/>
                    <a:pt x="2415" y="1883"/>
                  </a:cubicBezTo>
                  <a:cubicBezTo>
                    <a:pt x="2229" y="1773"/>
                    <a:pt x="2047" y="1671"/>
                    <a:pt x="1855" y="1671"/>
                  </a:cubicBezTo>
                  <a:cubicBezTo>
                    <a:pt x="1769" y="1671"/>
                    <a:pt x="1682" y="1692"/>
                    <a:pt x="1592" y="1740"/>
                  </a:cubicBezTo>
                  <a:cubicBezTo>
                    <a:pt x="1331" y="1875"/>
                    <a:pt x="1251" y="2168"/>
                    <a:pt x="1370" y="2532"/>
                  </a:cubicBezTo>
                  <a:cubicBezTo>
                    <a:pt x="1410" y="2675"/>
                    <a:pt x="1481" y="2809"/>
                    <a:pt x="1568" y="2928"/>
                  </a:cubicBezTo>
                  <a:cubicBezTo>
                    <a:pt x="1378" y="2999"/>
                    <a:pt x="1212" y="3126"/>
                    <a:pt x="1093" y="3292"/>
                  </a:cubicBezTo>
                  <a:cubicBezTo>
                    <a:pt x="895" y="3055"/>
                    <a:pt x="745" y="2778"/>
                    <a:pt x="658" y="2477"/>
                  </a:cubicBezTo>
                  <a:cubicBezTo>
                    <a:pt x="515" y="1970"/>
                    <a:pt x="610" y="1297"/>
                    <a:pt x="1069" y="1052"/>
                  </a:cubicBezTo>
                  <a:cubicBezTo>
                    <a:pt x="1193" y="983"/>
                    <a:pt x="1328" y="955"/>
                    <a:pt x="1468" y="955"/>
                  </a:cubicBezTo>
                  <a:close/>
                  <a:moveTo>
                    <a:pt x="11961" y="3593"/>
                  </a:moveTo>
                  <a:cubicBezTo>
                    <a:pt x="11959" y="3593"/>
                    <a:pt x="11957" y="3593"/>
                    <a:pt x="11955" y="3593"/>
                  </a:cubicBezTo>
                  <a:lnTo>
                    <a:pt x="11963" y="3593"/>
                  </a:lnTo>
                  <a:cubicBezTo>
                    <a:pt x="11962" y="3593"/>
                    <a:pt x="11962" y="3593"/>
                    <a:pt x="11961" y="3593"/>
                  </a:cubicBezTo>
                  <a:close/>
                  <a:moveTo>
                    <a:pt x="13027" y="3115"/>
                  </a:moveTo>
                  <a:cubicBezTo>
                    <a:pt x="13268" y="3115"/>
                    <a:pt x="13507" y="3290"/>
                    <a:pt x="13507" y="3593"/>
                  </a:cubicBezTo>
                  <a:cubicBezTo>
                    <a:pt x="13507" y="3704"/>
                    <a:pt x="13467" y="3815"/>
                    <a:pt x="13388" y="3902"/>
                  </a:cubicBezTo>
                  <a:cubicBezTo>
                    <a:pt x="13293" y="3862"/>
                    <a:pt x="13198" y="3838"/>
                    <a:pt x="13095" y="3831"/>
                  </a:cubicBezTo>
                  <a:cubicBezTo>
                    <a:pt x="13071" y="3829"/>
                    <a:pt x="13046" y="3828"/>
                    <a:pt x="13021" y="3828"/>
                  </a:cubicBezTo>
                  <a:cubicBezTo>
                    <a:pt x="12940" y="3828"/>
                    <a:pt x="12857" y="3838"/>
                    <a:pt x="12778" y="3862"/>
                  </a:cubicBezTo>
                  <a:cubicBezTo>
                    <a:pt x="12762" y="3696"/>
                    <a:pt x="12699" y="3538"/>
                    <a:pt x="12588" y="3411"/>
                  </a:cubicBezTo>
                  <a:cubicBezTo>
                    <a:pt x="12675" y="3208"/>
                    <a:pt x="12851" y="3115"/>
                    <a:pt x="13027" y="3115"/>
                  </a:cubicBezTo>
                  <a:close/>
                  <a:moveTo>
                    <a:pt x="11943" y="3592"/>
                  </a:moveTo>
                  <a:cubicBezTo>
                    <a:pt x="11949" y="3592"/>
                    <a:pt x="11955" y="3593"/>
                    <a:pt x="11961" y="3593"/>
                  </a:cubicBezTo>
                  <a:lnTo>
                    <a:pt x="11961" y="3593"/>
                  </a:lnTo>
                  <a:cubicBezTo>
                    <a:pt x="11962" y="3593"/>
                    <a:pt x="11963" y="3593"/>
                    <a:pt x="11964" y="3593"/>
                  </a:cubicBezTo>
                  <a:cubicBezTo>
                    <a:pt x="12321" y="3593"/>
                    <a:pt x="12451" y="4054"/>
                    <a:pt x="12153" y="4242"/>
                  </a:cubicBezTo>
                  <a:cubicBezTo>
                    <a:pt x="12002" y="4139"/>
                    <a:pt x="11812" y="4076"/>
                    <a:pt x="11622" y="4068"/>
                  </a:cubicBezTo>
                  <a:cubicBezTo>
                    <a:pt x="11583" y="3957"/>
                    <a:pt x="11599" y="3838"/>
                    <a:pt x="11670" y="3743"/>
                  </a:cubicBezTo>
                  <a:cubicBezTo>
                    <a:pt x="11730" y="3654"/>
                    <a:pt x="11832" y="3592"/>
                    <a:pt x="11943" y="3592"/>
                  </a:cubicBezTo>
                  <a:close/>
                  <a:moveTo>
                    <a:pt x="13055" y="4313"/>
                  </a:moveTo>
                  <a:cubicBezTo>
                    <a:pt x="13143" y="4313"/>
                    <a:pt x="13222" y="4337"/>
                    <a:pt x="13293" y="4385"/>
                  </a:cubicBezTo>
                  <a:cubicBezTo>
                    <a:pt x="13625" y="4606"/>
                    <a:pt x="13554" y="5121"/>
                    <a:pt x="13174" y="5240"/>
                  </a:cubicBezTo>
                  <a:cubicBezTo>
                    <a:pt x="13047" y="5002"/>
                    <a:pt x="12818" y="4836"/>
                    <a:pt x="12549" y="4796"/>
                  </a:cubicBezTo>
                  <a:lnTo>
                    <a:pt x="12549" y="4788"/>
                  </a:lnTo>
                  <a:cubicBezTo>
                    <a:pt x="12549" y="4630"/>
                    <a:pt x="12636" y="4480"/>
                    <a:pt x="12762" y="4393"/>
                  </a:cubicBezTo>
                  <a:cubicBezTo>
                    <a:pt x="12842" y="4337"/>
                    <a:pt x="12937" y="4313"/>
                    <a:pt x="13032" y="4313"/>
                  </a:cubicBezTo>
                  <a:close/>
                  <a:moveTo>
                    <a:pt x="2049" y="3311"/>
                  </a:moveTo>
                  <a:cubicBezTo>
                    <a:pt x="2097" y="3311"/>
                    <a:pt x="2145" y="3316"/>
                    <a:pt x="2194" y="3324"/>
                  </a:cubicBezTo>
                  <a:cubicBezTo>
                    <a:pt x="2471" y="3371"/>
                    <a:pt x="2716" y="3514"/>
                    <a:pt x="2906" y="3728"/>
                  </a:cubicBezTo>
                  <a:cubicBezTo>
                    <a:pt x="3302" y="4171"/>
                    <a:pt x="3341" y="4781"/>
                    <a:pt x="3001" y="5089"/>
                  </a:cubicBezTo>
                  <a:cubicBezTo>
                    <a:pt x="2868" y="5208"/>
                    <a:pt x="2697" y="5264"/>
                    <a:pt x="2515" y="5264"/>
                  </a:cubicBezTo>
                  <a:cubicBezTo>
                    <a:pt x="2222" y="5264"/>
                    <a:pt x="1899" y="5117"/>
                    <a:pt x="1655" y="4844"/>
                  </a:cubicBezTo>
                  <a:cubicBezTo>
                    <a:pt x="1259" y="4401"/>
                    <a:pt x="1220" y="3791"/>
                    <a:pt x="1560" y="3482"/>
                  </a:cubicBezTo>
                  <a:cubicBezTo>
                    <a:pt x="1698" y="3370"/>
                    <a:pt x="1870" y="3311"/>
                    <a:pt x="2049" y="3311"/>
                  </a:cubicBezTo>
                  <a:close/>
                  <a:moveTo>
                    <a:pt x="11604" y="4546"/>
                  </a:moveTo>
                  <a:cubicBezTo>
                    <a:pt x="11731" y="4546"/>
                    <a:pt x="11852" y="4600"/>
                    <a:pt x="11939" y="4693"/>
                  </a:cubicBezTo>
                  <a:cubicBezTo>
                    <a:pt x="11995" y="4749"/>
                    <a:pt x="12034" y="4812"/>
                    <a:pt x="12050" y="4883"/>
                  </a:cubicBezTo>
                  <a:cubicBezTo>
                    <a:pt x="11852" y="4986"/>
                    <a:pt x="11710" y="5161"/>
                    <a:pt x="11638" y="5374"/>
                  </a:cubicBezTo>
                  <a:cubicBezTo>
                    <a:pt x="11520" y="5303"/>
                    <a:pt x="11377" y="5263"/>
                    <a:pt x="11242" y="5263"/>
                  </a:cubicBezTo>
                  <a:cubicBezTo>
                    <a:pt x="11219" y="5263"/>
                    <a:pt x="11203" y="5263"/>
                    <a:pt x="11187" y="5271"/>
                  </a:cubicBezTo>
                  <a:cubicBezTo>
                    <a:pt x="11140" y="5192"/>
                    <a:pt x="11124" y="5113"/>
                    <a:pt x="11124" y="5026"/>
                  </a:cubicBezTo>
                  <a:cubicBezTo>
                    <a:pt x="11124" y="4788"/>
                    <a:pt x="11298" y="4583"/>
                    <a:pt x="11535" y="4551"/>
                  </a:cubicBezTo>
                  <a:cubicBezTo>
                    <a:pt x="11558" y="4547"/>
                    <a:pt x="11582" y="4546"/>
                    <a:pt x="11604" y="4546"/>
                  </a:cubicBezTo>
                  <a:close/>
                  <a:moveTo>
                    <a:pt x="12428" y="5263"/>
                  </a:moveTo>
                  <a:cubicBezTo>
                    <a:pt x="12612" y="5263"/>
                    <a:pt x="12789" y="5405"/>
                    <a:pt x="12794" y="5620"/>
                  </a:cubicBezTo>
                  <a:cubicBezTo>
                    <a:pt x="12786" y="5818"/>
                    <a:pt x="12628" y="5984"/>
                    <a:pt x="12430" y="5984"/>
                  </a:cubicBezTo>
                  <a:cubicBezTo>
                    <a:pt x="12113" y="5984"/>
                    <a:pt x="11947" y="5596"/>
                    <a:pt x="12177" y="5366"/>
                  </a:cubicBezTo>
                  <a:cubicBezTo>
                    <a:pt x="12251" y="5295"/>
                    <a:pt x="12340" y="5263"/>
                    <a:pt x="12428" y="5263"/>
                  </a:cubicBezTo>
                  <a:close/>
                  <a:moveTo>
                    <a:pt x="7282" y="480"/>
                  </a:moveTo>
                  <a:cubicBezTo>
                    <a:pt x="9565" y="480"/>
                    <a:pt x="10913" y="3105"/>
                    <a:pt x="9699" y="4416"/>
                  </a:cubicBezTo>
                  <a:cubicBezTo>
                    <a:pt x="9311" y="4836"/>
                    <a:pt x="8978" y="5303"/>
                    <a:pt x="8717" y="5818"/>
                  </a:cubicBezTo>
                  <a:lnTo>
                    <a:pt x="8717" y="5826"/>
                  </a:lnTo>
                  <a:cubicBezTo>
                    <a:pt x="8701" y="5857"/>
                    <a:pt x="8685" y="5889"/>
                    <a:pt x="8669" y="5913"/>
                  </a:cubicBezTo>
                  <a:cubicBezTo>
                    <a:pt x="8479" y="6293"/>
                    <a:pt x="8345" y="6696"/>
                    <a:pt x="8258" y="7116"/>
                  </a:cubicBezTo>
                  <a:cubicBezTo>
                    <a:pt x="8214" y="7294"/>
                    <a:pt x="8356" y="7411"/>
                    <a:pt x="8496" y="7411"/>
                  </a:cubicBezTo>
                  <a:cubicBezTo>
                    <a:pt x="8586" y="7411"/>
                    <a:pt x="8677" y="7362"/>
                    <a:pt x="8717" y="7251"/>
                  </a:cubicBezTo>
                  <a:cubicBezTo>
                    <a:pt x="8772" y="6981"/>
                    <a:pt x="8852" y="6712"/>
                    <a:pt x="8954" y="6459"/>
                  </a:cubicBezTo>
                  <a:lnTo>
                    <a:pt x="8954" y="6459"/>
                  </a:lnTo>
                  <a:cubicBezTo>
                    <a:pt x="9121" y="6839"/>
                    <a:pt x="9113" y="7274"/>
                    <a:pt x="8923" y="7646"/>
                  </a:cubicBezTo>
                  <a:cubicBezTo>
                    <a:pt x="8828" y="7852"/>
                    <a:pt x="8701" y="8050"/>
                    <a:pt x="8551" y="8224"/>
                  </a:cubicBezTo>
                  <a:cubicBezTo>
                    <a:pt x="8414" y="8403"/>
                    <a:pt x="8568" y="8608"/>
                    <a:pt x="8740" y="8608"/>
                  </a:cubicBezTo>
                  <a:cubicBezTo>
                    <a:pt x="8797" y="8608"/>
                    <a:pt x="8856" y="8586"/>
                    <a:pt x="8907" y="8533"/>
                  </a:cubicBezTo>
                  <a:cubicBezTo>
                    <a:pt x="8994" y="8430"/>
                    <a:pt x="9081" y="8327"/>
                    <a:pt x="9152" y="8216"/>
                  </a:cubicBezTo>
                  <a:lnTo>
                    <a:pt x="9152" y="8216"/>
                  </a:lnTo>
                  <a:cubicBezTo>
                    <a:pt x="9279" y="8565"/>
                    <a:pt x="9160" y="8969"/>
                    <a:pt x="8788" y="9420"/>
                  </a:cubicBezTo>
                  <a:cubicBezTo>
                    <a:pt x="8503" y="9752"/>
                    <a:pt x="8282" y="10124"/>
                    <a:pt x="8131" y="10528"/>
                  </a:cubicBezTo>
                  <a:lnTo>
                    <a:pt x="6461" y="10528"/>
                  </a:lnTo>
                  <a:cubicBezTo>
                    <a:pt x="6302" y="10124"/>
                    <a:pt x="6081" y="9752"/>
                    <a:pt x="5804" y="9420"/>
                  </a:cubicBezTo>
                  <a:cubicBezTo>
                    <a:pt x="5432" y="8969"/>
                    <a:pt x="5313" y="8565"/>
                    <a:pt x="5439" y="8216"/>
                  </a:cubicBezTo>
                  <a:lnTo>
                    <a:pt x="5439" y="8216"/>
                  </a:lnTo>
                  <a:cubicBezTo>
                    <a:pt x="5511" y="8327"/>
                    <a:pt x="5590" y="8430"/>
                    <a:pt x="5677" y="8533"/>
                  </a:cubicBezTo>
                  <a:cubicBezTo>
                    <a:pt x="5727" y="8596"/>
                    <a:pt x="5797" y="8626"/>
                    <a:pt x="5866" y="8626"/>
                  </a:cubicBezTo>
                  <a:cubicBezTo>
                    <a:pt x="5962" y="8626"/>
                    <a:pt x="6056" y="8568"/>
                    <a:pt x="6089" y="8462"/>
                  </a:cubicBezTo>
                  <a:cubicBezTo>
                    <a:pt x="6120" y="8375"/>
                    <a:pt x="6104" y="8288"/>
                    <a:pt x="6041" y="8224"/>
                  </a:cubicBezTo>
                  <a:cubicBezTo>
                    <a:pt x="5891" y="8050"/>
                    <a:pt x="5764" y="7852"/>
                    <a:pt x="5661" y="7646"/>
                  </a:cubicBezTo>
                  <a:cubicBezTo>
                    <a:pt x="5479" y="7274"/>
                    <a:pt x="5471" y="6839"/>
                    <a:pt x="5637" y="6459"/>
                  </a:cubicBezTo>
                  <a:lnTo>
                    <a:pt x="5637" y="6459"/>
                  </a:lnTo>
                  <a:cubicBezTo>
                    <a:pt x="5740" y="6712"/>
                    <a:pt x="5819" y="6981"/>
                    <a:pt x="5875" y="7251"/>
                  </a:cubicBezTo>
                  <a:cubicBezTo>
                    <a:pt x="5891" y="7314"/>
                    <a:pt x="5938" y="7361"/>
                    <a:pt x="5994" y="7385"/>
                  </a:cubicBezTo>
                  <a:cubicBezTo>
                    <a:pt x="6027" y="7404"/>
                    <a:pt x="6064" y="7415"/>
                    <a:pt x="6101" y="7415"/>
                  </a:cubicBezTo>
                  <a:cubicBezTo>
                    <a:pt x="6126" y="7415"/>
                    <a:pt x="6151" y="7410"/>
                    <a:pt x="6176" y="7401"/>
                  </a:cubicBezTo>
                  <a:cubicBezTo>
                    <a:pt x="6302" y="7353"/>
                    <a:pt x="6366" y="7219"/>
                    <a:pt x="6326" y="7092"/>
                  </a:cubicBezTo>
                  <a:cubicBezTo>
                    <a:pt x="6239" y="6688"/>
                    <a:pt x="6104" y="6293"/>
                    <a:pt x="5922" y="5913"/>
                  </a:cubicBezTo>
                  <a:cubicBezTo>
                    <a:pt x="5907" y="5889"/>
                    <a:pt x="5891" y="5857"/>
                    <a:pt x="5875" y="5826"/>
                  </a:cubicBezTo>
                  <a:lnTo>
                    <a:pt x="5867" y="5818"/>
                  </a:lnTo>
                  <a:cubicBezTo>
                    <a:pt x="5606" y="5303"/>
                    <a:pt x="5281" y="4836"/>
                    <a:pt x="4893" y="4416"/>
                  </a:cubicBezTo>
                  <a:cubicBezTo>
                    <a:pt x="3737" y="3166"/>
                    <a:pt x="4893" y="783"/>
                    <a:pt x="6888" y="505"/>
                  </a:cubicBezTo>
                  <a:cubicBezTo>
                    <a:pt x="7022" y="488"/>
                    <a:pt x="7153" y="480"/>
                    <a:pt x="7282" y="480"/>
                  </a:cubicBezTo>
                  <a:close/>
                  <a:moveTo>
                    <a:pt x="7297" y="1"/>
                  </a:moveTo>
                  <a:cubicBezTo>
                    <a:pt x="6344" y="1"/>
                    <a:pt x="5392" y="407"/>
                    <a:pt x="4727" y="1218"/>
                  </a:cubicBezTo>
                  <a:cubicBezTo>
                    <a:pt x="4585" y="1238"/>
                    <a:pt x="4441" y="1248"/>
                    <a:pt x="4298" y="1248"/>
                  </a:cubicBezTo>
                  <a:cubicBezTo>
                    <a:pt x="3876" y="1248"/>
                    <a:pt x="3455" y="1162"/>
                    <a:pt x="3064" y="996"/>
                  </a:cubicBezTo>
                  <a:cubicBezTo>
                    <a:pt x="2612" y="811"/>
                    <a:pt x="2035" y="476"/>
                    <a:pt x="1461" y="476"/>
                  </a:cubicBezTo>
                  <a:cubicBezTo>
                    <a:pt x="1252" y="476"/>
                    <a:pt x="1043" y="520"/>
                    <a:pt x="840" y="632"/>
                  </a:cubicBezTo>
                  <a:cubicBezTo>
                    <a:pt x="151" y="1004"/>
                    <a:pt x="1" y="1907"/>
                    <a:pt x="198" y="2611"/>
                  </a:cubicBezTo>
                  <a:cubicBezTo>
                    <a:pt x="333" y="3047"/>
                    <a:pt x="571" y="3443"/>
                    <a:pt x="887" y="3775"/>
                  </a:cubicBezTo>
                  <a:cubicBezTo>
                    <a:pt x="800" y="4274"/>
                    <a:pt x="951" y="4788"/>
                    <a:pt x="1299" y="5161"/>
                  </a:cubicBezTo>
                  <a:cubicBezTo>
                    <a:pt x="1608" y="5517"/>
                    <a:pt x="2051" y="5723"/>
                    <a:pt x="2518" y="5738"/>
                  </a:cubicBezTo>
                  <a:cubicBezTo>
                    <a:pt x="2811" y="5738"/>
                    <a:pt x="3096" y="5636"/>
                    <a:pt x="3318" y="5438"/>
                  </a:cubicBezTo>
                  <a:cubicBezTo>
                    <a:pt x="3856" y="4955"/>
                    <a:pt x="3832" y="4044"/>
                    <a:pt x="3262" y="3403"/>
                  </a:cubicBezTo>
                  <a:cubicBezTo>
                    <a:pt x="3001" y="3102"/>
                    <a:pt x="2653" y="2904"/>
                    <a:pt x="2265" y="2841"/>
                  </a:cubicBezTo>
                  <a:cubicBezTo>
                    <a:pt x="2217" y="2833"/>
                    <a:pt x="2162" y="2825"/>
                    <a:pt x="2114" y="2825"/>
                  </a:cubicBezTo>
                  <a:cubicBezTo>
                    <a:pt x="1980" y="2706"/>
                    <a:pt x="1877" y="2548"/>
                    <a:pt x="1821" y="2382"/>
                  </a:cubicBezTo>
                  <a:cubicBezTo>
                    <a:pt x="1782" y="2271"/>
                    <a:pt x="1774" y="2168"/>
                    <a:pt x="1806" y="2152"/>
                  </a:cubicBezTo>
                  <a:cubicBezTo>
                    <a:pt x="1817" y="2147"/>
                    <a:pt x="1830" y="2145"/>
                    <a:pt x="1844" y="2145"/>
                  </a:cubicBezTo>
                  <a:cubicBezTo>
                    <a:pt x="1917" y="2145"/>
                    <a:pt x="2025" y="2209"/>
                    <a:pt x="2178" y="2295"/>
                  </a:cubicBezTo>
                  <a:cubicBezTo>
                    <a:pt x="2407" y="2413"/>
                    <a:pt x="2653" y="2516"/>
                    <a:pt x="2898" y="2595"/>
                  </a:cubicBezTo>
                  <a:cubicBezTo>
                    <a:pt x="3254" y="2714"/>
                    <a:pt x="3619" y="2786"/>
                    <a:pt x="3983" y="2809"/>
                  </a:cubicBezTo>
                  <a:cubicBezTo>
                    <a:pt x="3967" y="2912"/>
                    <a:pt x="3951" y="3023"/>
                    <a:pt x="3951" y="3126"/>
                  </a:cubicBezTo>
                  <a:cubicBezTo>
                    <a:pt x="3919" y="3720"/>
                    <a:pt x="4133" y="4298"/>
                    <a:pt x="4537" y="4733"/>
                  </a:cubicBezTo>
                  <a:cubicBezTo>
                    <a:pt x="4861" y="5089"/>
                    <a:pt x="5147" y="5485"/>
                    <a:pt x="5376" y="5921"/>
                  </a:cubicBezTo>
                  <a:cubicBezTo>
                    <a:pt x="5012" y="6435"/>
                    <a:pt x="4933" y="7108"/>
                    <a:pt x="5162" y="7702"/>
                  </a:cubicBezTo>
                  <a:cubicBezTo>
                    <a:pt x="4885" y="8082"/>
                    <a:pt x="4648" y="8771"/>
                    <a:pt x="5432" y="9713"/>
                  </a:cubicBezTo>
                  <a:cubicBezTo>
                    <a:pt x="5709" y="10045"/>
                    <a:pt x="5922" y="10425"/>
                    <a:pt x="6049" y="10829"/>
                  </a:cubicBezTo>
                  <a:cubicBezTo>
                    <a:pt x="6081" y="10932"/>
                    <a:pt x="6176" y="10995"/>
                    <a:pt x="6279" y="10995"/>
                  </a:cubicBezTo>
                  <a:lnTo>
                    <a:pt x="8297" y="10995"/>
                  </a:lnTo>
                  <a:cubicBezTo>
                    <a:pt x="8400" y="10995"/>
                    <a:pt x="8495" y="10932"/>
                    <a:pt x="8527" y="10829"/>
                  </a:cubicBezTo>
                  <a:cubicBezTo>
                    <a:pt x="8654" y="10425"/>
                    <a:pt x="8867" y="10045"/>
                    <a:pt x="9145" y="9721"/>
                  </a:cubicBezTo>
                  <a:cubicBezTo>
                    <a:pt x="9928" y="8779"/>
                    <a:pt x="9691" y="8082"/>
                    <a:pt x="9414" y="7702"/>
                  </a:cubicBezTo>
                  <a:cubicBezTo>
                    <a:pt x="9643" y="7108"/>
                    <a:pt x="9564" y="6443"/>
                    <a:pt x="9200" y="5921"/>
                  </a:cubicBezTo>
                  <a:cubicBezTo>
                    <a:pt x="9430" y="5485"/>
                    <a:pt x="9715" y="5089"/>
                    <a:pt x="10047" y="4733"/>
                  </a:cubicBezTo>
                  <a:cubicBezTo>
                    <a:pt x="10443" y="4306"/>
                    <a:pt x="10657" y="3728"/>
                    <a:pt x="10633" y="3142"/>
                  </a:cubicBezTo>
                  <a:cubicBezTo>
                    <a:pt x="10625" y="3031"/>
                    <a:pt x="10617" y="2920"/>
                    <a:pt x="10593" y="2809"/>
                  </a:cubicBezTo>
                  <a:cubicBezTo>
                    <a:pt x="10965" y="2786"/>
                    <a:pt x="11330" y="2714"/>
                    <a:pt x="11678" y="2595"/>
                  </a:cubicBezTo>
                  <a:cubicBezTo>
                    <a:pt x="12367" y="2375"/>
                    <a:pt x="12597" y="2143"/>
                    <a:pt x="12723" y="2143"/>
                  </a:cubicBezTo>
                  <a:cubicBezTo>
                    <a:pt x="12737" y="2143"/>
                    <a:pt x="12750" y="2146"/>
                    <a:pt x="12762" y="2152"/>
                  </a:cubicBezTo>
                  <a:cubicBezTo>
                    <a:pt x="12794" y="2168"/>
                    <a:pt x="12794" y="2271"/>
                    <a:pt x="12755" y="2382"/>
                  </a:cubicBezTo>
                  <a:cubicBezTo>
                    <a:pt x="12707" y="2532"/>
                    <a:pt x="12620" y="2667"/>
                    <a:pt x="12509" y="2778"/>
                  </a:cubicBezTo>
                  <a:cubicBezTo>
                    <a:pt x="12367" y="2865"/>
                    <a:pt x="12256" y="2991"/>
                    <a:pt x="12177" y="3142"/>
                  </a:cubicBezTo>
                  <a:cubicBezTo>
                    <a:pt x="12096" y="3117"/>
                    <a:pt x="12015" y="3106"/>
                    <a:pt x="11938" y="3106"/>
                  </a:cubicBezTo>
                  <a:cubicBezTo>
                    <a:pt x="11408" y="3106"/>
                    <a:pt x="10991" y="3633"/>
                    <a:pt x="11163" y="4179"/>
                  </a:cubicBezTo>
                  <a:cubicBezTo>
                    <a:pt x="10847" y="4345"/>
                    <a:pt x="10649" y="4670"/>
                    <a:pt x="10649" y="5026"/>
                  </a:cubicBezTo>
                  <a:cubicBezTo>
                    <a:pt x="10649" y="5168"/>
                    <a:pt x="10680" y="5311"/>
                    <a:pt x="10744" y="5438"/>
                  </a:cubicBezTo>
                  <a:cubicBezTo>
                    <a:pt x="10754" y="5634"/>
                    <a:pt x="10808" y="5819"/>
                    <a:pt x="10897" y="5982"/>
                  </a:cubicBezTo>
                  <a:lnTo>
                    <a:pt x="10897" y="5982"/>
                  </a:lnTo>
                  <a:cubicBezTo>
                    <a:pt x="10914" y="5935"/>
                    <a:pt x="10941" y="5889"/>
                    <a:pt x="10981" y="5849"/>
                  </a:cubicBezTo>
                  <a:cubicBezTo>
                    <a:pt x="11056" y="5774"/>
                    <a:pt x="11148" y="5741"/>
                    <a:pt x="11238" y="5741"/>
                  </a:cubicBezTo>
                  <a:cubicBezTo>
                    <a:pt x="11423" y="5741"/>
                    <a:pt x="11599" y="5884"/>
                    <a:pt x="11599" y="6103"/>
                  </a:cubicBezTo>
                  <a:cubicBezTo>
                    <a:pt x="11599" y="6271"/>
                    <a:pt x="11485" y="6410"/>
                    <a:pt x="11329" y="6448"/>
                  </a:cubicBezTo>
                  <a:lnTo>
                    <a:pt x="11329" y="6448"/>
                  </a:lnTo>
                  <a:cubicBezTo>
                    <a:pt x="11148" y="6331"/>
                    <a:pt x="11000" y="6171"/>
                    <a:pt x="10897" y="5982"/>
                  </a:cubicBezTo>
                  <a:lnTo>
                    <a:pt x="10897" y="5982"/>
                  </a:lnTo>
                  <a:cubicBezTo>
                    <a:pt x="10822" y="6198"/>
                    <a:pt x="10977" y="6459"/>
                    <a:pt x="11242" y="6459"/>
                  </a:cubicBezTo>
                  <a:cubicBezTo>
                    <a:pt x="11272" y="6459"/>
                    <a:pt x="11301" y="6455"/>
                    <a:pt x="11329" y="6448"/>
                  </a:cubicBezTo>
                  <a:lnTo>
                    <a:pt x="11329" y="6448"/>
                  </a:lnTo>
                  <a:cubicBezTo>
                    <a:pt x="11494" y="6555"/>
                    <a:pt x="11685" y="6626"/>
                    <a:pt x="11892" y="6649"/>
                  </a:cubicBezTo>
                  <a:cubicBezTo>
                    <a:pt x="11940" y="6654"/>
                    <a:pt x="11987" y="6657"/>
                    <a:pt x="12035" y="6657"/>
                  </a:cubicBezTo>
                  <a:cubicBezTo>
                    <a:pt x="12604" y="6657"/>
                    <a:pt x="13116" y="6270"/>
                    <a:pt x="13269" y="5715"/>
                  </a:cubicBezTo>
                  <a:cubicBezTo>
                    <a:pt x="13950" y="5548"/>
                    <a:pt x="14227" y="4733"/>
                    <a:pt x="13784" y="4187"/>
                  </a:cubicBezTo>
                  <a:cubicBezTo>
                    <a:pt x="13918" y="4021"/>
                    <a:pt x="13998" y="3807"/>
                    <a:pt x="13998" y="3593"/>
                  </a:cubicBezTo>
                  <a:cubicBezTo>
                    <a:pt x="13998" y="3546"/>
                    <a:pt x="13990" y="3498"/>
                    <a:pt x="13982" y="3451"/>
                  </a:cubicBezTo>
                  <a:cubicBezTo>
                    <a:pt x="14172" y="3197"/>
                    <a:pt x="14306" y="2912"/>
                    <a:pt x="14393" y="2611"/>
                  </a:cubicBezTo>
                  <a:cubicBezTo>
                    <a:pt x="14591" y="1907"/>
                    <a:pt x="14441" y="1004"/>
                    <a:pt x="13760" y="632"/>
                  </a:cubicBezTo>
                  <a:lnTo>
                    <a:pt x="13752" y="632"/>
                  </a:lnTo>
                  <a:cubicBezTo>
                    <a:pt x="13547" y="520"/>
                    <a:pt x="13336" y="476"/>
                    <a:pt x="13125" y="476"/>
                  </a:cubicBezTo>
                  <a:cubicBezTo>
                    <a:pt x="12545" y="476"/>
                    <a:pt x="11967" y="811"/>
                    <a:pt x="11520" y="996"/>
                  </a:cubicBezTo>
                  <a:cubicBezTo>
                    <a:pt x="11135" y="1162"/>
                    <a:pt x="10716" y="1248"/>
                    <a:pt x="10297" y="1248"/>
                  </a:cubicBezTo>
                  <a:cubicBezTo>
                    <a:pt x="10155" y="1248"/>
                    <a:pt x="10013" y="1238"/>
                    <a:pt x="9873" y="1218"/>
                  </a:cubicBezTo>
                  <a:cubicBezTo>
                    <a:pt x="9204" y="407"/>
                    <a:pt x="8250" y="1"/>
                    <a:pt x="72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0" name="Google Shape;1450;p32"/>
          <p:cNvGrpSpPr/>
          <p:nvPr/>
        </p:nvGrpSpPr>
        <p:grpSpPr>
          <a:xfrm>
            <a:off x="7334196" y="2637126"/>
            <a:ext cx="423705" cy="354326"/>
            <a:chOff x="7334196" y="2637126"/>
            <a:chExt cx="423705" cy="354326"/>
          </a:xfrm>
        </p:grpSpPr>
        <p:sp>
          <p:nvSpPr>
            <p:cNvPr id="1451" name="Google Shape;1451;p32"/>
            <p:cNvSpPr/>
            <p:nvPr/>
          </p:nvSpPr>
          <p:spPr>
            <a:xfrm>
              <a:off x="7334196" y="2637126"/>
              <a:ext cx="423705" cy="354326"/>
            </a:xfrm>
            <a:custGeom>
              <a:rect b="b" l="l" r="r" t="t"/>
              <a:pathLst>
                <a:path extrusionOk="0" h="14971" w="17965">
                  <a:moveTo>
                    <a:pt x="17062" y="1797"/>
                  </a:moveTo>
                  <a:lnTo>
                    <a:pt x="10570" y="1797"/>
                  </a:lnTo>
                  <a:lnTo>
                    <a:pt x="8179" y="198"/>
                  </a:lnTo>
                  <a:cubicBezTo>
                    <a:pt x="7981" y="72"/>
                    <a:pt x="7752" y="0"/>
                    <a:pt x="7514" y="0"/>
                  </a:cubicBezTo>
                  <a:lnTo>
                    <a:pt x="903" y="0"/>
                  </a:lnTo>
                  <a:cubicBezTo>
                    <a:pt x="405" y="0"/>
                    <a:pt x="1" y="404"/>
                    <a:pt x="1" y="903"/>
                  </a:cubicBezTo>
                  <a:lnTo>
                    <a:pt x="1" y="14076"/>
                  </a:lnTo>
                  <a:cubicBezTo>
                    <a:pt x="1" y="14567"/>
                    <a:pt x="405" y="14971"/>
                    <a:pt x="903" y="14971"/>
                  </a:cubicBezTo>
                  <a:lnTo>
                    <a:pt x="17062" y="14971"/>
                  </a:lnTo>
                  <a:cubicBezTo>
                    <a:pt x="17560" y="14971"/>
                    <a:pt x="17964" y="14567"/>
                    <a:pt x="17964" y="14076"/>
                  </a:cubicBezTo>
                  <a:lnTo>
                    <a:pt x="17964" y="2692"/>
                  </a:lnTo>
                  <a:cubicBezTo>
                    <a:pt x="17964" y="2193"/>
                    <a:pt x="17560" y="1797"/>
                    <a:pt x="17062" y="1797"/>
                  </a:cubicBezTo>
                  <a:close/>
                  <a:moveTo>
                    <a:pt x="7847" y="697"/>
                  </a:moveTo>
                  <a:lnTo>
                    <a:pt x="9493" y="1797"/>
                  </a:lnTo>
                  <a:lnTo>
                    <a:pt x="7276" y="1797"/>
                  </a:lnTo>
                  <a:lnTo>
                    <a:pt x="5479" y="602"/>
                  </a:lnTo>
                  <a:lnTo>
                    <a:pt x="7514" y="602"/>
                  </a:lnTo>
                  <a:cubicBezTo>
                    <a:pt x="7633" y="602"/>
                    <a:pt x="7744" y="634"/>
                    <a:pt x="7847" y="697"/>
                  </a:cubicBezTo>
                  <a:close/>
                  <a:moveTo>
                    <a:pt x="17363" y="14068"/>
                  </a:moveTo>
                  <a:cubicBezTo>
                    <a:pt x="17363" y="14235"/>
                    <a:pt x="17228" y="14369"/>
                    <a:pt x="17070" y="14369"/>
                  </a:cubicBezTo>
                  <a:lnTo>
                    <a:pt x="903" y="14369"/>
                  </a:lnTo>
                  <a:cubicBezTo>
                    <a:pt x="737" y="14369"/>
                    <a:pt x="603" y="14235"/>
                    <a:pt x="603" y="14068"/>
                  </a:cubicBezTo>
                  <a:lnTo>
                    <a:pt x="603" y="903"/>
                  </a:lnTo>
                  <a:cubicBezTo>
                    <a:pt x="603" y="737"/>
                    <a:pt x="737" y="602"/>
                    <a:pt x="903" y="602"/>
                  </a:cubicBezTo>
                  <a:lnTo>
                    <a:pt x="4221" y="602"/>
                  </a:lnTo>
                  <a:cubicBezTo>
                    <a:pt x="4339" y="602"/>
                    <a:pt x="4450" y="634"/>
                    <a:pt x="4553" y="705"/>
                  </a:cubicBezTo>
                  <a:lnTo>
                    <a:pt x="6200" y="1797"/>
                  </a:lnTo>
                  <a:lnTo>
                    <a:pt x="3294" y="1797"/>
                  </a:lnTo>
                  <a:cubicBezTo>
                    <a:pt x="2898" y="1797"/>
                    <a:pt x="2898" y="2399"/>
                    <a:pt x="3294" y="2399"/>
                  </a:cubicBezTo>
                  <a:lnTo>
                    <a:pt x="17062" y="2399"/>
                  </a:lnTo>
                  <a:cubicBezTo>
                    <a:pt x="17228" y="2399"/>
                    <a:pt x="17363" y="2526"/>
                    <a:pt x="17363" y="2692"/>
                  </a:cubicBezTo>
                  <a:close/>
                  <a:moveTo>
                    <a:pt x="17363" y="1406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32"/>
            <p:cNvSpPr/>
            <p:nvPr/>
          </p:nvSpPr>
          <p:spPr>
            <a:xfrm>
              <a:off x="7408887" y="2707934"/>
              <a:ext cx="264223" cy="265171"/>
            </a:xfrm>
            <a:custGeom>
              <a:rect b="b" l="l" r="r" t="t"/>
              <a:pathLst>
                <a:path extrusionOk="0" h="11204" w="11203">
                  <a:moveTo>
                    <a:pt x="5820" y="1"/>
                  </a:moveTo>
                  <a:cubicBezTo>
                    <a:pt x="3634" y="1"/>
                    <a:pt x="1671" y="1315"/>
                    <a:pt x="840" y="3326"/>
                  </a:cubicBezTo>
                  <a:cubicBezTo>
                    <a:pt x="1" y="5345"/>
                    <a:pt x="468" y="7656"/>
                    <a:pt x="2004" y="9200"/>
                  </a:cubicBezTo>
                  <a:cubicBezTo>
                    <a:pt x="3547" y="10744"/>
                    <a:pt x="5867" y="11203"/>
                    <a:pt x="7878" y="10372"/>
                  </a:cubicBezTo>
                  <a:cubicBezTo>
                    <a:pt x="9889" y="9533"/>
                    <a:pt x="11203" y="7569"/>
                    <a:pt x="11203" y="5392"/>
                  </a:cubicBezTo>
                  <a:cubicBezTo>
                    <a:pt x="11203" y="2416"/>
                    <a:pt x="8788" y="1"/>
                    <a:pt x="5820" y="1"/>
                  </a:cubicBezTo>
                  <a:close/>
                  <a:moveTo>
                    <a:pt x="5820" y="10182"/>
                  </a:moveTo>
                  <a:cubicBezTo>
                    <a:pt x="3880" y="10182"/>
                    <a:pt x="2130" y="9010"/>
                    <a:pt x="1394" y="7221"/>
                  </a:cubicBezTo>
                  <a:cubicBezTo>
                    <a:pt x="650" y="5432"/>
                    <a:pt x="1062" y="3373"/>
                    <a:pt x="2431" y="2004"/>
                  </a:cubicBezTo>
                  <a:cubicBezTo>
                    <a:pt x="3801" y="634"/>
                    <a:pt x="5859" y="223"/>
                    <a:pt x="7648" y="967"/>
                  </a:cubicBezTo>
                  <a:cubicBezTo>
                    <a:pt x="9438" y="1703"/>
                    <a:pt x="10609" y="3453"/>
                    <a:pt x="10609" y="5392"/>
                  </a:cubicBezTo>
                  <a:cubicBezTo>
                    <a:pt x="10609" y="8036"/>
                    <a:pt x="8464" y="10182"/>
                    <a:pt x="5820" y="10182"/>
                  </a:cubicBezTo>
                  <a:close/>
                  <a:moveTo>
                    <a:pt x="5820" y="1018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32"/>
            <p:cNvSpPr/>
            <p:nvPr/>
          </p:nvSpPr>
          <p:spPr>
            <a:xfrm>
              <a:off x="7445112" y="2734180"/>
              <a:ext cx="201864" cy="202570"/>
            </a:xfrm>
            <a:custGeom>
              <a:rect b="b" l="l" r="r" t="t"/>
              <a:pathLst>
                <a:path extrusionOk="0" h="8559" w="8559">
                  <a:moveTo>
                    <a:pt x="7276" y="1592"/>
                  </a:moveTo>
                  <a:lnTo>
                    <a:pt x="7276" y="1291"/>
                  </a:lnTo>
                  <a:cubicBezTo>
                    <a:pt x="7276" y="895"/>
                    <a:pt x="6674" y="895"/>
                    <a:pt x="6674" y="1291"/>
                  </a:cubicBezTo>
                  <a:lnTo>
                    <a:pt x="6674" y="1750"/>
                  </a:lnTo>
                  <a:lnTo>
                    <a:pt x="6310" y="2043"/>
                  </a:lnTo>
                  <a:cubicBezTo>
                    <a:pt x="6096" y="1948"/>
                    <a:pt x="5859" y="1892"/>
                    <a:pt x="5629" y="1892"/>
                  </a:cubicBezTo>
                  <a:cubicBezTo>
                    <a:pt x="5574" y="1892"/>
                    <a:pt x="5519" y="1900"/>
                    <a:pt x="5463" y="1908"/>
                  </a:cubicBezTo>
                  <a:cubicBezTo>
                    <a:pt x="5400" y="1449"/>
                    <a:pt x="5044" y="1077"/>
                    <a:pt x="4576" y="1014"/>
                  </a:cubicBezTo>
                  <a:lnTo>
                    <a:pt x="4576" y="396"/>
                  </a:lnTo>
                  <a:cubicBezTo>
                    <a:pt x="4576" y="0"/>
                    <a:pt x="3983" y="0"/>
                    <a:pt x="3983" y="396"/>
                  </a:cubicBezTo>
                  <a:lnTo>
                    <a:pt x="3983" y="1093"/>
                  </a:lnTo>
                  <a:cubicBezTo>
                    <a:pt x="3666" y="1243"/>
                    <a:pt x="3444" y="1536"/>
                    <a:pt x="3397" y="1884"/>
                  </a:cubicBezTo>
                  <a:lnTo>
                    <a:pt x="3381" y="1884"/>
                  </a:lnTo>
                  <a:cubicBezTo>
                    <a:pt x="3049" y="1884"/>
                    <a:pt x="2724" y="2003"/>
                    <a:pt x="2463" y="2209"/>
                  </a:cubicBezTo>
                  <a:lnTo>
                    <a:pt x="1885" y="1742"/>
                  </a:lnTo>
                  <a:lnTo>
                    <a:pt x="1885" y="1291"/>
                  </a:lnTo>
                  <a:cubicBezTo>
                    <a:pt x="1885" y="895"/>
                    <a:pt x="1291" y="895"/>
                    <a:pt x="1291" y="1291"/>
                  </a:cubicBezTo>
                  <a:lnTo>
                    <a:pt x="1291" y="1592"/>
                  </a:lnTo>
                  <a:lnTo>
                    <a:pt x="998" y="1592"/>
                  </a:lnTo>
                  <a:cubicBezTo>
                    <a:pt x="602" y="1592"/>
                    <a:pt x="602" y="2185"/>
                    <a:pt x="998" y="2185"/>
                  </a:cubicBezTo>
                  <a:lnTo>
                    <a:pt x="1489" y="2185"/>
                  </a:lnTo>
                  <a:lnTo>
                    <a:pt x="2083" y="2660"/>
                  </a:lnTo>
                  <a:cubicBezTo>
                    <a:pt x="1869" y="3024"/>
                    <a:pt x="1829" y="3468"/>
                    <a:pt x="1972" y="3864"/>
                  </a:cubicBezTo>
                  <a:cubicBezTo>
                    <a:pt x="1916" y="3895"/>
                    <a:pt x="1853" y="3935"/>
                    <a:pt x="1798" y="3982"/>
                  </a:cubicBezTo>
                  <a:lnTo>
                    <a:pt x="396" y="3982"/>
                  </a:lnTo>
                  <a:cubicBezTo>
                    <a:pt x="1" y="3982"/>
                    <a:pt x="1" y="4576"/>
                    <a:pt x="396" y="4576"/>
                  </a:cubicBezTo>
                  <a:lnTo>
                    <a:pt x="1370" y="4576"/>
                  </a:lnTo>
                  <a:cubicBezTo>
                    <a:pt x="1172" y="5122"/>
                    <a:pt x="1362" y="5740"/>
                    <a:pt x="1829" y="6096"/>
                  </a:cubicBezTo>
                  <a:lnTo>
                    <a:pt x="1489" y="6373"/>
                  </a:lnTo>
                  <a:lnTo>
                    <a:pt x="990" y="6373"/>
                  </a:lnTo>
                  <a:cubicBezTo>
                    <a:pt x="594" y="6373"/>
                    <a:pt x="594" y="6967"/>
                    <a:pt x="990" y="6967"/>
                  </a:cubicBezTo>
                  <a:lnTo>
                    <a:pt x="1291" y="6967"/>
                  </a:lnTo>
                  <a:lnTo>
                    <a:pt x="1291" y="7260"/>
                  </a:lnTo>
                  <a:cubicBezTo>
                    <a:pt x="1291" y="7656"/>
                    <a:pt x="1885" y="7656"/>
                    <a:pt x="1885" y="7260"/>
                  </a:cubicBezTo>
                  <a:lnTo>
                    <a:pt x="1885" y="6809"/>
                  </a:lnTo>
                  <a:lnTo>
                    <a:pt x="2455" y="6342"/>
                  </a:lnTo>
                  <a:cubicBezTo>
                    <a:pt x="2510" y="6357"/>
                    <a:pt x="2573" y="6357"/>
                    <a:pt x="2629" y="6365"/>
                  </a:cubicBezTo>
                  <a:cubicBezTo>
                    <a:pt x="2684" y="6365"/>
                    <a:pt x="2732" y="6357"/>
                    <a:pt x="2787" y="6350"/>
                  </a:cubicBezTo>
                  <a:cubicBezTo>
                    <a:pt x="2803" y="6999"/>
                    <a:pt x="3334" y="7513"/>
                    <a:pt x="3975" y="7529"/>
                  </a:cubicBezTo>
                  <a:lnTo>
                    <a:pt x="3975" y="8155"/>
                  </a:lnTo>
                  <a:cubicBezTo>
                    <a:pt x="3975" y="8558"/>
                    <a:pt x="4576" y="8558"/>
                    <a:pt x="4576" y="8155"/>
                  </a:cubicBezTo>
                  <a:lnTo>
                    <a:pt x="4576" y="7379"/>
                  </a:lnTo>
                  <a:cubicBezTo>
                    <a:pt x="4656" y="7331"/>
                    <a:pt x="4727" y="7284"/>
                    <a:pt x="4798" y="7220"/>
                  </a:cubicBezTo>
                  <a:cubicBezTo>
                    <a:pt x="4917" y="7117"/>
                    <a:pt x="5012" y="6991"/>
                    <a:pt x="5083" y="6848"/>
                  </a:cubicBezTo>
                  <a:cubicBezTo>
                    <a:pt x="5550" y="7054"/>
                    <a:pt x="6089" y="6975"/>
                    <a:pt x="6476" y="6650"/>
                  </a:cubicBezTo>
                  <a:lnTo>
                    <a:pt x="6674" y="6809"/>
                  </a:lnTo>
                  <a:lnTo>
                    <a:pt x="6674" y="7260"/>
                  </a:lnTo>
                  <a:cubicBezTo>
                    <a:pt x="6674" y="7656"/>
                    <a:pt x="7268" y="7656"/>
                    <a:pt x="7268" y="7260"/>
                  </a:cubicBezTo>
                  <a:lnTo>
                    <a:pt x="7268" y="6967"/>
                  </a:lnTo>
                  <a:lnTo>
                    <a:pt x="7569" y="6967"/>
                  </a:lnTo>
                  <a:cubicBezTo>
                    <a:pt x="7965" y="6967"/>
                    <a:pt x="7965" y="6365"/>
                    <a:pt x="7569" y="6365"/>
                  </a:cubicBezTo>
                  <a:lnTo>
                    <a:pt x="7070" y="6365"/>
                  </a:lnTo>
                  <a:lnTo>
                    <a:pt x="6841" y="6175"/>
                  </a:lnTo>
                  <a:cubicBezTo>
                    <a:pt x="7054" y="5716"/>
                    <a:pt x="6991" y="5178"/>
                    <a:pt x="6666" y="4782"/>
                  </a:cubicBezTo>
                  <a:cubicBezTo>
                    <a:pt x="6746" y="4719"/>
                    <a:pt x="6817" y="4647"/>
                    <a:pt x="6888" y="4568"/>
                  </a:cubicBezTo>
                  <a:lnTo>
                    <a:pt x="8163" y="4568"/>
                  </a:lnTo>
                  <a:cubicBezTo>
                    <a:pt x="8559" y="4568"/>
                    <a:pt x="8559" y="3974"/>
                    <a:pt x="8163" y="3974"/>
                  </a:cubicBezTo>
                  <a:lnTo>
                    <a:pt x="7197" y="3974"/>
                  </a:lnTo>
                  <a:cubicBezTo>
                    <a:pt x="7363" y="3412"/>
                    <a:pt x="7213" y="2811"/>
                    <a:pt x="6801" y="2391"/>
                  </a:cubicBezTo>
                  <a:lnTo>
                    <a:pt x="7070" y="2177"/>
                  </a:lnTo>
                  <a:lnTo>
                    <a:pt x="7561" y="2177"/>
                  </a:lnTo>
                  <a:cubicBezTo>
                    <a:pt x="7957" y="2177"/>
                    <a:pt x="7957" y="1584"/>
                    <a:pt x="7561" y="1584"/>
                  </a:cubicBezTo>
                  <a:close/>
                  <a:moveTo>
                    <a:pt x="6674" y="3531"/>
                  </a:moveTo>
                  <a:cubicBezTo>
                    <a:pt x="6674" y="3887"/>
                    <a:pt x="6500" y="4220"/>
                    <a:pt x="6199" y="4410"/>
                  </a:cubicBezTo>
                  <a:cubicBezTo>
                    <a:pt x="5930" y="4283"/>
                    <a:pt x="5621" y="4244"/>
                    <a:pt x="5336" y="4315"/>
                  </a:cubicBezTo>
                  <a:cubicBezTo>
                    <a:pt x="5178" y="4022"/>
                    <a:pt x="4909" y="3816"/>
                    <a:pt x="4600" y="3729"/>
                  </a:cubicBezTo>
                  <a:cubicBezTo>
                    <a:pt x="4584" y="3658"/>
                    <a:pt x="4576" y="3594"/>
                    <a:pt x="4576" y="3531"/>
                  </a:cubicBezTo>
                  <a:cubicBezTo>
                    <a:pt x="4576" y="3341"/>
                    <a:pt x="4632" y="3151"/>
                    <a:pt x="4727" y="2993"/>
                  </a:cubicBezTo>
                  <a:cubicBezTo>
                    <a:pt x="4735" y="2977"/>
                    <a:pt x="4743" y="2961"/>
                    <a:pt x="4759" y="2945"/>
                  </a:cubicBezTo>
                  <a:cubicBezTo>
                    <a:pt x="4877" y="2763"/>
                    <a:pt x="5051" y="2629"/>
                    <a:pt x="5249" y="2549"/>
                  </a:cubicBezTo>
                  <a:cubicBezTo>
                    <a:pt x="5938" y="2280"/>
                    <a:pt x="6674" y="2787"/>
                    <a:pt x="6674" y="3523"/>
                  </a:cubicBezTo>
                  <a:close/>
                  <a:moveTo>
                    <a:pt x="1885" y="5027"/>
                  </a:moveTo>
                  <a:cubicBezTo>
                    <a:pt x="1885" y="4687"/>
                    <a:pt x="2114" y="4394"/>
                    <a:pt x="2447" y="4307"/>
                  </a:cubicBezTo>
                  <a:cubicBezTo>
                    <a:pt x="2510" y="4291"/>
                    <a:pt x="2573" y="4283"/>
                    <a:pt x="2637" y="4283"/>
                  </a:cubicBezTo>
                  <a:cubicBezTo>
                    <a:pt x="2827" y="4283"/>
                    <a:pt x="3009" y="4354"/>
                    <a:pt x="3151" y="4497"/>
                  </a:cubicBezTo>
                  <a:cubicBezTo>
                    <a:pt x="3104" y="4616"/>
                    <a:pt x="3080" y="4750"/>
                    <a:pt x="3080" y="4877"/>
                  </a:cubicBezTo>
                  <a:cubicBezTo>
                    <a:pt x="3080" y="5083"/>
                    <a:pt x="3136" y="5289"/>
                    <a:pt x="3231" y="5463"/>
                  </a:cubicBezTo>
                  <a:cubicBezTo>
                    <a:pt x="3175" y="5558"/>
                    <a:pt x="3088" y="5629"/>
                    <a:pt x="2993" y="5684"/>
                  </a:cubicBezTo>
                  <a:cubicBezTo>
                    <a:pt x="2494" y="5962"/>
                    <a:pt x="1885" y="5597"/>
                    <a:pt x="1885" y="5027"/>
                  </a:cubicBezTo>
                  <a:close/>
                  <a:moveTo>
                    <a:pt x="3848" y="5297"/>
                  </a:moveTo>
                  <a:cubicBezTo>
                    <a:pt x="3832" y="5281"/>
                    <a:pt x="3824" y="5273"/>
                    <a:pt x="3816" y="5257"/>
                  </a:cubicBezTo>
                  <a:cubicBezTo>
                    <a:pt x="3658" y="5067"/>
                    <a:pt x="3634" y="4806"/>
                    <a:pt x="3753" y="4592"/>
                  </a:cubicBezTo>
                  <a:cubicBezTo>
                    <a:pt x="3864" y="4394"/>
                    <a:pt x="4070" y="4283"/>
                    <a:pt x="4291" y="4283"/>
                  </a:cubicBezTo>
                  <a:lnTo>
                    <a:pt x="4331" y="4291"/>
                  </a:lnTo>
                  <a:cubicBezTo>
                    <a:pt x="4521" y="4307"/>
                    <a:pt x="4695" y="4410"/>
                    <a:pt x="4798" y="4576"/>
                  </a:cubicBezTo>
                  <a:cubicBezTo>
                    <a:pt x="4513" y="4798"/>
                    <a:pt x="4339" y="5122"/>
                    <a:pt x="4291" y="5479"/>
                  </a:cubicBezTo>
                  <a:cubicBezTo>
                    <a:pt x="4125" y="5479"/>
                    <a:pt x="3967" y="5415"/>
                    <a:pt x="3848" y="5297"/>
                  </a:cubicBezTo>
                  <a:close/>
                  <a:moveTo>
                    <a:pt x="4877" y="2035"/>
                  </a:moveTo>
                  <a:cubicBezTo>
                    <a:pt x="4877" y="2051"/>
                    <a:pt x="4869" y="2059"/>
                    <a:pt x="4869" y="2074"/>
                  </a:cubicBezTo>
                  <a:cubicBezTo>
                    <a:pt x="4727" y="2154"/>
                    <a:pt x="4592" y="2249"/>
                    <a:pt x="4474" y="2367"/>
                  </a:cubicBezTo>
                  <a:cubicBezTo>
                    <a:pt x="4339" y="2217"/>
                    <a:pt x="4165" y="2098"/>
                    <a:pt x="3983" y="2019"/>
                  </a:cubicBezTo>
                  <a:cubicBezTo>
                    <a:pt x="4030" y="1457"/>
                    <a:pt x="4854" y="1473"/>
                    <a:pt x="4877" y="2035"/>
                  </a:cubicBezTo>
                  <a:close/>
                  <a:moveTo>
                    <a:pt x="3626" y="2518"/>
                  </a:moveTo>
                  <a:cubicBezTo>
                    <a:pt x="3824" y="2573"/>
                    <a:pt x="4006" y="2700"/>
                    <a:pt x="4117" y="2882"/>
                  </a:cubicBezTo>
                  <a:cubicBezTo>
                    <a:pt x="4030" y="3088"/>
                    <a:pt x="3983" y="3309"/>
                    <a:pt x="3983" y="3531"/>
                  </a:cubicBezTo>
                  <a:cubicBezTo>
                    <a:pt x="3983" y="3594"/>
                    <a:pt x="3991" y="3658"/>
                    <a:pt x="3999" y="3721"/>
                  </a:cubicBezTo>
                  <a:cubicBezTo>
                    <a:pt x="3809" y="3769"/>
                    <a:pt x="3634" y="3856"/>
                    <a:pt x="3492" y="3990"/>
                  </a:cubicBezTo>
                  <a:cubicBezTo>
                    <a:pt x="3246" y="3792"/>
                    <a:pt x="2946" y="3682"/>
                    <a:pt x="2637" y="3682"/>
                  </a:cubicBezTo>
                  <a:cubicBezTo>
                    <a:pt x="2605" y="3682"/>
                    <a:pt x="2573" y="3682"/>
                    <a:pt x="2542" y="3689"/>
                  </a:cubicBezTo>
                  <a:cubicBezTo>
                    <a:pt x="2502" y="3594"/>
                    <a:pt x="2486" y="3492"/>
                    <a:pt x="2486" y="3381"/>
                  </a:cubicBezTo>
                  <a:cubicBezTo>
                    <a:pt x="2486" y="2890"/>
                    <a:pt x="2890" y="2486"/>
                    <a:pt x="3381" y="2486"/>
                  </a:cubicBezTo>
                  <a:cubicBezTo>
                    <a:pt x="3468" y="2486"/>
                    <a:pt x="3547" y="2494"/>
                    <a:pt x="3626" y="2518"/>
                  </a:cubicBezTo>
                  <a:close/>
                  <a:moveTo>
                    <a:pt x="3381" y="6326"/>
                  </a:moveTo>
                  <a:cubicBezTo>
                    <a:pt x="3381" y="6255"/>
                    <a:pt x="3397" y="6183"/>
                    <a:pt x="3421" y="6120"/>
                  </a:cubicBezTo>
                  <a:cubicBezTo>
                    <a:pt x="3508" y="6057"/>
                    <a:pt x="3587" y="5985"/>
                    <a:pt x="3658" y="5898"/>
                  </a:cubicBezTo>
                  <a:cubicBezTo>
                    <a:pt x="3848" y="6017"/>
                    <a:pt x="4062" y="6072"/>
                    <a:pt x="4284" y="6080"/>
                  </a:cubicBezTo>
                  <a:lnTo>
                    <a:pt x="4363" y="6080"/>
                  </a:lnTo>
                  <a:cubicBezTo>
                    <a:pt x="4410" y="6223"/>
                    <a:pt x="4489" y="6357"/>
                    <a:pt x="4592" y="6484"/>
                  </a:cubicBezTo>
                  <a:cubicBezTo>
                    <a:pt x="4561" y="6603"/>
                    <a:pt x="4497" y="6714"/>
                    <a:pt x="4402" y="6793"/>
                  </a:cubicBezTo>
                  <a:cubicBezTo>
                    <a:pt x="4339" y="6848"/>
                    <a:pt x="4260" y="6888"/>
                    <a:pt x="4181" y="6912"/>
                  </a:cubicBezTo>
                  <a:cubicBezTo>
                    <a:pt x="4117" y="6935"/>
                    <a:pt x="4054" y="6943"/>
                    <a:pt x="3999" y="6943"/>
                  </a:cubicBezTo>
                  <a:cubicBezTo>
                    <a:pt x="3658" y="6943"/>
                    <a:pt x="3381" y="6674"/>
                    <a:pt x="3381" y="6334"/>
                  </a:cubicBezTo>
                  <a:close/>
                  <a:moveTo>
                    <a:pt x="5629" y="6381"/>
                  </a:moveTo>
                  <a:cubicBezTo>
                    <a:pt x="4956" y="6381"/>
                    <a:pt x="4624" y="5574"/>
                    <a:pt x="5099" y="5099"/>
                  </a:cubicBezTo>
                  <a:cubicBezTo>
                    <a:pt x="5566" y="4624"/>
                    <a:pt x="6374" y="4964"/>
                    <a:pt x="6374" y="5629"/>
                  </a:cubicBezTo>
                  <a:cubicBezTo>
                    <a:pt x="6374" y="6041"/>
                    <a:pt x="6041" y="6381"/>
                    <a:pt x="5629" y="6381"/>
                  </a:cubicBezTo>
                  <a:close/>
                  <a:moveTo>
                    <a:pt x="5629" y="638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32"/>
            <p:cNvSpPr/>
            <p:nvPr/>
          </p:nvSpPr>
          <p:spPr>
            <a:xfrm>
              <a:off x="7362591" y="2925472"/>
              <a:ext cx="37547" cy="37679"/>
            </a:xfrm>
            <a:custGeom>
              <a:rect b="b" l="l" r="r" t="t"/>
              <a:pathLst>
                <a:path extrusionOk="0" h="1592" w="1592">
                  <a:moveTo>
                    <a:pt x="1196" y="990"/>
                  </a:moveTo>
                  <a:lnTo>
                    <a:pt x="594" y="990"/>
                  </a:lnTo>
                  <a:lnTo>
                    <a:pt x="594" y="396"/>
                  </a:lnTo>
                  <a:cubicBezTo>
                    <a:pt x="594" y="0"/>
                    <a:pt x="0" y="0"/>
                    <a:pt x="0" y="396"/>
                  </a:cubicBezTo>
                  <a:lnTo>
                    <a:pt x="0" y="1291"/>
                  </a:lnTo>
                  <a:cubicBezTo>
                    <a:pt x="0" y="1457"/>
                    <a:pt x="135" y="1592"/>
                    <a:pt x="293" y="1592"/>
                  </a:cubicBezTo>
                  <a:lnTo>
                    <a:pt x="1196" y="1592"/>
                  </a:lnTo>
                  <a:cubicBezTo>
                    <a:pt x="1592" y="1592"/>
                    <a:pt x="1592" y="990"/>
                    <a:pt x="1196" y="990"/>
                  </a:cubicBezTo>
                  <a:close/>
                  <a:moveTo>
                    <a:pt x="1196" y="99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5" name="Google Shape;1455;p32"/>
          <p:cNvGrpSpPr/>
          <p:nvPr/>
        </p:nvGrpSpPr>
        <p:grpSpPr>
          <a:xfrm>
            <a:off x="8047840" y="2000078"/>
            <a:ext cx="340575" cy="425925"/>
            <a:chOff x="8047840" y="2000078"/>
            <a:chExt cx="340575" cy="425925"/>
          </a:xfrm>
        </p:grpSpPr>
        <p:sp>
          <p:nvSpPr>
            <p:cNvPr id="1456" name="Google Shape;1456;p32"/>
            <p:cNvSpPr/>
            <p:nvPr/>
          </p:nvSpPr>
          <p:spPr>
            <a:xfrm>
              <a:off x="8195803" y="2072765"/>
              <a:ext cx="158154" cy="167883"/>
            </a:xfrm>
            <a:custGeom>
              <a:rect b="b" l="l" r="r" t="t"/>
              <a:pathLst>
                <a:path extrusionOk="0" h="5901" w="5559">
                  <a:moveTo>
                    <a:pt x="2878" y="987"/>
                  </a:moveTo>
                  <a:cubicBezTo>
                    <a:pt x="3033" y="987"/>
                    <a:pt x="3187" y="1095"/>
                    <a:pt x="3175" y="1301"/>
                  </a:cubicBezTo>
                  <a:cubicBezTo>
                    <a:pt x="3080" y="1356"/>
                    <a:pt x="2985" y="1427"/>
                    <a:pt x="2906" y="1499"/>
                  </a:cubicBezTo>
                  <a:cubicBezTo>
                    <a:pt x="2811" y="1404"/>
                    <a:pt x="2700" y="1324"/>
                    <a:pt x="2581" y="1269"/>
                  </a:cubicBezTo>
                  <a:cubicBezTo>
                    <a:pt x="2593" y="1079"/>
                    <a:pt x="2736" y="987"/>
                    <a:pt x="2878" y="987"/>
                  </a:cubicBezTo>
                  <a:close/>
                  <a:moveTo>
                    <a:pt x="2098" y="1649"/>
                  </a:moveTo>
                  <a:lnTo>
                    <a:pt x="2098" y="1657"/>
                  </a:lnTo>
                  <a:cubicBezTo>
                    <a:pt x="2304" y="1657"/>
                    <a:pt x="2494" y="1752"/>
                    <a:pt x="2605" y="1918"/>
                  </a:cubicBezTo>
                  <a:cubicBezTo>
                    <a:pt x="2542" y="2069"/>
                    <a:pt x="2510" y="2235"/>
                    <a:pt x="2510" y="2401"/>
                  </a:cubicBezTo>
                  <a:cubicBezTo>
                    <a:pt x="2510" y="2433"/>
                    <a:pt x="2510" y="2472"/>
                    <a:pt x="2518" y="2512"/>
                  </a:cubicBezTo>
                  <a:cubicBezTo>
                    <a:pt x="2391" y="2544"/>
                    <a:pt x="2273" y="2607"/>
                    <a:pt x="2170" y="2694"/>
                  </a:cubicBezTo>
                  <a:cubicBezTo>
                    <a:pt x="1996" y="2559"/>
                    <a:pt x="1774" y="2480"/>
                    <a:pt x="1544" y="2480"/>
                  </a:cubicBezTo>
                  <a:lnTo>
                    <a:pt x="1497" y="2480"/>
                  </a:lnTo>
                  <a:cubicBezTo>
                    <a:pt x="1481" y="2417"/>
                    <a:pt x="1465" y="2346"/>
                    <a:pt x="1465" y="2282"/>
                  </a:cubicBezTo>
                  <a:cubicBezTo>
                    <a:pt x="1465" y="1934"/>
                    <a:pt x="1750" y="1649"/>
                    <a:pt x="2098" y="1649"/>
                  </a:cubicBezTo>
                  <a:close/>
                  <a:moveTo>
                    <a:pt x="3743" y="1656"/>
                  </a:moveTo>
                  <a:cubicBezTo>
                    <a:pt x="4121" y="1656"/>
                    <a:pt x="4492" y="1940"/>
                    <a:pt x="4497" y="2401"/>
                  </a:cubicBezTo>
                  <a:lnTo>
                    <a:pt x="4489" y="2401"/>
                  </a:lnTo>
                  <a:cubicBezTo>
                    <a:pt x="4489" y="2646"/>
                    <a:pt x="4371" y="2876"/>
                    <a:pt x="4165" y="3011"/>
                  </a:cubicBezTo>
                  <a:cubicBezTo>
                    <a:pt x="4038" y="2947"/>
                    <a:pt x="3896" y="2916"/>
                    <a:pt x="3753" y="2916"/>
                  </a:cubicBezTo>
                  <a:cubicBezTo>
                    <a:pt x="3682" y="2916"/>
                    <a:pt x="3618" y="2924"/>
                    <a:pt x="3555" y="2939"/>
                  </a:cubicBezTo>
                  <a:cubicBezTo>
                    <a:pt x="3436" y="2734"/>
                    <a:pt x="3246" y="2583"/>
                    <a:pt x="3025" y="2520"/>
                  </a:cubicBezTo>
                  <a:cubicBezTo>
                    <a:pt x="3017" y="2480"/>
                    <a:pt x="3009" y="2441"/>
                    <a:pt x="3009" y="2401"/>
                  </a:cubicBezTo>
                  <a:cubicBezTo>
                    <a:pt x="3009" y="2266"/>
                    <a:pt x="3048" y="2132"/>
                    <a:pt x="3120" y="2021"/>
                  </a:cubicBezTo>
                  <a:cubicBezTo>
                    <a:pt x="3120" y="2005"/>
                    <a:pt x="3128" y="1997"/>
                    <a:pt x="3136" y="1981"/>
                  </a:cubicBezTo>
                  <a:cubicBezTo>
                    <a:pt x="3289" y="1757"/>
                    <a:pt x="3517" y="1656"/>
                    <a:pt x="3743" y="1656"/>
                  </a:cubicBezTo>
                  <a:close/>
                  <a:moveTo>
                    <a:pt x="2795" y="2979"/>
                  </a:moveTo>
                  <a:cubicBezTo>
                    <a:pt x="2922" y="2995"/>
                    <a:pt x="3033" y="3058"/>
                    <a:pt x="3096" y="3161"/>
                  </a:cubicBezTo>
                  <a:cubicBezTo>
                    <a:pt x="2906" y="3319"/>
                    <a:pt x="2779" y="3549"/>
                    <a:pt x="2748" y="3802"/>
                  </a:cubicBezTo>
                  <a:cubicBezTo>
                    <a:pt x="2637" y="3794"/>
                    <a:pt x="2534" y="3747"/>
                    <a:pt x="2463" y="3676"/>
                  </a:cubicBezTo>
                  <a:lnTo>
                    <a:pt x="2471" y="3668"/>
                  </a:lnTo>
                  <a:lnTo>
                    <a:pt x="2447" y="3652"/>
                  </a:lnTo>
                  <a:cubicBezTo>
                    <a:pt x="2383" y="3573"/>
                    <a:pt x="2352" y="3486"/>
                    <a:pt x="2352" y="3391"/>
                  </a:cubicBezTo>
                  <a:cubicBezTo>
                    <a:pt x="2352" y="3319"/>
                    <a:pt x="2368" y="3248"/>
                    <a:pt x="2399" y="3193"/>
                  </a:cubicBezTo>
                  <a:cubicBezTo>
                    <a:pt x="2478" y="3058"/>
                    <a:pt x="2613" y="2979"/>
                    <a:pt x="2763" y="2979"/>
                  </a:cubicBezTo>
                  <a:close/>
                  <a:moveTo>
                    <a:pt x="1544" y="2979"/>
                  </a:moveTo>
                  <a:cubicBezTo>
                    <a:pt x="1679" y="2979"/>
                    <a:pt x="1798" y="3026"/>
                    <a:pt x="1893" y="3114"/>
                  </a:cubicBezTo>
                  <a:cubicBezTo>
                    <a:pt x="1861" y="3201"/>
                    <a:pt x="1845" y="3296"/>
                    <a:pt x="1845" y="3391"/>
                  </a:cubicBezTo>
                  <a:cubicBezTo>
                    <a:pt x="1845" y="3541"/>
                    <a:pt x="1885" y="3684"/>
                    <a:pt x="1956" y="3818"/>
                  </a:cubicBezTo>
                  <a:cubicBezTo>
                    <a:pt x="1916" y="3874"/>
                    <a:pt x="1861" y="3921"/>
                    <a:pt x="1798" y="3953"/>
                  </a:cubicBezTo>
                  <a:cubicBezTo>
                    <a:pt x="1714" y="4000"/>
                    <a:pt x="1627" y="4022"/>
                    <a:pt x="1543" y="4022"/>
                  </a:cubicBezTo>
                  <a:cubicBezTo>
                    <a:pt x="1273" y="4022"/>
                    <a:pt x="1030" y="3803"/>
                    <a:pt x="1030" y="3501"/>
                  </a:cubicBezTo>
                  <a:cubicBezTo>
                    <a:pt x="1030" y="3359"/>
                    <a:pt x="1085" y="3224"/>
                    <a:pt x="1188" y="3121"/>
                  </a:cubicBezTo>
                  <a:cubicBezTo>
                    <a:pt x="1251" y="3066"/>
                    <a:pt x="1331" y="3019"/>
                    <a:pt x="1418" y="2995"/>
                  </a:cubicBezTo>
                  <a:cubicBezTo>
                    <a:pt x="1465" y="2987"/>
                    <a:pt x="1505" y="2979"/>
                    <a:pt x="1544" y="2979"/>
                  </a:cubicBezTo>
                  <a:close/>
                  <a:moveTo>
                    <a:pt x="3753" y="3416"/>
                  </a:moveTo>
                  <a:cubicBezTo>
                    <a:pt x="4021" y="3416"/>
                    <a:pt x="4276" y="3622"/>
                    <a:pt x="4276" y="3937"/>
                  </a:cubicBezTo>
                  <a:cubicBezTo>
                    <a:pt x="4268" y="4230"/>
                    <a:pt x="4038" y="4459"/>
                    <a:pt x="3753" y="4459"/>
                  </a:cubicBezTo>
                  <a:cubicBezTo>
                    <a:pt x="3286" y="4459"/>
                    <a:pt x="3056" y="3897"/>
                    <a:pt x="3381" y="3573"/>
                  </a:cubicBezTo>
                  <a:cubicBezTo>
                    <a:pt x="3490" y="3464"/>
                    <a:pt x="3623" y="3416"/>
                    <a:pt x="3753" y="3416"/>
                  </a:cubicBezTo>
                  <a:close/>
                  <a:moveTo>
                    <a:pt x="2312" y="4174"/>
                  </a:moveTo>
                  <a:cubicBezTo>
                    <a:pt x="2447" y="4254"/>
                    <a:pt x="2605" y="4301"/>
                    <a:pt x="2763" y="4301"/>
                  </a:cubicBezTo>
                  <a:lnTo>
                    <a:pt x="2795" y="4301"/>
                  </a:lnTo>
                  <a:cubicBezTo>
                    <a:pt x="2835" y="4396"/>
                    <a:pt x="2890" y="4491"/>
                    <a:pt x="2953" y="4570"/>
                  </a:cubicBezTo>
                  <a:cubicBezTo>
                    <a:pt x="2930" y="4649"/>
                    <a:pt x="2890" y="4721"/>
                    <a:pt x="2827" y="4768"/>
                  </a:cubicBezTo>
                  <a:cubicBezTo>
                    <a:pt x="2787" y="4808"/>
                    <a:pt x="2732" y="4839"/>
                    <a:pt x="2676" y="4855"/>
                  </a:cubicBezTo>
                  <a:cubicBezTo>
                    <a:pt x="2637" y="4871"/>
                    <a:pt x="2589" y="4879"/>
                    <a:pt x="2550" y="4879"/>
                  </a:cubicBezTo>
                  <a:cubicBezTo>
                    <a:pt x="2320" y="4879"/>
                    <a:pt x="2130" y="4689"/>
                    <a:pt x="2130" y="4452"/>
                  </a:cubicBezTo>
                  <a:cubicBezTo>
                    <a:pt x="2130" y="4404"/>
                    <a:pt x="2138" y="4364"/>
                    <a:pt x="2154" y="4317"/>
                  </a:cubicBezTo>
                  <a:cubicBezTo>
                    <a:pt x="2209" y="4277"/>
                    <a:pt x="2265" y="4230"/>
                    <a:pt x="2312" y="4174"/>
                  </a:cubicBezTo>
                  <a:close/>
                  <a:moveTo>
                    <a:pt x="2787" y="0"/>
                  </a:moveTo>
                  <a:cubicBezTo>
                    <a:pt x="2655" y="0"/>
                    <a:pt x="2522" y="70"/>
                    <a:pt x="2542" y="208"/>
                  </a:cubicBezTo>
                  <a:lnTo>
                    <a:pt x="2542" y="580"/>
                  </a:lnTo>
                  <a:cubicBezTo>
                    <a:pt x="2304" y="691"/>
                    <a:pt x="2138" y="905"/>
                    <a:pt x="2091" y="1166"/>
                  </a:cubicBezTo>
                  <a:cubicBezTo>
                    <a:pt x="1829" y="1166"/>
                    <a:pt x="1576" y="1261"/>
                    <a:pt x="1378" y="1435"/>
                  </a:cubicBezTo>
                  <a:lnTo>
                    <a:pt x="1291" y="1356"/>
                  </a:lnTo>
                  <a:lnTo>
                    <a:pt x="1291" y="960"/>
                  </a:lnTo>
                  <a:cubicBezTo>
                    <a:pt x="1283" y="802"/>
                    <a:pt x="1164" y="723"/>
                    <a:pt x="1045" y="723"/>
                  </a:cubicBezTo>
                  <a:cubicBezTo>
                    <a:pt x="925" y="723"/>
                    <a:pt x="804" y="802"/>
                    <a:pt x="792" y="960"/>
                  </a:cubicBezTo>
                  <a:lnTo>
                    <a:pt x="792" y="1206"/>
                  </a:lnTo>
                  <a:lnTo>
                    <a:pt x="547" y="1206"/>
                  </a:lnTo>
                  <a:cubicBezTo>
                    <a:pt x="230" y="1221"/>
                    <a:pt x="230" y="1689"/>
                    <a:pt x="547" y="1704"/>
                  </a:cubicBezTo>
                  <a:lnTo>
                    <a:pt x="943" y="1704"/>
                  </a:lnTo>
                  <a:lnTo>
                    <a:pt x="1077" y="1839"/>
                  </a:lnTo>
                  <a:cubicBezTo>
                    <a:pt x="958" y="2084"/>
                    <a:pt x="943" y="2369"/>
                    <a:pt x="1030" y="2631"/>
                  </a:cubicBezTo>
                  <a:cubicBezTo>
                    <a:pt x="998" y="2654"/>
                    <a:pt x="966" y="2678"/>
                    <a:pt x="935" y="2702"/>
                  </a:cubicBezTo>
                  <a:lnTo>
                    <a:pt x="293" y="2702"/>
                  </a:lnTo>
                  <a:cubicBezTo>
                    <a:pt x="0" y="2734"/>
                    <a:pt x="0" y="3161"/>
                    <a:pt x="293" y="3193"/>
                  </a:cubicBezTo>
                  <a:lnTo>
                    <a:pt x="578" y="3193"/>
                  </a:lnTo>
                  <a:cubicBezTo>
                    <a:pt x="468" y="3541"/>
                    <a:pt x="555" y="3929"/>
                    <a:pt x="808" y="4190"/>
                  </a:cubicBezTo>
                  <a:lnTo>
                    <a:pt x="539" y="4190"/>
                  </a:lnTo>
                  <a:cubicBezTo>
                    <a:pt x="222" y="4214"/>
                    <a:pt x="222" y="4673"/>
                    <a:pt x="539" y="4689"/>
                  </a:cubicBezTo>
                  <a:lnTo>
                    <a:pt x="784" y="4689"/>
                  </a:lnTo>
                  <a:lnTo>
                    <a:pt x="784" y="4942"/>
                  </a:lnTo>
                  <a:cubicBezTo>
                    <a:pt x="792" y="5097"/>
                    <a:pt x="913" y="5174"/>
                    <a:pt x="1034" y="5174"/>
                  </a:cubicBezTo>
                  <a:cubicBezTo>
                    <a:pt x="1154" y="5174"/>
                    <a:pt x="1275" y="5097"/>
                    <a:pt x="1283" y="4942"/>
                  </a:cubicBezTo>
                  <a:lnTo>
                    <a:pt x="1283" y="4547"/>
                  </a:lnTo>
                  <a:lnTo>
                    <a:pt x="1338" y="4491"/>
                  </a:lnTo>
                  <a:cubicBezTo>
                    <a:pt x="1410" y="4507"/>
                    <a:pt x="1473" y="4515"/>
                    <a:pt x="1544" y="4515"/>
                  </a:cubicBezTo>
                  <a:cubicBezTo>
                    <a:pt x="1576" y="4515"/>
                    <a:pt x="1608" y="4515"/>
                    <a:pt x="1631" y="4507"/>
                  </a:cubicBezTo>
                  <a:cubicBezTo>
                    <a:pt x="1663" y="4990"/>
                    <a:pt x="2051" y="5362"/>
                    <a:pt x="2534" y="5370"/>
                  </a:cubicBezTo>
                  <a:lnTo>
                    <a:pt x="2534" y="5687"/>
                  </a:lnTo>
                  <a:cubicBezTo>
                    <a:pt x="2514" y="5829"/>
                    <a:pt x="2647" y="5900"/>
                    <a:pt x="2779" y="5900"/>
                  </a:cubicBezTo>
                  <a:cubicBezTo>
                    <a:pt x="2912" y="5900"/>
                    <a:pt x="3045" y="5829"/>
                    <a:pt x="3025" y="5687"/>
                  </a:cubicBezTo>
                  <a:lnTo>
                    <a:pt x="3025" y="5235"/>
                  </a:lnTo>
                  <a:cubicBezTo>
                    <a:pt x="3072" y="5204"/>
                    <a:pt x="3112" y="5172"/>
                    <a:pt x="3159" y="5140"/>
                  </a:cubicBezTo>
                  <a:cubicBezTo>
                    <a:pt x="3238" y="5069"/>
                    <a:pt x="3310" y="4974"/>
                    <a:pt x="3357" y="4879"/>
                  </a:cubicBezTo>
                  <a:cubicBezTo>
                    <a:pt x="3481" y="4931"/>
                    <a:pt x="3612" y="4957"/>
                    <a:pt x="3743" y="4957"/>
                  </a:cubicBezTo>
                  <a:cubicBezTo>
                    <a:pt x="3928" y="4957"/>
                    <a:pt x="4113" y="4905"/>
                    <a:pt x="4276" y="4808"/>
                  </a:cubicBezTo>
                  <a:lnTo>
                    <a:pt x="4276" y="4942"/>
                  </a:lnTo>
                  <a:cubicBezTo>
                    <a:pt x="4291" y="5089"/>
                    <a:pt x="4406" y="5162"/>
                    <a:pt x="4521" y="5162"/>
                  </a:cubicBezTo>
                  <a:cubicBezTo>
                    <a:pt x="4636" y="5162"/>
                    <a:pt x="4751" y="5089"/>
                    <a:pt x="4766" y="4942"/>
                  </a:cubicBezTo>
                  <a:lnTo>
                    <a:pt x="4766" y="4689"/>
                  </a:lnTo>
                  <a:lnTo>
                    <a:pt x="5020" y="4689"/>
                  </a:lnTo>
                  <a:cubicBezTo>
                    <a:pt x="5305" y="4657"/>
                    <a:pt x="5305" y="4238"/>
                    <a:pt x="5020" y="4198"/>
                  </a:cubicBezTo>
                  <a:lnTo>
                    <a:pt x="4719" y="4198"/>
                  </a:lnTo>
                  <a:cubicBezTo>
                    <a:pt x="4806" y="3897"/>
                    <a:pt x="4743" y="3581"/>
                    <a:pt x="4553" y="3335"/>
                  </a:cubicBezTo>
                  <a:cubicBezTo>
                    <a:pt x="4600" y="3296"/>
                    <a:pt x="4648" y="3248"/>
                    <a:pt x="4687" y="3201"/>
                  </a:cubicBezTo>
                  <a:lnTo>
                    <a:pt x="5265" y="3201"/>
                  </a:lnTo>
                  <a:cubicBezTo>
                    <a:pt x="5558" y="3161"/>
                    <a:pt x="5558" y="2741"/>
                    <a:pt x="5265" y="2702"/>
                  </a:cubicBezTo>
                  <a:lnTo>
                    <a:pt x="4941" y="2702"/>
                  </a:lnTo>
                  <a:cubicBezTo>
                    <a:pt x="5028" y="2361"/>
                    <a:pt x="4964" y="1997"/>
                    <a:pt x="4766" y="1704"/>
                  </a:cubicBezTo>
                  <a:lnTo>
                    <a:pt x="5020" y="1704"/>
                  </a:lnTo>
                  <a:cubicBezTo>
                    <a:pt x="5305" y="1673"/>
                    <a:pt x="5305" y="1245"/>
                    <a:pt x="5020" y="1214"/>
                  </a:cubicBezTo>
                  <a:lnTo>
                    <a:pt x="4782" y="1198"/>
                  </a:lnTo>
                  <a:lnTo>
                    <a:pt x="4782" y="952"/>
                  </a:lnTo>
                  <a:cubicBezTo>
                    <a:pt x="4762" y="806"/>
                    <a:pt x="4648" y="733"/>
                    <a:pt x="4533" y="733"/>
                  </a:cubicBezTo>
                  <a:cubicBezTo>
                    <a:pt x="4418" y="733"/>
                    <a:pt x="4303" y="806"/>
                    <a:pt x="4283" y="952"/>
                  </a:cubicBezTo>
                  <a:lnTo>
                    <a:pt x="4283" y="1277"/>
                  </a:lnTo>
                  <a:cubicBezTo>
                    <a:pt x="4129" y="1211"/>
                    <a:pt x="3962" y="1165"/>
                    <a:pt x="3793" y="1165"/>
                  </a:cubicBezTo>
                  <a:cubicBezTo>
                    <a:pt x="3780" y="1165"/>
                    <a:pt x="3766" y="1165"/>
                    <a:pt x="3753" y="1166"/>
                  </a:cubicBezTo>
                  <a:cubicBezTo>
                    <a:pt x="3721" y="1166"/>
                    <a:pt x="3690" y="1166"/>
                    <a:pt x="3658" y="1174"/>
                  </a:cubicBezTo>
                  <a:cubicBezTo>
                    <a:pt x="3603" y="849"/>
                    <a:pt x="3357" y="588"/>
                    <a:pt x="3033" y="517"/>
                  </a:cubicBezTo>
                  <a:lnTo>
                    <a:pt x="3033" y="208"/>
                  </a:lnTo>
                  <a:cubicBezTo>
                    <a:pt x="3052" y="70"/>
                    <a:pt x="2920" y="0"/>
                    <a:pt x="27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32"/>
            <p:cNvSpPr/>
            <p:nvPr/>
          </p:nvSpPr>
          <p:spPr>
            <a:xfrm>
              <a:off x="8047840" y="2000078"/>
              <a:ext cx="340575" cy="425925"/>
            </a:xfrm>
            <a:custGeom>
              <a:rect b="b" l="l" r="r" t="t"/>
              <a:pathLst>
                <a:path extrusionOk="0" h="14971" w="11971">
                  <a:moveTo>
                    <a:pt x="6405" y="499"/>
                  </a:moveTo>
                  <a:lnTo>
                    <a:pt x="6088" y="847"/>
                  </a:lnTo>
                  <a:cubicBezTo>
                    <a:pt x="5993" y="942"/>
                    <a:pt x="5859" y="998"/>
                    <a:pt x="5724" y="1006"/>
                  </a:cubicBezTo>
                  <a:lnTo>
                    <a:pt x="3254" y="1006"/>
                  </a:lnTo>
                  <a:cubicBezTo>
                    <a:pt x="3111" y="998"/>
                    <a:pt x="2977" y="942"/>
                    <a:pt x="2890" y="847"/>
                  </a:cubicBezTo>
                  <a:lnTo>
                    <a:pt x="2565" y="499"/>
                  </a:lnTo>
                  <a:close/>
                  <a:moveTo>
                    <a:pt x="7986" y="2015"/>
                  </a:moveTo>
                  <a:cubicBezTo>
                    <a:pt x="9866" y="2015"/>
                    <a:pt x="11426" y="3518"/>
                    <a:pt x="11472" y="5423"/>
                  </a:cubicBezTo>
                  <a:cubicBezTo>
                    <a:pt x="11519" y="7379"/>
                    <a:pt x="9944" y="8994"/>
                    <a:pt x="7980" y="9002"/>
                  </a:cubicBezTo>
                  <a:cubicBezTo>
                    <a:pt x="7830" y="8994"/>
                    <a:pt x="7687" y="8986"/>
                    <a:pt x="7537" y="8970"/>
                  </a:cubicBezTo>
                  <a:cubicBezTo>
                    <a:pt x="7523" y="8966"/>
                    <a:pt x="7510" y="8965"/>
                    <a:pt x="7496" y="8965"/>
                  </a:cubicBezTo>
                  <a:cubicBezTo>
                    <a:pt x="7444" y="8965"/>
                    <a:pt x="7392" y="8986"/>
                    <a:pt x="7355" y="9017"/>
                  </a:cubicBezTo>
                  <a:cubicBezTo>
                    <a:pt x="6864" y="9382"/>
                    <a:pt x="6294" y="9619"/>
                    <a:pt x="5684" y="9698"/>
                  </a:cubicBezTo>
                  <a:cubicBezTo>
                    <a:pt x="5859" y="9374"/>
                    <a:pt x="6001" y="9025"/>
                    <a:pt x="6112" y="8661"/>
                  </a:cubicBezTo>
                  <a:cubicBezTo>
                    <a:pt x="6136" y="8558"/>
                    <a:pt x="6096" y="8455"/>
                    <a:pt x="6009" y="8392"/>
                  </a:cubicBezTo>
                  <a:cubicBezTo>
                    <a:pt x="5035" y="7727"/>
                    <a:pt x="4457" y="6611"/>
                    <a:pt x="4489" y="5431"/>
                  </a:cubicBezTo>
                  <a:cubicBezTo>
                    <a:pt x="4552" y="3602"/>
                    <a:pt x="5993" y="2130"/>
                    <a:pt x="7814" y="2019"/>
                  </a:cubicBezTo>
                  <a:cubicBezTo>
                    <a:pt x="7872" y="2016"/>
                    <a:pt x="7929" y="2015"/>
                    <a:pt x="7986" y="2015"/>
                  </a:cubicBezTo>
                  <a:close/>
                  <a:moveTo>
                    <a:pt x="7988" y="507"/>
                  </a:moveTo>
                  <a:cubicBezTo>
                    <a:pt x="8257" y="507"/>
                    <a:pt x="8479" y="728"/>
                    <a:pt x="8479" y="998"/>
                  </a:cubicBezTo>
                  <a:lnTo>
                    <a:pt x="8479" y="1544"/>
                  </a:lnTo>
                  <a:cubicBezTo>
                    <a:pt x="8314" y="1523"/>
                    <a:pt x="8150" y="1513"/>
                    <a:pt x="7986" y="1513"/>
                  </a:cubicBezTo>
                  <a:cubicBezTo>
                    <a:pt x="6380" y="1513"/>
                    <a:pt x="4901" y="2482"/>
                    <a:pt x="4283" y="4006"/>
                  </a:cubicBezTo>
                  <a:cubicBezTo>
                    <a:pt x="3602" y="5676"/>
                    <a:pt x="4141" y="7600"/>
                    <a:pt x="5581" y="8693"/>
                  </a:cubicBezTo>
                  <a:cubicBezTo>
                    <a:pt x="5463" y="9033"/>
                    <a:pt x="5312" y="9358"/>
                    <a:pt x="5138" y="9674"/>
                  </a:cubicBezTo>
                  <a:cubicBezTo>
                    <a:pt x="4996" y="9920"/>
                    <a:pt x="5178" y="10229"/>
                    <a:pt x="5463" y="10229"/>
                  </a:cubicBezTo>
                  <a:lnTo>
                    <a:pt x="5502" y="10229"/>
                  </a:lnTo>
                  <a:cubicBezTo>
                    <a:pt x="6247" y="10157"/>
                    <a:pt x="6967" y="9904"/>
                    <a:pt x="7577" y="9469"/>
                  </a:cubicBezTo>
                  <a:cubicBezTo>
                    <a:pt x="7711" y="9484"/>
                    <a:pt x="7846" y="9492"/>
                    <a:pt x="7980" y="9492"/>
                  </a:cubicBezTo>
                  <a:cubicBezTo>
                    <a:pt x="8147" y="9492"/>
                    <a:pt x="8313" y="9484"/>
                    <a:pt x="8479" y="9461"/>
                  </a:cubicBezTo>
                  <a:lnTo>
                    <a:pt x="8479" y="12722"/>
                  </a:lnTo>
                  <a:cubicBezTo>
                    <a:pt x="8479" y="13000"/>
                    <a:pt x="8257" y="13221"/>
                    <a:pt x="7980" y="13221"/>
                  </a:cubicBezTo>
                  <a:lnTo>
                    <a:pt x="998" y="13221"/>
                  </a:lnTo>
                  <a:cubicBezTo>
                    <a:pt x="721" y="13221"/>
                    <a:pt x="499" y="13000"/>
                    <a:pt x="499" y="12722"/>
                  </a:cubicBezTo>
                  <a:lnTo>
                    <a:pt x="499" y="998"/>
                  </a:lnTo>
                  <a:cubicBezTo>
                    <a:pt x="499" y="728"/>
                    <a:pt x="721" y="507"/>
                    <a:pt x="998" y="507"/>
                  </a:cubicBezTo>
                  <a:lnTo>
                    <a:pt x="1884" y="507"/>
                  </a:lnTo>
                  <a:lnTo>
                    <a:pt x="2526" y="1188"/>
                  </a:lnTo>
                  <a:cubicBezTo>
                    <a:pt x="2716" y="1386"/>
                    <a:pt x="2977" y="1504"/>
                    <a:pt x="3254" y="1504"/>
                  </a:cubicBezTo>
                  <a:lnTo>
                    <a:pt x="5732" y="1504"/>
                  </a:lnTo>
                  <a:cubicBezTo>
                    <a:pt x="6001" y="1504"/>
                    <a:pt x="6270" y="1386"/>
                    <a:pt x="6460" y="1188"/>
                  </a:cubicBezTo>
                  <a:lnTo>
                    <a:pt x="7094" y="507"/>
                  </a:lnTo>
                  <a:close/>
                  <a:moveTo>
                    <a:pt x="8479" y="13585"/>
                  </a:moveTo>
                  <a:lnTo>
                    <a:pt x="8479" y="13981"/>
                  </a:lnTo>
                  <a:cubicBezTo>
                    <a:pt x="8479" y="14250"/>
                    <a:pt x="8257" y="14472"/>
                    <a:pt x="7980" y="14472"/>
                  </a:cubicBezTo>
                  <a:lnTo>
                    <a:pt x="998" y="14472"/>
                  </a:lnTo>
                  <a:cubicBezTo>
                    <a:pt x="721" y="14472"/>
                    <a:pt x="499" y="14250"/>
                    <a:pt x="499" y="13981"/>
                  </a:cubicBezTo>
                  <a:lnTo>
                    <a:pt x="499" y="13585"/>
                  </a:lnTo>
                  <a:cubicBezTo>
                    <a:pt x="649" y="13680"/>
                    <a:pt x="823" y="13728"/>
                    <a:pt x="998" y="13728"/>
                  </a:cubicBezTo>
                  <a:lnTo>
                    <a:pt x="7980" y="13728"/>
                  </a:lnTo>
                  <a:cubicBezTo>
                    <a:pt x="8154" y="13728"/>
                    <a:pt x="8329" y="13680"/>
                    <a:pt x="8479" y="13585"/>
                  </a:cubicBezTo>
                  <a:close/>
                  <a:moveTo>
                    <a:pt x="998" y="0"/>
                  </a:moveTo>
                  <a:cubicBezTo>
                    <a:pt x="443" y="0"/>
                    <a:pt x="0" y="451"/>
                    <a:pt x="0" y="1006"/>
                  </a:cubicBezTo>
                  <a:lnTo>
                    <a:pt x="0" y="13973"/>
                  </a:lnTo>
                  <a:cubicBezTo>
                    <a:pt x="0" y="14520"/>
                    <a:pt x="443" y="14971"/>
                    <a:pt x="998" y="14971"/>
                  </a:cubicBezTo>
                  <a:lnTo>
                    <a:pt x="7980" y="14971"/>
                  </a:lnTo>
                  <a:cubicBezTo>
                    <a:pt x="8534" y="14971"/>
                    <a:pt x="8978" y="14520"/>
                    <a:pt x="8978" y="13973"/>
                  </a:cubicBezTo>
                  <a:lnTo>
                    <a:pt x="8978" y="9366"/>
                  </a:lnTo>
                  <a:cubicBezTo>
                    <a:pt x="10743" y="8907"/>
                    <a:pt x="11970" y="7315"/>
                    <a:pt x="11970" y="5502"/>
                  </a:cubicBezTo>
                  <a:cubicBezTo>
                    <a:pt x="11970" y="3681"/>
                    <a:pt x="10743" y="2090"/>
                    <a:pt x="8978" y="1639"/>
                  </a:cubicBezTo>
                  <a:lnTo>
                    <a:pt x="8978" y="1006"/>
                  </a:lnTo>
                  <a:cubicBezTo>
                    <a:pt x="8978" y="451"/>
                    <a:pt x="8534" y="0"/>
                    <a:pt x="79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32"/>
            <p:cNvSpPr/>
            <p:nvPr/>
          </p:nvSpPr>
          <p:spPr>
            <a:xfrm>
              <a:off x="8076203" y="2305252"/>
              <a:ext cx="198695" cy="56786"/>
            </a:xfrm>
            <a:custGeom>
              <a:rect b="b" l="l" r="r" t="t"/>
              <a:pathLst>
                <a:path extrusionOk="0" h="1996" w="6984">
                  <a:moveTo>
                    <a:pt x="5986" y="499"/>
                  </a:moveTo>
                  <a:cubicBezTo>
                    <a:pt x="6263" y="499"/>
                    <a:pt x="6485" y="721"/>
                    <a:pt x="6485" y="998"/>
                  </a:cubicBezTo>
                  <a:cubicBezTo>
                    <a:pt x="6485" y="1275"/>
                    <a:pt x="6263" y="1497"/>
                    <a:pt x="5986" y="1497"/>
                  </a:cubicBezTo>
                  <a:lnTo>
                    <a:pt x="998" y="1497"/>
                  </a:lnTo>
                  <a:cubicBezTo>
                    <a:pt x="333" y="1497"/>
                    <a:pt x="333" y="499"/>
                    <a:pt x="998" y="499"/>
                  </a:cubicBezTo>
                  <a:close/>
                  <a:moveTo>
                    <a:pt x="998" y="0"/>
                  </a:moveTo>
                  <a:cubicBezTo>
                    <a:pt x="452" y="0"/>
                    <a:pt x="1" y="444"/>
                    <a:pt x="1" y="998"/>
                  </a:cubicBezTo>
                  <a:cubicBezTo>
                    <a:pt x="1" y="1552"/>
                    <a:pt x="452" y="1995"/>
                    <a:pt x="998" y="1995"/>
                  </a:cubicBezTo>
                  <a:lnTo>
                    <a:pt x="5986" y="1995"/>
                  </a:lnTo>
                  <a:cubicBezTo>
                    <a:pt x="6540" y="1995"/>
                    <a:pt x="6983" y="1552"/>
                    <a:pt x="6983" y="998"/>
                  </a:cubicBezTo>
                  <a:cubicBezTo>
                    <a:pt x="6983" y="444"/>
                    <a:pt x="6540" y="0"/>
                    <a:pt x="59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32"/>
            <p:cNvSpPr/>
            <p:nvPr/>
          </p:nvSpPr>
          <p:spPr>
            <a:xfrm>
              <a:off x="8076203" y="2227102"/>
              <a:ext cx="92377" cy="56786"/>
            </a:xfrm>
            <a:custGeom>
              <a:rect b="b" l="l" r="r" t="t"/>
              <a:pathLst>
                <a:path extrusionOk="0" h="1996" w="3247">
                  <a:moveTo>
                    <a:pt x="2249" y="499"/>
                  </a:moveTo>
                  <a:cubicBezTo>
                    <a:pt x="2518" y="499"/>
                    <a:pt x="2748" y="729"/>
                    <a:pt x="2748" y="998"/>
                  </a:cubicBezTo>
                  <a:cubicBezTo>
                    <a:pt x="2748" y="1275"/>
                    <a:pt x="2518" y="1497"/>
                    <a:pt x="2249" y="1497"/>
                  </a:cubicBezTo>
                  <a:lnTo>
                    <a:pt x="998" y="1497"/>
                  </a:lnTo>
                  <a:cubicBezTo>
                    <a:pt x="333" y="1497"/>
                    <a:pt x="333" y="499"/>
                    <a:pt x="998" y="499"/>
                  </a:cubicBezTo>
                  <a:close/>
                  <a:moveTo>
                    <a:pt x="998" y="0"/>
                  </a:moveTo>
                  <a:cubicBezTo>
                    <a:pt x="452" y="0"/>
                    <a:pt x="1" y="452"/>
                    <a:pt x="1" y="998"/>
                  </a:cubicBezTo>
                  <a:cubicBezTo>
                    <a:pt x="1" y="1552"/>
                    <a:pt x="452" y="1995"/>
                    <a:pt x="998" y="1995"/>
                  </a:cubicBezTo>
                  <a:lnTo>
                    <a:pt x="2249" y="1995"/>
                  </a:lnTo>
                  <a:cubicBezTo>
                    <a:pt x="2795" y="1995"/>
                    <a:pt x="3247" y="1552"/>
                    <a:pt x="3247" y="998"/>
                  </a:cubicBezTo>
                  <a:cubicBezTo>
                    <a:pt x="3247" y="452"/>
                    <a:pt x="2795" y="0"/>
                    <a:pt x="2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32"/>
            <p:cNvSpPr/>
            <p:nvPr/>
          </p:nvSpPr>
          <p:spPr>
            <a:xfrm>
              <a:off x="8073956" y="2052766"/>
              <a:ext cx="41708" cy="39688"/>
            </a:xfrm>
            <a:custGeom>
              <a:rect b="b" l="l" r="r" t="t"/>
              <a:pathLst>
                <a:path extrusionOk="0" h="1395" w="1466">
                  <a:moveTo>
                    <a:pt x="333" y="1394"/>
                  </a:moveTo>
                  <a:cubicBezTo>
                    <a:pt x="396" y="1394"/>
                    <a:pt x="460" y="1362"/>
                    <a:pt x="507" y="1315"/>
                  </a:cubicBezTo>
                  <a:lnTo>
                    <a:pt x="1251" y="571"/>
                  </a:lnTo>
                  <a:cubicBezTo>
                    <a:pt x="1465" y="333"/>
                    <a:pt x="1141" y="1"/>
                    <a:pt x="903" y="214"/>
                  </a:cubicBezTo>
                  <a:lnTo>
                    <a:pt x="151" y="967"/>
                  </a:lnTo>
                  <a:cubicBezTo>
                    <a:pt x="0" y="1125"/>
                    <a:pt x="111" y="1394"/>
                    <a:pt x="333" y="1394"/>
                  </a:cubicBezTo>
                  <a:close/>
                  <a:moveTo>
                    <a:pt x="333" y="139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32"/>
            <p:cNvSpPr/>
            <p:nvPr/>
          </p:nvSpPr>
          <p:spPr>
            <a:xfrm>
              <a:off x="8073728" y="2052310"/>
              <a:ext cx="78181" cy="75478"/>
            </a:xfrm>
            <a:custGeom>
              <a:rect b="b" l="l" r="r" t="t"/>
              <a:pathLst>
                <a:path extrusionOk="0" h="2653" w="2748">
                  <a:moveTo>
                    <a:pt x="341" y="2653"/>
                  </a:moveTo>
                  <a:cubicBezTo>
                    <a:pt x="404" y="2653"/>
                    <a:pt x="468" y="2629"/>
                    <a:pt x="515" y="2582"/>
                  </a:cubicBezTo>
                  <a:lnTo>
                    <a:pt x="2510" y="587"/>
                  </a:lnTo>
                  <a:cubicBezTo>
                    <a:pt x="2748" y="349"/>
                    <a:pt x="2391" y="1"/>
                    <a:pt x="2154" y="230"/>
                  </a:cubicBezTo>
                  <a:lnTo>
                    <a:pt x="159" y="2225"/>
                  </a:lnTo>
                  <a:cubicBezTo>
                    <a:pt x="1" y="2384"/>
                    <a:pt x="111" y="2653"/>
                    <a:pt x="341" y="2653"/>
                  </a:cubicBezTo>
                  <a:close/>
                  <a:moveTo>
                    <a:pt x="341" y="265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2" name="Google Shape;1462;p32"/>
          <p:cNvGrpSpPr/>
          <p:nvPr/>
        </p:nvGrpSpPr>
        <p:grpSpPr>
          <a:xfrm>
            <a:off x="720000" y="2614267"/>
            <a:ext cx="457362" cy="415455"/>
            <a:chOff x="720000" y="2614267"/>
            <a:chExt cx="457362" cy="415455"/>
          </a:xfrm>
        </p:grpSpPr>
        <p:sp>
          <p:nvSpPr>
            <p:cNvPr id="1463" name="Google Shape;1463;p32"/>
            <p:cNvSpPr/>
            <p:nvPr/>
          </p:nvSpPr>
          <p:spPr>
            <a:xfrm>
              <a:off x="720000" y="2614267"/>
              <a:ext cx="457362" cy="415455"/>
            </a:xfrm>
            <a:custGeom>
              <a:rect b="b" l="l" r="r" t="t"/>
              <a:pathLst>
                <a:path extrusionOk="0" h="14603" w="16076">
                  <a:moveTo>
                    <a:pt x="10680" y="4162"/>
                  </a:moveTo>
                  <a:cubicBezTo>
                    <a:pt x="11463" y="4162"/>
                    <a:pt x="12225" y="4414"/>
                    <a:pt x="12853" y="4893"/>
                  </a:cubicBezTo>
                  <a:lnTo>
                    <a:pt x="11935" y="4893"/>
                  </a:lnTo>
                  <a:cubicBezTo>
                    <a:pt x="11856" y="4742"/>
                    <a:pt x="11689" y="4647"/>
                    <a:pt x="11523" y="4647"/>
                  </a:cubicBezTo>
                  <a:lnTo>
                    <a:pt x="10795" y="4647"/>
                  </a:lnTo>
                  <a:cubicBezTo>
                    <a:pt x="10708" y="4647"/>
                    <a:pt x="10621" y="4671"/>
                    <a:pt x="10541" y="4719"/>
                  </a:cubicBezTo>
                  <a:cubicBezTo>
                    <a:pt x="10470" y="4671"/>
                    <a:pt x="10383" y="4647"/>
                    <a:pt x="10296" y="4647"/>
                  </a:cubicBezTo>
                  <a:lnTo>
                    <a:pt x="9568" y="4647"/>
                  </a:lnTo>
                  <a:cubicBezTo>
                    <a:pt x="9393" y="4647"/>
                    <a:pt x="9235" y="4742"/>
                    <a:pt x="9148" y="4893"/>
                  </a:cubicBezTo>
                  <a:lnTo>
                    <a:pt x="8713" y="4893"/>
                  </a:lnTo>
                  <a:cubicBezTo>
                    <a:pt x="8744" y="4774"/>
                    <a:pt x="8760" y="4663"/>
                    <a:pt x="8784" y="4544"/>
                  </a:cubicBezTo>
                  <a:cubicBezTo>
                    <a:pt x="9301" y="4297"/>
                    <a:pt x="9868" y="4163"/>
                    <a:pt x="10445" y="4163"/>
                  </a:cubicBezTo>
                  <a:cubicBezTo>
                    <a:pt x="10477" y="4163"/>
                    <a:pt x="10509" y="4164"/>
                    <a:pt x="10541" y="4164"/>
                  </a:cubicBezTo>
                  <a:cubicBezTo>
                    <a:pt x="10588" y="4163"/>
                    <a:pt x="10634" y="4162"/>
                    <a:pt x="10680" y="4162"/>
                  </a:cubicBezTo>
                  <a:close/>
                  <a:moveTo>
                    <a:pt x="13328" y="5384"/>
                  </a:moveTo>
                  <a:cubicBezTo>
                    <a:pt x="13455" y="5534"/>
                    <a:pt x="13558" y="5700"/>
                    <a:pt x="13653" y="5867"/>
                  </a:cubicBezTo>
                  <a:lnTo>
                    <a:pt x="13217" y="5867"/>
                  </a:lnTo>
                  <a:lnTo>
                    <a:pt x="13217" y="5384"/>
                  </a:lnTo>
                  <a:close/>
                  <a:moveTo>
                    <a:pt x="9077" y="5376"/>
                  </a:moveTo>
                  <a:lnTo>
                    <a:pt x="9085" y="6104"/>
                  </a:lnTo>
                  <a:lnTo>
                    <a:pt x="8348" y="6104"/>
                  </a:lnTo>
                  <a:lnTo>
                    <a:pt x="8348" y="5795"/>
                  </a:lnTo>
                  <a:cubicBezTo>
                    <a:pt x="8428" y="5661"/>
                    <a:pt x="8491" y="5526"/>
                    <a:pt x="8546" y="5376"/>
                  </a:cubicBezTo>
                  <a:close/>
                  <a:moveTo>
                    <a:pt x="10296" y="5138"/>
                  </a:moveTo>
                  <a:lnTo>
                    <a:pt x="10296" y="6104"/>
                  </a:lnTo>
                  <a:lnTo>
                    <a:pt x="9568" y="6104"/>
                  </a:lnTo>
                  <a:lnTo>
                    <a:pt x="9568" y="5138"/>
                  </a:lnTo>
                  <a:close/>
                  <a:moveTo>
                    <a:pt x="11523" y="5138"/>
                  </a:moveTo>
                  <a:lnTo>
                    <a:pt x="11523" y="6112"/>
                  </a:lnTo>
                  <a:lnTo>
                    <a:pt x="10795" y="6112"/>
                  </a:lnTo>
                  <a:lnTo>
                    <a:pt x="10795" y="5138"/>
                  </a:lnTo>
                  <a:close/>
                  <a:moveTo>
                    <a:pt x="12734" y="5384"/>
                  </a:moveTo>
                  <a:lnTo>
                    <a:pt x="12734" y="6112"/>
                  </a:lnTo>
                  <a:lnTo>
                    <a:pt x="12006" y="6112"/>
                  </a:lnTo>
                  <a:lnTo>
                    <a:pt x="12006" y="5384"/>
                  </a:lnTo>
                  <a:close/>
                  <a:moveTo>
                    <a:pt x="4954" y="523"/>
                  </a:moveTo>
                  <a:cubicBezTo>
                    <a:pt x="6413" y="523"/>
                    <a:pt x="7736" y="1466"/>
                    <a:pt x="8190" y="2898"/>
                  </a:cubicBezTo>
                  <a:cubicBezTo>
                    <a:pt x="8578" y="4109"/>
                    <a:pt x="8253" y="5431"/>
                    <a:pt x="7359" y="6326"/>
                  </a:cubicBezTo>
                  <a:cubicBezTo>
                    <a:pt x="6709" y="6971"/>
                    <a:pt x="5839" y="7316"/>
                    <a:pt x="4956" y="7316"/>
                  </a:cubicBezTo>
                  <a:cubicBezTo>
                    <a:pt x="4517" y="7316"/>
                    <a:pt x="4075" y="7230"/>
                    <a:pt x="3654" y="7054"/>
                  </a:cubicBezTo>
                  <a:cubicBezTo>
                    <a:pt x="2387" y="6532"/>
                    <a:pt x="1556" y="5297"/>
                    <a:pt x="1556" y="3919"/>
                  </a:cubicBezTo>
                  <a:cubicBezTo>
                    <a:pt x="1556" y="2249"/>
                    <a:pt x="2775" y="824"/>
                    <a:pt x="4438" y="562"/>
                  </a:cubicBezTo>
                  <a:cubicBezTo>
                    <a:pt x="4611" y="536"/>
                    <a:pt x="4783" y="523"/>
                    <a:pt x="4954" y="523"/>
                  </a:cubicBezTo>
                  <a:close/>
                  <a:moveTo>
                    <a:pt x="11466" y="7333"/>
                  </a:moveTo>
                  <a:cubicBezTo>
                    <a:pt x="11569" y="7333"/>
                    <a:pt x="11670" y="7361"/>
                    <a:pt x="11761" y="7418"/>
                  </a:cubicBezTo>
                  <a:cubicBezTo>
                    <a:pt x="12671" y="7972"/>
                    <a:pt x="12814" y="8930"/>
                    <a:pt x="12798" y="9572"/>
                  </a:cubicBezTo>
                  <a:cubicBezTo>
                    <a:pt x="12504" y="9369"/>
                    <a:pt x="12156" y="9265"/>
                    <a:pt x="11801" y="9265"/>
                  </a:cubicBezTo>
                  <a:cubicBezTo>
                    <a:pt x="11753" y="9265"/>
                    <a:pt x="11705" y="9267"/>
                    <a:pt x="11658" y="9271"/>
                  </a:cubicBezTo>
                  <a:cubicBezTo>
                    <a:pt x="11238" y="9326"/>
                    <a:pt x="10842" y="9508"/>
                    <a:pt x="10533" y="9809"/>
                  </a:cubicBezTo>
                  <a:cubicBezTo>
                    <a:pt x="10225" y="9508"/>
                    <a:pt x="9829" y="9326"/>
                    <a:pt x="9409" y="9271"/>
                  </a:cubicBezTo>
                  <a:cubicBezTo>
                    <a:pt x="9362" y="9267"/>
                    <a:pt x="9314" y="9265"/>
                    <a:pt x="9266" y="9265"/>
                  </a:cubicBezTo>
                  <a:cubicBezTo>
                    <a:pt x="8911" y="9265"/>
                    <a:pt x="8563" y="9369"/>
                    <a:pt x="8269" y="9572"/>
                  </a:cubicBezTo>
                  <a:cubicBezTo>
                    <a:pt x="8253" y="8930"/>
                    <a:pt x="8396" y="7972"/>
                    <a:pt x="9314" y="7418"/>
                  </a:cubicBezTo>
                  <a:cubicBezTo>
                    <a:pt x="9400" y="7361"/>
                    <a:pt x="9500" y="7333"/>
                    <a:pt x="9602" y="7333"/>
                  </a:cubicBezTo>
                  <a:cubicBezTo>
                    <a:pt x="9670" y="7333"/>
                    <a:pt x="9739" y="7345"/>
                    <a:pt x="9805" y="7371"/>
                  </a:cubicBezTo>
                  <a:cubicBezTo>
                    <a:pt x="9884" y="7410"/>
                    <a:pt x="9979" y="7450"/>
                    <a:pt x="9829" y="7767"/>
                  </a:cubicBezTo>
                  <a:cubicBezTo>
                    <a:pt x="9631" y="8186"/>
                    <a:pt x="9623" y="8535"/>
                    <a:pt x="9789" y="8796"/>
                  </a:cubicBezTo>
                  <a:lnTo>
                    <a:pt x="9781" y="8796"/>
                  </a:lnTo>
                  <a:cubicBezTo>
                    <a:pt x="9971" y="9041"/>
                    <a:pt x="10252" y="9164"/>
                    <a:pt x="10533" y="9164"/>
                  </a:cubicBezTo>
                  <a:cubicBezTo>
                    <a:pt x="10815" y="9164"/>
                    <a:pt x="11096" y="9041"/>
                    <a:pt x="11286" y="8796"/>
                  </a:cubicBezTo>
                  <a:cubicBezTo>
                    <a:pt x="11452" y="8535"/>
                    <a:pt x="11436" y="8194"/>
                    <a:pt x="11246" y="7767"/>
                  </a:cubicBezTo>
                  <a:cubicBezTo>
                    <a:pt x="11096" y="7450"/>
                    <a:pt x="11191" y="7402"/>
                    <a:pt x="11262" y="7371"/>
                  </a:cubicBezTo>
                  <a:cubicBezTo>
                    <a:pt x="11328" y="7345"/>
                    <a:pt x="11397" y="7333"/>
                    <a:pt x="11466" y="7333"/>
                  </a:cubicBezTo>
                  <a:close/>
                  <a:moveTo>
                    <a:pt x="7517" y="6832"/>
                  </a:moveTo>
                  <a:lnTo>
                    <a:pt x="8341" y="7656"/>
                  </a:lnTo>
                  <a:cubicBezTo>
                    <a:pt x="7739" y="8455"/>
                    <a:pt x="7755" y="9461"/>
                    <a:pt x="7810" y="9928"/>
                  </a:cubicBezTo>
                  <a:cubicBezTo>
                    <a:pt x="7668" y="10070"/>
                    <a:pt x="7525" y="10221"/>
                    <a:pt x="7398" y="10379"/>
                  </a:cubicBezTo>
                  <a:cubicBezTo>
                    <a:pt x="7066" y="9738"/>
                    <a:pt x="6892" y="9017"/>
                    <a:pt x="6900" y="8297"/>
                  </a:cubicBezTo>
                  <a:lnTo>
                    <a:pt x="6892" y="8289"/>
                  </a:lnTo>
                  <a:cubicBezTo>
                    <a:pt x="6900" y="7933"/>
                    <a:pt x="6923" y="7585"/>
                    <a:pt x="6979" y="7228"/>
                  </a:cubicBezTo>
                  <a:cubicBezTo>
                    <a:pt x="7169" y="7110"/>
                    <a:pt x="7351" y="6983"/>
                    <a:pt x="7517" y="6832"/>
                  </a:cubicBezTo>
                  <a:close/>
                  <a:moveTo>
                    <a:pt x="13146" y="6350"/>
                  </a:moveTo>
                  <a:cubicBezTo>
                    <a:pt x="13162" y="6350"/>
                    <a:pt x="13186" y="6357"/>
                    <a:pt x="13209" y="6357"/>
                  </a:cubicBezTo>
                  <a:lnTo>
                    <a:pt x="13851" y="6357"/>
                  </a:lnTo>
                  <a:cubicBezTo>
                    <a:pt x="14080" y="6975"/>
                    <a:pt x="14191" y="7632"/>
                    <a:pt x="14183" y="8289"/>
                  </a:cubicBezTo>
                  <a:cubicBezTo>
                    <a:pt x="14183" y="9017"/>
                    <a:pt x="14009" y="9738"/>
                    <a:pt x="13676" y="10379"/>
                  </a:cubicBezTo>
                  <a:lnTo>
                    <a:pt x="13669" y="10379"/>
                  </a:lnTo>
                  <a:cubicBezTo>
                    <a:pt x="13542" y="10221"/>
                    <a:pt x="13407" y="10070"/>
                    <a:pt x="13257" y="9928"/>
                  </a:cubicBezTo>
                  <a:cubicBezTo>
                    <a:pt x="13336" y="9231"/>
                    <a:pt x="13320" y="7790"/>
                    <a:pt x="12006" y="6999"/>
                  </a:cubicBezTo>
                  <a:cubicBezTo>
                    <a:pt x="11840" y="6897"/>
                    <a:pt x="11650" y="6844"/>
                    <a:pt x="11459" y="6844"/>
                  </a:cubicBezTo>
                  <a:cubicBezTo>
                    <a:pt x="11322" y="6844"/>
                    <a:pt x="11185" y="6871"/>
                    <a:pt x="11056" y="6927"/>
                  </a:cubicBezTo>
                  <a:cubicBezTo>
                    <a:pt x="10826" y="7038"/>
                    <a:pt x="10494" y="7315"/>
                    <a:pt x="10795" y="7972"/>
                  </a:cubicBezTo>
                  <a:cubicBezTo>
                    <a:pt x="10914" y="8226"/>
                    <a:pt x="10945" y="8424"/>
                    <a:pt x="10874" y="8535"/>
                  </a:cubicBezTo>
                  <a:cubicBezTo>
                    <a:pt x="10783" y="8630"/>
                    <a:pt x="10658" y="8677"/>
                    <a:pt x="10533" y="8677"/>
                  </a:cubicBezTo>
                  <a:cubicBezTo>
                    <a:pt x="10409" y="8677"/>
                    <a:pt x="10284" y="8630"/>
                    <a:pt x="10193" y="8535"/>
                  </a:cubicBezTo>
                  <a:cubicBezTo>
                    <a:pt x="10122" y="8424"/>
                    <a:pt x="10146" y="8226"/>
                    <a:pt x="10264" y="7965"/>
                  </a:cubicBezTo>
                  <a:cubicBezTo>
                    <a:pt x="10565" y="7307"/>
                    <a:pt x="10233" y="7030"/>
                    <a:pt x="10003" y="6927"/>
                  </a:cubicBezTo>
                  <a:cubicBezTo>
                    <a:pt x="9872" y="6870"/>
                    <a:pt x="9732" y="6842"/>
                    <a:pt x="9593" y="6842"/>
                  </a:cubicBezTo>
                  <a:cubicBezTo>
                    <a:pt x="9404" y="6842"/>
                    <a:pt x="9217" y="6894"/>
                    <a:pt x="9053" y="6999"/>
                  </a:cubicBezTo>
                  <a:cubicBezTo>
                    <a:pt x="8918" y="7086"/>
                    <a:pt x="8784" y="7181"/>
                    <a:pt x="8657" y="7292"/>
                  </a:cubicBezTo>
                  <a:lnTo>
                    <a:pt x="7850" y="6492"/>
                  </a:lnTo>
                  <a:cubicBezTo>
                    <a:pt x="7881" y="6452"/>
                    <a:pt x="7913" y="6421"/>
                    <a:pt x="7945" y="6389"/>
                  </a:cubicBezTo>
                  <a:cubicBezTo>
                    <a:pt x="8040" y="6516"/>
                    <a:pt x="8182" y="6595"/>
                    <a:pt x="8341" y="6595"/>
                  </a:cubicBezTo>
                  <a:lnTo>
                    <a:pt x="9069" y="6595"/>
                  </a:lnTo>
                  <a:cubicBezTo>
                    <a:pt x="9156" y="6595"/>
                    <a:pt x="9235" y="6571"/>
                    <a:pt x="9314" y="6532"/>
                  </a:cubicBezTo>
                  <a:cubicBezTo>
                    <a:pt x="9386" y="6571"/>
                    <a:pt x="9473" y="6595"/>
                    <a:pt x="9552" y="6595"/>
                  </a:cubicBezTo>
                  <a:lnTo>
                    <a:pt x="10280" y="6595"/>
                  </a:lnTo>
                  <a:cubicBezTo>
                    <a:pt x="10367" y="6595"/>
                    <a:pt x="10454" y="6571"/>
                    <a:pt x="10533" y="6524"/>
                  </a:cubicBezTo>
                  <a:cubicBezTo>
                    <a:pt x="10605" y="6571"/>
                    <a:pt x="10692" y="6595"/>
                    <a:pt x="10779" y="6595"/>
                  </a:cubicBezTo>
                  <a:lnTo>
                    <a:pt x="11507" y="6595"/>
                  </a:lnTo>
                  <a:cubicBezTo>
                    <a:pt x="11594" y="6595"/>
                    <a:pt x="11681" y="6571"/>
                    <a:pt x="11753" y="6532"/>
                  </a:cubicBezTo>
                  <a:cubicBezTo>
                    <a:pt x="11824" y="6571"/>
                    <a:pt x="11911" y="6595"/>
                    <a:pt x="11998" y="6595"/>
                  </a:cubicBezTo>
                  <a:lnTo>
                    <a:pt x="12726" y="6595"/>
                  </a:lnTo>
                  <a:cubicBezTo>
                    <a:pt x="12901" y="6595"/>
                    <a:pt x="13059" y="6500"/>
                    <a:pt x="13146" y="6350"/>
                  </a:cubicBezTo>
                  <a:close/>
                  <a:moveTo>
                    <a:pt x="9296" y="9761"/>
                  </a:moveTo>
                  <a:cubicBezTo>
                    <a:pt x="9315" y="9761"/>
                    <a:pt x="9334" y="9761"/>
                    <a:pt x="9354" y="9762"/>
                  </a:cubicBezTo>
                  <a:cubicBezTo>
                    <a:pt x="9710" y="9809"/>
                    <a:pt x="10043" y="9983"/>
                    <a:pt x="10288" y="10253"/>
                  </a:cubicBezTo>
                  <a:lnTo>
                    <a:pt x="10288" y="11551"/>
                  </a:lnTo>
                  <a:cubicBezTo>
                    <a:pt x="10058" y="11440"/>
                    <a:pt x="9813" y="11377"/>
                    <a:pt x="9560" y="11377"/>
                  </a:cubicBezTo>
                  <a:cubicBezTo>
                    <a:pt x="9235" y="11377"/>
                    <a:pt x="9235" y="11860"/>
                    <a:pt x="9560" y="11860"/>
                  </a:cubicBezTo>
                  <a:cubicBezTo>
                    <a:pt x="9591" y="11860"/>
                    <a:pt x="10288" y="11875"/>
                    <a:pt x="10288" y="12350"/>
                  </a:cubicBezTo>
                  <a:lnTo>
                    <a:pt x="10288" y="12414"/>
                  </a:lnTo>
                  <a:cubicBezTo>
                    <a:pt x="9219" y="12311"/>
                    <a:pt x="8253" y="11725"/>
                    <a:pt x="7660" y="10830"/>
                  </a:cubicBezTo>
                  <a:cubicBezTo>
                    <a:pt x="7818" y="10609"/>
                    <a:pt x="8000" y="10411"/>
                    <a:pt x="8198" y="10229"/>
                  </a:cubicBezTo>
                  <a:lnTo>
                    <a:pt x="8198" y="10221"/>
                  </a:lnTo>
                  <a:lnTo>
                    <a:pt x="8222" y="10205"/>
                  </a:lnTo>
                  <a:cubicBezTo>
                    <a:pt x="8509" y="9918"/>
                    <a:pt x="8890" y="9761"/>
                    <a:pt x="9296" y="9761"/>
                  </a:cubicBezTo>
                  <a:close/>
                  <a:moveTo>
                    <a:pt x="11764" y="9753"/>
                  </a:moveTo>
                  <a:cubicBezTo>
                    <a:pt x="12170" y="9753"/>
                    <a:pt x="12558" y="9910"/>
                    <a:pt x="12837" y="10205"/>
                  </a:cubicBezTo>
                  <a:lnTo>
                    <a:pt x="12845" y="10205"/>
                  </a:lnTo>
                  <a:cubicBezTo>
                    <a:pt x="12853" y="10205"/>
                    <a:pt x="12853" y="10205"/>
                    <a:pt x="12861" y="10213"/>
                  </a:cubicBezTo>
                  <a:cubicBezTo>
                    <a:pt x="13059" y="10395"/>
                    <a:pt x="13241" y="10601"/>
                    <a:pt x="13399" y="10823"/>
                  </a:cubicBezTo>
                  <a:cubicBezTo>
                    <a:pt x="12814" y="11725"/>
                    <a:pt x="11848" y="12303"/>
                    <a:pt x="10779" y="12414"/>
                  </a:cubicBezTo>
                  <a:lnTo>
                    <a:pt x="10771" y="11369"/>
                  </a:lnTo>
                  <a:cubicBezTo>
                    <a:pt x="10771" y="10894"/>
                    <a:pt x="11468" y="10886"/>
                    <a:pt x="11507" y="10886"/>
                  </a:cubicBezTo>
                  <a:cubicBezTo>
                    <a:pt x="11824" y="10886"/>
                    <a:pt x="11824" y="10395"/>
                    <a:pt x="11507" y="10395"/>
                  </a:cubicBezTo>
                  <a:cubicBezTo>
                    <a:pt x="11246" y="10403"/>
                    <a:pt x="11001" y="10458"/>
                    <a:pt x="10771" y="10577"/>
                  </a:cubicBezTo>
                  <a:lnTo>
                    <a:pt x="10771" y="10245"/>
                  </a:lnTo>
                  <a:cubicBezTo>
                    <a:pt x="11016" y="9975"/>
                    <a:pt x="11349" y="9801"/>
                    <a:pt x="11705" y="9754"/>
                  </a:cubicBezTo>
                  <a:cubicBezTo>
                    <a:pt x="11725" y="9753"/>
                    <a:pt x="11744" y="9753"/>
                    <a:pt x="11764" y="9753"/>
                  </a:cubicBezTo>
                  <a:close/>
                  <a:moveTo>
                    <a:pt x="11888" y="2949"/>
                  </a:moveTo>
                  <a:cubicBezTo>
                    <a:pt x="12518" y="2949"/>
                    <a:pt x="13281" y="3197"/>
                    <a:pt x="13906" y="4141"/>
                  </a:cubicBezTo>
                  <a:cubicBezTo>
                    <a:pt x="15394" y="6357"/>
                    <a:pt x="15569" y="9207"/>
                    <a:pt x="14365" y="11598"/>
                  </a:cubicBezTo>
                  <a:cubicBezTo>
                    <a:pt x="13207" y="13948"/>
                    <a:pt x="11258" y="14121"/>
                    <a:pt x="10704" y="14121"/>
                  </a:cubicBezTo>
                  <a:cubicBezTo>
                    <a:pt x="10622" y="14121"/>
                    <a:pt x="10571" y="14117"/>
                    <a:pt x="10557" y="14116"/>
                  </a:cubicBezTo>
                  <a:lnTo>
                    <a:pt x="10518" y="14116"/>
                  </a:lnTo>
                  <a:cubicBezTo>
                    <a:pt x="10504" y="14117"/>
                    <a:pt x="10453" y="14121"/>
                    <a:pt x="10371" y="14121"/>
                  </a:cubicBezTo>
                  <a:cubicBezTo>
                    <a:pt x="9817" y="14121"/>
                    <a:pt x="7867" y="13948"/>
                    <a:pt x="6710" y="11598"/>
                  </a:cubicBezTo>
                  <a:cubicBezTo>
                    <a:pt x="6108" y="10387"/>
                    <a:pt x="5847" y="9025"/>
                    <a:pt x="5950" y="7672"/>
                  </a:cubicBezTo>
                  <a:cubicBezTo>
                    <a:pt x="6124" y="7624"/>
                    <a:pt x="6290" y="7569"/>
                    <a:pt x="6456" y="7505"/>
                  </a:cubicBezTo>
                  <a:lnTo>
                    <a:pt x="6456" y="7505"/>
                  </a:lnTo>
                  <a:cubicBezTo>
                    <a:pt x="6425" y="7767"/>
                    <a:pt x="6409" y="8028"/>
                    <a:pt x="6409" y="8297"/>
                  </a:cubicBezTo>
                  <a:cubicBezTo>
                    <a:pt x="6409" y="9223"/>
                    <a:pt x="6670" y="10134"/>
                    <a:pt x="7161" y="10925"/>
                  </a:cubicBezTo>
                  <a:cubicBezTo>
                    <a:pt x="7169" y="10941"/>
                    <a:pt x="7177" y="10957"/>
                    <a:pt x="7193" y="10973"/>
                  </a:cubicBezTo>
                  <a:cubicBezTo>
                    <a:pt x="7937" y="12259"/>
                    <a:pt x="9239" y="12903"/>
                    <a:pt x="10541" y="12903"/>
                  </a:cubicBezTo>
                  <a:cubicBezTo>
                    <a:pt x="11844" y="12903"/>
                    <a:pt x="13146" y="12259"/>
                    <a:pt x="13890" y="10973"/>
                  </a:cubicBezTo>
                  <a:cubicBezTo>
                    <a:pt x="13898" y="10957"/>
                    <a:pt x="13906" y="10949"/>
                    <a:pt x="13914" y="10933"/>
                  </a:cubicBezTo>
                  <a:cubicBezTo>
                    <a:pt x="14405" y="10142"/>
                    <a:pt x="14666" y="9223"/>
                    <a:pt x="14666" y="8297"/>
                  </a:cubicBezTo>
                  <a:cubicBezTo>
                    <a:pt x="14666" y="5407"/>
                    <a:pt x="13122" y="3682"/>
                    <a:pt x="10541" y="3682"/>
                  </a:cubicBezTo>
                  <a:cubicBezTo>
                    <a:pt x="10520" y="3681"/>
                    <a:pt x="10500" y="3681"/>
                    <a:pt x="10479" y="3681"/>
                  </a:cubicBezTo>
                  <a:cubicBezTo>
                    <a:pt x="9914" y="3681"/>
                    <a:pt x="9358" y="3784"/>
                    <a:pt x="8839" y="3990"/>
                  </a:cubicBezTo>
                  <a:lnTo>
                    <a:pt x="8839" y="3919"/>
                  </a:lnTo>
                  <a:cubicBezTo>
                    <a:pt x="8839" y="3610"/>
                    <a:pt x="8800" y="3302"/>
                    <a:pt x="8728" y="3001"/>
                  </a:cubicBezTo>
                  <a:cubicBezTo>
                    <a:pt x="8882" y="2973"/>
                    <a:pt x="9037" y="2960"/>
                    <a:pt x="9191" y="2960"/>
                  </a:cubicBezTo>
                  <a:cubicBezTo>
                    <a:pt x="9617" y="2960"/>
                    <a:pt x="10039" y="3062"/>
                    <a:pt x="10423" y="3254"/>
                  </a:cubicBezTo>
                  <a:cubicBezTo>
                    <a:pt x="10458" y="3274"/>
                    <a:pt x="10500" y="3284"/>
                    <a:pt x="10541" y="3284"/>
                  </a:cubicBezTo>
                  <a:cubicBezTo>
                    <a:pt x="10583" y="3284"/>
                    <a:pt x="10625" y="3274"/>
                    <a:pt x="10660" y="3254"/>
                  </a:cubicBezTo>
                  <a:cubicBezTo>
                    <a:pt x="10701" y="3230"/>
                    <a:pt x="11219" y="2949"/>
                    <a:pt x="11888" y="2949"/>
                  </a:cubicBezTo>
                  <a:close/>
                  <a:moveTo>
                    <a:pt x="4920" y="0"/>
                  </a:moveTo>
                  <a:cubicBezTo>
                    <a:pt x="3559" y="0"/>
                    <a:pt x="2279" y="719"/>
                    <a:pt x="1572" y="1908"/>
                  </a:cubicBezTo>
                  <a:cubicBezTo>
                    <a:pt x="0" y="4552"/>
                    <a:pt x="1960" y="7806"/>
                    <a:pt x="4894" y="7806"/>
                  </a:cubicBezTo>
                  <a:cubicBezTo>
                    <a:pt x="5079" y="7806"/>
                    <a:pt x="5267" y="7793"/>
                    <a:pt x="5459" y="7767"/>
                  </a:cubicBezTo>
                  <a:lnTo>
                    <a:pt x="5459" y="7767"/>
                  </a:lnTo>
                  <a:cubicBezTo>
                    <a:pt x="5372" y="9168"/>
                    <a:pt x="5657" y="10561"/>
                    <a:pt x="6274" y="11812"/>
                  </a:cubicBezTo>
                  <a:cubicBezTo>
                    <a:pt x="7565" y="14425"/>
                    <a:pt x="9829" y="14599"/>
                    <a:pt x="10415" y="14599"/>
                  </a:cubicBezTo>
                  <a:lnTo>
                    <a:pt x="10541" y="14599"/>
                  </a:lnTo>
                  <a:cubicBezTo>
                    <a:pt x="10565" y="14600"/>
                    <a:pt x="10608" y="14602"/>
                    <a:pt x="10667" y="14602"/>
                  </a:cubicBezTo>
                  <a:cubicBezTo>
                    <a:pt x="11262" y="14602"/>
                    <a:pt x="13512" y="14419"/>
                    <a:pt x="14801" y="11820"/>
                  </a:cubicBezTo>
                  <a:cubicBezTo>
                    <a:pt x="16075" y="9271"/>
                    <a:pt x="15885" y="6239"/>
                    <a:pt x="14302" y="3872"/>
                  </a:cubicBezTo>
                  <a:cubicBezTo>
                    <a:pt x="13573" y="2764"/>
                    <a:pt x="12662" y="2474"/>
                    <a:pt x="11905" y="2474"/>
                  </a:cubicBezTo>
                  <a:cubicBezTo>
                    <a:pt x="11285" y="2474"/>
                    <a:pt x="10768" y="2669"/>
                    <a:pt x="10538" y="2769"/>
                  </a:cubicBezTo>
                  <a:lnTo>
                    <a:pt x="10538" y="2769"/>
                  </a:lnTo>
                  <a:cubicBezTo>
                    <a:pt x="10112" y="2573"/>
                    <a:pt x="9656" y="2472"/>
                    <a:pt x="9196" y="2472"/>
                  </a:cubicBezTo>
                  <a:cubicBezTo>
                    <a:pt x="8990" y="2472"/>
                    <a:pt x="8783" y="2492"/>
                    <a:pt x="8578" y="2534"/>
                  </a:cubicBezTo>
                  <a:cubicBezTo>
                    <a:pt x="8048" y="1132"/>
                    <a:pt x="6765" y="151"/>
                    <a:pt x="5269" y="16"/>
                  </a:cubicBezTo>
                  <a:cubicBezTo>
                    <a:pt x="5152" y="6"/>
                    <a:pt x="5036" y="0"/>
                    <a:pt x="49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32"/>
            <p:cNvSpPr/>
            <p:nvPr/>
          </p:nvSpPr>
          <p:spPr>
            <a:xfrm>
              <a:off x="782047" y="2641521"/>
              <a:ext cx="156560" cy="170302"/>
            </a:xfrm>
            <a:custGeom>
              <a:rect b="b" l="l" r="r" t="t"/>
              <a:pathLst>
                <a:path extrusionOk="0" h="5986" w="5503">
                  <a:moveTo>
                    <a:pt x="5202" y="4426"/>
                  </a:moveTo>
                  <a:cubicBezTo>
                    <a:pt x="5202" y="4291"/>
                    <a:pt x="5091" y="4180"/>
                    <a:pt x="4956" y="4180"/>
                  </a:cubicBezTo>
                  <a:lnTo>
                    <a:pt x="4671" y="4180"/>
                  </a:lnTo>
                  <a:cubicBezTo>
                    <a:pt x="4750" y="3895"/>
                    <a:pt x="4695" y="3579"/>
                    <a:pt x="4505" y="3341"/>
                  </a:cubicBezTo>
                  <a:cubicBezTo>
                    <a:pt x="4552" y="3301"/>
                    <a:pt x="4600" y="3262"/>
                    <a:pt x="4640" y="3214"/>
                  </a:cubicBezTo>
                  <a:lnTo>
                    <a:pt x="5202" y="3214"/>
                  </a:lnTo>
                  <a:cubicBezTo>
                    <a:pt x="5502" y="3191"/>
                    <a:pt x="5502" y="2747"/>
                    <a:pt x="5202" y="2724"/>
                  </a:cubicBezTo>
                  <a:lnTo>
                    <a:pt x="4885" y="2724"/>
                  </a:lnTo>
                  <a:cubicBezTo>
                    <a:pt x="4972" y="2391"/>
                    <a:pt x="4909" y="2043"/>
                    <a:pt x="4711" y="1758"/>
                  </a:cubicBezTo>
                  <a:lnTo>
                    <a:pt x="4956" y="1758"/>
                  </a:lnTo>
                  <a:cubicBezTo>
                    <a:pt x="5305" y="1781"/>
                    <a:pt x="5305" y="1251"/>
                    <a:pt x="4956" y="1267"/>
                  </a:cubicBezTo>
                  <a:lnTo>
                    <a:pt x="4719" y="1267"/>
                  </a:lnTo>
                  <a:lnTo>
                    <a:pt x="4719" y="1029"/>
                  </a:lnTo>
                  <a:cubicBezTo>
                    <a:pt x="4719" y="705"/>
                    <a:pt x="4228" y="705"/>
                    <a:pt x="4228" y="1029"/>
                  </a:cubicBezTo>
                  <a:lnTo>
                    <a:pt x="4228" y="1346"/>
                  </a:lnTo>
                  <a:cubicBezTo>
                    <a:pt x="4069" y="1267"/>
                    <a:pt x="3895" y="1227"/>
                    <a:pt x="3713" y="1227"/>
                  </a:cubicBezTo>
                  <a:cubicBezTo>
                    <a:pt x="3682" y="1227"/>
                    <a:pt x="3658" y="1235"/>
                    <a:pt x="3626" y="1235"/>
                  </a:cubicBezTo>
                  <a:cubicBezTo>
                    <a:pt x="3571" y="919"/>
                    <a:pt x="3333" y="665"/>
                    <a:pt x="3017" y="602"/>
                  </a:cubicBezTo>
                  <a:lnTo>
                    <a:pt x="3017" y="301"/>
                  </a:lnTo>
                  <a:cubicBezTo>
                    <a:pt x="2993" y="0"/>
                    <a:pt x="2549" y="0"/>
                    <a:pt x="2534" y="301"/>
                  </a:cubicBezTo>
                  <a:lnTo>
                    <a:pt x="2534" y="665"/>
                  </a:lnTo>
                  <a:cubicBezTo>
                    <a:pt x="2296" y="768"/>
                    <a:pt x="2138" y="982"/>
                    <a:pt x="2090" y="1235"/>
                  </a:cubicBezTo>
                  <a:cubicBezTo>
                    <a:pt x="1837" y="1235"/>
                    <a:pt x="1592" y="1330"/>
                    <a:pt x="1402" y="1496"/>
                  </a:cubicBezTo>
                  <a:lnTo>
                    <a:pt x="1314" y="1409"/>
                  </a:lnTo>
                  <a:lnTo>
                    <a:pt x="1314" y="1021"/>
                  </a:lnTo>
                  <a:cubicBezTo>
                    <a:pt x="1299" y="721"/>
                    <a:pt x="847" y="721"/>
                    <a:pt x="832" y="1021"/>
                  </a:cubicBezTo>
                  <a:lnTo>
                    <a:pt x="832" y="1267"/>
                  </a:lnTo>
                  <a:lnTo>
                    <a:pt x="586" y="1267"/>
                  </a:lnTo>
                  <a:cubicBezTo>
                    <a:pt x="285" y="1283"/>
                    <a:pt x="285" y="1734"/>
                    <a:pt x="586" y="1750"/>
                  </a:cubicBezTo>
                  <a:lnTo>
                    <a:pt x="974" y="1750"/>
                  </a:lnTo>
                  <a:lnTo>
                    <a:pt x="1101" y="1884"/>
                  </a:lnTo>
                  <a:cubicBezTo>
                    <a:pt x="998" y="2122"/>
                    <a:pt x="982" y="2399"/>
                    <a:pt x="1061" y="2652"/>
                  </a:cubicBezTo>
                  <a:cubicBezTo>
                    <a:pt x="1029" y="2676"/>
                    <a:pt x="998" y="2700"/>
                    <a:pt x="966" y="2724"/>
                  </a:cubicBezTo>
                  <a:lnTo>
                    <a:pt x="349" y="2724"/>
                  </a:lnTo>
                  <a:cubicBezTo>
                    <a:pt x="0" y="2700"/>
                    <a:pt x="0" y="3230"/>
                    <a:pt x="349" y="3206"/>
                  </a:cubicBezTo>
                  <a:lnTo>
                    <a:pt x="626" y="3206"/>
                  </a:lnTo>
                  <a:cubicBezTo>
                    <a:pt x="515" y="3547"/>
                    <a:pt x="602" y="3919"/>
                    <a:pt x="855" y="4180"/>
                  </a:cubicBezTo>
                  <a:lnTo>
                    <a:pt x="586" y="4180"/>
                  </a:lnTo>
                  <a:cubicBezTo>
                    <a:pt x="261" y="4180"/>
                    <a:pt x="261" y="4663"/>
                    <a:pt x="586" y="4663"/>
                  </a:cubicBezTo>
                  <a:lnTo>
                    <a:pt x="832" y="4663"/>
                  </a:lnTo>
                  <a:lnTo>
                    <a:pt x="832" y="4909"/>
                  </a:lnTo>
                  <a:cubicBezTo>
                    <a:pt x="847" y="5209"/>
                    <a:pt x="1299" y="5209"/>
                    <a:pt x="1314" y="4909"/>
                  </a:cubicBezTo>
                  <a:lnTo>
                    <a:pt x="1314" y="4529"/>
                  </a:lnTo>
                  <a:lnTo>
                    <a:pt x="1370" y="4473"/>
                  </a:lnTo>
                  <a:cubicBezTo>
                    <a:pt x="1433" y="4489"/>
                    <a:pt x="1504" y="4497"/>
                    <a:pt x="1576" y="4497"/>
                  </a:cubicBezTo>
                  <a:lnTo>
                    <a:pt x="1655" y="4497"/>
                  </a:lnTo>
                  <a:cubicBezTo>
                    <a:pt x="1687" y="4956"/>
                    <a:pt x="2067" y="5320"/>
                    <a:pt x="2534" y="5328"/>
                  </a:cubicBezTo>
                  <a:lnTo>
                    <a:pt x="2534" y="5645"/>
                  </a:lnTo>
                  <a:cubicBezTo>
                    <a:pt x="2510" y="5985"/>
                    <a:pt x="3040" y="5985"/>
                    <a:pt x="3017" y="5645"/>
                  </a:cubicBezTo>
                  <a:lnTo>
                    <a:pt x="3017" y="5202"/>
                  </a:lnTo>
                  <a:cubicBezTo>
                    <a:pt x="3056" y="5170"/>
                    <a:pt x="3104" y="5138"/>
                    <a:pt x="3143" y="5107"/>
                  </a:cubicBezTo>
                  <a:cubicBezTo>
                    <a:pt x="3222" y="5035"/>
                    <a:pt x="3286" y="4948"/>
                    <a:pt x="3341" y="4853"/>
                  </a:cubicBezTo>
                  <a:cubicBezTo>
                    <a:pt x="3634" y="4972"/>
                    <a:pt x="3959" y="4948"/>
                    <a:pt x="4228" y="4782"/>
                  </a:cubicBezTo>
                  <a:lnTo>
                    <a:pt x="4228" y="4917"/>
                  </a:lnTo>
                  <a:cubicBezTo>
                    <a:pt x="4252" y="5217"/>
                    <a:pt x="4695" y="5217"/>
                    <a:pt x="4719" y="4917"/>
                  </a:cubicBezTo>
                  <a:lnTo>
                    <a:pt x="4719" y="4663"/>
                  </a:lnTo>
                  <a:lnTo>
                    <a:pt x="4956" y="4663"/>
                  </a:lnTo>
                  <a:cubicBezTo>
                    <a:pt x="5091" y="4663"/>
                    <a:pt x="5202" y="4552"/>
                    <a:pt x="5202" y="4418"/>
                  </a:cubicBezTo>
                  <a:close/>
                  <a:moveTo>
                    <a:pt x="4434" y="2431"/>
                  </a:moveTo>
                  <a:cubicBezTo>
                    <a:pt x="4434" y="2668"/>
                    <a:pt x="4315" y="2898"/>
                    <a:pt x="4117" y="3024"/>
                  </a:cubicBezTo>
                  <a:cubicBezTo>
                    <a:pt x="3990" y="2969"/>
                    <a:pt x="3856" y="2937"/>
                    <a:pt x="3713" y="2937"/>
                  </a:cubicBezTo>
                  <a:cubicBezTo>
                    <a:pt x="3650" y="2937"/>
                    <a:pt x="3579" y="2945"/>
                    <a:pt x="3515" y="2961"/>
                  </a:cubicBezTo>
                  <a:cubicBezTo>
                    <a:pt x="3404" y="2763"/>
                    <a:pt x="3214" y="2613"/>
                    <a:pt x="3001" y="2549"/>
                  </a:cubicBezTo>
                  <a:cubicBezTo>
                    <a:pt x="2993" y="2510"/>
                    <a:pt x="2993" y="2470"/>
                    <a:pt x="2993" y="2431"/>
                  </a:cubicBezTo>
                  <a:cubicBezTo>
                    <a:pt x="2985" y="2304"/>
                    <a:pt x="3024" y="2177"/>
                    <a:pt x="3096" y="2066"/>
                  </a:cubicBezTo>
                  <a:cubicBezTo>
                    <a:pt x="3096" y="2051"/>
                    <a:pt x="3104" y="2043"/>
                    <a:pt x="3112" y="2035"/>
                  </a:cubicBezTo>
                  <a:cubicBezTo>
                    <a:pt x="3507" y="1433"/>
                    <a:pt x="4434" y="1718"/>
                    <a:pt x="4434" y="2431"/>
                  </a:cubicBezTo>
                  <a:close/>
                  <a:moveTo>
                    <a:pt x="2454" y="3674"/>
                  </a:moveTo>
                  <a:lnTo>
                    <a:pt x="2439" y="3650"/>
                  </a:lnTo>
                  <a:cubicBezTo>
                    <a:pt x="2375" y="3579"/>
                    <a:pt x="2344" y="3491"/>
                    <a:pt x="2344" y="3396"/>
                  </a:cubicBezTo>
                  <a:cubicBezTo>
                    <a:pt x="2344" y="3175"/>
                    <a:pt x="2526" y="2993"/>
                    <a:pt x="2747" y="2993"/>
                  </a:cubicBezTo>
                  <a:cubicBezTo>
                    <a:pt x="2755" y="3001"/>
                    <a:pt x="2771" y="3001"/>
                    <a:pt x="2779" y="2993"/>
                  </a:cubicBezTo>
                  <a:cubicBezTo>
                    <a:pt x="2898" y="3009"/>
                    <a:pt x="3009" y="3072"/>
                    <a:pt x="3080" y="3175"/>
                  </a:cubicBezTo>
                  <a:cubicBezTo>
                    <a:pt x="2890" y="3325"/>
                    <a:pt x="2771" y="3547"/>
                    <a:pt x="2732" y="3792"/>
                  </a:cubicBezTo>
                  <a:cubicBezTo>
                    <a:pt x="2629" y="3784"/>
                    <a:pt x="2534" y="3745"/>
                    <a:pt x="2462" y="3666"/>
                  </a:cubicBezTo>
                  <a:close/>
                  <a:moveTo>
                    <a:pt x="3151" y="1362"/>
                  </a:moveTo>
                  <a:lnTo>
                    <a:pt x="3151" y="1370"/>
                  </a:lnTo>
                  <a:cubicBezTo>
                    <a:pt x="3056" y="1417"/>
                    <a:pt x="2969" y="1489"/>
                    <a:pt x="2890" y="1560"/>
                  </a:cubicBezTo>
                  <a:cubicBezTo>
                    <a:pt x="2795" y="1465"/>
                    <a:pt x="2692" y="1386"/>
                    <a:pt x="2573" y="1330"/>
                  </a:cubicBezTo>
                  <a:cubicBezTo>
                    <a:pt x="2589" y="1188"/>
                    <a:pt x="2708" y="1069"/>
                    <a:pt x="2858" y="1069"/>
                  </a:cubicBezTo>
                  <a:cubicBezTo>
                    <a:pt x="3024" y="1069"/>
                    <a:pt x="3159" y="1204"/>
                    <a:pt x="3159" y="1370"/>
                  </a:cubicBezTo>
                  <a:close/>
                  <a:moveTo>
                    <a:pt x="2106" y="1710"/>
                  </a:moveTo>
                  <a:cubicBezTo>
                    <a:pt x="2162" y="1710"/>
                    <a:pt x="2217" y="1718"/>
                    <a:pt x="2272" y="1734"/>
                  </a:cubicBezTo>
                  <a:cubicBezTo>
                    <a:pt x="2407" y="1766"/>
                    <a:pt x="2518" y="1853"/>
                    <a:pt x="2605" y="1964"/>
                  </a:cubicBezTo>
                  <a:cubicBezTo>
                    <a:pt x="2534" y="2106"/>
                    <a:pt x="2502" y="2264"/>
                    <a:pt x="2502" y="2431"/>
                  </a:cubicBezTo>
                  <a:cubicBezTo>
                    <a:pt x="2502" y="2462"/>
                    <a:pt x="2510" y="2502"/>
                    <a:pt x="2510" y="2541"/>
                  </a:cubicBezTo>
                  <a:cubicBezTo>
                    <a:pt x="2391" y="2573"/>
                    <a:pt x="2272" y="2636"/>
                    <a:pt x="2177" y="2716"/>
                  </a:cubicBezTo>
                  <a:cubicBezTo>
                    <a:pt x="2003" y="2581"/>
                    <a:pt x="1789" y="2510"/>
                    <a:pt x="1568" y="2510"/>
                  </a:cubicBezTo>
                  <a:lnTo>
                    <a:pt x="1520" y="2510"/>
                  </a:lnTo>
                  <a:cubicBezTo>
                    <a:pt x="1386" y="2114"/>
                    <a:pt x="1687" y="1702"/>
                    <a:pt x="2098" y="1702"/>
                  </a:cubicBezTo>
                  <a:close/>
                  <a:moveTo>
                    <a:pt x="1069" y="3499"/>
                  </a:moveTo>
                  <a:cubicBezTo>
                    <a:pt x="1069" y="3365"/>
                    <a:pt x="1124" y="3230"/>
                    <a:pt x="1219" y="3143"/>
                  </a:cubicBezTo>
                  <a:lnTo>
                    <a:pt x="1219" y="3143"/>
                  </a:lnTo>
                  <a:cubicBezTo>
                    <a:pt x="1283" y="3080"/>
                    <a:pt x="1362" y="3032"/>
                    <a:pt x="1449" y="3016"/>
                  </a:cubicBezTo>
                  <a:cubicBezTo>
                    <a:pt x="1489" y="3001"/>
                    <a:pt x="1528" y="3001"/>
                    <a:pt x="1568" y="3001"/>
                  </a:cubicBezTo>
                  <a:cubicBezTo>
                    <a:pt x="1694" y="3001"/>
                    <a:pt x="1813" y="3040"/>
                    <a:pt x="1908" y="3127"/>
                  </a:cubicBezTo>
                  <a:cubicBezTo>
                    <a:pt x="1877" y="3214"/>
                    <a:pt x="1861" y="3309"/>
                    <a:pt x="1861" y="3396"/>
                  </a:cubicBezTo>
                  <a:cubicBezTo>
                    <a:pt x="1861" y="3539"/>
                    <a:pt x="1900" y="3681"/>
                    <a:pt x="1972" y="3808"/>
                  </a:cubicBezTo>
                  <a:cubicBezTo>
                    <a:pt x="1924" y="3864"/>
                    <a:pt x="1877" y="3911"/>
                    <a:pt x="1813" y="3951"/>
                  </a:cubicBezTo>
                  <a:cubicBezTo>
                    <a:pt x="1473" y="4133"/>
                    <a:pt x="1061" y="3887"/>
                    <a:pt x="1061" y="3507"/>
                  </a:cubicBezTo>
                  <a:close/>
                  <a:moveTo>
                    <a:pt x="2138" y="4426"/>
                  </a:moveTo>
                  <a:cubicBezTo>
                    <a:pt x="2138" y="4378"/>
                    <a:pt x="2146" y="4339"/>
                    <a:pt x="2162" y="4291"/>
                  </a:cubicBezTo>
                  <a:cubicBezTo>
                    <a:pt x="2217" y="4252"/>
                    <a:pt x="2264" y="4204"/>
                    <a:pt x="2312" y="4157"/>
                  </a:cubicBezTo>
                  <a:cubicBezTo>
                    <a:pt x="2447" y="4228"/>
                    <a:pt x="2597" y="4275"/>
                    <a:pt x="2747" y="4275"/>
                  </a:cubicBezTo>
                  <a:lnTo>
                    <a:pt x="2787" y="4275"/>
                  </a:lnTo>
                  <a:cubicBezTo>
                    <a:pt x="2827" y="4370"/>
                    <a:pt x="2874" y="4457"/>
                    <a:pt x="2937" y="4544"/>
                  </a:cubicBezTo>
                  <a:cubicBezTo>
                    <a:pt x="2922" y="4616"/>
                    <a:pt x="2874" y="4687"/>
                    <a:pt x="2819" y="4742"/>
                  </a:cubicBezTo>
                  <a:cubicBezTo>
                    <a:pt x="2771" y="4782"/>
                    <a:pt x="2724" y="4806"/>
                    <a:pt x="2668" y="4822"/>
                  </a:cubicBezTo>
                  <a:cubicBezTo>
                    <a:pt x="2629" y="4837"/>
                    <a:pt x="2589" y="4845"/>
                    <a:pt x="2549" y="4845"/>
                  </a:cubicBezTo>
                  <a:cubicBezTo>
                    <a:pt x="2320" y="4837"/>
                    <a:pt x="2138" y="4655"/>
                    <a:pt x="2138" y="4426"/>
                  </a:cubicBezTo>
                  <a:close/>
                  <a:moveTo>
                    <a:pt x="3721" y="4434"/>
                  </a:moveTo>
                  <a:cubicBezTo>
                    <a:pt x="3270" y="4434"/>
                    <a:pt x="3040" y="3887"/>
                    <a:pt x="3357" y="3563"/>
                  </a:cubicBezTo>
                  <a:cubicBezTo>
                    <a:pt x="3682" y="3246"/>
                    <a:pt x="4228" y="3468"/>
                    <a:pt x="4228" y="3927"/>
                  </a:cubicBezTo>
                  <a:cubicBezTo>
                    <a:pt x="4228" y="4204"/>
                    <a:pt x="3998" y="4434"/>
                    <a:pt x="3721" y="4434"/>
                  </a:cubicBezTo>
                  <a:close/>
                  <a:moveTo>
                    <a:pt x="3721" y="443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5" name="Google Shape;1465;p32"/>
          <p:cNvGrpSpPr/>
          <p:nvPr/>
        </p:nvGrpSpPr>
        <p:grpSpPr>
          <a:xfrm>
            <a:off x="1419647" y="2611337"/>
            <a:ext cx="420548" cy="421202"/>
            <a:chOff x="1419647" y="2611337"/>
            <a:chExt cx="420548" cy="421202"/>
          </a:xfrm>
        </p:grpSpPr>
        <p:sp>
          <p:nvSpPr>
            <p:cNvPr id="1466" name="Google Shape;1466;p32"/>
            <p:cNvSpPr/>
            <p:nvPr/>
          </p:nvSpPr>
          <p:spPr>
            <a:xfrm>
              <a:off x="1452989" y="2738817"/>
              <a:ext cx="105208" cy="166461"/>
            </a:xfrm>
            <a:custGeom>
              <a:rect b="b" l="l" r="r" t="t"/>
              <a:pathLst>
                <a:path extrusionOk="0" h="5851" w="3698">
                  <a:moveTo>
                    <a:pt x="3104" y="958"/>
                  </a:moveTo>
                  <a:cubicBezTo>
                    <a:pt x="2779" y="285"/>
                    <a:pt x="2407" y="0"/>
                    <a:pt x="1853" y="0"/>
                  </a:cubicBezTo>
                  <a:cubicBezTo>
                    <a:pt x="1299" y="0"/>
                    <a:pt x="919" y="285"/>
                    <a:pt x="594" y="958"/>
                  </a:cubicBezTo>
                  <a:cubicBezTo>
                    <a:pt x="0" y="2201"/>
                    <a:pt x="0" y="3650"/>
                    <a:pt x="594" y="4893"/>
                  </a:cubicBezTo>
                  <a:cubicBezTo>
                    <a:pt x="919" y="5558"/>
                    <a:pt x="1299" y="5851"/>
                    <a:pt x="1853" y="5851"/>
                  </a:cubicBezTo>
                  <a:cubicBezTo>
                    <a:pt x="2407" y="5851"/>
                    <a:pt x="2779" y="5558"/>
                    <a:pt x="3104" y="4893"/>
                  </a:cubicBezTo>
                  <a:cubicBezTo>
                    <a:pt x="3698" y="3650"/>
                    <a:pt x="3698" y="2201"/>
                    <a:pt x="3104" y="958"/>
                  </a:cubicBezTo>
                  <a:close/>
                  <a:moveTo>
                    <a:pt x="1030" y="1172"/>
                  </a:moveTo>
                  <a:cubicBezTo>
                    <a:pt x="1307" y="602"/>
                    <a:pt x="1544" y="491"/>
                    <a:pt x="1845" y="491"/>
                  </a:cubicBezTo>
                  <a:cubicBezTo>
                    <a:pt x="2146" y="491"/>
                    <a:pt x="2391" y="602"/>
                    <a:pt x="2668" y="1172"/>
                  </a:cubicBezTo>
                  <a:cubicBezTo>
                    <a:pt x="2708" y="1275"/>
                    <a:pt x="2748" y="1370"/>
                    <a:pt x="2787" y="1465"/>
                  </a:cubicBezTo>
                  <a:lnTo>
                    <a:pt x="903" y="1465"/>
                  </a:lnTo>
                  <a:cubicBezTo>
                    <a:pt x="943" y="1362"/>
                    <a:pt x="982" y="1267"/>
                    <a:pt x="1022" y="1172"/>
                  </a:cubicBezTo>
                  <a:close/>
                  <a:moveTo>
                    <a:pt x="753" y="1948"/>
                  </a:moveTo>
                  <a:lnTo>
                    <a:pt x="2946" y="1948"/>
                  </a:lnTo>
                  <a:cubicBezTo>
                    <a:pt x="3001" y="2193"/>
                    <a:pt x="3041" y="2431"/>
                    <a:pt x="3048" y="2684"/>
                  </a:cubicBezTo>
                  <a:lnTo>
                    <a:pt x="650" y="2684"/>
                  </a:lnTo>
                  <a:cubicBezTo>
                    <a:pt x="658" y="2431"/>
                    <a:pt x="697" y="2193"/>
                    <a:pt x="753" y="1948"/>
                  </a:cubicBezTo>
                  <a:close/>
                  <a:moveTo>
                    <a:pt x="2668" y="4679"/>
                  </a:moveTo>
                  <a:cubicBezTo>
                    <a:pt x="2391" y="5249"/>
                    <a:pt x="2154" y="5360"/>
                    <a:pt x="1853" y="5360"/>
                  </a:cubicBezTo>
                  <a:cubicBezTo>
                    <a:pt x="1552" y="5360"/>
                    <a:pt x="1307" y="5249"/>
                    <a:pt x="1030" y="4679"/>
                  </a:cubicBezTo>
                  <a:cubicBezTo>
                    <a:pt x="990" y="4576"/>
                    <a:pt x="950" y="4481"/>
                    <a:pt x="911" y="4386"/>
                  </a:cubicBezTo>
                  <a:lnTo>
                    <a:pt x="2787" y="4386"/>
                  </a:lnTo>
                  <a:cubicBezTo>
                    <a:pt x="2756" y="4481"/>
                    <a:pt x="2716" y="4584"/>
                    <a:pt x="2676" y="4679"/>
                  </a:cubicBezTo>
                  <a:close/>
                  <a:moveTo>
                    <a:pt x="2946" y="3903"/>
                  </a:moveTo>
                  <a:lnTo>
                    <a:pt x="753" y="3903"/>
                  </a:lnTo>
                  <a:cubicBezTo>
                    <a:pt x="697" y="3658"/>
                    <a:pt x="658" y="3412"/>
                    <a:pt x="650" y="3167"/>
                  </a:cubicBezTo>
                  <a:lnTo>
                    <a:pt x="3056" y="3167"/>
                  </a:lnTo>
                  <a:cubicBezTo>
                    <a:pt x="3041" y="3412"/>
                    <a:pt x="3001" y="3658"/>
                    <a:pt x="2946" y="3903"/>
                  </a:cubicBezTo>
                  <a:close/>
                  <a:moveTo>
                    <a:pt x="2946" y="390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32"/>
            <p:cNvSpPr/>
            <p:nvPr/>
          </p:nvSpPr>
          <p:spPr>
            <a:xfrm>
              <a:off x="1419647" y="2611337"/>
              <a:ext cx="420548" cy="421202"/>
            </a:xfrm>
            <a:custGeom>
              <a:rect b="b" l="l" r="r" t="t"/>
              <a:pathLst>
                <a:path extrusionOk="0" h="14805" w="14782">
                  <a:moveTo>
                    <a:pt x="10332" y="95"/>
                  </a:moveTo>
                  <a:cubicBezTo>
                    <a:pt x="7981" y="119"/>
                    <a:pt x="6065" y="2003"/>
                    <a:pt x="5994" y="4355"/>
                  </a:cubicBezTo>
                  <a:cubicBezTo>
                    <a:pt x="5930" y="6714"/>
                    <a:pt x="7736" y="8693"/>
                    <a:pt x="10087" y="8851"/>
                  </a:cubicBezTo>
                  <a:lnTo>
                    <a:pt x="10087" y="9603"/>
                  </a:lnTo>
                  <a:cubicBezTo>
                    <a:pt x="10087" y="9999"/>
                    <a:pt x="9762" y="10324"/>
                    <a:pt x="9358" y="10332"/>
                  </a:cubicBezTo>
                  <a:lnTo>
                    <a:pt x="4830" y="10348"/>
                  </a:lnTo>
                  <a:cubicBezTo>
                    <a:pt x="4957" y="10173"/>
                    <a:pt x="5060" y="9991"/>
                    <a:pt x="5155" y="9793"/>
                  </a:cubicBezTo>
                  <a:cubicBezTo>
                    <a:pt x="5883" y="8281"/>
                    <a:pt x="5883" y="6524"/>
                    <a:pt x="5155" y="5012"/>
                  </a:cubicBezTo>
                  <a:cubicBezTo>
                    <a:pt x="5020" y="4719"/>
                    <a:pt x="4838" y="4442"/>
                    <a:pt x="4616" y="4196"/>
                  </a:cubicBezTo>
                  <a:cubicBezTo>
                    <a:pt x="5178" y="3539"/>
                    <a:pt x="5455" y="2589"/>
                    <a:pt x="5677" y="1805"/>
                  </a:cubicBezTo>
                  <a:cubicBezTo>
                    <a:pt x="5756" y="1536"/>
                    <a:pt x="5828" y="1283"/>
                    <a:pt x="5907" y="1061"/>
                  </a:cubicBezTo>
                  <a:cubicBezTo>
                    <a:pt x="6010" y="689"/>
                    <a:pt x="5812" y="293"/>
                    <a:pt x="5440" y="167"/>
                  </a:cubicBezTo>
                  <a:cubicBezTo>
                    <a:pt x="5075" y="40"/>
                    <a:pt x="4672" y="222"/>
                    <a:pt x="4521" y="586"/>
                  </a:cubicBezTo>
                  <a:cubicBezTo>
                    <a:pt x="4474" y="737"/>
                    <a:pt x="4426" y="903"/>
                    <a:pt x="4371" y="1069"/>
                  </a:cubicBezTo>
                  <a:lnTo>
                    <a:pt x="1671" y="1069"/>
                  </a:lnTo>
                  <a:cubicBezTo>
                    <a:pt x="1624" y="903"/>
                    <a:pt x="1576" y="737"/>
                    <a:pt x="1521" y="586"/>
                  </a:cubicBezTo>
                  <a:cubicBezTo>
                    <a:pt x="1386" y="206"/>
                    <a:pt x="975" y="0"/>
                    <a:pt x="587" y="135"/>
                  </a:cubicBezTo>
                  <a:cubicBezTo>
                    <a:pt x="207" y="262"/>
                    <a:pt x="1" y="681"/>
                    <a:pt x="135" y="1061"/>
                  </a:cubicBezTo>
                  <a:cubicBezTo>
                    <a:pt x="215" y="1283"/>
                    <a:pt x="286" y="1536"/>
                    <a:pt x="365" y="1805"/>
                  </a:cubicBezTo>
                  <a:cubicBezTo>
                    <a:pt x="587" y="2589"/>
                    <a:pt x="864" y="3539"/>
                    <a:pt x="1418" y="4196"/>
                  </a:cubicBezTo>
                  <a:cubicBezTo>
                    <a:pt x="1204" y="4442"/>
                    <a:pt x="1022" y="4719"/>
                    <a:pt x="887" y="5012"/>
                  </a:cubicBezTo>
                  <a:cubicBezTo>
                    <a:pt x="159" y="6524"/>
                    <a:pt x="159" y="8281"/>
                    <a:pt x="887" y="9793"/>
                  </a:cubicBezTo>
                  <a:cubicBezTo>
                    <a:pt x="1022" y="10086"/>
                    <a:pt x="1204" y="10363"/>
                    <a:pt x="1418" y="10609"/>
                  </a:cubicBezTo>
                  <a:cubicBezTo>
                    <a:pt x="864" y="11266"/>
                    <a:pt x="587" y="12216"/>
                    <a:pt x="365" y="13000"/>
                  </a:cubicBezTo>
                  <a:cubicBezTo>
                    <a:pt x="286" y="13269"/>
                    <a:pt x="215" y="13522"/>
                    <a:pt x="135" y="13744"/>
                  </a:cubicBezTo>
                  <a:cubicBezTo>
                    <a:pt x="1" y="14124"/>
                    <a:pt x="207" y="14543"/>
                    <a:pt x="587" y="14670"/>
                  </a:cubicBezTo>
                  <a:cubicBezTo>
                    <a:pt x="975" y="14805"/>
                    <a:pt x="1386" y="14599"/>
                    <a:pt x="1521" y="14219"/>
                  </a:cubicBezTo>
                  <a:cubicBezTo>
                    <a:pt x="1576" y="14068"/>
                    <a:pt x="1616" y="13902"/>
                    <a:pt x="1671" y="13736"/>
                  </a:cubicBezTo>
                  <a:lnTo>
                    <a:pt x="4371" y="13736"/>
                  </a:lnTo>
                  <a:cubicBezTo>
                    <a:pt x="4418" y="13902"/>
                    <a:pt x="4474" y="14061"/>
                    <a:pt x="4521" y="14219"/>
                  </a:cubicBezTo>
                  <a:cubicBezTo>
                    <a:pt x="4656" y="14599"/>
                    <a:pt x="5075" y="14805"/>
                    <a:pt x="5455" y="14670"/>
                  </a:cubicBezTo>
                  <a:cubicBezTo>
                    <a:pt x="5835" y="14543"/>
                    <a:pt x="6041" y="14124"/>
                    <a:pt x="5907" y="13744"/>
                  </a:cubicBezTo>
                  <a:cubicBezTo>
                    <a:pt x="5835" y="13522"/>
                    <a:pt x="5756" y="13269"/>
                    <a:pt x="5685" y="13000"/>
                  </a:cubicBezTo>
                  <a:cubicBezTo>
                    <a:pt x="5487" y="12303"/>
                    <a:pt x="5242" y="11480"/>
                    <a:pt x="4798" y="10838"/>
                  </a:cubicBezTo>
                  <a:lnTo>
                    <a:pt x="9366" y="10815"/>
                  </a:lnTo>
                  <a:cubicBezTo>
                    <a:pt x="10031" y="10815"/>
                    <a:pt x="10578" y="10268"/>
                    <a:pt x="10578" y="9603"/>
                  </a:cubicBezTo>
                  <a:lnTo>
                    <a:pt x="10578" y="8851"/>
                  </a:lnTo>
                  <a:cubicBezTo>
                    <a:pt x="12945" y="8717"/>
                    <a:pt x="14781" y="6722"/>
                    <a:pt x="14710" y="4355"/>
                  </a:cubicBezTo>
                  <a:cubicBezTo>
                    <a:pt x="14647" y="1980"/>
                    <a:pt x="12707" y="95"/>
                    <a:pt x="10332" y="95"/>
                  </a:cubicBezTo>
                  <a:close/>
                  <a:moveTo>
                    <a:pt x="4228" y="1560"/>
                  </a:moveTo>
                  <a:cubicBezTo>
                    <a:pt x="4149" y="1829"/>
                    <a:pt x="4070" y="2075"/>
                    <a:pt x="3999" y="2288"/>
                  </a:cubicBezTo>
                  <a:lnTo>
                    <a:pt x="2051" y="2288"/>
                  </a:lnTo>
                  <a:cubicBezTo>
                    <a:pt x="1972" y="2075"/>
                    <a:pt x="1893" y="1829"/>
                    <a:pt x="1814" y="1560"/>
                  </a:cubicBezTo>
                  <a:close/>
                  <a:moveTo>
                    <a:pt x="3809" y="2771"/>
                  </a:moveTo>
                  <a:cubicBezTo>
                    <a:pt x="3579" y="3270"/>
                    <a:pt x="3350" y="3507"/>
                    <a:pt x="3025" y="3507"/>
                  </a:cubicBezTo>
                  <a:cubicBezTo>
                    <a:pt x="2700" y="3507"/>
                    <a:pt x="2463" y="3270"/>
                    <a:pt x="2241" y="2771"/>
                  </a:cubicBezTo>
                  <a:close/>
                  <a:moveTo>
                    <a:pt x="1814" y="13253"/>
                  </a:moveTo>
                  <a:cubicBezTo>
                    <a:pt x="1893" y="12984"/>
                    <a:pt x="1972" y="12738"/>
                    <a:pt x="2043" y="12525"/>
                  </a:cubicBezTo>
                  <a:lnTo>
                    <a:pt x="3999" y="12525"/>
                  </a:lnTo>
                  <a:cubicBezTo>
                    <a:pt x="4070" y="12738"/>
                    <a:pt x="4149" y="12984"/>
                    <a:pt x="4228" y="13253"/>
                  </a:cubicBezTo>
                  <a:close/>
                  <a:moveTo>
                    <a:pt x="2241" y="12034"/>
                  </a:moveTo>
                  <a:cubicBezTo>
                    <a:pt x="2463" y="11543"/>
                    <a:pt x="2700" y="11306"/>
                    <a:pt x="3025" y="11306"/>
                  </a:cubicBezTo>
                  <a:cubicBezTo>
                    <a:pt x="3350" y="11306"/>
                    <a:pt x="3587" y="11543"/>
                    <a:pt x="3809" y="12034"/>
                  </a:cubicBezTo>
                  <a:close/>
                  <a:moveTo>
                    <a:pt x="4110" y="10775"/>
                  </a:moveTo>
                  <a:lnTo>
                    <a:pt x="4110" y="10775"/>
                  </a:lnTo>
                  <a:cubicBezTo>
                    <a:pt x="4688" y="11337"/>
                    <a:pt x="4980" y="12335"/>
                    <a:pt x="5210" y="13134"/>
                  </a:cubicBezTo>
                  <a:cubicBezTo>
                    <a:pt x="5289" y="13411"/>
                    <a:pt x="5360" y="13673"/>
                    <a:pt x="5448" y="13902"/>
                  </a:cubicBezTo>
                  <a:cubicBezTo>
                    <a:pt x="5550" y="14211"/>
                    <a:pt x="5091" y="14369"/>
                    <a:pt x="4980" y="14061"/>
                  </a:cubicBezTo>
                  <a:cubicBezTo>
                    <a:pt x="4537" y="12762"/>
                    <a:pt x="4284" y="10815"/>
                    <a:pt x="3025" y="10815"/>
                  </a:cubicBezTo>
                  <a:cubicBezTo>
                    <a:pt x="1766" y="10815"/>
                    <a:pt x="1505" y="12770"/>
                    <a:pt x="1062" y="14061"/>
                  </a:cubicBezTo>
                  <a:cubicBezTo>
                    <a:pt x="967" y="14393"/>
                    <a:pt x="468" y="14227"/>
                    <a:pt x="595" y="13902"/>
                  </a:cubicBezTo>
                  <a:cubicBezTo>
                    <a:pt x="682" y="13673"/>
                    <a:pt x="753" y="13411"/>
                    <a:pt x="832" y="13134"/>
                  </a:cubicBezTo>
                  <a:cubicBezTo>
                    <a:pt x="1062" y="12335"/>
                    <a:pt x="1355" y="11337"/>
                    <a:pt x="1932" y="10775"/>
                  </a:cubicBezTo>
                  <a:cubicBezTo>
                    <a:pt x="2035" y="10672"/>
                    <a:pt x="2035" y="10506"/>
                    <a:pt x="1925" y="10419"/>
                  </a:cubicBezTo>
                  <a:cubicBezTo>
                    <a:pt x="1671" y="10181"/>
                    <a:pt x="1473" y="9896"/>
                    <a:pt x="1331" y="9580"/>
                  </a:cubicBezTo>
                  <a:cubicBezTo>
                    <a:pt x="674" y="8202"/>
                    <a:pt x="674" y="6603"/>
                    <a:pt x="1331" y="5225"/>
                  </a:cubicBezTo>
                  <a:cubicBezTo>
                    <a:pt x="1473" y="4909"/>
                    <a:pt x="1671" y="4632"/>
                    <a:pt x="1925" y="4394"/>
                  </a:cubicBezTo>
                  <a:cubicBezTo>
                    <a:pt x="2035" y="4299"/>
                    <a:pt x="2035" y="4133"/>
                    <a:pt x="1932" y="4038"/>
                  </a:cubicBezTo>
                  <a:cubicBezTo>
                    <a:pt x="1355" y="3468"/>
                    <a:pt x="1062" y="2478"/>
                    <a:pt x="832" y="1671"/>
                  </a:cubicBezTo>
                  <a:cubicBezTo>
                    <a:pt x="753" y="1402"/>
                    <a:pt x="682" y="1140"/>
                    <a:pt x="602" y="903"/>
                  </a:cubicBezTo>
                  <a:cubicBezTo>
                    <a:pt x="539" y="729"/>
                    <a:pt x="690" y="547"/>
                    <a:pt x="880" y="586"/>
                  </a:cubicBezTo>
                  <a:cubicBezTo>
                    <a:pt x="959" y="602"/>
                    <a:pt x="1030" y="665"/>
                    <a:pt x="1062" y="745"/>
                  </a:cubicBezTo>
                  <a:cubicBezTo>
                    <a:pt x="1513" y="2043"/>
                    <a:pt x="1766" y="3998"/>
                    <a:pt x="3025" y="3998"/>
                  </a:cubicBezTo>
                  <a:cubicBezTo>
                    <a:pt x="4284" y="3998"/>
                    <a:pt x="4537" y="2035"/>
                    <a:pt x="4988" y="745"/>
                  </a:cubicBezTo>
                  <a:cubicBezTo>
                    <a:pt x="5099" y="467"/>
                    <a:pt x="5527" y="610"/>
                    <a:pt x="5448" y="903"/>
                  </a:cubicBezTo>
                  <a:cubicBezTo>
                    <a:pt x="5368" y="1140"/>
                    <a:pt x="5289" y="1402"/>
                    <a:pt x="5210" y="1671"/>
                  </a:cubicBezTo>
                  <a:cubicBezTo>
                    <a:pt x="4980" y="2478"/>
                    <a:pt x="4695" y="3468"/>
                    <a:pt x="4110" y="4038"/>
                  </a:cubicBezTo>
                  <a:cubicBezTo>
                    <a:pt x="4062" y="4085"/>
                    <a:pt x="4030" y="4149"/>
                    <a:pt x="4038" y="4220"/>
                  </a:cubicBezTo>
                  <a:cubicBezTo>
                    <a:pt x="4038" y="4283"/>
                    <a:pt x="4070" y="4347"/>
                    <a:pt x="4118" y="4394"/>
                  </a:cubicBezTo>
                  <a:cubicBezTo>
                    <a:pt x="4371" y="4632"/>
                    <a:pt x="4577" y="4909"/>
                    <a:pt x="4711" y="5225"/>
                  </a:cubicBezTo>
                  <a:cubicBezTo>
                    <a:pt x="5376" y="6603"/>
                    <a:pt x="5376" y="8202"/>
                    <a:pt x="4711" y="9580"/>
                  </a:cubicBezTo>
                  <a:cubicBezTo>
                    <a:pt x="4577" y="9896"/>
                    <a:pt x="4371" y="10181"/>
                    <a:pt x="4118" y="10419"/>
                  </a:cubicBezTo>
                  <a:cubicBezTo>
                    <a:pt x="4023" y="10514"/>
                    <a:pt x="4015" y="10672"/>
                    <a:pt x="4110" y="10775"/>
                  </a:cubicBezTo>
                  <a:close/>
                  <a:moveTo>
                    <a:pt x="10332" y="8384"/>
                  </a:moveTo>
                  <a:cubicBezTo>
                    <a:pt x="8757" y="8384"/>
                    <a:pt x="7332" y="7434"/>
                    <a:pt x="6730" y="5970"/>
                  </a:cubicBezTo>
                  <a:cubicBezTo>
                    <a:pt x="6128" y="4513"/>
                    <a:pt x="6461" y="2842"/>
                    <a:pt x="7577" y="1726"/>
                  </a:cubicBezTo>
                  <a:cubicBezTo>
                    <a:pt x="8693" y="610"/>
                    <a:pt x="10364" y="277"/>
                    <a:pt x="11821" y="879"/>
                  </a:cubicBezTo>
                  <a:cubicBezTo>
                    <a:pt x="13285" y="1481"/>
                    <a:pt x="14235" y="2906"/>
                    <a:pt x="14235" y="4481"/>
                  </a:cubicBezTo>
                  <a:cubicBezTo>
                    <a:pt x="14235" y="6635"/>
                    <a:pt x="12486" y="8376"/>
                    <a:pt x="10332" y="8384"/>
                  </a:cubicBezTo>
                  <a:close/>
                  <a:moveTo>
                    <a:pt x="10332" y="838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32"/>
            <p:cNvSpPr/>
            <p:nvPr/>
          </p:nvSpPr>
          <p:spPr>
            <a:xfrm>
              <a:off x="1614238" y="2640156"/>
              <a:ext cx="198695" cy="197784"/>
            </a:xfrm>
            <a:custGeom>
              <a:rect b="b" l="l" r="r" t="t"/>
              <a:pathLst>
                <a:path extrusionOk="0" h="6952" w="6984">
                  <a:moveTo>
                    <a:pt x="5931" y="1275"/>
                  </a:moveTo>
                  <a:lnTo>
                    <a:pt x="5931" y="1030"/>
                  </a:lnTo>
                  <a:cubicBezTo>
                    <a:pt x="5907" y="729"/>
                    <a:pt x="5464" y="729"/>
                    <a:pt x="5440" y="1030"/>
                  </a:cubicBezTo>
                  <a:lnTo>
                    <a:pt x="5440" y="1410"/>
                  </a:lnTo>
                  <a:lnTo>
                    <a:pt x="5147" y="1647"/>
                  </a:lnTo>
                  <a:cubicBezTo>
                    <a:pt x="4973" y="1568"/>
                    <a:pt x="4783" y="1521"/>
                    <a:pt x="4593" y="1521"/>
                  </a:cubicBezTo>
                  <a:cubicBezTo>
                    <a:pt x="4545" y="1521"/>
                    <a:pt x="4498" y="1529"/>
                    <a:pt x="4458" y="1537"/>
                  </a:cubicBezTo>
                  <a:cubicBezTo>
                    <a:pt x="4411" y="1157"/>
                    <a:pt x="4110" y="856"/>
                    <a:pt x="3738" y="808"/>
                  </a:cubicBezTo>
                  <a:lnTo>
                    <a:pt x="3738" y="309"/>
                  </a:lnTo>
                  <a:cubicBezTo>
                    <a:pt x="3714" y="1"/>
                    <a:pt x="3271" y="1"/>
                    <a:pt x="3247" y="309"/>
                  </a:cubicBezTo>
                  <a:lnTo>
                    <a:pt x="3247" y="879"/>
                  </a:lnTo>
                  <a:cubicBezTo>
                    <a:pt x="2993" y="1006"/>
                    <a:pt x="2811" y="1244"/>
                    <a:pt x="2772" y="1529"/>
                  </a:cubicBezTo>
                  <a:lnTo>
                    <a:pt x="2764" y="1529"/>
                  </a:lnTo>
                  <a:cubicBezTo>
                    <a:pt x="2495" y="1529"/>
                    <a:pt x="2226" y="1624"/>
                    <a:pt x="2020" y="1790"/>
                  </a:cubicBezTo>
                  <a:lnTo>
                    <a:pt x="1545" y="1410"/>
                  </a:lnTo>
                  <a:lnTo>
                    <a:pt x="1545" y="1038"/>
                  </a:lnTo>
                  <a:cubicBezTo>
                    <a:pt x="1545" y="713"/>
                    <a:pt x="1054" y="713"/>
                    <a:pt x="1054" y="1038"/>
                  </a:cubicBezTo>
                  <a:lnTo>
                    <a:pt x="1054" y="1283"/>
                  </a:lnTo>
                  <a:lnTo>
                    <a:pt x="808" y="1283"/>
                  </a:lnTo>
                  <a:cubicBezTo>
                    <a:pt x="484" y="1283"/>
                    <a:pt x="484" y="1766"/>
                    <a:pt x="808" y="1766"/>
                  </a:cubicBezTo>
                  <a:lnTo>
                    <a:pt x="1212" y="1766"/>
                  </a:lnTo>
                  <a:lnTo>
                    <a:pt x="1695" y="2154"/>
                  </a:lnTo>
                  <a:cubicBezTo>
                    <a:pt x="1529" y="2455"/>
                    <a:pt x="1497" y="2811"/>
                    <a:pt x="1608" y="3136"/>
                  </a:cubicBezTo>
                  <a:cubicBezTo>
                    <a:pt x="1561" y="3159"/>
                    <a:pt x="1513" y="3199"/>
                    <a:pt x="1473" y="3231"/>
                  </a:cubicBezTo>
                  <a:lnTo>
                    <a:pt x="326" y="3231"/>
                  </a:lnTo>
                  <a:cubicBezTo>
                    <a:pt x="1" y="3231"/>
                    <a:pt x="1" y="3722"/>
                    <a:pt x="326" y="3722"/>
                  </a:cubicBezTo>
                  <a:lnTo>
                    <a:pt x="1117" y="3722"/>
                  </a:lnTo>
                  <a:cubicBezTo>
                    <a:pt x="959" y="4173"/>
                    <a:pt x="1109" y="4672"/>
                    <a:pt x="1489" y="4957"/>
                  </a:cubicBezTo>
                  <a:lnTo>
                    <a:pt x="1212" y="5186"/>
                  </a:lnTo>
                  <a:lnTo>
                    <a:pt x="808" y="5186"/>
                  </a:lnTo>
                  <a:cubicBezTo>
                    <a:pt x="484" y="5178"/>
                    <a:pt x="484" y="5669"/>
                    <a:pt x="808" y="5669"/>
                  </a:cubicBezTo>
                  <a:lnTo>
                    <a:pt x="1062" y="5669"/>
                  </a:lnTo>
                  <a:lnTo>
                    <a:pt x="1062" y="5915"/>
                  </a:lnTo>
                  <a:cubicBezTo>
                    <a:pt x="1062" y="6239"/>
                    <a:pt x="1545" y="6239"/>
                    <a:pt x="1545" y="5915"/>
                  </a:cubicBezTo>
                  <a:lnTo>
                    <a:pt x="1545" y="5542"/>
                  </a:lnTo>
                  <a:lnTo>
                    <a:pt x="2012" y="5170"/>
                  </a:lnTo>
                  <a:cubicBezTo>
                    <a:pt x="2059" y="5178"/>
                    <a:pt x="2107" y="5178"/>
                    <a:pt x="2154" y="5186"/>
                  </a:cubicBezTo>
                  <a:cubicBezTo>
                    <a:pt x="2194" y="5186"/>
                    <a:pt x="2241" y="5186"/>
                    <a:pt x="2281" y="5178"/>
                  </a:cubicBezTo>
                  <a:cubicBezTo>
                    <a:pt x="2297" y="5701"/>
                    <a:pt x="2724" y="6120"/>
                    <a:pt x="3247" y="6128"/>
                  </a:cubicBezTo>
                  <a:lnTo>
                    <a:pt x="3247" y="6643"/>
                  </a:lnTo>
                  <a:cubicBezTo>
                    <a:pt x="3271" y="6952"/>
                    <a:pt x="3722" y="6952"/>
                    <a:pt x="3738" y="6643"/>
                  </a:cubicBezTo>
                  <a:lnTo>
                    <a:pt x="3738" y="6010"/>
                  </a:lnTo>
                  <a:cubicBezTo>
                    <a:pt x="3801" y="5970"/>
                    <a:pt x="3864" y="5930"/>
                    <a:pt x="3920" y="5883"/>
                  </a:cubicBezTo>
                  <a:cubicBezTo>
                    <a:pt x="4015" y="5796"/>
                    <a:pt x="4094" y="5693"/>
                    <a:pt x="4149" y="5574"/>
                  </a:cubicBezTo>
                  <a:cubicBezTo>
                    <a:pt x="4529" y="5748"/>
                    <a:pt x="4965" y="5685"/>
                    <a:pt x="5281" y="5416"/>
                  </a:cubicBezTo>
                  <a:lnTo>
                    <a:pt x="5448" y="5542"/>
                  </a:lnTo>
                  <a:lnTo>
                    <a:pt x="5448" y="5915"/>
                  </a:lnTo>
                  <a:cubicBezTo>
                    <a:pt x="5424" y="6263"/>
                    <a:pt x="5954" y="6263"/>
                    <a:pt x="5931" y="5915"/>
                  </a:cubicBezTo>
                  <a:lnTo>
                    <a:pt x="5931" y="5661"/>
                  </a:lnTo>
                  <a:lnTo>
                    <a:pt x="6176" y="5661"/>
                  </a:lnTo>
                  <a:cubicBezTo>
                    <a:pt x="6501" y="5661"/>
                    <a:pt x="6501" y="5178"/>
                    <a:pt x="6176" y="5178"/>
                  </a:cubicBezTo>
                  <a:lnTo>
                    <a:pt x="5772" y="5178"/>
                  </a:lnTo>
                  <a:lnTo>
                    <a:pt x="5582" y="5020"/>
                  </a:lnTo>
                  <a:cubicBezTo>
                    <a:pt x="5764" y="4648"/>
                    <a:pt x="5709" y="4205"/>
                    <a:pt x="5448" y="3888"/>
                  </a:cubicBezTo>
                  <a:cubicBezTo>
                    <a:pt x="5511" y="3832"/>
                    <a:pt x="5566" y="3777"/>
                    <a:pt x="5622" y="3714"/>
                  </a:cubicBezTo>
                  <a:lnTo>
                    <a:pt x="6659" y="3714"/>
                  </a:lnTo>
                  <a:cubicBezTo>
                    <a:pt x="6984" y="3714"/>
                    <a:pt x="6984" y="3223"/>
                    <a:pt x="6659" y="3223"/>
                  </a:cubicBezTo>
                  <a:lnTo>
                    <a:pt x="5875" y="3223"/>
                  </a:lnTo>
                  <a:cubicBezTo>
                    <a:pt x="6010" y="2772"/>
                    <a:pt x="5883" y="2281"/>
                    <a:pt x="5559" y="1940"/>
                  </a:cubicBezTo>
                  <a:lnTo>
                    <a:pt x="5772" y="1766"/>
                  </a:lnTo>
                  <a:lnTo>
                    <a:pt x="6176" y="1766"/>
                  </a:lnTo>
                  <a:cubicBezTo>
                    <a:pt x="6501" y="1766"/>
                    <a:pt x="6501" y="1283"/>
                    <a:pt x="6176" y="1283"/>
                  </a:cubicBezTo>
                  <a:close/>
                  <a:moveTo>
                    <a:pt x="3611" y="1275"/>
                  </a:moveTo>
                  <a:cubicBezTo>
                    <a:pt x="3817" y="1275"/>
                    <a:pt x="3983" y="1442"/>
                    <a:pt x="3983" y="1639"/>
                  </a:cubicBezTo>
                  <a:lnTo>
                    <a:pt x="3983" y="1671"/>
                  </a:lnTo>
                  <a:cubicBezTo>
                    <a:pt x="3856" y="1734"/>
                    <a:pt x="3746" y="1814"/>
                    <a:pt x="3651" y="1909"/>
                  </a:cubicBezTo>
                  <a:cubicBezTo>
                    <a:pt x="3540" y="1790"/>
                    <a:pt x="3405" y="1695"/>
                    <a:pt x="3255" y="1624"/>
                  </a:cubicBezTo>
                  <a:cubicBezTo>
                    <a:pt x="3263" y="1434"/>
                    <a:pt x="3429" y="1275"/>
                    <a:pt x="3619" y="1275"/>
                  </a:cubicBezTo>
                  <a:close/>
                  <a:moveTo>
                    <a:pt x="2764" y="2004"/>
                  </a:moveTo>
                  <a:cubicBezTo>
                    <a:pt x="2827" y="2004"/>
                    <a:pt x="2891" y="2012"/>
                    <a:pt x="2962" y="2035"/>
                  </a:cubicBezTo>
                  <a:cubicBezTo>
                    <a:pt x="3120" y="2083"/>
                    <a:pt x="3263" y="2186"/>
                    <a:pt x="3358" y="2328"/>
                  </a:cubicBezTo>
                  <a:cubicBezTo>
                    <a:pt x="3286" y="2494"/>
                    <a:pt x="3247" y="2677"/>
                    <a:pt x="3247" y="2859"/>
                  </a:cubicBezTo>
                  <a:cubicBezTo>
                    <a:pt x="3247" y="2914"/>
                    <a:pt x="3255" y="2962"/>
                    <a:pt x="3263" y="3017"/>
                  </a:cubicBezTo>
                  <a:cubicBezTo>
                    <a:pt x="3104" y="3049"/>
                    <a:pt x="2962" y="3128"/>
                    <a:pt x="2843" y="3231"/>
                  </a:cubicBezTo>
                  <a:cubicBezTo>
                    <a:pt x="2653" y="3072"/>
                    <a:pt x="2408" y="2985"/>
                    <a:pt x="2154" y="2985"/>
                  </a:cubicBezTo>
                  <a:cubicBezTo>
                    <a:pt x="2123" y="2985"/>
                    <a:pt x="2099" y="2985"/>
                    <a:pt x="2075" y="2993"/>
                  </a:cubicBezTo>
                  <a:cubicBezTo>
                    <a:pt x="2043" y="2914"/>
                    <a:pt x="2028" y="2827"/>
                    <a:pt x="2028" y="2740"/>
                  </a:cubicBezTo>
                  <a:cubicBezTo>
                    <a:pt x="2028" y="2336"/>
                    <a:pt x="2360" y="2012"/>
                    <a:pt x="2764" y="2012"/>
                  </a:cubicBezTo>
                  <a:close/>
                  <a:moveTo>
                    <a:pt x="2447" y="4608"/>
                  </a:moveTo>
                  <a:cubicBezTo>
                    <a:pt x="2123" y="4782"/>
                    <a:pt x="1719" y="4640"/>
                    <a:pt x="1592" y="4300"/>
                  </a:cubicBezTo>
                  <a:cubicBezTo>
                    <a:pt x="1458" y="3959"/>
                    <a:pt x="1648" y="3579"/>
                    <a:pt x="2004" y="3484"/>
                  </a:cubicBezTo>
                  <a:cubicBezTo>
                    <a:pt x="2051" y="3468"/>
                    <a:pt x="2099" y="3460"/>
                    <a:pt x="2154" y="3468"/>
                  </a:cubicBezTo>
                  <a:cubicBezTo>
                    <a:pt x="2313" y="3460"/>
                    <a:pt x="2463" y="3524"/>
                    <a:pt x="2574" y="3634"/>
                  </a:cubicBezTo>
                  <a:cubicBezTo>
                    <a:pt x="2534" y="3737"/>
                    <a:pt x="2518" y="3848"/>
                    <a:pt x="2518" y="3951"/>
                  </a:cubicBezTo>
                  <a:cubicBezTo>
                    <a:pt x="2518" y="4117"/>
                    <a:pt x="2558" y="4284"/>
                    <a:pt x="2637" y="4426"/>
                  </a:cubicBezTo>
                  <a:cubicBezTo>
                    <a:pt x="2590" y="4497"/>
                    <a:pt x="2518" y="4561"/>
                    <a:pt x="2439" y="4608"/>
                  </a:cubicBezTo>
                  <a:close/>
                  <a:moveTo>
                    <a:pt x="3587" y="5511"/>
                  </a:moveTo>
                  <a:cubicBezTo>
                    <a:pt x="3540" y="5558"/>
                    <a:pt x="3476" y="5590"/>
                    <a:pt x="3405" y="5606"/>
                  </a:cubicBezTo>
                  <a:cubicBezTo>
                    <a:pt x="3358" y="5622"/>
                    <a:pt x="3310" y="5630"/>
                    <a:pt x="3263" y="5630"/>
                  </a:cubicBezTo>
                  <a:cubicBezTo>
                    <a:pt x="2986" y="5637"/>
                    <a:pt x="2756" y="5408"/>
                    <a:pt x="2764" y="5131"/>
                  </a:cubicBezTo>
                  <a:cubicBezTo>
                    <a:pt x="2764" y="5075"/>
                    <a:pt x="2772" y="5020"/>
                    <a:pt x="2796" y="4965"/>
                  </a:cubicBezTo>
                  <a:cubicBezTo>
                    <a:pt x="2867" y="4909"/>
                    <a:pt x="2930" y="4854"/>
                    <a:pt x="2986" y="4782"/>
                  </a:cubicBezTo>
                  <a:cubicBezTo>
                    <a:pt x="3136" y="4877"/>
                    <a:pt x="3310" y="4925"/>
                    <a:pt x="3492" y="4925"/>
                  </a:cubicBezTo>
                  <a:lnTo>
                    <a:pt x="3556" y="4925"/>
                  </a:lnTo>
                  <a:cubicBezTo>
                    <a:pt x="3603" y="5044"/>
                    <a:pt x="3666" y="5162"/>
                    <a:pt x="3746" y="5257"/>
                  </a:cubicBezTo>
                  <a:cubicBezTo>
                    <a:pt x="3722" y="5352"/>
                    <a:pt x="3666" y="5440"/>
                    <a:pt x="3587" y="5511"/>
                  </a:cubicBezTo>
                  <a:close/>
                  <a:moveTo>
                    <a:pt x="3500" y="4442"/>
                  </a:moveTo>
                  <a:cubicBezTo>
                    <a:pt x="3366" y="4442"/>
                    <a:pt x="3231" y="4395"/>
                    <a:pt x="3136" y="4292"/>
                  </a:cubicBezTo>
                  <a:cubicBezTo>
                    <a:pt x="3128" y="4284"/>
                    <a:pt x="3120" y="4276"/>
                    <a:pt x="3112" y="4268"/>
                  </a:cubicBezTo>
                  <a:cubicBezTo>
                    <a:pt x="2986" y="4110"/>
                    <a:pt x="2970" y="3896"/>
                    <a:pt x="3065" y="3722"/>
                  </a:cubicBezTo>
                  <a:cubicBezTo>
                    <a:pt x="3152" y="3563"/>
                    <a:pt x="3318" y="3468"/>
                    <a:pt x="3500" y="3468"/>
                  </a:cubicBezTo>
                  <a:cubicBezTo>
                    <a:pt x="3508" y="3468"/>
                    <a:pt x="3524" y="3468"/>
                    <a:pt x="3532" y="3468"/>
                  </a:cubicBezTo>
                  <a:cubicBezTo>
                    <a:pt x="3690" y="3484"/>
                    <a:pt x="3833" y="3571"/>
                    <a:pt x="3912" y="3706"/>
                  </a:cubicBezTo>
                  <a:cubicBezTo>
                    <a:pt x="3682" y="3880"/>
                    <a:pt x="3540" y="4149"/>
                    <a:pt x="3500" y="4434"/>
                  </a:cubicBezTo>
                  <a:close/>
                  <a:moveTo>
                    <a:pt x="4593" y="5178"/>
                  </a:moveTo>
                  <a:cubicBezTo>
                    <a:pt x="4046" y="5178"/>
                    <a:pt x="3777" y="4521"/>
                    <a:pt x="4157" y="4133"/>
                  </a:cubicBezTo>
                  <a:cubicBezTo>
                    <a:pt x="4545" y="3753"/>
                    <a:pt x="5202" y="4022"/>
                    <a:pt x="5202" y="4569"/>
                  </a:cubicBezTo>
                  <a:cubicBezTo>
                    <a:pt x="5202" y="4901"/>
                    <a:pt x="4925" y="5170"/>
                    <a:pt x="4593" y="5178"/>
                  </a:cubicBezTo>
                  <a:close/>
                  <a:moveTo>
                    <a:pt x="5052" y="3571"/>
                  </a:moveTo>
                  <a:cubicBezTo>
                    <a:pt x="4909" y="3508"/>
                    <a:pt x="4751" y="3468"/>
                    <a:pt x="4593" y="3468"/>
                  </a:cubicBezTo>
                  <a:cubicBezTo>
                    <a:pt x="4514" y="3468"/>
                    <a:pt x="4434" y="3476"/>
                    <a:pt x="4355" y="3500"/>
                  </a:cubicBezTo>
                  <a:cubicBezTo>
                    <a:pt x="4229" y="3262"/>
                    <a:pt x="4007" y="3088"/>
                    <a:pt x="3753" y="3017"/>
                  </a:cubicBezTo>
                  <a:cubicBezTo>
                    <a:pt x="3746" y="2969"/>
                    <a:pt x="3738" y="2914"/>
                    <a:pt x="3738" y="2859"/>
                  </a:cubicBezTo>
                  <a:cubicBezTo>
                    <a:pt x="3738" y="2708"/>
                    <a:pt x="3777" y="2558"/>
                    <a:pt x="3856" y="2423"/>
                  </a:cubicBezTo>
                  <a:cubicBezTo>
                    <a:pt x="3864" y="2415"/>
                    <a:pt x="3872" y="2399"/>
                    <a:pt x="3880" y="2384"/>
                  </a:cubicBezTo>
                  <a:cubicBezTo>
                    <a:pt x="3975" y="2241"/>
                    <a:pt x="4118" y="2130"/>
                    <a:pt x="4276" y="2067"/>
                  </a:cubicBezTo>
                  <a:cubicBezTo>
                    <a:pt x="4688" y="1901"/>
                    <a:pt x="5147" y="2083"/>
                    <a:pt x="5345" y="2471"/>
                  </a:cubicBezTo>
                  <a:cubicBezTo>
                    <a:pt x="5551" y="2859"/>
                    <a:pt x="5416" y="3342"/>
                    <a:pt x="5052" y="3579"/>
                  </a:cubicBezTo>
                  <a:close/>
                  <a:moveTo>
                    <a:pt x="5052" y="357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9" name="Google Shape;1469;p32"/>
          <p:cNvGrpSpPr/>
          <p:nvPr/>
        </p:nvGrpSpPr>
        <p:grpSpPr>
          <a:xfrm>
            <a:off x="6036551" y="2030035"/>
            <a:ext cx="448941" cy="354316"/>
            <a:chOff x="6036551" y="2030035"/>
            <a:chExt cx="448941" cy="354316"/>
          </a:xfrm>
        </p:grpSpPr>
        <p:sp>
          <p:nvSpPr>
            <p:cNvPr id="1470" name="Google Shape;1470;p32"/>
            <p:cNvSpPr/>
            <p:nvPr/>
          </p:nvSpPr>
          <p:spPr>
            <a:xfrm>
              <a:off x="6157061" y="2157060"/>
              <a:ext cx="201824" cy="201597"/>
            </a:xfrm>
            <a:custGeom>
              <a:rect b="b" l="l" r="r" t="t"/>
              <a:pathLst>
                <a:path extrusionOk="0" h="7086" w="7094">
                  <a:moveTo>
                    <a:pt x="3294" y="325"/>
                  </a:moveTo>
                  <a:lnTo>
                    <a:pt x="3294" y="911"/>
                  </a:lnTo>
                  <a:cubicBezTo>
                    <a:pt x="3032" y="1029"/>
                    <a:pt x="2850" y="1275"/>
                    <a:pt x="2811" y="1560"/>
                  </a:cubicBezTo>
                  <a:lnTo>
                    <a:pt x="2803" y="1560"/>
                  </a:lnTo>
                  <a:cubicBezTo>
                    <a:pt x="2526" y="1560"/>
                    <a:pt x="2257" y="1655"/>
                    <a:pt x="2043" y="1829"/>
                  </a:cubicBezTo>
                  <a:lnTo>
                    <a:pt x="1568" y="1441"/>
                  </a:lnTo>
                  <a:lnTo>
                    <a:pt x="1568" y="1069"/>
                  </a:lnTo>
                  <a:cubicBezTo>
                    <a:pt x="1568" y="736"/>
                    <a:pt x="1069" y="736"/>
                    <a:pt x="1069" y="1069"/>
                  </a:cubicBezTo>
                  <a:lnTo>
                    <a:pt x="1069" y="1314"/>
                  </a:lnTo>
                  <a:lnTo>
                    <a:pt x="824" y="1314"/>
                  </a:lnTo>
                  <a:cubicBezTo>
                    <a:pt x="491" y="1314"/>
                    <a:pt x="491" y="1813"/>
                    <a:pt x="824" y="1813"/>
                  </a:cubicBezTo>
                  <a:lnTo>
                    <a:pt x="1227" y="1813"/>
                  </a:lnTo>
                  <a:lnTo>
                    <a:pt x="1726" y="2209"/>
                  </a:lnTo>
                  <a:cubicBezTo>
                    <a:pt x="1552" y="2510"/>
                    <a:pt x="1520" y="2866"/>
                    <a:pt x="1631" y="3199"/>
                  </a:cubicBezTo>
                  <a:cubicBezTo>
                    <a:pt x="1584" y="3222"/>
                    <a:pt x="1536" y="3262"/>
                    <a:pt x="1489" y="3294"/>
                  </a:cubicBezTo>
                  <a:lnTo>
                    <a:pt x="333" y="3294"/>
                  </a:lnTo>
                  <a:cubicBezTo>
                    <a:pt x="0" y="3294"/>
                    <a:pt x="0" y="3792"/>
                    <a:pt x="333" y="3792"/>
                  </a:cubicBezTo>
                  <a:lnTo>
                    <a:pt x="1140" y="3792"/>
                  </a:lnTo>
                  <a:cubicBezTo>
                    <a:pt x="974" y="4244"/>
                    <a:pt x="1125" y="4758"/>
                    <a:pt x="1512" y="5043"/>
                  </a:cubicBezTo>
                  <a:lnTo>
                    <a:pt x="1235" y="5273"/>
                  </a:lnTo>
                  <a:lnTo>
                    <a:pt x="824" y="5273"/>
                  </a:lnTo>
                  <a:cubicBezTo>
                    <a:pt x="499" y="5273"/>
                    <a:pt x="499" y="5764"/>
                    <a:pt x="824" y="5764"/>
                  </a:cubicBezTo>
                  <a:lnTo>
                    <a:pt x="1069" y="5764"/>
                  </a:lnTo>
                  <a:lnTo>
                    <a:pt x="1069" y="6017"/>
                  </a:lnTo>
                  <a:cubicBezTo>
                    <a:pt x="1069" y="6342"/>
                    <a:pt x="1568" y="6342"/>
                    <a:pt x="1568" y="6017"/>
                  </a:cubicBezTo>
                  <a:lnTo>
                    <a:pt x="1568" y="5637"/>
                  </a:lnTo>
                  <a:lnTo>
                    <a:pt x="2043" y="5257"/>
                  </a:lnTo>
                  <a:cubicBezTo>
                    <a:pt x="2090" y="5265"/>
                    <a:pt x="2138" y="5273"/>
                    <a:pt x="2185" y="5273"/>
                  </a:cubicBezTo>
                  <a:cubicBezTo>
                    <a:pt x="2225" y="5273"/>
                    <a:pt x="2272" y="5273"/>
                    <a:pt x="2312" y="5265"/>
                  </a:cubicBezTo>
                  <a:cubicBezTo>
                    <a:pt x="2328" y="5803"/>
                    <a:pt x="2763" y="6231"/>
                    <a:pt x="3302" y="6231"/>
                  </a:cubicBezTo>
                  <a:lnTo>
                    <a:pt x="3302" y="6753"/>
                  </a:lnTo>
                  <a:cubicBezTo>
                    <a:pt x="3302" y="7086"/>
                    <a:pt x="3800" y="7086"/>
                    <a:pt x="3800" y="6753"/>
                  </a:cubicBezTo>
                  <a:lnTo>
                    <a:pt x="3800" y="6112"/>
                  </a:lnTo>
                  <a:cubicBezTo>
                    <a:pt x="3864" y="6072"/>
                    <a:pt x="3919" y="6033"/>
                    <a:pt x="3975" y="5985"/>
                  </a:cubicBezTo>
                  <a:cubicBezTo>
                    <a:pt x="4078" y="5898"/>
                    <a:pt x="4157" y="5787"/>
                    <a:pt x="4212" y="5669"/>
                  </a:cubicBezTo>
                  <a:cubicBezTo>
                    <a:pt x="4600" y="5843"/>
                    <a:pt x="5043" y="5779"/>
                    <a:pt x="5368" y="5510"/>
                  </a:cubicBezTo>
                  <a:lnTo>
                    <a:pt x="5526" y="5637"/>
                  </a:lnTo>
                  <a:lnTo>
                    <a:pt x="5526" y="6017"/>
                  </a:lnTo>
                  <a:cubicBezTo>
                    <a:pt x="5526" y="6342"/>
                    <a:pt x="6025" y="6342"/>
                    <a:pt x="6025" y="6017"/>
                  </a:cubicBezTo>
                  <a:lnTo>
                    <a:pt x="6025" y="5764"/>
                  </a:lnTo>
                  <a:lnTo>
                    <a:pt x="6270" y="5764"/>
                  </a:lnTo>
                  <a:cubicBezTo>
                    <a:pt x="6595" y="5764"/>
                    <a:pt x="6595" y="5273"/>
                    <a:pt x="6270" y="5273"/>
                  </a:cubicBezTo>
                  <a:lnTo>
                    <a:pt x="5859" y="5273"/>
                  </a:lnTo>
                  <a:lnTo>
                    <a:pt x="5669" y="5114"/>
                  </a:lnTo>
                  <a:cubicBezTo>
                    <a:pt x="5851" y="4742"/>
                    <a:pt x="5795" y="4291"/>
                    <a:pt x="5526" y="3966"/>
                  </a:cubicBezTo>
                  <a:cubicBezTo>
                    <a:pt x="5598" y="3911"/>
                    <a:pt x="5653" y="3856"/>
                    <a:pt x="5708" y="3792"/>
                  </a:cubicBezTo>
                  <a:lnTo>
                    <a:pt x="6761" y="3792"/>
                  </a:lnTo>
                  <a:cubicBezTo>
                    <a:pt x="7094" y="3792"/>
                    <a:pt x="7094" y="3294"/>
                    <a:pt x="6761" y="3294"/>
                  </a:cubicBezTo>
                  <a:lnTo>
                    <a:pt x="5970" y="3294"/>
                  </a:lnTo>
                  <a:cubicBezTo>
                    <a:pt x="6104" y="2834"/>
                    <a:pt x="5978" y="2336"/>
                    <a:pt x="5645" y="1987"/>
                  </a:cubicBezTo>
                  <a:lnTo>
                    <a:pt x="5867" y="1813"/>
                  </a:lnTo>
                  <a:lnTo>
                    <a:pt x="6270" y="1813"/>
                  </a:lnTo>
                  <a:cubicBezTo>
                    <a:pt x="6603" y="1813"/>
                    <a:pt x="6603" y="1314"/>
                    <a:pt x="6270" y="1314"/>
                  </a:cubicBezTo>
                  <a:lnTo>
                    <a:pt x="6025" y="1314"/>
                  </a:lnTo>
                  <a:lnTo>
                    <a:pt x="6025" y="1069"/>
                  </a:lnTo>
                  <a:cubicBezTo>
                    <a:pt x="6025" y="736"/>
                    <a:pt x="5526" y="736"/>
                    <a:pt x="5526" y="1069"/>
                  </a:cubicBezTo>
                  <a:lnTo>
                    <a:pt x="5526" y="1449"/>
                  </a:lnTo>
                  <a:lnTo>
                    <a:pt x="5225" y="1686"/>
                  </a:lnTo>
                  <a:cubicBezTo>
                    <a:pt x="5051" y="1607"/>
                    <a:pt x="4853" y="1568"/>
                    <a:pt x="4663" y="1568"/>
                  </a:cubicBezTo>
                  <a:cubicBezTo>
                    <a:pt x="4616" y="1568"/>
                    <a:pt x="4576" y="1576"/>
                    <a:pt x="4529" y="1576"/>
                  </a:cubicBezTo>
                  <a:cubicBezTo>
                    <a:pt x="4481" y="1196"/>
                    <a:pt x="4180" y="887"/>
                    <a:pt x="3800" y="839"/>
                  </a:cubicBezTo>
                  <a:lnTo>
                    <a:pt x="3800" y="325"/>
                  </a:lnTo>
                  <a:cubicBezTo>
                    <a:pt x="3800" y="0"/>
                    <a:pt x="3302" y="0"/>
                    <a:pt x="3302" y="325"/>
                  </a:cubicBezTo>
                  <a:close/>
                  <a:moveTo>
                    <a:pt x="3001" y="2082"/>
                  </a:moveTo>
                  <a:cubicBezTo>
                    <a:pt x="3167" y="2130"/>
                    <a:pt x="3310" y="2241"/>
                    <a:pt x="3405" y="2383"/>
                  </a:cubicBezTo>
                  <a:cubicBezTo>
                    <a:pt x="3302" y="2597"/>
                    <a:pt x="3270" y="2834"/>
                    <a:pt x="3310" y="3072"/>
                  </a:cubicBezTo>
                  <a:cubicBezTo>
                    <a:pt x="3151" y="3111"/>
                    <a:pt x="3001" y="3191"/>
                    <a:pt x="2882" y="3294"/>
                  </a:cubicBezTo>
                  <a:cubicBezTo>
                    <a:pt x="2684" y="3135"/>
                    <a:pt x="2439" y="3048"/>
                    <a:pt x="2185" y="3048"/>
                  </a:cubicBezTo>
                  <a:lnTo>
                    <a:pt x="2106" y="3048"/>
                  </a:lnTo>
                  <a:cubicBezTo>
                    <a:pt x="2075" y="2969"/>
                    <a:pt x="2067" y="2882"/>
                    <a:pt x="2067" y="2795"/>
                  </a:cubicBezTo>
                  <a:cubicBezTo>
                    <a:pt x="2059" y="2391"/>
                    <a:pt x="2391" y="2059"/>
                    <a:pt x="2803" y="2059"/>
                  </a:cubicBezTo>
                  <a:cubicBezTo>
                    <a:pt x="2866" y="2059"/>
                    <a:pt x="2937" y="2066"/>
                    <a:pt x="3001" y="2082"/>
                  </a:cubicBezTo>
                  <a:close/>
                  <a:moveTo>
                    <a:pt x="3547" y="4521"/>
                  </a:moveTo>
                  <a:cubicBezTo>
                    <a:pt x="3413" y="4529"/>
                    <a:pt x="3278" y="4473"/>
                    <a:pt x="3183" y="4370"/>
                  </a:cubicBezTo>
                  <a:lnTo>
                    <a:pt x="3159" y="4346"/>
                  </a:lnTo>
                  <a:cubicBezTo>
                    <a:pt x="3025" y="4188"/>
                    <a:pt x="3009" y="3966"/>
                    <a:pt x="3104" y="3792"/>
                  </a:cubicBezTo>
                  <a:cubicBezTo>
                    <a:pt x="3199" y="3634"/>
                    <a:pt x="3365" y="3539"/>
                    <a:pt x="3547" y="3539"/>
                  </a:cubicBezTo>
                  <a:lnTo>
                    <a:pt x="3579" y="3539"/>
                  </a:lnTo>
                  <a:cubicBezTo>
                    <a:pt x="3737" y="3555"/>
                    <a:pt x="3880" y="3642"/>
                    <a:pt x="3967" y="3784"/>
                  </a:cubicBezTo>
                  <a:cubicBezTo>
                    <a:pt x="3729" y="3966"/>
                    <a:pt x="3587" y="4228"/>
                    <a:pt x="3547" y="4521"/>
                  </a:cubicBezTo>
                  <a:close/>
                  <a:moveTo>
                    <a:pt x="1560" y="4156"/>
                  </a:moveTo>
                  <a:cubicBezTo>
                    <a:pt x="1560" y="3871"/>
                    <a:pt x="1758" y="3634"/>
                    <a:pt x="2027" y="3563"/>
                  </a:cubicBezTo>
                  <a:cubicBezTo>
                    <a:pt x="2075" y="3547"/>
                    <a:pt x="2130" y="3539"/>
                    <a:pt x="2177" y="3539"/>
                  </a:cubicBezTo>
                  <a:cubicBezTo>
                    <a:pt x="2336" y="3539"/>
                    <a:pt x="2494" y="3602"/>
                    <a:pt x="2605" y="3713"/>
                  </a:cubicBezTo>
                  <a:cubicBezTo>
                    <a:pt x="2565" y="3816"/>
                    <a:pt x="2550" y="3927"/>
                    <a:pt x="2550" y="4038"/>
                  </a:cubicBezTo>
                  <a:cubicBezTo>
                    <a:pt x="2550" y="4204"/>
                    <a:pt x="2597" y="4370"/>
                    <a:pt x="2676" y="4513"/>
                  </a:cubicBezTo>
                  <a:cubicBezTo>
                    <a:pt x="2621" y="4592"/>
                    <a:pt x="2557" y="4655"/>
                    <a:pt x="2478" y="4703"/>
                  </a:cubicBezTo>
                  <a:cubicBezTo>
                    <a:pt x="2067" y="4924"/>
                    <a:pt x="1560" y="4631"/>
                    <a:pt x="1560" y="4156"/>
                  </a:cubicBezTo>
                  <a:close/>
                  <a:moveTo>
                    <a:pt x="2803" y="5225"/>
                  </a:moveTo>
                  <a:cubicBezTo>
                    <a:pt x="2803" y="5170"/>
                    <a:pt x="2811" y="5106"/>
                    <a:pt x="2835" y="5051"/>
                  </a:cubicBezTo>
                  <a:cubicBezTo>
                    <a:pt x="2906" y="5004"/>
                    <a:pt x="2977" y="4940"/>
                    <a:pt x="3032" y="4869"/>
                  </a:cubicBezTo>
                  <a:cubicBezTo>
                    <a:pt x="3183" y="4964"/>
                    <a:pt x="3365" y="5019"/>
                    <a:pt x="3547" y="5019"/>
                  </a:cubicBezTo>
                  <a:lnTo>
                    <a:pt x="3610" y="5019"/>
                  </a:lnTo>
                  <a:cubicBezTo>
                    <a:pt x="3658" y="5138"/>
                    <a:pt x="3721" y="5249"/>
                    <a:pt x="3800" y="5352"/>
                  </a:cubicBezTo>
                  <a:cubicBezTo>
                    <a:pt x="3777" y="5447"/>
                    <a:pt x="3721" y="5542"/>
                    <a:pt x="3642" y="5605"/>
                  </a:cubicBezTo>
                  <a:cubicBezTo>
                    <a:pt x="3595" y="5653"/>
                    <a:pt x="3531" y="5684"/>
                    <a:pt x="3460" y="5708"/>
                  </a:cubicBezTo>
                  <a:cubicBezTo>
                    <a:pt x="3413" y="5724"/>
                    <a:pt x="3365" y="5732"/>
                    <a:pt x="3310" y="5732"/>
                  </a:cubicBezTo>
                  <a:cubicBezTo>
                    <a:pt x="3032" y="5732"/>
                    <a:pt x="2803" y="5502"/>
                    <a:pt x="2803" y="5225"/>
                  </a:cubicBezTo>
                  <a:close/>
                  <a:moveTo>
                    <a:pt x="4655" y="5265"/>
                  </a:moveTo>
                  <a:cubicBezTo>
                    <a:pt x="4101" y="5265"/>
                    <a:pt x="3824" y="4600"/>
                    <a:pt x="4220" y="4212"/>
                  </a:cubicBezTo>
                  <a:cubicBezTo>
                    <a:pt x="4608" y="3824"/>
                    <a:pt x="5273" y="4101"/>
                    <a:pt x="5273" y="4647"/>
                  </a:cubicBezTo>
                  <a:cubicBezTo>
                    <a:pt x="5273" y="4988"/>
                    <a:pt x="4996" y="5265"/>
                    <a:pt x="4655" y="5265"/>
                  </a:cubicBezTo>
                  <a:close/>
                  <a:moveTo>
                    <a:pt x="5518" y="2921"/>
                  </a:moveTo>
                  <a:cubicBezTo>
                    <a:pt x="5518" y="3214"/>
                    <a:pt x="5368" y="3484"/>
                    <a:pt x="5123" y="3642"/>
                  </a:cubicBezTo>
                  <a:cubicBezTo>
                    <a:pt x="4972" y="3571"/>
                    <a:pt x="4814" y="3539"/>
                    <a:pt x="4655" y="3539"/>
                  </a:cubicBezTo>
                  <a:cubicBezTo>
                    <a:pt x="4568" y="3539"/>
                    <a:pt x="4489" y="3547"/>
                    <a:pt x="4410" y="3563"/>
                  </a:cubicBezTo>
                  <a:cubicBezTo>
                    <a:pt x="4283" y="3325"/>
                    <a:pt x="4062" y="3151"/>
                    <a:pt x="3800" y="3080"/>
                  </a:cubicBezTo>
                  <a:cubicBezTo>
                    <a:pt x="3793" y="3024"/>
                    <a:pt x="3785" y="2969"/>
                    <a:pt x="3785" y="2921"/>
                  </a:cubicBezTo>
                  <a:cubicBezTo>
                    <a:pt x="3785" y="2763"/>
                    <a:pt x="3832" y="2613"/>
                    <a:pt x="3911" y="2478"/>
                  </a:cubicBezTo>
                  <a:lnTo>
                    <a:pt x="3935" y="2439"/>
                  </a:lnTo>
                  <a:cubicBezTo>
                    <a:pt x="4030" y="2288"/>
                    <a:pt x="4173" y="2177"/>
                    <a:pt x="4339" y="2114"/>
                  </a:cubicBezTo>
                  <a:cubicBezTo>
                    <a:pt x="4901" y="1892"/>
                    <a:pt x="5518" y="2312"/>
                    <a:pt x="5518" y="2921"/>
                  </a:cubicBezTo>
                  <a:close/>
                  <a:moveTo>
                    <a:pt x="4030" y="1686"/>
                  </a:moveTo>
                  <a:cubicBezTo>
                    <a:pt x="4030" y="1694"/>
                    <a:pt x="4030" y="1702"/>
                    <a:pt x="4030" y="1718"/>
                  </a:cubicBezTo>
                  <a:cubicBezTo>
                    <a:pt x="3903" y="1774"/>
                    <a:pt x="3793" y="1861"/>
                    <a:pt x="3698" y="1956"/>
                  </a:cubicBezTo>
                  <a:cubicBezTo>
                    <a:pt x="3587" y="1829"/>
                    <a:pt x="3444" y="1734"/>
                    <a:pt x="3294" y="1671"/>
                  </a:cubicBezTo>
                  <a:cubicBezTo>
                    <a:pt x="3333" y="1211"/>
                    <a:pt x="4006" y="1219"/>
                    <a:pt x="4030" y="1686"/>
                  </a:cubicBezTo>
                  <a:close/>
                  <a:moveTo>
                    <a:pt x="4030" y="168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32"/>
            <p:cNvSpPr/>
            <p:nvPr/>
          </p:nvSpPr>
          <p:spPr>
            <a:xfrm>
              <a:off x="6036551" y="2030035"/>
              <a:ext cx="448941" cy="354316"/>
            </a:xfrm>
            <a:custGeom>
              <a:rect b="b" l="l" r="r" t="t"/>
              <a:pathLst>
                <a:path extrusionOk="0" h="12454" w="15780">
                  <a:moveTo>
                    <a:pt x="13459" y="348"/>
                  </a:moveTo>
                  <a:cubicBezTo>
                    <a:pt x="12509" y="348"/>
                    <a:pt x="11734" y="1116"/>
                    <a:pt x="11734" y="2074"/>
                  </a:cubicBezTo>
                  <a:lnTo>
                    <a:pt x="3825" y="2074"/>
                  </a:lnTo>
                  <a:cubicBezTo>
                    <a:pt x="3825" y="831"/>
                    <a:pt x="2566" y="0"/>
                    <a:pt x="1426" y="475"/>
                  </a:cubicBezTo>
                  <a:cubicBezTo>
                    <a:pt x="286" y="958"/>
                    <a:pt x="1" y="2438"/>
                    <a:pt x="888" y="3309"/>
                  </a:cubicBezTo>
                  <a:cubicBezTo>
                    <a:pt x="1" y="4172"/>
                    <a:pt x="286" y="5653"/>
                    <a:pt x="1426" y="6136"/>
                  </a:cubicBezTo>
                  <a:cubicBezTo>
                    <a:pt x="2566" y="6611"/>
                    <a:pt x="3825" y="5779"/>
                    <a:pt x="3825" y="4544"/>
                  </a:cubicBezTo>
                  <a:lnTo>
                    <a:pt x="4988" y="4544"/>
                  </a:lnTo>
                  <a:cubicBezTo>
                    <a:pt x="3524" y="5724"/>
                    <a:pt x="2954" y="7703"/>
                    <a:pt x="3587" y="9484"/>
                  </a:cubicBezTo>
                  <a:cubicBezTo>
                    <a:pt x="4213" y="11258"/>
                    <a:pt x="5891" y="12453"/>
                    <a:pt x="7775" y="12453"/>
                  </a:cubicBezTo>
                  <a:cubicBezTo>
                    <a:pt x="9667" y="12453"/>
                    <a:pt x="11346" y="11258"/>
                    <a:pt x="11971" y="9484"/>
                  </a:cubicBezTo>
                  <a:cubicBezTo>
                    <a:pt x="12597" y="7703"/>
                    <a:pt x="12034" y="5724"/>
                    <a:pt x="10562" y="4544"/>
                  </a:cubicBezTo>
                  <a:lnTo>
                    <a:pt x="11734" y="4544"/>
                  </a:lnTo>
                  <a:cubicBezTo>
                    <a:pt x="11734" y="5779"/>
                    <a:pt x="12992" y="6611"/>
                    <a:pt x="14124" y="6136"/>
                  </a:cubicBezTo>
                  <a:cubicBezTo>
                    <a:pt x="15264" y="5653"/>
                    <a:pt x="15550" y="4172"/>
                    <a:pt x="14671" y="3309"/>
                  </a:cubicBezTo>
                  <a:cubicBezTo>
                    <a:pt x="15779" y="2225"/>
                    <a:pt x="15011" y="340"/>
                    <a:pt x="13459" y="340"/>
                  </a:cubicBezTo>
                  <a:close/>
                  <a:moveTo>
                    <a:pt x="11734" y="8004"/>
                  </a:moveTo>
                  <a:cubicBezTo>
                    <a:pt x="11734" y="9603"/>
                    <a:pt x="10768" y="11044"/>
                    <a:pt x="9287" y="11654"/>
                  </a:cubicBezTo>
                  <a:cubicBezTo>
                    <a:pt x="7815" y="12263"/>
                    <a:pt x="6113" y="11931"/>
                    <a:pt x="4981" y="10799"/>
                  </a:cubicBezTo>
                  <a:cubicBezTo>
                    <a:pt x="3848" y="9666"/>
                    <a:pt x="3516" y="7964"/>
                    <a:pt x="4126" y="6492"/>
                  </a:cubicBezTo>
                  <a:cubicBezTo>
                    <a:pt x="4735" y="5011"/>
                    <a:pt x="6176" y="4053"/>
                    <a:pt x="7775" y="4053"/>
                  </a:cubicBezTo>
                  <a:cubicBezTo>
                    <a:pt x="9960" y="4046"/>
                    <a:pt x="11726" y="5819"/>
                    <a:pt x="11734" y="8004"/>
                  </a:cubicBezTo>
                  <a:close/>
                  <a:moveTo>
                    <a:pt x="14140" y="3515"/>
                  </a:moveTo>
                  <a:cubicBezTo>
                    <a:pt x="14916" y="4030"/>
                    <a:pt x="14869" y="5193"/>
                    <a:pt x="14045" y="5637"/>
                  </a:cubicBezTo>
                  <a:cubicBezTo>
                    <a:pt x="13222" y="6072"/>
                    <a:pt x="12224" y="5478"/>
                    <a:pt x="12224" y="4544"/>
                  </a:cubicBezTo>
                  <a:cubicBezTo>
                    <a:pt x="12224" y="4473"/>
                    <a:pt x="12232" y="4402"/>
                    <a:pt x="12240" y="4338"/>
                  </a:cubicBezTo>
                  <a:cubicBezTo>
                    <a:pt x="12264" y="4188"/>
                    <a:pt x="12153" y="4053"/>
                    <a:pt x="12003" y="4053"/>
                  </a:cubicBezTo>
                  <a:lnTo>
                    <a:pt x="9802" y="4053"/>
                  </a:lnTo>
                  <a:cubicBezTo>
                    <a:pt x="8535" y="3388"/>
                    <a:pt x="7023" y="3388"/>
                    <a:pt x="5748" y="4053"/>
                  </a:cubicBezTo>
                  <a:lnTo>
                    <a:pt x="3556" y="4053"/>
                  </a:lnTo>
                  <a:cubicBezTo>
                    <a:pt x="3397" y="4053"/>
                    <a:pt x="3286" y="4188"/>
                    <a:pt x="3310" y="4338"/>
                  </a:cubicBezTo>
                  <a:cubicBezTo>
                    <a:pt x="3318" y="4402"/>
                    <a:pt x="3326" y="4473"/>
                    <a:pt x="3326" y="4544"/>
                  </a:cubicBezTo>
                  <a:cubicBezTo>
                    <a:pt x="3326" y="5478"/>
                    <a:pt x="2328" y="6072"/>
                    <a:pt x="1505" y="5637"/>
                  </a:cubicBezTo>
                  <a:cubicBezTo>
                    <a:pt x="682" y="5193"/>
                    <a:pt x="634" y="4030"/>
                    <a:pt x="1410" y="3515"/>
                  </a:cubicBezTo>
                  <a:cubicBezTo>
                    <a:pt x="1560" y="3420"/>
                    <a:pt x="1560" y="3198"/>
                    <a:pt x="1410" y="3103"/>
                  </a:cubicBezTo>
                  <a:cubicBezTo>
                    <a:pt x="634" y="2589"/>
                    <a:pt x="682" y="1425"/>
                    <a:pt x="1505" y="982"/>
                  </a:cubicBezTo>
                  <a:cubicBezTo>
                    <a:pt x="2328" y="546"/>
                    <a:pt x="3326" y="1140"/>
                    <a:pt x="3326" y="2074"/>
                  </a:cubicBezTo>
                  <a:cubicBezTo>
                    <a:pt x="3326" y="2146"/>
                    <a:pt x="3318" y="2217"/>
                    <a:pt x="3310" y="2288"/>
                  </a:cubicBezTo>
                  <a:cubicBezTo>
                    <a:pt x="3286" y="2431"/>
                    <a:pt x="3397" y="2565"/>
                    <a:pt x="3556" y="2565"/>
                  </a:cubicBezTo>
                  <a:lnTo>
                    <a:pt x="11995" y="2565"/>
                  </a:lnTo>
                  <a:cubicBezTo>
                    <a:pt x="12145" y="2565"/>
                    <a:pt x="12264" y="2431"/>
                    <a:pt x="12240" y="2288"/>
                  </a:cubicBezTo>
                  <a:cubicBezTo>
                    <a:pt x="12224" y="2217"/>
                    <a:pt x="12224" y="2146"/>
                    <a:pt x="12217" y="2074"/>
                  </a:cubicBezTo>
                  <a:cubicBezTo>
                    <a:pt x="12217" y="1140"/>
                    <a:pt x="13214" y="546"/>
                    <a:pt x="14037" y="982"/>
                  </a:cubicBezTo>
                  <a:cubicBezTo>
                    <a:pt x="14861" y="1425"/>
                    <a:pt x="14916" y="2589"/>
                    <a:pt x="14140" y="3103"/>
                  </a:cubicBezTo>
                  <a:cubicBezTo>
                    <a:pt x="13990" y="3198"/>
                    <a:pt x="13990" y="3420"/>
                    <a:pt x="14140" y="3515"/>
                  </a:cubicBezTo>
                  <a:close/>
                  <a:moveTo>
                    <a:pt x="14140" y="351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32"/>
            <p:cNvSpPr/>
            <p:nvPr/>
          </p:nvSpPr>
          <p:spPr>
            <a:xfrm>
              <a:off x="6075071" y="2067872"/>
              <a:ext cx="30442" cy="30641"/>
            </a:xfrm>
            <a:custGeom>
              <a:rect b="b" l="l" r="r" t="t"/>
              <a:pathLst>
                <a:path extrusionOk="0" h="1077" w="1070">
                  <a:moveTo>
                    <a:pt x="745" y="0"/>
                  </a:moveTo>
                  <a:cubicBezTo>
                    <a:pt x="333" y="0"/>
                    <a:pt x="1" y="333"/>
                    <a:pt x="1" y="744"/>
                  </a:cubicBezTo>
                  <a:cubicBezTo>
                    <a:pt x="1" y="1077"/>
                    <a:pt x="499" y="1077"/>
                    <a:pt x="499" y="744"/>
                  </a:cubicBezTo>
                  <a:cubicBezTo>
                    <a:pt x="491" y="610"/>
                    <a:pt x="602" y="499"/>
                    <a:pt x="745" y="499"/>
                  </a:cubicBezTo>
                  <a:cubicBezTo>
                    <a:pt x="1069" y="499"/>
                    <a:pt x="1069" y="0"/>
                    <a:pt x="745" y="0"/>
                  </a:cubicBezTo>
                  <a:close/>
                  <a:moveTo>
                    <a:pt x="745"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32"/>
            <p:cNvSpPr/>
            <p:nvPr/>
          </p:nvSpPr>
          <p:spPr>
            <a:xfrm>
              <a:off x="6409973" y="2138142"/>
              <a:ext cx="16473" cy="16473"/>
            </a:xfrm>
            <a:custGeom>
              <a:rect b="b" l="l" r="r" t="t"/>
              <a:pathLst>
                <a:path extrusionOk="0" h="579" w="579">
                  <a:moveTo>
                    <a:pt x="579" y="253"/>
                  </a:moveTo>
                  <a:cubicBezTo>
                    <a:pt x="579" y="467"/>
                    <a:pt x="310" y="578"/>
                    <a:pt x="159" y="428"/>
                  </a:cubicBezTo>
                  <a:cubicBezTo>
                    <a:pt x="1" y="269"/>
                    <a:pt x="112" y="0"/>
                    <a:pt x="333" y="0"/>
                  </a:cubicBezTo>
                  <a:cubicBezTo>
                    <a:pt x="468" y="0"/>
                    <a:pt x="579" y="111"/>
                    <a:pt x="579" y="253"/>
                  </a:cubicBezTo>
                  <a:close/>
                  <a:moveTo>
                    <a:pt x="579" y="25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32"/>
            <p:cNvSpPr/>
            <p:nvPr/>
          </p:nvSpPr>
          <p:spPr>
            <a:xfrm>
              <a:off x="6396033" y="2159308"/>
              <a:ext cx="16473" cy="16473"/>
            </a:xfrm>
            <a:custGeom>
              <a:rect b="b" l="l" r="r" t="t"/>
              <a:pathLst>
                <a:path extrusionOk="0" h="579" w="579">
                  <a:moveTo>
                    <a:pt x="578" y="246"/>
                  </a:moveTo>
                  <a:cubicBezTo>
                    <a:pt x="578" y="467"/>
                    <a:pt x="309" y="578"/>
                    <a:pt x="151" y="420"/>
                  </a:cubicBezTo>
                  <a:cubicBezTo>
                    <a:pt x="0" y="269"/>
                    <a:pt x="111" y="0"/>
                    <a:pt x="333" y="0"/>
                  </a:cubicBezTo>
                  <a:cubicBezTo>
                    <a:pt x="467" y="0"/>
                    <a:pt x="578" y="111"/>
                    <a:pt x="578" y="246"/>
                  </a:cubicBezTo>
                  <a:close/>
                  <a:moveTo>
                    <a:pt x="578"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32"/>
            <p:cNvSpPr/>
            <p:nvPr/>
          </p:nvSpPr>
          <p:spPr>
            <a:xfrm>
              <a:off x="6423941" y="2159308"/>
              <a:ext cx="16700" cy="16473"/>
            </a:xfrm>
            <a:custGeom>
              <a:rect b="b" l="l" r="r" t="t"/>
              <a:pathLst>
                <a:path extrusionOk="0" h="579" w="587">
                  <a:moveTo>
                    <a:pt x="587" y="246"/>
                  </a:moveTo>
                  <a:cubicBezTo>
                    <a:pt x="579" y="467"/>
                    <a:pt x="317" y="578"/>
                    <a:pt x="159" y="420"/>
                  </a:cubicBezTo>
                  <a:cubicBezTo>
                    <a:pt x="1" y="269"/>
                    <a:pt x="120" y="0"/>
                    <a:pt x="333" y="0"/>
                  </a:cubicBezTo>
                  <a:cubicBezTo>
                    <a:pt x="476" y="0"/>
                    <a:pt x="587" y="111"/>
                    <a:pt x="587" y="246"/>
                  </a:cubicBezTo>
                  <a:close/>
                  <a:moveTo>
                    <a:pt x="587"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6" name="Google Shape;1476;p32"/>
          <p:cNvGrpSpPr/>
          <p:nvPr/>
        </p:nvGrpSpPr>
        <p:grpSpPr>
          <a:xfrm>
            <a:off x="2095794" y="2643086"/>
            <a:ext cx="386294" cy="386977"/>
            <a:chOff x="2095794" y="2643086"/>
            <a:chExt cx="386294" cy="386977"/>
          </a:xfrm>
        </p:grpSpPr>
        <p:sp>
          <p:nvSpPr>
            <p:cNvPr id="1477" name="Google Shape;1477;p32"/>
            <p:cNvSpPr/>
            <p:nvPr/>
          </p:nvSpPr>
          <p:spPr>
            <a:xfrm>
              <a:off x="2095794" y="2643086"/>
              <a:ext cx="386294" cy="386977"/>
            </a:xfrm>
            <a:custGeom>
              <a:rect b="b" l="l" r="r" t="t"/>
              <a:pathLst>
                <a:path extrusionOk="0" h="13602" w="13578">
                  <a:moveTo>
                    <a:pt x="12445" y="1156"/>
                  </a:moveTo>
                  <a:lnTo>
                    <a:pt x="11994" y="1156"/>
                  </a:lnTo>
                  <a:lnTo>
                    <a:pt x="11994" y="705"/>
                  </a:lnTo>
                  <a:cubicBezTo>
                    <a:pt x="12010" y="317"/>
                    <a:pt x="11701" y="1"/>
                    <a:pt x="11313" y="1"/>
                  </a:cubicBezTo>
                  <a:cubicBezTo>
                    <a:pt x="10925" y="1"/>
                    <a:pt x="10624" y="317"/>
                    <a:pt x="10632" y="705"/>
                  </a:cubicBezTo>
                  <a:lnTo>
                    <a:pt x="10632" y="1156"/>
                  </a:lnTo>
                  <a:lnTo>
                    <a:pt x="9730" y="1156"/>
                  </a:lnTo>
                  <a:lnTo>
                    <a:pt x="9730" y="705"/>
                  </a:lnTo>
                  <a:cubicBezTo>
                    <a:pt x="9730" y="325"/>
                    <a:pt x="9429" y="24"/>
                    <a:pt x="9049" y="24"/>
                  </a:cubicBezTo>
                  <a:cubicBezTo>
                    <a:pt x="8677" y="24"/>
                    <a:pt x="8368" y="325"/>
                    <a:pt x="8368" y="705"/>
                  </a:cubicBezTo>
                  <a:lnTo>
                    <a:pt x="8368" y="1156"/>
                  </a:lnTo>
                  <a:lnTo>
                    <a:pt x="7466" y="1156"/>
                  </a:lnTo>
                  <a:lnTo>
                    <a:pt x="7466" y="705"/>
                  </a:lnTo>
                  <a:cubicBezTo>
                    <a:pt x="7466" y="325"/>
                    <a:pt x="7165" y="24"/>
                    <a:pt x="6785" y="24"/>
                  </a:cubicBezTo>
                  <a:cubicBezTo>
                    <a:pt x="6413" y="24"/>
                    <a:pt x="6112" y="325"/>
                    <a:pt x="6112" y="705"/>
                  </a:cubicBezTo>
                  <a:lnTo>
                    <a:pt x="6112" y="1156"/>
                  </a:lnTo>
                  <a:lnTo>
                    <a:pt x="5209" y="1156"/>
                  </a:lnTo>
                  <a:lnTo>
                    <a:pt x="5209" y="705"/>
                  </a:lnTo>
                  <a:cubicBezTo>
                    <a:pt x="5225" y="317"/>
                    <a:pt x="4916" y="1"/>
                    <a:pt x="4529" y="1"/>
                  </a:cubicBezTo>
                  <a:cubicBezTo>
                    <a:pt x="4149" y="1"/>
                    <a:pt x="3840" y="317"/>
                    <a:pt x="3856" y="705"/>
                  </a:cubicBezTo>
                  <a:lnTo>
                    <a:pt x="3856" y="1156"/>
                  </a:lnTo>
                  <a:lnTo>
                    <a:pt x="2945" y="1156"/>
                  </a:lnTo>
                  <a:lnTo>
                    <a:pt x="2945" y="705"/>
                  </a:lnTo>
                  <a:cubicBezTo>
                    <a:pt x="2945" y="325"/>
                    <a:pt x="2644" y="24"/>
                    <a:pt x="2272" y="24"/>
                  </a:cubicBezTo>
                  <a:cubicBezTo>
                    <a:pt x="1892" y="24"/>
                    <a:pt x="1591" y="325"/>
                    <a:pt x="1591" y="705"/>
                  </a:cubicBezTo>
                  <a:lnTo>
                    <a:pt x="1591" y="1156"/>
                  </a:lnTo>
                  <a:lnTo>
                    <a:pt x="1132" y="1156"/>
                  </a:lnTo>
                  <a:cubicBezTo>
                    <a:pt x="507" y="1156"/>
                    <a:pt x="0" y="1663"/>
                    <a:pt x="0" y="2289"/>
                  </a:cubicBezTo>
                  <a:lnTo>
                    <a:pt x="0" y="12470"/>
                  </a:lnTo>
                  <a:cubicBezTo>
                    <a:pt x="0" y="13095"/>
                    <a:pt x="507" y="13602"/>
                    <a:pt x="1132" y="13602"/>
                  </a:cubicBezTo>
                  <a:lnTo>
                    <a:pt x="12445" y="13602"/>
                  </a:lnTo>
                  <a:cubicBezTo>
                    <a:pt x="13071" y="13602"/>
                    <a:pt x="13577" y="13095"/>
                    <a:pt x="13577" y="12470"/>
                  </a:cubicBezTo>
                  <a:lnTo>
                    <a:pt x="13577" y="2289"/>
                  </a:lnTo>
                  <a:cubicBezTo>
                    <a:pt x="13577" y="1663"/>
                    <a:pt x="13071" y="1156"/>
                    <a:pt x="12445" y="1156"/>
                  </a:cubicBezTo>
                  <a:close/>
                  <a:moveTo>
                    <a:pt x="11092" y="705"/>
                  </a:moveTo>
                  <a:cubicBezTo>
                    <a:pt x="11107" y="420"/>
                    <a:pt x="11519" y="420"/>
                    <a:pt x="11543" y="705"/>
                  </a:cubicBezTo>
                  <a:lnTo>
                    <a:pt x="11543" y="2059"/>
                  </a:lnTo>
                  <a:cubicBezTo>
                    <a:pt x="11559" y="2384"/>
                    <a:pt x="11068" y="2384"/>
                    <a:pt x="11092" y="2059"/>
                  </a:cubicBezTo>
                  <a:close/>
                  <a:moveTo>
                    <a:pt x="8827" y="705"/>
                  </a:moveTo>
                  <a:cubicBezTo>
                    <a:pt x="8843" y="420"/>
                    <a:pt x="9263" y="420"/>
                    <a:pt x="9279" y="705"/>
                  </a:cubicBezTo>
                  <a:lnTo>
                    <a:pt x="9279" y="2059"/>
                  </a:lnTo>
                  <a:cubicBezTo>
                    <a:pt x="9302" y="2384"/>
                    <a:pt x="8804" y="2384"/>
                    <a:pt x="8827" y="2059"/>
                  </a:cubicBezTo>
                  <a:close/>
                  <a:moveTo>
                    <a:pt x="6563" y="705"/>
                  </a:moveTo>
                  <a:cubicBezTo>
                    <a:pt x="6579" y="420"/>
                    <a:pt x="6999" y="420"/>
                    <a:pt x="7014" y="705"/>
                  </a:cubicBezTo>
                  <a:lnTo>
                    <a:pt x="7014" y="2059"/>
                  </a:lnTo>
                  <a:cubicBezTo>
                    <a:pt x="7038" y="2384"/>
                    <a:pt x="6539" y="2384"/>
                    <a:pt x="6563" y="2059"/>
                  </a:cubicBezTo>
                  <a:close/>
                  <a:moveTo>
                    <a:pt x="4299" y="705"/>
                  </a:moveTo>
                  <a:cubicBezTo>
                    <a:pt x="4315" y="420"/>
                    <a:pt x="4734" y="420"/>
                    <a:pt x="4750" y="705"/>
                  </a:cubicBezTo>
                  <a:lnTo>
                    <a:pt x="4750" y="2059"/>
                  </a:lnTo>
                  <a:cubicBezTo>
                    <a:pt x="4774" y="2384"/>
                    <a:pt x="4275" y="2384"/>
                    <a:pt x="4299" y="2059"/>
                  </a:cubicBezTo>
                  <a:close/>
                  <a:moveTo>
                    <a:pt x="2035" y="705"/>
                  </a:moveTo>
                  <a:cubicBezTo>
                    <a:pt x="2058" y="420"/>
                    <a:pt x="2470" y="420"/>
                    <a:pt x="2494" y="705"/>
                  </a:cubicBezTo>
                  <a:lnTo>
                    <a:pt x="2494" y="2059"/>
                  </a:lnTo>
                  <a:cubicBezTo>
                    <a:pt x="2510" y="2384"/>
                    <a:pt x="2019" y="2384"/>
                    <a:pt x="2035" y="2059"/>
                  </a:cubicBezTo>
                  <a:close/>
                  <a:moveTo>
                    <a:pt x="451" y="2289"/>
                  </a:moveTo>
                  <a:cubicBezTo>
                    <a:pt x="451" y="1909"/>
                    <a:pt x="760" y="1608"/>
                    <a:pt x="1132" y="1608"/>
                  </a:cubicBezTo>
                  <a:lnTo>
                    <a:pt x="1583" y="1608"/>
                  </a:lnTo>
                  <a:lnTo>
                    <a:pt x="1583" y="2059"/>
                  </a:lnTo>
                  <a:cubicBezTo>
                    <a:pt x="1583" y="2431"/>
                    <a:pt x="1892" y="2740"/>
                    <a:pt x="2264" y="2740"/>
                  </a:cubicBezTo>
                  <a:cubicBezTo>
                    <a:pt x="2636" y="2740"/>
                    <a:pt x="2945" y="2431"/>
                    <a:pt x="2945" y="2059"/>
                  </a:cubicBezTo>
                  <a:lnTo>
                    <a:pt x="2945" y="1608"/>
                  </a:lnTo>
                  <a:lnTo>
                    <a:pt x="3848" y="1608"/>
                  </a:lnTo>
                  <a:lnTo>
                    <a:pt x="3848" y="2059"/>
                  </a:lnTo>
                  <a:cubicBezTo>
                    <a:pt x="3832" y="2447"/>
                    <a:pt x="4141" y="2764"/>
                    <a:pt x="4529" y="2764"/>
                  </a:cubicBezTo>
                  <a:cubicBezTo>
                    <a:pt x="4909" y="2764"/>
                    <a:pt x="5217" y="2447"/>
                    <a:pt x="5209" y="2059"/>
                  </a:cubicBezTo>
                  <a:lnTo>
                    <a:pt x="5209" y="1608"/>
                  </a:lnTo>
                  <a:lnTo>
                    <a:pt x="6112" y="1608"/>
                  </a:lnTo>
                  <a:lnTo>
                    <a:pt x="6112" y="2059"/>
                  </a:lnTo>
                  <a:cubicBezTo>
                    <a:pt x="6112" y="2431"/>
                    <a:pt x="6413" y="2740"/>
                    <a:pt x="6793" y="2740"/>
                  </a:cubicBezTo>
                  <a:cubicBezTo>
                    <a:pt x="7165" y="2740"/>
                    <a:pt x="7466" y="2431"/>
                    <a:pt x="7466" y="2059"/>
                  </a:cubicBezTo>
                  <a:lnTo>
                    <a:pt x="7466" y="1608"/>
                  </a:lnTo>
                  <a:lnTo>
                    <a:pt x="8376" y="1608"/>
                  </a:lnTo>
                  <a:lnTo>
                    <a:pt x="8376" y="2059"/>
                  </a:lnTo>
                  <a:cubicBezTo>
                    <a:pt x="8376" y="2431"/>
                    <a:pt x="8677" y="2740"/>
                    <a:pt x="9057" y="2740"/>
                  </a:cubicBezTo>
                  <a:cubicBezTo>
                    <a:pt x="9429" y="2740"/>
                    <a:pt x="9738" y="2431"/>
                    <a:pt x="9738" y="2059"/>
                  </a:cubicBezTo>
                  <a:lnTo>
                    <a:pt x="9738" y="1608"/>
                  </a:lnTo>
                  <a:lnTo>
                    <a:pt x="10640" y="1608"/>
                  </a:lnTo>
                  <a:lnTo>
                    <a:pt x="10640" y="2059"/>
                  </a:lnTo>
                  <a:cubicBezTo>
                    <a:pt x="10624" y="2447"/>
                    <a:pt x="10933" y="2764"/>
                    <a:pt x="11321" y="2764"/>
                  </a:cubicBezTo>
                  <a:cubicBezTo>
                    <a:pt x="11701" y="2764"/>
                    <a:pt x="12010" y="2447"/>
                    <a:pt x="11994" y="2059"/>
                  </a:cubicBezTo>
                  <a:lnTo>
                    <a:pt x="11994" y="1608"/>
                  </a:lnTo>
                  <a:lnTo>
                    <a:pt x="12453" y="1608"/>
                  </a:lnTo>
                  <a:cubicBezTo>
                    <a:pt x="12825" y="1608"/>
                    <a:pt x="13126" y="1909"/>
                    <a:pt x="13126" y="2289"/>
                  </a:cubicBezTo>
                  <a:lnTo>
                    <a:pt x="13126" y="3191"/>
                  </a:lnTo>
                  <a:lnTo>
                    <a:pt x="459" y="3191"/>
                  </a:lnTo>
                  <a:close/>
                  <a:moveTo>
                    <a:pt x="451" y="12470"/>
                  </a:moveTo>
                  <a:lnTo>
                    <a:pt x="451" y="3642"/>
                  </a:lnTo>
                  <a:lnTo>
                    <a:pt x="13126" y="3642"/>
                  </a:lnTo>
                  <a:lnTo>
                    <a:pt x="13126" y="11021"/>
                  </a:lnTo>
                  <a:lnTo>
                    <a:pt x="10997" y="13150"/>
                  </a:lnTo>
                  <a:lnTo>
                    <a:pt x="1132" y="13150"/>
                  </a:lnTo>
                  <a:cubicBezTo>
                    <a:pt x="760" y="13150"/>
                    <a:pt x="451" y="12842"/>
                    <a:pt x="451" y="12470"/>
                  </a:cubicBezTo>
                  <a:close/>
                  <a:moveTo>
                    <a:pt x="12445" y="13142"/>
                  </a:moveTo>
                  <a:lnTo>
                    <a:pt x="11638" y="13142"/>
                  </a:lnTo>
                  <a:lnTo>
                    <a:pt x="13126" y="11654"/>
                  </a:lnTo>
                  <a:lnTo>
                    <a:pt x="13126" y="12470"/>
                  </a:lnTo>
                  <a:cubicBezTo>
                    <a:pt x="13126" y="12842"/>
                    <a:pt x="12825" y="13142"/>
                    <a:pt x="12445" y="13142"/>
                  </a:cubicBezTo>
                  <a:close/>
                  <a:moveTo>
                    <a:pt x="12445" y="1314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32"/>
            <p:cNvSpPr/>
            <p:nvPr/>
          </p:nvSpPr>
          <p:spPr>
            <a:xfrm>
              <a:off x="2173033" y="2759528"/>
              <a:ext cx="225040" cy="244642"/>
            </a:xfrm>
            <a:custGeom>
              <a:rect b="b" l="l" r="r" t="t"/>
              <a:pathLst>
                <a:path extrusionOk="0" h="8599" w="7910">
                  <a:moveTo>
                    <a:pt x="7244" y="1"/>
                  </a:moveTo>
                  <a:lnTo>
                    <a:pt x="7015" y="1"/>
                  </a:lnTo>
                  <a:cubicBezTo>
                    <a:pt x="6730" y="9"/>
                    <a:pt x="6477" y="183"/>
                    <a:pt x="6382" y="460"/>
                  </a:cubicBezTo>
                  <a:lnTo>
                    <a:pt x="3167" y="460"/>
                  </a:lnTo>
                  <a:cubicBezTo>
                    <a:pt x="3191" y="135"/>
                    <a:pt x="2692" y="135"/>
                    <a:pt x="2716" y="460"/>
                  </a:cubicBezTo>
                  <a:lnTo>
                    <a:pt x="681" y="460"/>
                  </a:lnTo>
                  <a:cubicBezTo>
                    <a:pt x="301" y="460"/>
                    <a:pt x="1" y="761"/>
                    <a:pt x="1" y="1133"/>
                  </a:cubicBezTo>
                  <a:cubicBezTo>
                    <a:pt x="1" y="1513"/>
                    <a:pt x="301" y="1814"/>
                    <a:pt x="681" y="1814"/>
                  </a:cubicBezTo>
                  <a:lnTo>
                    <a:pt x="2716" y="1814"/>
                  </a:lnTo>
                  <a:lnTo>
                    <a:pt x="2716" y="2067"/>
                  </a:lnTo>
                  <a:cubicBezTo>
                    <a:pt x="2399" y="2130"/>
                    <a:pt x="2122" y="2328"/>
                    <a:pt x="1964" y="2605"/>
                  </a:cubicBezTo>
                  <a:cubicBezTo>
                    <a:pt x="1924" y="2676"/>
                    <a:pt x="1845" y="2724"/>
                    <a:pt x="1766" y="2716"/>
                  </a:cubicBezTo>
                  <a:lnTo>
                    <a:pt x="1125" y="2716"/>
                  </a:lnTo>
                  <a:cubicBezTo>
                    <a:pt x="753" y="2716"/>
                    <a:pt x="452" y="3025"/>
                    <a:pt x="452" y="3397"/>
                  </a:cubicBezTo>
                  <a:lnTo>
                    <a:pt x="452" y="7015"/>
                  </a:lnTo>
                  <a:cubicBezTo>
                    <a:pt x="452" y="7894"/>
                    <a:pt x="1156" y="8598"/>
                    <a:pt x="2035" y="8598"/>
                  </a:cubicBezTo>
                  <a:lnTo>
                    <a:pt x="3840" y="8598"/>
                  </a:lnTo>
                  <a:cubicBezTo>
                    <a:pt x="4719" y="8598"/>
                    <a:pt x="5424" y="7894"/>
                    <a:pt x="5424" y="7015"/>
                  </a:cubicBezTo>
                  <a:lnTo>
                    <a:pt x="5424" y="3397"/>
                  </a:lnTo>
                  <a:cubicBezTo>
                    <a:pt x="5424" y="3025"/>
                    <a:pt x="5123" y="2716"/>
                    <a:pt x="4751" y="2716"/>
                  </a:cubicBezTo>
                  <a:lnTo>
                    <a:pt x="4109" y="2716"/>
                  </a:lnTo>
                  <a:cubicBezTo>
                    <a:pt x="4030" y="2716"/>
                    <a:pt x="3951" y="2676"/>
                    <a:pt x="3911" y="2605"/>
                  </a:cubicBezTo>
                  <a:cubicBezTo>
                    <a:pt x="3753" y="2328"/>
                    <a:pt x="3476" y="2130"/>
                    <a:pt x="3159" y="2067"/>
                  </a:cubicBezTo>
                  <a:lnTo>
                    <a:pt x="3159" y="1814"/>
                  </a:lnTo>
                  <a:lnTo>
                    <a:pt x="6326" y="1814"/>
                  </a:lnTo>
                  <a:lnTo>
                    <a:pt x="6326" y="8147"/>
                  </a:lnTo>
                  <a:cubicBezTo>
                    <a:pt x="6326" y="8400"/>
                    <a:pt x="6524" y="8598"/>
                    <a:pt x="6777" y="8598"/>
                  </a:cubicBezTo>
                  <a:lnTo>
                    <a:pt x="7458" y="8598"/>
                  </a:lnTo>
                  <a:cubicBezTo>
                    <a:pt x="7704" y="8598"/>
                    <a:pt x="7909" y="8400"/>
                    <a:pt x="7909" y="8147"/>
                  </a:cubicBezTo>
                  <a:lnTo>
                    <a:pt x="7909" y="681"/>
                  </a:lnTo>
                  <a:cubicBezTo>
                    <a:pt x="7909" y="309"/>
                    <a:pt x="7609" y="1"/>
                    <a:pt x="7229" y="1"/>
                  </a:cubicBezTo>
                  <a:close/>
                  <a:moveTo>
                    <a:pt x="4980" y="6334"/>
                  </a:moveTo>
                  <a:lnTo>
                    <a:pt x="911" y="6334"/>
                  </a:lnTo>
                  <a:lnTo>
                    <a:pt x="911" y="4078"/>
                  </a:lnTo>
                  <a:lnTo>
                    <a:pt x="4980" y="4078"/>
                  </a:lnTo>
                  <a:close/>
                  <a:moveTo>
                    <a:pt x="3848" y="8147"/>
                  </a:moveTo>
                  <a:lnTo>
                    <a:pt x="2035" y="8147"/>
                  </a:lnTo>
                  <a:cubicBezTo>
                    <a:pt x="1418" y="8147"/>
                    <a:pt x="911" y="7640"/>
                    <a:pt x="911" y="7015"/>
                  </a:cubicBezTo>
                  <a:lnTo>
                    <a:pt x="911" y="6793"/>
                  </a:lnTo>
                  <a:lnTo>
                    <a:pt x="4980" y="6793"/>
                  </a:lnTo>
                  <a:lnTo>
                    <a:pt x="4980" y="7015"/>
                  </a:lnTo>
                  <a:cubicBezTo>
                    <a:pt x="4980" y="7640"/>
                    <a:pt x="4474" y="8147"/>
                    <a:pt x="3848" y="8147"/>
                  </a:cubicBezTo>
                  <a:close/>
                  <a:moveTo>
                    <a:pt x="3531" y="2835"/>
                  </a:moveTo>
                  <a:cubicBezTo>
                    <a:pt x="3658" y="3041"/>
                    <a:pt x="3880" y="3167"/>
                    <a:pt x="4117" y="3167"/>
                  </a:cubicBezTo>
                  <a:lnTo>
                    <a:pt x="4759" y="3167"/>
                  </a:lnTo>
                  <a:cubicBezTo>
                    <a:pt x="4877" y="3167"/>
                    <a:pt x="4980" y="3270"/>
                    <a:pt x="4980" y="3397"/>
                  </a:cubicBezTo>
                  <a:lnTo>
                    <a:pt x="4980" y="3619"/>
                  </a:lnTo>
                  <a:lnTo>
                    <a:pt x="911" y="3619"/>
                  </a:lnTo>
                  <a:lnTo>
                    <a:pt x="911" y="3397"/>
                  </a:lnTo>
                  <a:cubicBezTo>
                    <a:pt x="911" y="3270"/>
                    <a:pt x="1014" y="3167"/>
                    <a:pt x="1141" y="3167"/>
                  </a:cubicBezTo>
                  <a:lnTo>
                    <a:pt x="1774" y="3167"/>
                  </a:lnTo>
                  <a:cubicBezTo>
                    <a:pt x="2011" y="3167"/>
                    <a:pt x="2241" y="3041"/>
                    <a:pt x="2360" y="2835"/>
                  </a:cubicBezTo>
                  <a:cubicBezTo>
                    <a:pt x="2439" y="2692"/>
                    <a:pt x="2566" y="2589"/>
                    <a:pt x="2724" y="2534"/>
                  </a:cubicBezTo>
                  <a:lnTo>
                    <a:pt x="2724" y="2954"/>
                  </a:lnTo>
                  <a:cubicBezTo>
                    <a:pt x="2700" y="3270"/>
                    <a:pt x="3191" y="3270"/>
                    <a:pt x="3175" y="2954"/>
                  </a:cubicBezTo>
                  <a:lnTo>
                    <a:pt x="3175" y="2542"/>
                  </a:lnTo>
                  <a:cubicBezTo>
                    <a:pt x="3326" y="2597"/>
                    <a:pt x="3452" y="2700"/>
                    <a:pt x="3531" y="2843"/>
                  </a:cubicBezTo>
                  <a:close/>
                  <a:moveTo>
                    <a:pt x="681" y="1370"/>
                  </a:moveTo>
                  <a:cubicBezTo>
                    <a:pt x="555" y="1362"/>
                    <a:pt x="452" y="1267"/>
                    <a:pt x="452" y="1141"/>
                  </a:cubicBezTo>
                  <a:cubicBezTo>
                    <a:pt x="452" y="1077"/>
                    <a:pt x="476" y="1022"/>
                    <a:pt x="523" y="982"/>
                  </a:cubicBezTo>
                  <a:cubicBezTo>
                    <a:pt x="563" y="935"/>
                    <a:pt x="618" y="911"/>
                    <a:pt x="681" y="911"/>
                  </a:cubicBezTo>
                  <a:lnTo>
                    <a:pt x="2716" y="911"/>
                  </a:lnTo>
                  <a:lnTo>
                    <a:pt x="2716" y="1370"/>
                  </a:lnTo>
                  <a:close/>
                  <a:moveTo>
                    <a:pt x="3167" y="1370"/>
                  </a:moveTo>
                  <a:lnTo>
                    <a:pt x="3167" y="911"/>
                  </a:lnTo>
                  <a:lnTo>
                    <a:pt x="6334" y="911"/>
                  </a:lnTo>
                  <a:lnTo>
                    <a:pt x="6334" y="1370"/>
                  </a:lnTo>
                  <a:close/>
                  <a:moveTo>
                    <a:pt x="6785" y="8155"/>
                  </a:moveTo>
                  <a:lnTo>
                    <a:pt x="6785" y="681"/>
                  </a:lnTo>
                  <a:cubicBezTo>
                    <a:pt x="6785" y="555"/>
                    <a:pt x="6888" y="460"/>
                    <a:pt x="7015" y="460"/>
                  </a:cubicBezTo>
                  <a:lnTo>
                    <a:pt x="7244" y="460"/>
                  </a:lnTo>
                  <a:cubicBezTo>
                    <a:pt x="7371" y="452"/>
                    <a:pt x="7474" y="555"/>
                    <a:pt x="7474" y="681"/>
                  </a:cubicBezTo>
                  <a:lnTo>
                    <a:pt x="7474" y="8147"/>
                  </a:lnTo>
                  <a:close/>
                  <a:moveTo>
                    <a:pt x="6785" y="815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32"/>
            <p:cNvSpPr/>
            <p:nvPr/>
          </p:nvSpPr>
          <p:spPr>
            <a:xfrm>
              <a:off x="2209533" y="2888346"/>
              <a:ext cx="36501" cy="12888"/>
            </a:xfrm>
            <a:custGeom>
              <a:rect b="b" l="l" r="r" t="t"/>
              <a:pathLst>
                <a:path extrusionOk="0" h="453" w="1283">
                  <a:moveTo>
                    <a:pt x="301" y="452"/>
                  </a:moveTo>
                  <a:lnTo>
                    <a:pt x="982" y="452"/>
                  </a:lnTo>
                  <a:cubicBezTo>
                    <a:pt x="1283" y="452"/>
                    <a:pt x="1283" y="1"/>
                    <a:pt x="982" y="1"/>
                  </a:cubicBezTo>
                  <a:lnTo>
                    <a:pt x="301" y="1"/>
                  </a:lnTo>
                  <a:cubicBezTo>
                    <a:pt x="0" y="1"/>
                    <a:pt x="0" y="452"/>
                    <a:pt x="301" y="452"/>
                  </a:cubicBezTo>
                  <a:close/>
                  <a:moveTo>
                    <a:pt x="301" y="45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32"/>
            <p:cNvSpPr/>
            <p:nvPr/>
          </p:nvSpPr>
          <p:spPr>
            <a:xfrm>
              <a:off x="2208851" y="2913580"/>
              <a:ext cx="95734" cy="13997"/>
            </a:xfrm>
            <a:custGeom>
              <a:rect b="b" l="l" r="r" t="t"/>
              <a:pathLst>
                <a:path extrusionOk="0" h="492" w="3365">
                  <a:moveTo>
                    <a:pt x="325" y="468"/>
                  </a:moveTo>
                  <a:lnTo>
                    <a:pt x="3040" y="468"/>
                  </a:lnTo>
                  <a:cubicBezTo>
                    <a:pt x="3365" y="492"/>
                    <a:pt x="3365" y="1"/>
                    <a:pt x="3040" y="17"/>
                  </a:cubicBezTo>
                  <a:lnTo>
                    <a:pt x="325" y="17"/>
                  </a:lnTo>
                  <a:cubicBezTo>
                    <a:pt x="0" y="1"/>
                    <a:pt x="0" y="492"/>
                    <a:pt x="325" y="468"/>
                  </a:cubicBezTo>
                  <a:close/>
                  <a:moveTo>
                    <a:pt x="325" y="46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1" name="Google Shape;1481;p32"/>
          <p:cNvGrpSpPr/>
          <p:nvPr/>
        </p:nvGrpSpPr>
        <p:grpSpPr>
          <a:xfrm>
            <a:off x="2759311" y="1485660"/>
            <a:ext cx="397105" cy="275083"/>
            <a:chOff x="2759311" y="1485660"/>
            <a:chExt cx="397105" cy="275083"/>
          </a:xfrm>
        </p:grpSpPr>
        <p:sp>
          <p:nvSpPr>
            <p:cNvPr id="1482" name="Google Shape;1482;p32"/>
            <p:cNvSpPr/>
            <p:nvPr/>
          </p:nvSpPr>
          <p:spPr>
            <a:xfrm>
              <a:off x="2792397" y="1538120"/>
              <a:ext cx="69873" cy="60855"/>
            </a:xfrm>
            <a:custGeom>
              <a:rect b="b" l="l" r="r" t="t"/>
              <a:pathLst>
                <a:path extrusionOk="0" h="2139" w="2456">
                  <a:moveTo>
                    <a:pt x="2447" y="230"/>
                  </a:moveTo>
                  <a:cubicBezTo>
                    <a:pt x="2447" y="104"/>
                    <a:pt x="2344" y="1"/>
                    <a:pt x="2218" y="1"/>
                  </a:cubicBezTo>
                  <a:cubicBezTo>
                    <a:pt x="1853" y="1"/>
                    <a:pt x="603" y="127"/>
                    <a:pt x="25" y="1774"/>
                  </a:cubicBezTo>
                  <a:cubicBezTo>
                    <a:pt x="1" y="1853"/>
                    <a:pt x="17" y="1940"/>
                    <a:pt x="72" y="2004"/>
                  </a:cubicBezTo>
                  <a:cubicBezTo>
                    <a:pt x="183" y="2138"/>
                    <a:pt x="413" y="2099"/>
                    <a:pt x="468" y="1925"/>
                  </a:cubicBezTo>
                  <a:cubicBezTo>
                    <a:pt x="943" y="563"/>
                    <a:pt x="1933" y="460"/>
                    <a:pt x="2225" y="460"/>
                  </a:cubicBezTo>
                  <a:cubicBezTo>
                    <a:pt x="2352" y="460"/>
                    <a:pt x="2455" y="357"/>
                    <a:pt x="2455" y="230"/>
                  </a:cubicBezTo>
                  <a:close/>
                  <a:moveTo>
                    <a:pt x="2447"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32"/>
            <p:cNvSpPr/>
            <p:nvPr/>
          </p:nvSpPr>
          <p:spPr>
            <a:xfrm>
              <a:off x="2759311" y="1485660"/>
              <a:ext cx="397105" cy="275083"/>
            </a:xfrm>
            <a:custGeom>
              <a:rect b="b" l="l" r="r" t="t"/>
              <a:pathLst>
                <a:path extrusionOk="0" h="9669" w="13958">
                  <a:moveTo>
                    <a:pt x="3399" y="1384"/>
                  </a:moveTo>
                  <a:cubicBezTo>
                    <a:pt x="3426" y="1384"/>
                    <a:pt x="3444" y="1385"/>
                    <a:pt x="3452" y="1386"/>
                  </a:cubicBezTo>
                  <a:cubicBezTo>
                    <a:pt x="3457" y="1386"/>
                    <a:pt x="3463" y="1385"/>
                    <a:pt x="3468" y="1385"/>
                  </a:cubicBezTo>
                  <a:cubicBezTo>
                    <a:pt x="4015" y="1385"/>
                    <a:pt x="4482" y="1779"/>
                    <a:pt x="4584" y="2320"/>
                  </a:cubicBezTo>
                  <a:cubicBezTo>
                    <a:pt x="4687" y="2858"/>
                    <a:pt x="4386" y="3404"/>
                    <a:pt x="3871" y="3602"/>
                  </a:cubicBezTo>
                  <a:cubicBezTo>
                    <a:pt x="3713" y="3412"/>
                    <a:pt x="3499" y="3286"/>
                    <a:pt x="3262" y="3238"/>
                  </a:cubicBezTo>
                  <a:cubicBezTo>
                    <a:pt x="3245" y="3234"/>
                    <a:pt x="3228" y="3232"/>
                    <a:pt x="3212" y="3232"/>
                  </a:cubicBezTo>
                  <a:cubicBezTo>
                    <a:pt x="3060" y="3232"/>
                    <a:pt x="2943" y="3390"/>
                    <a:pt x="3001" y="3547"/>
                  </a:cubicBezTo>
                  <a:cubicBezTo>
                    <a:pt x="3032" y="3618"/>
                    <a:pt x="3096" y="3681"/>
                    <a:pt x="3183" y="3689"/>
                  </a:cubicBezTo>
                  <a:cubicBezTo>
                    <a:pt x="3539" y="3753"/>
                    <a:pt x="3911" y="4283"/>
                    <a:pt x="3911" y="5067"/>
                  </a:cubicBezTo>
                  <a:cubicBezTo>
                    <a:pt x="3911" y="5843"/>
                    <a:pt x="3539" y="6373"/>
                    <a:pt x="3183" y="6437"/>
                  </a:cubicBezTo>
                  <a:cubicBezTo>
                    <a:pt x="2906" y="6492"/>
                    <a:pt x="2945" y="6896"/>
                    <a:pt x="3222" y="6896"/>
                  </a:cubicBezTo>
                  <a:lnTo>
                    <a:pt x="3262" y="6896"/>
                  </a:lnTo>
                  <a:cubicBezTo>
                    <a:pt x="3499" y="6848"/>
                    <a:pt x="3721" y="6722"/>
                    <a:pt x="3879" y="6539"/>
                  </a:cubicBezTo>
                  <a:cubicBezTo>
                    <a:pt x="4315" y="6706"/>
                    <a:pt x="4600" y="7133"/>
                    <a:pt x="4600" y="7600"/>
                  </a:cubicBezTo>
                  <a:cubicBezTo>
                    <a:pt x="4600" y="8234"/>
                    <a:pt x="4077" y="8748"/>
                    <a:pt x="3444" y="8748"/>
                  </a:cubicBezTo>
                  <a:cubicBezTo>
                    <a:pt x="3439" y="8748"/>
                    <a:pt x="3429" y="8748"/>
                    <a:pt x="3415" y="8748"/>
                  </a:cubicBezTo>
                  <a:cubicBezTo>
                    <a:pt x="3103" y="8748"/>
                    <a:pt x="671" y="8669"/>
                    <a:pt x="459" y="5067"/>
                  </a:cubicBezTo>
                  <a:cubicBezTo>
                    <a:pt x="667" y="1548"/>
                    <a:pt x="3003" y="1384"/>
                    <a:pt x="3399" y="1384"/>
                  </a:cubicBezTo>
                  <a:close/>
                  <a:moveTo>
                    <a:pt x="6559" y="463"/>
                  </a:moveTo>
                  <a:cubicBezTo>
                    <a:pt x="6731" y="463"/>
                    <a:pt x="6904" y="578"/>
                    <a:pt x="6904" y="808"/>
                  </a:cubicBezTo>
                  <a:lnTo>
                    <a:pt x="6904" y="3452"/>
                  </a:lnTo>
                  <a:cubicBezTo>
                    <a:pt x="6904" y="4093"/>
                    <a:pt x="7418" y="4608"/>
                    <a:pt x="8051" y="4608"/>
                  </a:cubicBezTo>
                  <a:lnTo>
                    <a:pt x="8788" y="4608"/>
                  </a:lnTo>
                  <a:cubicBezTo>
                    <a:pt x="8756" y="4758"/>
                    <a:pt x="8740" y="4909"/>
                    <a:pt x="8748" y="5067"/>
                  </a:cubicBezTo>
                  <a:cubicBezTo>
                    <a:pt x="8748" y="5217"/>
                    <a:pt x="8756" y="5376"/>
                    <a:pt x="8788" y="5526"/>
                  </a:cubicBezTo>
                  <a:lnTo>
                    <a:pt x="8051" y="5526"/>
                  </a:lnTo>
                  <a:cubicBezTo>
                    <a:pt x="7418" y="5526"/>
                    <a:pt x="6904" y="6041"/>
                    <a:pt x="6904" y="6674"/>
                  </a:cubicBezTo>
                  <a:lnTo>
                    <a:pt x="6904" y="8637"/>
                  </a:lnTo>
                  <a:cubicBezTo>
                    <a:pt x="6904" y="8867"/>
                    <a:pt x="6731" y="8982"/>
                    <a:pt x="6559" y="8982"/>
                  </a:cubicBezTo>
                  <a:cubicBezTo>
                    <a:pt x="6387" y="8982"/>
                    <a:pt x="6215" y="8867"/>
                    <a:pt x="6215" y="8637"/>
                  </a:cubicBezTo>
                  <a:lnTo>
                    <a:pt x="6215" y="6674"/>
                  </a:lnTo>
                  <a:cubicBezTo>
                    <a:pt x="6207" y="6041"/>
                    <a:pt x="5692" y="5526"/>
                    <a:pt x="5059" y="5526"/>
                  </a:cubicBezTo>
                  <a:lnTo>
                    <a:pt x="4331" y="5526"/>
                  </a:lnTo>
                  <a:cubicBezTo>
                    <a:pt x="4354" y="5376"/>
                    <a:pt x="4370" y="5217"/>
                    <a:pt x="4370" y="5067"/>
                  </a:cubicBezTo>
                  <a:cubicBezTo>
                    <a:pt x="4370" y="4909"/>
                    <a:pt x="4354" y="4758"/>
                    <a:pt x="4331" y="4608"/>
                  </a:cubicBezTo>
                  <a:lnTo>
                    <a:pt x="5059" y="4608"/>
                  </a:lnTo>
                  <a:cubicBezTo>
                    <a:pt x="5692" y="4608"/>
                    <a:pt x="6207" y="4093"/>
                    <a:pt x="6215" y="3452"/>
                  </a:cubicBezTo>
                  <a:lnTo>
                    <a:pt x="6215" y="808"/>
                  </a:lnTo>
                  <a:cubicBezTo>
                    <a:pt x="6215" y="578"/>
                    <a:pt x="6387" y="463"/>
                    <a:pt x="6559" y="463"/>
                  </a:cubicBezTo>
                  <a:close/>
                  <a:moveTo>
                    <a:pt x="10014" y="918"/>
                  </a:moveTo>
                  <a:cubicBezTo>
                    <a:pt x="10157" y="918"/>
                    <a:pt x="10301" y="1004"/>
                    <a:pt x="10347" y="1180"/>
                  </a:cubicBezTo>
                  <a:cubicBezTo>
                    <a:pt x="10363" y="1259"/>
                    <a:pt x="10427" y="1314"/>
                    <a:pt x="10506" y="1338"/>
                  </a:cubicBezTo>
                  <a:cubicBezTo>
                    <a:pt x="10526" y="1344"/>
                    <a:pt x="10548" y="1347"/>
                    <a:pt x="10569" y="1347"/>
                  </a:cubicBezTo>
                  <a:cubicBezTo>
                    <a:pt x="10628" y="1347"/>
                    <a:pt x="10686" y="1324"/>
                    <a:pt x="10727" y="1283"/>
                  </a:cubicBezTo>
                  <a:cubicBezTo>
                    <a:pt x="10820" y="1193"/>
                    <a:pt x="10935" y="1152"/>
                    <a:pt x="11048" y="1152"/>
                  </a:cubicBezTo>
                  <a:cubicBezTo>
                    <a:pt x="11253" y="1152"/>
                    <a:pt x="11452" y="1288"/>
                    <a:pt x="11503" y="1512"/>
                  </a:cubicBezTo>
                  <a:cubicBezTo>
                    <a:pt x="11511" y="1584"/>
                    <a:pt x="11559" y="1647"/>
                    <a:pt x="11622" y="1679"/>
                  </a:cubicBezTo>
                  <a:cubicBezTo>
                    <a:pt x="11654" y="1694"/>
                    <a:pt x="11689" y="1702"/>
                    <a:pt x="11725" y="1702"/>
                  </a:cubicBezTo>
                  <a:cubicBezTo>
                    <a:pt x="11761" y="1702"/>
                    <a:pt x="11796" y="1694"/>
                    <a:pt x="11828" y="1679"/>
                  </a:cubicBezTo>
                  <a:cubicBezTo>
                    <a:pt x="11907" y="1631"/>
                    <a:pt x="11994" y="1615"/>
                    <a:pt x="12089" y="1607"/>
                  </a:cubicBezTo>
                  <a:cubicBezTo>
                    <a:pt x="12604" y="1615"/>
                    <a:pt x="12849" y="2241"/>
                    <a:pt x="12485" y="2597"/>
                  </a:cubicBezTo>
                  <a:cubicBezTo>
                    <a:pt x="12334" y="2747"/>
                    <a:pt x="12437" y="2993"/>
                    <a:pt x="12643" y="2993"/>
                  </a:cubicBezTo>
                  <a:lnTo>
                    <a:pt x="12667" y="2993"/>
                  </a:lnTo>
                  <a:cubicBezTo>
                    <a:pt x="13213" y="3016"/>
                    <a:pt x="13277" y="3808"/>
                    <a:pt x="12730" y="3911"/>
                  </a:cubicBezTo>
                  <a:cubicBezTo>
                    <a:pt x="12675" y="3927"/>
                    <a:pt x="12620" y="3959"/>
                    <a:pt x="12588" y="4014"/>
                  </a:cubicBezTo>
                  <a:cubicBezTo>
                    <a:pt x="12548" y="4069"/>
                    <a:pt x="12540" y="4133"/>
                    <a:pt x="12548" y="4196"/>
                  </a:cubicBezTo>
                  <a:cubicBezTo>
                    <a:pt x="12570" y="4312"/>
                    <a:pt x="12671" y="4388"/>
                    <a:pt x="12779" y="4388"/>
                  </a:cubicBezTo>
                  <a:cubicBezTo>
                    <a:pt x="12789" y="4388"/>
                    <a:pt x="12799" y="4387"/>
                    <a:pt x="12810" y="4386"/>
                  </a:cubicBezTo>
                  <a:cubicBezTo>
                    <a:pt x="12837" y="4381"/>
                    <a:pt x="12865" y="4379"/>
                    <a:pt x="12892" y="4379"/>
                  </a:cubicBezTo>
                  <a:cubicBezTo>
                    <a:pt x="13129" y="4379"/>
                    <a:pt x="13334" y="4556"/>
                    <a:pt x="13356" y="4798"/>
                  </a:cubicBezTo>
                  <a:cubicBezTo>
                    <a:pt x="13379" y="5063"/>
                    <a:pt x="13173" y="5297"/>
                    <a:pt x="12910" y="5297"/>
                  </a:cubicBezTo>
                  <a:cubicBezTo>
                    <a:pt x="12905" y="5297"/>
                    <a:pt x="12901" y="5297"/>
                    <a:pt x="12897" y="5297"/>
                  </a:cubicBezTo>
                  <a:lnTo>
                    <a:pt x="12857" y="5297"/>
                  </a:lnTo>
                  <a:cubicBezTo>
                    <a:pt x="12730" y="5304"/>
                    <a:pt x="12627" y="5399"/>
                    <a:pt x="12612" y="5534"/>
                  </a:cubicBezTo>
                  <a:cubicBezTo>
                    <a:pt x="12596" y="5645"/>
                    <a:pt x="12667" y="5748"/>
                    <a:pt x="12778" y="5779"/>
                  </a:cubicBezTo>
                  <a:cubicBezTo>
                    <a:pt x="13292" y="5922"/>
                    <a:pt x="13197" y="6674"/>
                    <a:pt x="12667" y="6682"/>
                  </a:cubicBezTo>
                  <a:lnTo>
                    <a:pt x="12643" y="6682"/>
                  </a:lnTo>
                  <a:cubicBezTo>
                    <a:pt x="12638" y="6681"/>
                    <a:pt x="12632" y="6681"/>
                    <a:pt x="12627" y="6681"/>
                  </a:cubicBezTo>
                  <a:cubicBezTo>
                    <a:pt x="12544" y="6681"/>
                    <a:pt x="12459" y="6735"/>
                    <a:pt x="12429" y="6824"/>
                  </a:cubicBezTo>
                  <a:cubicBezTo>
                    <a:pt x="12398" y="6912"/>
                    <a:pt x="12414" y="7007"/>
                    <a:pt x="12485" y="7078"/>
                  </a:cubicBezTo>
                  <a:cubicBezTo>
                    <a:pt x="12847" y="7448"/>
                    <a:pt x="12560" y="8053"/>
                    <a:pt x="12075" y="8053"/>
                  </a:cubicBezTo>
                  <a:cubicBezTo>
                    <a:pt x="12041" y="8053"/>
                    <a:pt x="12006" y="8050"/>
                    <a:pt x="11970" y="8044"/>
                  </a:cubicBezTo>
                  <a:cubicBezTo>
                    <a:pt x="11955" y="8041"/>
                    <a:pt x="11939" y="8039"/>
                    <a:pt x="11923" y="8039"/>
                  </a:cubicBezTo>
                  <a:cubicBezTo>
                    <a:pt x="11858" y="8039"/>
                    <a:pt x="11793" y="8066"/>
                    <a:pt x="11749" y="8123"/>
                  </a:cubicBezTo>
                  <a:cubicBezTo>
                    <a:pt x="11693" y="8186"/>
                    <a:pt x="11677" y="8273"/>
                    <a:pt x="11709" y="8352"/>
                  </a:cubicBezTo>
                  <a:cubicBezTo>
                    <a:pt x="11842" y="8687"/>
                    <a:pt x="11571" y="8979"/>
                    <a:pt x="11277" y="8979"/>
                  </a:cubicBezTo>
                  <a:cubicBezTo>
                    <a:pt x="11167" y="8979"/>
                    <a:pt x="11054" y="8938"/>
                    <a:pt x="10957" y="8843"/>
                  </a:cubicBezTo>
                  <a:cubicBezTo>
                    <a:pt x="10914" y="8800"/>
                    <a:pt x="10859" y="8780"/>
                    <a:pt x="10803" y="8780"/>
                  </a:cubicBezTo>
                  <a:cubicBezTo>
                    <a:pt x="10705" y="8780"/>
                    <a:pt x="10607" y="8843"/>
                    <a:pt x="10577" y="8954"/>
                  </a:cubicBezTo>
                  <a:cubicBezTo>
                    <a:pt x="10531" y="9123"/>
                    <a:pt x="10389" y="9207"/>
                    <a:pt x="10247" y="9207"/>
                  </a:cubicBezTo>
                  <a:cubicBezTo>
                    <a:pt x="10096" y="9207"/>
                    <a:pt x="9945" y="9113"/>
                    <a:pt x="9904" y="8930"/>
                  </a:cubicBezTo>
                  <a:cubicBezTo>
                    <a:pt x="9880" y="8819"/>
                    <a:pt x="9785" y="8748"/>
                    <a:pt x="9667" y="8748"/>
                  </a:cubicBezTo>
                  <a:cubicBezTo>
                    <a:pt x="9120" y="8748"/>
                    <a:pt x="8645" y="8360"/>
                    <a:pt x="8542" y="7814"/>
                  </a:cubicBezTo>
                  <a:cubicBezTo>
                    <a:pt x="8439" y="7276"/>
                    <a:pt x="8732" y="6737"/>
                    <a:pt x="9247" y="6532"/>
                  </a:cubicBezTo>
                  <a:cubicBezTo>
                    <a:pt x="9405" y="6722"/>
                    <a:pt x="9619" y="6848"/>
                    <a:pt x="9857" y="6888"/>
                  </a:cubicBezTo>
                  <a:cubicBezTo>
                    <a:pt x="9864" y="6892"/>
                    <a:pt x="9872" y="6894"/>
                    <a:pt x="9879" y="6894"/>
                  </a:cubicBezTo>
                  <a:cubicBezTo>
                    <a:pt x="9886" y="6894"/>
                    <a:pt x="9892" y="6892"/>
                    <a:pt x="9896" y="6888"/>
                  </a:cubicBezTo>
                  <a:cubicBezTo>
                    <a:pt x="10181" y="6888"/>
                    <a:pt x="10213" y="6484"/>
                    <a:pt x="9936" y="6437"/>
                  </a:cubicBezTo>
                  <a:cubicBezTo>
                    <a:pt x="9579" y="6373"/>
                    <a:pt x="9207" y="5843"/>
                    <a:pt x="9207" y="5059"/>
                  </a:cubicBezTo>
                  <a:cubicBezTo>
                    <a:pt x="9207" y="4283"/>
                    <a:pt x="9579" y="3753"/>
                    <a:pt x="9944" y="3689"/>
                  </a:cubicBezTo>
                  <a:cubicBezTo>
                    <a:pt x="10023" y="3674"/>
                    <a:pt x="10094" y="3618"/>
                    <a:pt x="10118" y="3539"/>
                  </a:cubicBezTo>
                  <a:cubicBezTo>
                    <a:pt x="10176" y="3386"/>
                    <a:pt x="10060" y="3226"/>
                    <a:pt x="9900" y="3226"/>
                  </a:cubicBezTo>
                  <a:cubicBezTo>
                    <a:pt x="9886" y="3226"/>
                    <a:pt x="9871" y="3228"/>
                    <a:pt x="9857" y="3230"/>
                  </a:cubicBezTo>
                  <a:cubicBezTo>
                    <a:pt x="9619" y="3286"/>
                    <a:pt x="9405" y="3412"/>
                    <a:pt x="9247" y="3594"/>
                  </a:cubicBezTo>
                  <a:cubicBezTo>
                    <a:pt x="8162" y="3175"/>
                    <a:pt x="8329" y="1584"/>
                    <a:pt x="9484" y="1394"/>
                  </a:cubicBezTo>
                  <a:cubicBezTo>
                    <a:pt x="9579" y="1378"/>
                    <a:pt x="9659" y="1306"/>
                    <a:pt x="9674" y="1204"/>
                  </a:cubicBezTo>
                  <a:cubicBezTo>
                    <a:pt x="9707" y="1016"/>
                    <a:pt x="9860" y="918"/>
                    <a:pt x="10014" y="918"/>
                  </a:cubicBezTo>
                  <a:close/>
                  <a:moveTo>
                    <a:pt x="6563" y="0"/>
                  </a:moveTo>
                  <a:cubicBezTo>
                    <a:pt x="6112" y="0"/>
                    <a:pt x="5756" y="364"/>
                    <a:pt x="5756" y="808"/>
                  </a:cubicBezTo>
                  <a:lnTo>
                    <a:pt x="5756" y="3452"/>
                  </a:lnTo>
                  <a:cubicBezTo>
                    <a:pt x="5756" y="3840"/>
                    <a:pt x="5447" y="4149"/>
                    <a:pt x="5059" y="4149"/>
                  </a:cubicBezTo>
                  <a:lnTo>
                    <a:pt x="4204" y="4149"/>
                  </a:lnTo>
                  <a:cubicBezTo>
                    <a:pt x="4180" y="4093"/>
                    <a:pt x="4156" y="4046"/>
                    <a:pt x="4133" y="3990"/>
                  </a:cubicBezTo>
                  <a:cubicBezTo>
                    <a:pt x="4814" y="3674"/>
                    <a:pt x="5186" y="2929"/>
                    <a:pt x="5027" y="2193"/>
                  </a:cubicBezTo>
                  <a:cubicBezTo>
                    <a:pt x="4861" y="1457"/>
                    <a:pt x="4212" y="926"/>
                    <a:pt x="3460" y="926"/>
                  </a:cubicBezTo>
                  <a:cubicBezTo>
                    <a:pt x="3458" y="926"/>
                    <a:pt x="3450" y="926"/>
                    <a:pt x="3436" y="926"/>
                  </a:cubicBezTo>
                  <a:cubicBezTo>
                    <a:pt x="3139" y="926"/>
                    <a:pt x="234" y="1020"/>
                    <a:pt x="0" y="5059"/>
                  </a:cubicBezTo>
                  <a:cubicBezTo>
                    <a:pt x="0" y="5067"/>
                    <a:pt x="0" y="5075"/>
                    <a:pt x="0" y="5083"/>
                  </a:cubicBezTo>
                  <a:cubicBezTo>
                    <a:pt x="230" y="9097"/>
                    <a:pt x="3103" y="9207"/>
                    <a:pt x="3420" y="9207"/>
                  </a:cubicBezTo>
                  <a:lnTo>
                    <a:pt x="3452" y="9207"/>
                  </a:lnTo>
                  <a:cubicBezTo>
                    <a:pt x="3457" y="9207"/>
                    <a:pt x="3463" y="9207"/>
                    <a:pt x="3469" y="9207"/>
                  </a:cubicBezTo>
                  <a:cubicBezTo>
                    <a:pt x="4222" y="9207"/>
                    <a:pt x="4870" y="8687"/>
                    <a:pt x="5035" y="7957"/>
                  </a:cubicBezTo>
                  <a:cubicBezTo>
                    <a:pt x="5194" y="7212"/>
                    <a:pt x="4821" y="6460"/>
                    <a:pt x="4133" y="6144"/>
                  </a:cubicBezTo>
                  <a:cubicBezTo>
                    <a:pt x="4164" y="6096"/>
                    <a:pt x="4188" y="6041"/>
                    <a:pt x="4204" y="5985"/>
                  </a:cubicBezTo>
                  <a:lnTo>
                    <a:pt x="5059" y="5985"/>
                  </a:lnTo>
                  <a:cubicBezTo>
                    <a:pt x="5447" y="5985"/>
                    <a:pt x="5756" y="6294"/>
                    <a:pt x="5756" y="6682"/>
                  </a:cubicBezTo>
                  <a:lnTo>
                    <a:pt x="5756" y="8637"/>
                  </a:lnTo>
                  <a:cubicBezTo>
                    <a:pt x="5756" y="9081"/>
                    <a:pt x="6112" y="9445"/>
                    <a:pt x="6563" y="9445"/>
                  </a:cubicBezTo>
                  <a:cubicBezTo>
                    <a:pt x="7006" y="9445"/>
                    <a:pt x="7363" y="9081"/>
                    <a:pt x="7363" y="8637"/>
                  </a:cubicBezTo>
                  <a:lnTo>
                    <a:pt x="7363" y="6674"/>
                  </a:lnTo>
                  <a:cubicBezTo>
                    <a:pt x="7363" y="6294"/>
                    <a:pt x="7671" y="5985"/>
                    <a:pt x="8059" y="5985"/>
                  </a:cubicBezTo>
                  <a:lnTo>
                    <a:pt x="8914" y="5985"/>
                  </a:lnTo>
                  <a:cubicBezTo>
                    <a:pt x="8938" y="6041"/>
                    <a:pt x="8954" y="6088"/>
                    <a:pt x="8986" y="6144"/>
                  </a:cubicBezTo>
                  <a:cubicBezTo>
                    <a:pt x="7505" y="6840"/>
                    <a:pt x="7885" y="9041"/>
                    <a:pt x="9516" y="9199"/>
                  </a:cubicBezTo>
                  <a:cubicBezTo>
                    <a:pt x="9657" y="9507"/>
                    <a:pt x="9951" y="9668"/>
                    <a:pt x="10247" y="9668"/>
                  </a:cubicBezTo>
                  <a:cubicBezTo>
                    <a:pt x="10485" y="9668"/>
                    <a:pt x="10724" y="9565"/>
                    <a:pt x="10886" y="9350"/>
                  </a:cubicBezTo>
                  <a:cubicBezTo>
                    <a:pt x="11004" y="9405"/>
                    <a:pt x="11139" y="9437"/>
                    <a:pt x="11282" y="9437"/>
                  </a:cubicBezTo>
                  <a:cubicBezTo>
                    <a:pt x="11788" y="9437"/>
                    <a:pt x="12200" y="9025"/>
                    <a:pt x="12200" y="8519"/>
                  </a:cubicBezTo>
                  <a:lnTo>
                    <a:pt x="12200" y="8511"/>
                  </a:lnTo>
                  <a:cubicBezTo>
                    <a:pt x="12897" y="8432"/>
                    <a:pt x="13316" y="7695"/>
                    <a:pt x="13031" y="7054"/>
                  </a:cubicBezTo>
                  <a:cubicBezTo>
                    <a:pt x="13593" y="6809"/>
                    <a:pt x="13752" y="6088"/>
                    <a:pt x="13356" y="5629"/>
                  </a:cubicBezTo>
                  <a:cubicBezTo>
                    <a:pt x="13957" y="5273"/>
                    <a:pt x="13957" y="4402"/>
                    <a:pt x="13356" y="4046"/>
                  </a:cubicBezTo>
                  <a:lnTo>
                    <a:pt x="13364" y="4046"/>
                  </a:lnTo>
                  <a:cubicBezTo>
                    <a:pt x="13760" y="3579"/>
                    <a:pt x="13585" y="2858"/>
                    <a:pt x="13023" y="2613"/>
                  </a:cubicBezTo>
                  <a:cubicBezTo>
                    <a:pt x="13332" y="1932"/>
                    <a:pt x="12833" y="1156"/>
                    <a:pt x="12081" y="1156"/>
                  </a:cubicBezTo>
                  <a:cubicBezTo>
                    <a:pt x="12002" y="1156"/>
                    <a:pt x="11931" y="1164"/>
                    <a:pt x="11859" y="1180"/>
                  </a:cubicBezTo>
                  <a:cubicBezTo>
                    <a:pt x="11693" y="879"/>
                    <a:pt x="11384" y="697"/>
                    <a:pt x="11044" y="697"/>
                  </a:cubicBezTo>
                  <a:cubicBezTo>
                    <a:pt x="10909" y="697"/>
                    <a:pt x="10775" y="721"/>
                    <a:pt x="10648" y="784"/>
                  </a:cubicBezTo>
                  <a:cubicBezTo>
                    <a:pt x="10485" y="570"/>
                    <a:pt x="10249" y="468"/>
                    <a:pt x="10014" y="468"/>
                  </a:cubicBezTo>
                  <a:cubicBezTo>
                    <a:pt x="9703" y="468"/>
                    <a:pt x="9394" y="648"/>
                    <a:pt x="9263" y="982"/>
                  </a:cubicBezTo>
                  <a:cubicBezTo>
                    <a:pt x="7806" y="1354"/>
                    <a:pt x="7616" y="3357"/>
                    <a:pt x="8986" y="3998"/>
                  </a:cubicBezTo>
                  <a:cubicBezTo>
                    <a:pt x="8962" y="4046"/>
                    <a:pt x="8938" y="4093"/>
                    <a:pt x="8914" y="4149"/>
                  </a:cubicBezTo>
                  <a:lnTo>
                    <a:pt x="8059" y="4149"/>
                  </a:lnTo>
                  <a:cubicBezTo>
                    <a:pt x="7679" y="4149"/>
                    <a:pt x="7363" y="3840"/>
                    <a:pt x="7363" y="3452"/>
                  </a:cubicBezTo>
                  <a:lnTo>
                    <a:pt x="7363" y="808"/>
                  </a:lnTo>
                  <a:cubicBezTo>
                    <a:pt x="7363" y="364"/>
                    <a:pt x="7006" y="0"/>
                    <a:pt x="65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32"/>
            <p:cNvSpPr/>
            <p:nvPr/>
          </p:nvSpPr>
          <p:spPr>
            <a:xfrm>
              <a:off x="3034071" y="1524834"/>
              <a:ext cx="46203" cy="46203"/>
            </a:xfrm>
            <a:custGeom>
              <a:rect b="b" l="l" r="r" t="t"/>
              <a:pathLst>
                <a:path extrusionOk="0" h="1624" w="1624">
                  <a:moveTo>
                    <a:pt x="1624" y="927"/>
                  </a:moveTo>
                  <a:cubicBezTo>
                    <a:pt x="1624" y="309"/>
                    <a:pt x="871" y="1"/>
                    <a:pt x="436" y="436"/>
                  </a:cubicBezTo>
                  <a:cubicBezTo>
                    <a:pt x="1" y="872"/>
                    <a:pt x="309" y="1624"/>
                    <a:pt x="927" y="1624"/>
                  </a:cubicBezTo>
                  <a:cubicBezTo>
                    <a:pt x="1307" y="1624"/>
                    <a:pt x="1624" y="1307"/>
                    <a:pt x="1624" y="927"/>
                  </a:cubicBezTo>
                  <a:close/>
                  <a:moveTo>
                    <a:pt x="697" y="927"/>
                  </a:moveTo>
                  <a:cubicBezTo>
                    <a:pt x="697" y="721"/>
                    <a:pt x="951" y="618"/>
                    <a:pt x="1093" y="761"/>
                  </a:cubicBezTo>
                  <a:cubicBezTo>
                    <a:pt x="1236" y="911"/>
                    <a:pt x="1133" y="1157"/>
                    <a:pt x="927" y="1157"/>
                  </a:cubicBezTo>
                  <a:cubicBezTo>
                    <a:pt x="800" y="1157"/>
                    <a:pt x="697" y="1054"/>
                    <a:pt x="697" y="927"/>
                  </a:cubicBezTo>
                  <a:close/>
                  <a:moveTo>
                    <a:pt x="697" y="92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32"/>
            <p:cNvSpPr/>
            <p:nvPr/>
          </p:nvSpPr>
          <p:spPr>
            <a:xfrm>
              <a:off x="3066731" y="1577323"/>
              <a:ext cx="46203" cy="46203"/>
            </a:xfrm>
            <a:custGeom>
              <a:rect b="b" l="l" r="r" t="t"/>
              <a:pathLst>
                <a:path extrusionOk="0" h="1624" w="1624">
                  <a:moveTo>
                    <a:pt x="927" y="0"/>
                  </a:moveTo>
                  <a:cubicBezTo>
                    <a:pt x="309" y="0"/>
                    <a:pt x="1" y="752"/>
                    <a:pt x="444" y="1188"/>
                  </a:cubicBezTo>
                  <a:cubicBezTo>
                    <a:pt x="879" y="1623"/>
                    <a:pt x="1623" y="1314"/>
                    <a:pt x="1623" y="697"/>
                  </a:cubicBezTo>
                  <a:cubicBezTo>
                    <a:pt x="1623" y="317"/>
                    <a:pt x="1315" y="0"/>
                    <a:pt x="927" y="0"/>
                  </a:cubicBezTo>
                  <a:close/>
                  <a:moveTo>
                    <a:pt x="927" y="927"/>
                  </a:moveTo>
                  <a:cubicBezTo>
                    <a:pt x="721" y="927"/>
                    <a:pt x="618" y="673"/>
                    <a:pt x="768" y="531"/>
                  </a:cubicBezTo>
                  <a:cubicBezTo>
                    <a:pt x="911" y="388"/>
                    <a:pt x="1164" y="491"/>
                    <a:pt x="1164" y="689"/>
                  </a:cubicBezTo>
                  <a:cubicBezTo>
                    <a:pt x="1164" y="824"/>
                    <a:pt x="1053" y="927"/>
                    <a:pt x="927" y="927"/>
                  </a:cubicBezTo>
                  <a:close/>
                  <a:moveTo>
                    <a:pt x="927" y="92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32"/>
            <p:cNvSpPr/>
            <p:nvPr/>
          </p:nvSpPr>
          <p:spPr>
            <a:xfrm>
              <a:off x="3034071" y="1609983"/>
              <a:ext cx="46203" cy="46203"/>
            </a:xfrm>
            <a:custGeom>
              <a:rect b="b" l="l" r="r" t="t"/>
              <a:pathLst>
                <a:path extrusionOk="0" h="1624" w="1624">
                  <a:moveTo>
                    <a:pt x="1624" y="927"/>
                  </a:moveTo>
                  <a:cubicBezTo>
                    <a:pt x="1624" y="309"/>
                    <a:pt x="871" y="0"/>
                    <a:pt x="436" y="436"/>
                  </a:cubicBezTo>
                  <a:cubicBezTo>
                    <a:pt x="1" y="871"/>
                    <a:pt x="309" y="1623"/>
                    <a:pt x="927" y="1623"/>
                  </a:cubicBezTo>
                  <a:cubicBezTo>
                    <a:pt x="1307" y="1623"/>
                    <a:pt x="1624" y="1307"/>
                    <a:pt x="1624" y="927"/>
                  </a:cubicBezTo>
                  <a:close/>
                  <a:moveTo>
                    <a:pt x="927" y="1156"/>
                  </a:moveTo>
                  <a:cubicBezTo>
                    <a:pt x="721" y="1156"/>
                    <a:pt x="618" y="911"/>
                    <a:pt x="761" y="760"/>
                  </a:cubicBezTo>
                  <a:cubicBezTo>
                    <a:pt x="911" y="618"/>
                    <a:pt x="1156" y="721"/>
                    <a:pt x="1156" y="927"/>
                  </a:cubicBezTo>
                  <a:cubicBezTo>
                    <a:pt x="1156" y="1053"/>
                    <a:pt x="1054" y="1156"/>
                    <a:pt x="927" y="1156"/>
                  </a:cubicBezTo>
                  <a:close/>
                  <a:moveTo>
                    <a:pt x="927" y="115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32"/>
            <p:cNvSpPr/>
            <p:nvPr/>
          </p:nvSpPr>
          <p:spPr>
            <a:xfrm>
              <a:off x="3091054" y="1636327"/>
              <a:ext cx="15335" cy="15335"/>
            </a:xfrm>
            <a:custGeom>
              <a:rect b="b" l="l" r="r" t="t"/>
              <a:pathLst>
                <a:path extrusionOk="0" h="539" w="539">
                  <a:moveTo>
                    <a:pt x="539" y="230"/>
                  </a:moveTo>
                  <a:cubicBezTo>
                    <a:pt x="539" y="436"/>
                    <a:pt x="286" y="539"/>
                    <a:pt x="143" y="396"/>
                  </a:cubicBezTo>
                  <a:cubicBezTo>
                    <a:pt x="1" y="246"/>
                    <a:pt x="103" y="1"/>
                    <a:pt x="301" y="1"/>
                  </a:cubicBezTo>
                  <a:cubicBezTo>
                    <a:pt x="436" y="1"/>
                    <a:pt x="539" y="103"/>
                    <a:pt x="539" y="230"/>
                  </a:cubicBezTo>
                  <a:close/>
                  <a:moveTo>
                    <a:pt x="539"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32"/>
            <p:cNvSpPr/>
            <p:nvPr/>
          </p:nvSpPr>
          <p:spPr>
            <a:xfrm>
              <a:off x="3071225" y="1662443"/>
              <a:ext cx="15363" cy="15363"/>
            </a:xfrm>
            <a:custGeom>
              <a:rect b="b" l="l" r="r" t="t"/>
              <a:pathLst>
                <a:path extrusionOk="0" h="540" w="540">
                  <a:moveTo>
                    <a:pt x="539" y="230"/>
                  </a:moveTo>
                  <a:cubicBezTo>
                    <a:pt x="539" y="436"/>
                    <a:pt x="294" y="539"/>
                    <a:pt x="151" y="397"/>
                  </a:cubicBezTo>
                  <a:cubicBezTo>
                    <a:pt x="1" y="254"/>
                    <a:pt x="104" y="1"/>
                    <a:pt x="310" y="1"/>
                  </a:cubicBezTo>
                  <a:cubicBezTo>
                    <a:pt x="436" y="1"/>
                    <a:pt x="539" y="104"/>
                    <a:pt x="539" y="230"/>
                  </a:cubicBezTo>
                  <a:close/>
                  <a:moveTo>
                    <a:pt x="539"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32"/>
            <p:cNvSpPr/>
            <p:nvPr/>
          </p:nvSpPr>
          <p:spPr>
            <a:xfrm>
              <a:off x="3045109" y="1596925"/>
              <a:ext cx="15335" cy="15562"/>
            </a:xfrm>
            <a:custGeom>
              <a:rect b="b" l="l" r="r" t="t"/>
              <a:pathLst>
                <a:path extrusionOk="0" h="547" w="539">
                  <a:moveTo>
                    <a:pt x="539" y="238"/>
                  </a:moveTo>
                  <a:cubicBezTo>
                    <a:pt x="539" y="443"/>
                    <a:pt x="293" y="546"/>
                    <a:pt x="143" y="396"/>
                  </a:cubicBezTo>
                  <a:cubicBezTo>
                    <a:pt x="1" y="253"/>
                    <a:pt x="103" y="8"/>
                    <a:pt x="309" y="8"/>
                  </a:cubicBezTo>
                  <a:cubicBezTo>
                    <a:pt x="436" y="0"/>
                    <a:pt x="539" y="111"/>
                    <a:pt x="539" y="238"/>
                  </a:cubicBezTo>
                  <a:close/>
                  <a:moveTo>
                    <a:pt x="539"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32"/>
            <p:cNvSpPr/>
            <p:nvPr/>
          </p:nvSpPr>
          <p:spPr>
            <a:xfrm>
              <a:off x="3012450" y="1551178"/>
              <a:ext cx="15335" cy="15363"/>
            </a:xfrm>
            <a:custGeom>
              <a:rect b="b" l="l" r="r" t="t"/>
              <a:pathLst>
                <a:path extrusionOk="0" h="540" w="539">
                  <a:moveTo>
                    <a:pt x="539" y="231"/>
                  </a:moveTo>
                  <a:cubicBezTo>
                    <a:pt x="539" y="436"/>
                    <a:pt x="286" y="539"/>
                    <a:pt x="143" y="397"/>
                  </a:cubicBezTo>
                  <a:cubicBezTo>
                    <a:pt x="1" y="254"/>
                    <a:pt x="104" y="1"/>
                    <a:pt x="309" y="1"/>
                  </a:cubicBezTo>
                  <a:cubicBezTo>
                    <a:pt x="436" y="1"/>
                    <a:pt x="539" y="104"/>
                    <a:pt x="539" y="231"/>
                  </a:cubicBezTo>
                  <a:close/>
                  <a:moveTo>
                    <a:pt x="539" y="23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1" name="Google Shape;1491;p32"/>
          <p:cNvGrpSpPr/>
          <p:nvPr/>
        </p:nvGrpSpPr>
        <p:grpSpPr>
          <a:xfrm>
            <a:off x="3372358" y="2633868"/>
            <a:ext cx="416480" cy="372979"/>
            <a:chOff x="3372358" y="2633868"/>
            <a:chExt cx="416480" cy="372979"/>
          </a:xfrm>
        </p:grpSpPr>
        <p:sp>
          <p:nvSpPr>
            <p:cNvPr id="1492" name="Google Shape;1492;p32"/>
            <p:cNvSpPr/>
            <p:nvPr/>
          </p:nvSpPr>
          <p:spPr>
            <a:xfrm>
              <a:off x="3372358" y="2633868"/>
              <a:ext cx="416480" cy="372979"/>
            </a:xfrm>
            <a:custGeom>
              <a:rect b="b" l="l" r="r" t="t"/>
              <a:pathLst>
                <a:path extrusionOk="0" h="13110" w="14639">
                  <a:moveTo>
                    <a:pt x="5614" y="4861"/>
                  </a:moveTo>
                  <a:cubicBezTo>
                    <a:pt x="6556" y="4861"/>
                    <a:pt x="7316" y="5510"/>
                    <a:pt x="7316" y="6318"/>
                  </a:cubicBezTo>
                  <a:cubicBezTo>
                    <a:pt x="7316" y="7117"/>
                    <a:pt x="6556" y="7774"/>
                    <a:pt x="5614" y="7774"/>
                  </a:cubicBezTo>
                  <a:cubicBezTo>
                    <a:pt x="4680" y="7774"/>
                    <a:pt x="3920" y="7117"/>
                    <a:pt x="3920" y="6318"/>
                  </a:cubicBezTo>
                  <a:cubicBezTo>
                    <a:pt x="3920" y="5510"/>
                    <a:pt x="4680" y="4861"/>
                    <a:pt x="5614" y="4861"/>
                  </a:cubicBezTo>
                  <a:close/>
                  <a:moveTo>
                    <a:pt x="13032" y="483"/>
                  </a:moveTo>
                  <a:cubicBezTo>
                    <a:pt x="13190" y="483"/>
                    <a:pt x="13348" y="562"/>
                    <a:pt x="13436" y="705"/>
                  </a:cubicBezTo>
                  <a:cubicBezTo>
                    <a:pt x="13626" y="1045"/>
                    <a:pt x="13776" y="1417"/>
                    <a:pt x="13863" y="1805"/>
                  </a:cubicBezTo>
                  <a:cubicBezTo>
                    <a:pt x="13990" y="2304"/>
                    <a:pt x="14077" y="2818"/>
                    <a:pt x="14108" y="3341"/>
                  </a:cubicBezTo>
                  <a:cubicBezTo>
                    <a:pt x="14156" y="3919"/>
                    <a:pt x="14148" y="4497"/>
                    <a:pt x="14093" y="5075"/>
                  </a:cubicBezTo>
                  <a:lnTo>
                    <a:pt x="14093" y="5083"/>
                  </a:lnTo>
                  <a:cubicBezTo>
                    <a:pt x="14037" y="5661"/>
                    <a:pt x="13918" y="6238"/>
                    <a:pt x="13744" y="6793"/>
                  </a:cubicBezTo>
                  <a:cubicBezTo>
                    <a:pt x="13578" y="7315"/>
                    <a:pt x="13325" y="7806"/>
                    <a:pt x="13000" y="8257"/>
                  </a:cubicBezTo>
                  <a:cubicBezTo>
                    <a:pt x="12691" y="8677"/>
                    <a:pt x="12288" y="9025"/>
                    <a:pt x="11821" y="9271"/>
                  </a:cubicBezTo>
                  <a:cubicBezTo>
                    <a:pt x="11290" y="9532"/>
                    <a:pt x="10712" y="9666"/>
                    <a:pt x="10118" y="9666"/>
                  </a:cubicBezTo>
                  <a:cubicBezTo>
                    <a:pt x="9533" y="9666"/>
                    <a:pt x="8955" y="9587"/>
                    <a:pt x="8400" y="9429"/>
                  </a:cubicBezTo>
                  <a:cubicBezTo>
                    <a:pt x="8464" y="9389"/>
                    <a:pt x="8535" y="9334"/>
                    <a:pt x="8590" y="9271"/>
                  </a:cubicBezTo>
                  <a:cubicBezTo>
                    <a:pt x="8836" y="9017"/>
                    <a:pt x="9184" y="8416"/>
                    <a:pt x="8757" y="7204"/>
                  </a:cubicBezTo>
                  <a:cubicBezTo>
                    <a:pt x="8440" y="6294"/>
                    <a:pt x="8765" y="5977"/>
                    <a:pt x="9216" y="5534"/>
                  </a:cubicBezTo>
                  <a:cubicBezTo>
                    <a:pt x="9628" y="5138"/>
                    <a:pt x="10134" y="4639"/>
                    <a:pt x="9984" y="3610"/>
                  </a:cubicBezTo>
                  <a:cubicBezTo>
                    <a:pt x="9873" y="2850"/>
                    <a:pt x="10000" y="2280"/>
                    <a:pt x="10324" y="2082"/>
                  </a:cubicBezTo>
                  <a:cubicBezTo>
                    <a:pt x="10420" y="2039"/>
                    <a:pt x="10521" y="2017"/>
                    <a:pt x="10621" y="2017"/>
                  </a:cubicBezTo>
                  <a:cubicBezTo>
                    <a:pt x="10794" y="2017"/>
                    <a:pt x="10965" y="2081"/>
                    <a:pt x="11100" y="2201"/>
                  </a:cubicBezTo>
                  <a:cubicBezTo>
                    <a:pt x="11583" y="2557"/>
                    <a:pt x="12026" y="3452"/>
                    <a:pt x="11694" y="4798"/>
                  </a:cubicBezTo>
                  <a:cubicBezTo>
                    <a:pt x="11330" y="6262"/>
                    <a:pt x="10878" y="6991"/>
                    <a:pt x="10221" y="7173"/>
                  </a:cubicBezTo>
                  <a:cubicBezTo>
                    <a:pt x="9540" y="7363"/>
                    <a:pt x="9279" y="7893"/>
                    <a:pt x="9366" y="8313"/>
                  </a:cubicBezTo>
                  <a:cubicBezTo>
                    <a:pt x="9442" y="8687"/>
                    <a:pt x="9785" y="9006"/>
                    <a:pt x="10405" y="9006"/>
                  </a:cubicBezTo>
                  <a:cubicBezTo>
                    <a:pt x="10494" y="9006"/>
                    <a:pt x="10588" y="8999"/>
                    <a:pt x="10688" y="8986"/>
                  </a:cubicBezTo>
                  <a:cubicBezTo>
                    <a:pt x="12858" y="8677"/>
                    <a:pt x="13942" y="6064"/>
                    <a:pt x="13443" y="2335"/>
                  </a:cubicBezTo>
                  <a:cubicBezTo>
                    <a:pt x="13418" y="2200"/>
                    <a:pt x="13313" y="2136"/>
                    <a:pt x="13206" y="2136"/>
                  </a:cubicBezTo>
                  <a:cubicBezTo>
                    <a:pt x="13077" y="2136"/>
                    <a:pt x="12948" y="2230"/>
                    <a:pt x="12961" y="2399"/>
                  </a:cubicBezTo>
                  <a:cubicBezTo>
                    <a:pt x="13420" y="5843"/>
                    <a:pt x="12501" y="8233"/>
                    <a:pt x="10617" y="8503"/>
                  </a:cubicBezTo>
                  <a:cubicBezTo>
                    <a:pt x="10542" y="8514"/>
                    <a:pt x="10469" y="8520"/>
                    <a:pt x="10402" y="8520"/>
                  </a:cubicBezTo>
                  <a:cubicBezTo>
                    <a:pt x="10095" y="8520"/>
                    <a:pt x="9880" y="8406"/>
                    <a:pt x="9841" y="8218"/>
                  </a:cubicBezTo>
                  <a:cubicBezTo>
                    <a:pt x="9802" y="8020"/>
                    <a:pt x="9960" y="7751"/>
                    <a:pt x="10356" y="7640"/>
                  </a:cubicBezTo>
                  <a:cubicBezTo>
                    <a:pt x="11195" y="7410"/>
                    <a:pt x="11757" y="6571"/>
                    <a:pt x="12161" y="4916"/>
                  </a:cubicBezTo>
                  <a:cubicBezTo>
                    <a:pt x="12549" y="3341"/>
                    <a:pt x="11987" y="2256"/>
                    <a:pt x="11385" y="1813"/>
                  </a:cubicBezTo>
                  <a:cubicBezTo>
                    <a:pt x="11168" y="1624"/>
                    <a:pt x="10895" y="1529"/>
                    <a:pt x="10620" y="1529"/>
                  </a:cubicBezTo>
                  <a:cubicBezTo>
                    <a:pt x="10432" y="1529"/>
                    <a:pt x="10244" y="1573"/>
                    <a:pt x="10071" y="1663"/>
                  </a:cubicBezTo>
                  <a:cubicBezTo>
                    <a:pt x="9778" y="1845"/>
                    <a:pt x="9303" y="2343"/>
                    <a:pt x="9501" y="3681"/>
                  </a:cubicBezTo>
                  <a:cubicBezTo>
                    <a:pt x="9612" y="4465"/>
                    <a:pt x="9271" y="4798"/>
                    <a:pt x="8875" y="5186"/>
                  </a:cubicBezTo>
                  <a:cubicBezTo>
                    <a:pt x="8408" y="5645"/>
                    <a:pt x="7878" y="6159"/>
                    <a:pt x="8298" y="7363"/>
                  </a:cubicBezTo>
                  <a:cubicBezTo>
                    <a:pt x="8543" y="8067"/>
                    <a:pt x="8519" y="8637"/>
                    <a:pt x="8234" y="8930"/>
                  </a:cubicBezTo>
                  <a:cubicBezTo>
                    <a:pt x="8086" y="9073"/>
                    <a:pt x="7891" y="9148"/>
                    <a:pt x="7690" y="9148"/>
                  </a:cubicBezTo>
                  <a:cubicBezTo>
                    <a:pt x="7603" y="9148"/>
                    <a:pt x="7513" y="9133"/>
                    <a:pt x="7427" y="9104"/>
                  </a:cubicBezTo>
                  <a:cubicBezTo>
                    <a:pt x="7308" y="9057"/>
                    <a:pt x="7197" y="9009"/>
                    <a:pt x="7086" y="8946"/>
                  </a:cubicBezTo>
                  <a:cubicBezTo>
                    <a:pt x="6888" y="8819"/>
                    <a:pt x="6675" y="8740"/>
                    <a:pt x="6445" y="8693"/>
                  </a:cubicBezTo>
                  <a:cubicBezTo>
                    <a:pt x="6404" y="8684"/>
                    <a:pt x="6363" y="8681"/>
                    <a:pt x="6323" y="8681"/>
                  </a:cubicBezTo>
                  <a:cubicBezTo>
                    <a:pt x="6050" y="8681"/>
                    <a:pt x="5799" y="8860"/>
                    <a:pt x="5717" y="9136"/>
                  </a:cubicBezTo>
                  <a:cubicBezTo>
                    <a:pt x="5622" y="9461"/>
                    <a:pt x="5851" y="9746"/>
                    <a:pt x="5930" y="9928"/>
                  </a:cubicBezTo>
                  <a:cubicBezTo>
                    <a:pt x="6136" y="10403"/>
                    <a:pt x="6223" y="10909"/>
                    <a:pt x="6200" y="11424"/>
                  </a:cubicBezTo>
                  <a:cubicBezTo>
                    <a:pt x="6215" y="11804"/>
                    <a:pt x="6065" y="12168"/>
                    <a:pt x="5788" y="12414"/>
                  </a:cubicBezTo>
                  <a:cubicBezTo>
                    <a:pt x="5586" y="12557"/>
                    <a:pt x="5352" y="12629"/>
                    <a:pt x="5109" y="12629"/>
                  </a:cubicBezTo>
                  <a:cubicBezTo>
                    <a:pt x="5085" y="12629"/>
                    <a:pt x="5060" y="12629"/>
                    <a:pt x="5036" y="12627"/>
                  </a:cubicBezTo>
                  <a:cubicBezTo>
                    <a:pt x="5009" y="12629"/>
                    <a:pt x="4982" y="12629"/>
                    <a:pt x="4956" y="12629"/>
                  </a:cubicBezTo>
                  <a:cubicBezTo>
                    <a:pt x="4540" y="12629"/>
                    <a:pt x="4139" y="12457"/>
                    <a:pt x="3856" y="12144"/>
                  </a:cubicBezTo>
                  <a:cubicBezTo>
                    <a:pt x="3619" y="11820"/>
                    <a:pt x="3532" y="11408"/>
                    <a:pt x="3611" y="11020"/>
                  </a:cubicBezTo>
                  <a:cubicBezTo>
                    <a:pt x="3658" y="10838"/>
                    <a:pt x="3722" y="10672"/>
                    <a:pt x="3809" y="10514"/>
                  </a:cubicBezTo>
                  <a:cubicBezTo>
                    <a:pt x="3848" y="10426"/>
                    <a:pt x="3896" y="10347"/>
                    <a:pt x="3927" y="10268"/>
                  </a:cubicBezTo>
                  <a:cubicBezTo>
                    <a:pt x="4094" y="9888"/>
                    <a:pt x="4197" y="9104"/>
                    <a:pt x="3888" y="8629"/>
                  </a:cubicBezTo>
                  <a:cubicBezTo>
                    <a:pt x="3741" y="8398"/>
                    <a:pt x="3482" y="8257"/>
                    <a:pt x="3213" y="8257"/>
                  </a:cubicBezTo>
                  <a:cubicBezTo>
                    <a:pt x="3206" y="8257"/>
                    <a:pt x="3198" y="8257"/>
                    <a:pt x="3191" y="8257"/>
                  </a:cubicBezTo>
                  <a:cubicBezTo>
                    <a:pt x="2882" y="8273"/>
                    <a:pt x="2613" y="8463"/>
                    <a:pt x="2494" y="8756"/>
                  </a:cubicBezTo>
                  <a:cubicBezTo>
                    <a:pt x="2384" y="9001"/>
                    <a:pt x="2304" y="9263"/>
                    <a:pt x="2265" y="9532"/>
                  </a:cubicBezTo>
                  <a:cubicBezTo>
                    <a:pt x="2202" y="9785"/>
                    <a:pt x="2202" y="10039"/>
                    <a:pt x="2273" y="10292"/>
                  </a:cubicBezTo>
                  <a:cubicBezTo>
                    <a:pt x="2368" y="10537"/>
                    <a:pt x="2447" y="10442"/>
                    <a:pt x="2312" y="10830"/>
                  </a:cubicBezTo>
                  <a:cubicBezTo>
                    <a:pt x="2273" y="10957"/>
                    <a:pt x="2217" y="11084"/>
                    <a:pt x="2154" y="11226"/>
                  </a:cubicBezTo>
                  <a:lnTo>
                    <a:pt x="2138" y="11274"/>
                  </a:lnTo>
                  <a:cubicBezTo>
                    <a:pt x="2059" y="11448"/>
                    <a:pt x="1972" y="11622"/>
                    <a:pt x="1869" y="11780"/>
                  </a:cubicBezTo>
                  <a:cubicBezTo>
                    <a:pt x="1837" y="11820"/>
                    <a:pt x="1814" y="11859"/>
                    <a:pt x="1774" y="11891"/>
                  </a:cubicBezTo>
                  <a:cubicBezTo>
                    <a:pt x="1734" y="11867"/>
                    <a:pt x="1687" y="11851"/>
                    <a:pt x="1639" y="11836"/>
                  </a:cubicBezTo>
                  <a:cubicBezTo>
                    <a:pt x="1592" y="9168"/>
                    <a:pt x="2225" y="7426"/>
                    <a:pt x="3492" y="6777"/>
                  </a:cubicBezTo>
                  <a:cubicBezTo>
                    <a:pt x="3698" y="7442"/>
                    <a:pt x="4220" y="7956"/>
                    <a:pt x="4885" y="8146"/>
                  </a:cubicBezTo>
                  <a:lnTo>
                    <a:pt x="4885" y="8503"/>
                  </a:lnTo>
                  <a:cubicBezTo>
                    <a:pt x="4873" y="8677"/>
                    <a:pt x="5000" y="8764"/>
                    <a:pt x="5128" y="8764"/>
                  </a:cubicBezTo>
                  <a:cubicBezTo>
                    <a:pt x="5255" y="8764"/>
                    <a:pt x="5384" y="8677"/>
                    <a:pt x="5376" y="8503"/>
                  </a:cubicBezTo>
                  <a:lnTo>
                    <a:pt x="5376" y="8249"/>
                  </a:lnTo>
                  <a:cubicBezTo>
                    <a:pt x="5455" y="8257"/>
                    <a:pt x="5535" y="8257"/>
                    <a:pt x="5614" y="8257"/>
                  </a:cubicBezTo>
                  <a:cubicBezTo>
                    <a:pt x="5626" y="8257"/>
                    <a:pt x="5639" y="8258"/>
                    <a:pt x="5651" y="8258"/>
                  </a:cubicBezTo>
                  <a:cubicBezTo>
                    <a:pt x="6136" y="8258"/>
                    <a:pt x="6598" y="8107"/>
                    <a:pt x="6991" y="7822"/>
                  </a:cubicBezTo>
                  <a:lnTo>
                    <a:pt x="7411" y="8138"/>
                  </a:lnTo>
                  <a:cubicBezTo>
                    <a:pt x="7461" y="8177"/>
                    <a:pt x="7513" y="8193"/>
                    <a:pt x="7562" y="8193"/>
                  </a:cubicBezTo>
                  <a:cubicBezTo>
                    <a:pt x="7765" y="8193"/>
                    <a:pt x="7916" y="7910"/>
                    <a:pt x="7712" y="7751"/>
                  </a:cubicBezTo>
                  <a:lnTo>
                    <a:pt x="7363" y="7489"/>
                  </a:lnTo>
                  <a:cubicBezTo>
                    <a:pt x="7949" y="6824"/>
                    <a:pt x="7957" y="5827"/>
                    <a:pt x="7371" y="5154"/>
                  </a:cubicBezTo>
                  <a:lnTo>
                    <a:pt x="7894" y="4623"/>
                  </a:lnTo>
                  <a:lnTo>
                    <a:pt x="8282" y="4623"/>
                  </a:lnTo>
                  <a:cubicBezTo>
                    <a:pt x="8606" y="4623"/>
                    <a:pt x="8606" y="4140"/>
                    <a:pt x="8282" y="4140"/>
                  </a:cubicBezTo>
                  <a:lnTo>
                    <a:pt x="8036" y="4140"/>
                  </a:lnTo>
                  <a:lnTo>
                    <a:pt x="8036" y="3895"/>
                  </a:lnTo>
                  <a:cubicBezTo>
                    <a:pt x="8028" y="3745"/>
                    <a:pt x="7912" y="3669"/>
                    <a:pt x="7795" y="3669"/>
                  </a:cubicBezTo>
                  <a:cubicBezTo>
                    <a:pt x="7678" y="3669"/>
                    <a:pt x="7561" y="3745"/>
                    <a:pt x="7553" y="3895"/>
                  </a:cubicBezTo>
                  <a:lnTo>
                    <a:pt x="7553" y="4283"/>
                  </a:lnTo>
                  <a:lnTo>
                    <a:pt x="7015" y="4821"/>
                  </a:lnTo>
                  <a:cubicBezTo>
                    <a:pt x="6675" y="4576"/>
                    <a:pt x="6279" y="4426"/>
                    <a:pt x="5859" y="4386"/>
                  </a:cubicBezTo>
                  <a:lnTo>
                    <a:pt x="5859" y="3990"/>
                  </a:lnTo>
                  <a:lnTo>
                    <a:pt x="6279" y="3578"/>
                  </a:lnTo>
                  <a:cubicBezTo>
                    <a:pt x="6455" y="3403"/>
                    <a:pt x="6291" y="3162"/>
                    <a:pt x="6102" y="3162"/>
                  </a:cubicBezTo>
                  <a:cubicBezTo>
                    <a:pt x="6044" y="3162"/>
                    <a:pt x="5984" y="3184"/>
                    <a:pt x="5930" y="3238"/>
                  </a:cubicBezTo>
                  <a:lnTo>
                    <a:pt x="5614" y="3547"/>
                  </a:lnTo>
                  <a:lnTo>
                    <a:pt x="5305" y="3238"/>
                  </a:lnTo>
                  <a:cubicBezTo>
                    <a:pt x="5251" y="3184"/>
                    <a:pt x="5191" y="3162"/>
                    <a:pt x="5134" y="3162"/>
                  </a:cubicBezTo>
                  <a:cubicBezTo>
                    <a:pt x="4947" y="3162"/>
                    <a:pt x="4787" y="3403"/>
                    <a:pt x="4957" y="3578"/>
                  </a:cubicBezTo>
                  <a:lnTo>
                    <a:pt x="5376" y="3990"/>
                  </a:lnTo>
                  <a:lnTo>
                    <a:pt x="5376" y="4386"/>
                  </a:lnTo>
                  <a:cubicBezTo>
                    <a:pt x="4949" y="4426"/>
                    <a:pt x="4537" y="4584"/>
                    <a:pt x="4189" y="4853"/>
                  </a:cubicBezTo>
                  <a:lnTo>
                    <a:pt x="3627" y="4426"/>
                  </a:lnTo>
                  <a:cubicBezTo>
                    <a:pt x="3576" y="4387"/>
                    <a:pt x="3524" y="4371"/>
                    <a:pt x="3476" y="4371"/>
                  </a:cubicBezTo>
                  <a:cubicBezTo>
                    <a:pt x="3275" y="4371"/>
                    <a:pt x="3129" y="4654"/>
                    <a:pt x="3334" y="4813"/>
                  </a:cubicBezTo>
                  <a:lnTo>
                    <a:pt x="3840" y="5193"/>
                  </a:lnTo>
                  <a:cubicBezTo>
                    <a:pt x="3595" y="5494"/>
                    <a:pt x="3452" y="5866"/>
                    <a:pt x="3437" y="6262"/>
                  </a:cubicBezTo>
                  <a:cubicBezTo>
                    <a:pt x="2312" y="6761"/>
                    <a:pt x="1077" y="8146"/>
                    <a:pt x="1157" y="11867"/>
                  </a:cubicBezTo>
                  <a:cubicBezTo>
                    <a:pt x="1149" y="11867"/>
                    <a:pt x="1141" y="11867"/>
                    <a:pt x="1125" y="11875"/>
                  </a:cubicBezTo>
                  <a:cubicBezTo>
                    <a:pt x="1030" y="11796"/>
                    <a:pt x="951" y="11693"/>
                    <a:pt x="895" y="11582"/>
                  </a:cubicBezTo>
                  <a:cubicBezTo>
                    <a:pt x="800" y="11424"/>
                    <a:pt x="721" y="11258"/>
                    <a:pt x="658" y="11091"/>
                  </a:cubicBezTo>
                  <a:cubicBezTo>
                    <a:pt x="602" y="10965"/>
                    <a:pt x="563" y="10838"/>
                    <a:pt x="531" y="10704"/>
                  </a:cubicBezTo>
                  <a:cubicBezTo>
                    <a:pt x="484" y="10419"/>
                    <a:pt x="618" y="10403"/>
                    <a:pt x="721" y="10189"/>
                  </a:cubicBezTo>
                  <a:cubicBezTo>
                    <a:pt x="800" y="9991"/>
                    <a:pt x="832" y="9785"/>
                    <a:pt x="808" y="9571"/>
                  </a:cubicBezTo>
                  <a:cubicBezTo>
                    <a:pt x="800" y="9112"/>
                    <a:pt x="872" y="8653"/>
                    <a:pt x="1006" y="8218"/>
                  </a:cubicBezTo>
                  <a:cubicBezTo>
                    <a:pt x="1267" y="7363"/>
                    <a:pt x="1750" y="6587"/>
                    <a:pt x="2407" y="5985"/>
                  </a:cubicBezTo>
                  <a:cubicBezTo>
                    <a:pt x="2479" y="5898"/>
                    <a:pt x="2479" y="5771"/>
                    <a:pt x="2415" y="5684"/>
                  </a:cubicBezTo>
                  <a:cubicBezTo>
                    <a:pt x="1426" y="4307"/>
                    <a:pt x="1220" y="2676"/>
                    <a:pt x="1790" y="823"/>
                  </a:cubicBezTo>
                  <a:cubicBezTo>
                    <a:pt x="1853" y="618"/>
                    <a:pt x="2043" y="483"/>
                    <a:pt x="2257" y="483"/>
                  </a:cubicBezTo>
                  <a:close/>
                  <a:moveTo>
                    <a:pt x="2257" y="0"/>
                  </a:moveTo>
                  <a:cubicBezTo>
                    <a:pt x="1829" y="0"/>
                    <a:pt x="1449" y="277"/>
                    <a:pt x="1323" y="681"/>
                  </a:cubicBezTo>
                  <a:cubicBezTo>
                    <a:pt x="729" y="2605"/>
                    <a:pt x="927" y="4331"/>
                    <a:pt x="1901" y="5795"/>
                  </a:cubicBezTo>
                  <a:cubicBezTo>
                    <a:pt x="1267" y="6428"/>
                    <a:pt x="800" y="7212"/>
                    <a:pt x="531" y="8067"/>
                  </a:cubicBezTo>
                  <a:cubicBezTo>
                    <a:pt x="381" y="8558"/>
                    <a:pt x="309" y="9065"/>
                    <a:pt x="317" y="9579"/>
                  </a:cubicBezTo>
                  <a:cubicBezTo>
                    <a:pt x="333" y="9714"/>
                    <a:pt x="317" y="9849"/>
                    <a:pt x="278" y="9975"/>
                  </a:cubicBezTo>
                  <a:cubicBezTo>
                    <a:pt x="80" y="10197"/>
                    <a:pt x="1" y="10490"/>
                    <a:pt x="48" y="10767"/>
                  </a:cubicBezTo>
                  <a:cubicBezTo>
                    <a:pt x="80" y="10941"/>
                    <a:pt x="127" y="11099"/>
                    <a:pt x="199" y="11258"/>
                  </a:cubicBezTo>
                  <a:cubicBezTo>
                    <a:pt x="278" y="11456"/>
                    <a:pt x="365" y="11646"/>
                    <a:pt x="476" y="11820"/>
                  </a:cubicBezTo>
                  <a:cubicBezTo>
                    <a:pt x="690" y="12182"/>
                    <a:pt x="908" y="12362"/>
                    <a:pt x="1124" y="12362"/>
                  </a:cubicBezTo>
                  <a:cubicBezTo>
                    <a:pt x="1196" y="12362"/>
                    <a:pt x="1268" y="12342"/>
                    <a:pt x="1339" y="12303"/>
                  </a:cubicBezTo>
                  <a:cubicBezTo>
                    <a:pt x="1370" y="12289"/>
                    <a:pt x="1401" y="12283"/>
                    <a:pt x="1432" y="12283"/>
                  </a:cubicBezTo>
                  <a:cubicBezTo>
                    <a:pt x="1471" y="12283"/>
                    <a:pt x="1509" y="12293"/>
                    <a:pt x="1544" y="12311"/>
                  </a:cubicBezTo>
                  <a:cubicBezTo>
                    <a:pt x="1614" y="12361"/>
                    <a:pt x="1694" y="12387"/>
                    <a:pt x="1780" y="12387"/>
                  </a:cubicBezTo>
                  <a:cubicBezTo>
                    <a:pt x="1801" y="12387"/>
                    <a:pt x="1823" y="12385"/>
                    <a:pt x="1845" y="12382"/>
                  </a:cubicBezTo>
                  <a:cubicBezTo>
                    <a:pt x="2019" y="12334"/>
                    <a:pt x="2178" y="12208"/>
                    <a:pt x="2265" y="12049"/>
                  </a:cubicBezTo>
                  <a:cubicBezTo>
                    <a:pt x="2392" y="11859"/>
                    <a:pt x="2494" y="11661"/>
                    <a:pt x="2582" y="11456"/>
                  </a:cubicBezTo>
                  <a:lnTo>
                    <a:pt x="2597" y="11408"/>
                  </a:lnTo>
                  <a:cubicBezTo>
                    <a:pt x="2661" y="11266"/>
                    <a:pt x="2724" y="11131"/>
                    <a:pt x="2779" y="10965"/>
                  </a:cubicBezTo>
                  <a:cubicBezTo>
                    <a:pt x="2977" y="10403"/>
                    <a:pt x="2803" y="10308"/>
                    <a:pt x="2732" y="10110"/>
                  </a:cubicBezTo>
                  <a:cubicBezTo>
                    <a:pt x="2692" y="9951"/>
                    <a:pt x="2700" y="9777"/>
                    <a:pt x="2748" y="9619"/>
                  </a:cubicBezTo>
                  <a:cubicBezTo>
                    <a:pt x="2772" y="9389"/>
                    <a:pt x="2835" y="9176"/>
                    <a:pt x="2930" y="8962"/>
                  </a:cubicBezTo>
                  <a:cubicBezTo>
                    <a:pt x="2977" y="8859"/>
                    <a:pt x="3072" y="8732"/>
                    <a:pt x="3191" y="8732"/>
                  </a:cubicBezTo>
                  <a:cubicBezTo>
                    <a:pt x="3198" y="8732"/>
                    <a:pt x="3205" y="8732"/>
                    <a:pt x="3211" y="8732"/>
                  </a:cubicBezTo>
                  <a:cubicBezTo>
                    <a:pt x="3322" y="8732"/>
                    <a:pt x="3424" y="8793"/>
                    <a:pt x="3484" y="8891"/>
                  </a:cubicBezTo>
                  <a:cubicBezTo>
                    <a:pt x="3674" y="9176"/>
                    <a:pt x="3611" y="9777"/>
                    <a:pt x="3484" y="10062"/>
                  </a:cubicBezTo>
                  <a:cubicBezTo>
                    <a:pt x="3452" y="10141"/>
                    <a:pt x="3413" y="10213"/>
                    <a:pt x="3373" y="10292"/>
                  </a:cubicBezTo>
                  <a:cubicBezTo>
                    <a:pt x="3262" y="10490"/>
                    <a:pt x="3183" y="10696"/>
                    <a:pt x="3136" y="10917"/>
                  </a:cubicBezTo>
                  <a:cubicBezTo>
                    <a:pt x="2864" y="12050"/>
                    <a:pt x="3730" y="13110"/>
                    <a:pt x="4868" y="13110"/>
                  </a:cubicBezTo>
                  <a:cubicBezTo>
                    <a:pt x="4923" y="13110"/>
                    <a:pt x="4979" y="13107"/>
                    <a:pt x="5036" y="13102"/>
                  </a:cubicBezTo>
                  <a:cubicBezTo>
                    <a:pt x="5069" y="13104"/>
                    <a:pt x="5102" y="13105"/>
                    <a:pt x="5135" y="13105"/>
                  </a:cubicBezTo>
                  <a:cubicBezTo>
                    <a:pt x="5473" y="13105"/>
                    <a:pt x="5807" y="12996"/>
                    <a:pt x="6081" y="12794"/>
                  </a:cubicBezTo>
                  <a:cubicBezTo>
                    <a:pt x="6477" y="12461"/>
                    <a:pt x="6698" y="11962"/>
                    <a:pt x="6682" y="11440"/>
                  </a:cubicBezTo>
                  <a:cubicBezTo>
                    <a:pt x="6714" y="10854"/>
                    <a:pt x="6603" y="10268"/>
                    <a:pt x="6374" y="9730"/>
                  </a:cubicBezTo>
                  <a:cubicBezTo>
                    <a:pt x="6302" y="9564"/>
                    <a:pt x="6152" y="9358"/>
                    <a:pt x="6184" y="9255"/>
                  </a:cubicBezTo>
                  <a:cubicBezTo>
                    <a:pt x="6203" y="9184"/>
                    <a:pt x="6275" y="9165"/>
                    <a:pt x="6331" y="9165"/>
                  </a:cubicBezTo>
                  <a:cubicBezTo>
                    <a:pt x="6344" y="9165"/>
                    <a:pt x="6356" y="9166"/>
                    <a:pt x="6366" y="9168"/>
                  </a:cubicBezTo>
                  <a:cubicBezTo>
                    <a:pt x="6540" y="9207"/>
                    <a:pt x="6706" y="9271"/>
                    <a:pt x="6857" y="9366"/>
                  </a:cubicBezTo>
                  <a:cubicBezTo>
                    <a:pt x="7252" y="9564"/>
                    <a:pt x="7672" y="9722"/>
                    <a:pt x="8100" y="9849"/>
                  </a:cubicBezTo>
                  <a:cubicBezTo>
                    <a:pt x="8733" y="10039"/>
                    <a:pt x="9389" y="10142"/>
                    <a:pt x="10045" y="10142"/>
                  </a:cubicBezTo>
                  <a:cubicBezTo>
                    <a:pt x="10070" y="10142"/>
                    <a:pt x="10094" y="10142"/>
                    <a:pt x="10118" y="10141"/>
                  </a:cubicBezTo>
                  <a:cubicBezTo>
                    <a:pt x="10134" y="10142"/>
                    <a:pt x="10150" y="10142"/>
                    <a:pt x="10166" y="10142"/>
                  </a:cubicBezTo>
                  <a:cubicBezTo>
                    <a:pt x="10815" y="10142"/>
                    <a:pt x="11455" y="9984"/>
                    <a:pt x="12042" y="9690"/>
                  </a:cubicBezTo>
                  <a:cubicBezTo>
                    <a:pt x="12573" y="9413"/>
                    <a:pt x="13032" y="9017"/>
                    <a:pt x="13388" y="8534"/>
                  </a:cubicBezTo>
                  <a:cubicBezTo>
                    <a:pt x="13744" y="8051"/>
                    <a:pt x="14013" y="7513"/>
                    <a:pt x="14196" y="6935"/>
                  </a:cubicBezTo>
                  <a:cubicBezTo>
                    <a:pt x="14386" y="6349"/>
                    <a:pt x="14512" y="5740"/>
                    <a:pt x="14568" y="5122"/>
                  </a:cubicBezTo>
                  <a:cubicBezTo>
                    <a:pt x="14631" y="4521"/>
                    <a:pt x="14639" y="3911"/>
                    <a:pt x="14591" y="3301"/>
                  </a:cubicBezTo>
                  <a:cubicBezTo>
                    <a:pt x="14552" y="2755"/>
                    <a:pt x="14465" y="2209"/>
                    <a:pt x="14322" y="1678"/>
                  </a:cubicBezTo>
                  <a:lnTo>
                    <a:pt x="14322" y="1678"/>
                  </a:lnTo>
                  <a:lnTo>
                    <a:pt x="14330" y="1686"/>
                  </a:lnTo>
                  <a:cubicBezTo>
                    <a:pt x="14227" y="1251"/>
                    <a:pt x="14069" y="839"/>
                    <a:pt x="13847" y="451"/>
                  </a:cubicBezTo>
                  <a:cubicBezTo>
                    <a:pt x="13673" y="174"/>
                    <a:pt x="13364" y="0"/>
                    <a:pt x="130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32"/>
            <p:cNvSpPr/>
            <p:nvPr/>
          </p:nvSpPr>
          <p:spPr>
            <a:xfrm>
              <a:off x="3486780" y="2941518"/>
              <a:ext cx="37639" cy="38550"/>
            </a:xfrm>
            <a:custGeom>
              <a:rect b="b" l="l" r="r" t="t"/>
              <a:pathLst>
                <a:path extrusionOk="0" h="1355" w="1323">
                  <a:moveTo>
                    <a:pt x="1014" y="840"/>
                  </a:moveTo>
                  <a:cubicBezTo>
                    <a:pt x="879" y="863"/>
                    <a:pt x="737" y="824"/>
                    <a:pt x="634" y="745"/>
                  </a:cubicBezTo>
                  <a:cubicBezTo>
                    <a:pt x="547" y="650"/>
                    <a:pt x="515" y="515"/>
                    <a:pt x="547" y="388"/>
                  </a:cubicBezTo>
                  <a:cubicBezTo>
                    <a:pt x="586" y="87"/>
                    <a:pt x="143" y="0"/>
                    <a:pt x="72" y="301"/>
                  </a:cubicBezTo>
                  <a:cubicBezTo>
                    <a:pt x="0" y="578"/>
                    <a:pt x="88" y="879"/>
                    <a:pt x="285" y="1093"/>
                  </a:cubicBezTo>
                  <a:cubicBezTo>
                    <a:pt x="483" y="1267"/>
                    <a:pt x="753" y="1354"/>
                    <a:pt x="1014" y="1330"/>
                  </a:cubicBezTo>
                  <a:cubicBezTo>
                    <a:pt x="1323" y="1307"/>
                    <a:pt x="1323" y="863"/>
                    <a:pt x="1014" y="840"/>
                  </a:cubicBezTo>
                  <a:close/>
                  <a:moveTo>
                    <a:pt x="1014" y="84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32"/>
            <p:cNvSpPr/>
            <p:nvPr/>
          </p:nvSpPr>
          <p:spPr>
            <a:xfrm>
              <a:off x="3550506" y="2799613"/>
              <a:ext cx="16245" cy="16245"/>
            </a:xfrm>
            <a:custGeom>
              <a:rect b="b" l="l" r="r" t="t"/>
              <a:pathLst>
                <a:path extrusionOk="0" h="571" w="571">
                  <a:moveTo>
                    <a:pt x="571" y="246"/>
                  </a:moveTo>
                  <a:cubicBezTo>
                    <a:pt x="571" y="460"/>
                    <a:pt x="310" y="571"/>
                    <a:pt x="151" y="420"/>
                  </a:cubicBezTo>
                  <a:cubicBezTo>
                    <a:pt x="1" y="262"/>
                    <a:pt x="112" y="1"/>
                    <a:pt x="325" y="1"/>
                  </a:cubicBezTo>
                  <a:cubicBezTo>
                    <a:pt x="460" y="1"/>
                    <a:pt x="571" y="112"/>
                    <a:pt x="571" y="246"/>
                  </a:cubicBezTo>
                  <a:close/>
                  <a:moveTo>
                    <a:pt x="571"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32"/>
            <p:cNvSpPr/>
            <p:nvPr/>
          </p:nvSpPr>
          <p:spPr>
            <a:xfrm>
              <a:off x="3543536" y="2827323"/>
              <a:ext cx="16245" cy="16245"/>
            </a:xfrm>
            <a:custGeom>
              <a:rect b="b" l="l" r="r" t="t"/>
              <a:pathLst>
                <a:path extrusionOk="0" h="571" w="571">
                  <a:moveTo>
                    <a:pt x="570" y="246"/>
                  </a:moveTo>
                  <a:cubicBezTo>
                    <a:pt x="570" y="460"/>
                    <a:pt x="309" y="571"/>
                    <a:pt x="159" y="420"/>
                  </a:cubicBezTo>
                  <a:cubicBezTo>
                    <a:pt x="0" y="262"/>
                    <a:pt x="111" y="1"/>
                    <a:pt x="325" y="1"/>
                  </a:cubicBezTo>
                  <a:cubicBezTo>
                    <a:pt x="460" y="1"/>
                    <a:pt x="570" y="111"/>
                    <a:pt x="570" y="246"/>
                  </a:cubicBezTo>
                  <a:close/>
                  <a:moveTo>
                    <a:pt x="570"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32"/>
            <p:cNvSpPr/>
            <p:nvPr/>
          </p:nvSpPr>
          <p:spPr>
            <a:xfrm>
              <a:off x="3497591" y="2792814"/>
              <a:ext cx="48450" cy="41509"/>
            </a:xfrm>
            <a:custGeom>
              <a:rect b="b" l="l" r="r" t="t"/>
              <a:pathLst>
                <a:path extrusionOk="0" h="1459" w="1703">
                  <a:moveTo>
                    <a:pt x="729" y="485"/>
                  </a:moveTo>
                  <a:cubicBezTo>
                    <a:pt x="943" y="485"/>
                    <a:pt x="1053" y="746"/>
                    <a:pt x="903" y="897"/>
                  </a:cubicBezTo>
                  <a:cubicBezTo>
                    <a:pt x="854" y="949"/>
                    <a:pt x="792" y="972"/>
                    <a:pt x="731" y="972"/>
                  </a:cubicBezTo>
                  <a:cubicBezTo>
                    <a:pt x="605" y="972"/>
                    <a:pt x="483" y="874"/>
                    <a:pt x="483" y="731"/>
                  </a:cubicBezTo>
                  <a:cubicBezTo>
                    <a:pt x="483" y="596"/>
                    <a:pt x="594" y="485"/>
                    <a:pt x="729" y="485"/>
                  </a:cubicBezTo>
                  <a:close/>
                  <a:moveTo>
                    <a:pt x="733" y="1"/>
                  </a:moveTo>
                  <a:cubicBezTo>
                    <a:pt x="359" y="1"/>
                    <a:pt x="0" y="292"/>
                    <a:pt x="0" y="731"/>
                  </a:cubicBezTo>
                  <a:cubicBezTo>
                    <a:pt x="0" y="1126"/>
                    <a:pt x="325" y="1459"/>
                    <a:pt x="729" y="1459"/>
                  </a:cubicBezTo>
                  <a:cubicBezTo>
                    <a:pt x="1378" y="1459"/>
                    <a:pt x="1703" y="675"/>
                    <a:pt x="1243" y="216"/>
                  </a:cubicBezTo>
                  <a:cubicBezTo>
                    <a:pt x="1095" y="67"/>
                    <a:pt x="91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7" name="Google Shape;1497;p32"/>
          <p:cNvGrpSpPr/>
          <p:nvPr/>
        </p:nvGrpSpPr>
        <p:grpSpPr>
          <a:xfrm>
            <a:off x="4076414" y="2614039"/>
            <a:ext cx="423706" cy="416024"/>
            <a:chOff x="4076414" y="2614039"/>
            <a:chExt cx="423706" cy="416024"/>
          </a:xfrm>
        </p:grpSpPr>
        <p:sp>
          <p:nvSpPr>
            <p:cNvPr id="1498" name="Google Shape;1498;p32"/>
            <p:cNvSpPr/>
            <p:nvPr/>
          </p:nvSpPr>
          <p:spPr>
            <a:xfrm>
              <a:off x="4178888" y="2787465"/>
              <a:ext cx="16245" cy="16017"/>
            </a:xfrm>
            <a:custGeom>
              <a:rect b="b" l="l" r="r" t="t"/>
              <a:pathLst>
                <a:path extrusionOk="0" h="563" w="571">
                  <a:moveTo>
                    <a:pt x="571" y="238"/>
                  </a:moveTo>
                  <a:cubicBezTo>
                    <a:pt x="571" y="459"/>
                    <a:pt x="302" y="562"/>
                    <a:pt x="151" y="412"/>
                  </a:cubicBezTo>
                  <a:cubicBezTo>
                    <a:pt x="1" y="262"/>
                    <a:pt x="104" y="0"/>
                    <a:pt x="325" y="0"/>
                  </a:cubicBezTo>
                  <a:cubicBezTo>
                    <a:pt x="460" y="0"/>
                    <a:pt x="571" y="103"/>
                    <a:pt x="571" y="238"/>
                  </a:cubicBezTo>
                  <a:close/>
                  <a:moveTo>
                    <a:pt x="571"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32"/>
            <p:cNvSpPr/>
            <p:nvPr/>
          </p:nvSpPr>
          <p:spPr>
            <a:xfrm>
              <a:off x="4157949" y="2801206"/>
              <a:ext cx="16245" cy="16245"/>
            </a:xfrm>
            <a:custGeom>
              <a:rect b="b" l="l" r="r" t="t"/>
              <a:pathLst>
                <a:path extrusionOk="0" h="571" w="571">
                  <a:moveTo>
                    <a:pt x="571" y="246"/>
                  </a:moveTo>
                  <a:cubicBezTo>
                    <a:pt x="571" y="459"/>
                    <a:pt x="309" y="570"/>
                    <a:pt x="151" y="420"/>
                  </a:cubicBezTo>
                  <a:cubicBezTo>
                    <a:pt x="1" y="261"/>
                    <a:pt x="104" y="0"/>
                    <a:pt x="325" y="0"/>
                  </a:cubicBezTo>
                  <a:cubicBezTo>
                    <a:pt x="460" y="0"/>
                    <a:pt x="571" y="111"/>
                    <a:pt x="571" y="246"/>
                  </a:cubicBezTo>
                  <a:close/>
                  <a:moveTo>
                    <a:pt x="571"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32"/>
            <p:cNvSpPr/>
            <p:nvPr/>
          </p:nvSpPr>
          <p:spPr>
            <a:xfrm>
              <a:off x="4199399" y="2801206"/>
              <a:ext cx="16245" cy="16245"/>
            </a:xfrm>
            <a:custGeom>
              <a:rect b="b" l="l" r="r" t="t"/>
              <a:pathLst>
                <a:path extrusionOk="0" h="571" w="571">
                  <a:moveTo>
                    <a:pt x="570" y="246"/>
                  </a:moveTo>
                  <a:cubicBezTo>
                    <a:pt x="570" y="459"/>
                    <a:pt x="309" y="570"/>
                    <a:pt x="159" y="420"/>
                  </a:cubicBezTo>
                  <a:cubicBezTo>
                    <a:pt x="0" y="261"/>
                    <a:pt x="111" y="0"/>
                    <a:pt x="325" y="0"/>
                  </a:cubicBezTo>
                  <a:cubicBezTo>
                    <a:pt x="459" y="0"/>
                    <a:pt x="570" y="111"/>
                    <a:pt x="570" y="246"/>
                  </a:cubicBezTo>
                  <a:close/>
                  <a:moveTo>
                    <a:pt x="570"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32"/>
            <p:cNvSpPr/>
            <p:nvPr/>
          </p:nvSpPr>
          <p:spPr>
            <a:xfrm>
              <a:off x="4340393" y="2641749"/>
              <a:ext cx="83358" cy="98892"/>
            </a:xfrm>
            <a:custGeom>
              <a:rect b="b" l="l" r="r" t="t"/>
              <a:pathLst>
                <a:path extrusionOk="0" h="3476" w="2930">
                  <a:moveTo>
                    <a:pt x="246" y="1544"/>
                  </a:moveTo>
                  <a:cubicBezTo>
                    <a:pt x="380" y="1544"/>
                    <a:pt x="491" y="1433"/>
                    <a:pt x="491" y="1298"/>
                  </a:cubicBezTo>
                  <a:cubicBezTo>
                    <a:pt x="491" y="855"/>
                    <a:pt x="926" y="491"/>
                    <a:pt x="1465" y="491"/>
                  </a:cubicBezTo>
                  <a:cubicBezTo>
                    <a:pt x="1995" y="491"/>
                    <a:pt x="2439" y="855"/>
                    <a:pt x="2439" y="1298"/>
                  </a:cubicBezTo>
                  <a:cubicBezTo>
                    <a:pt x="2415" y="1671"/>
                    <a:pt x="2138" y="1987"/>
                    <a:pt x="1774" y="2058"/>
                  </a:cubicBezTo>
                  <a:cubicBezTo>
                    <a:pt x="1441" y="2153"/>
                    <a:pt x="1219" y="2462"/>
                    <a:pt x="1219" y="2803"/>
                  </a:cubicBezTo>
                  <a:lnTo>
                    <a:pt x="1219" y="3167"/>
                  </a:lnTo>
                  <a:cubicBezTo>
                    <a:pt x="1235" y="3476"/>
                    <a:pt x="1687" y="3476"/>
                    <a:pt x="1710" y="3167"/>
                  </a:cubicBezTo>
                  <a:lnTo>
                    <a:pt x="1710" y="2803"/>
                  </a:lnTo>
                  <a:cubicBezTo>
                    <a:pt x="1702" y="2676"/>
                    <a:pt x="1782" y="2565"/>
                    <a:pt x="1908" y="2533"/>
                  </a:cubicBezTo>
                  <a:cubicBezTo>
                    <a:pt x="2486" y="2399"/>
                    <a:pt x="2906" y="1892"/>
                    <a:pt x="2929" y="1298"/>
                  </a:cubicBezTo>
                  <a:cubicBezTo>
                    <a:pt x="2929" y="586"/>
                    <a:pt x="2272" y="0"/>
                    <a:pt x="1465" y="0"/>
                  </a:cubicBezTo>
                  <a:cubicBezTo>
                    <a:pt x="657" y="0"/>
                    <a:pt x="0" y="586"/>
                    <a:pt x="0" y="1298"/>
                  </a:cubicBezTo>
                  <a:cubicBezTo>
                    <a:pt x="0" y="1433"/>
                    <a:pt x="111" y="1544"/>
                    <a:pt x="246" y="1544"/>
                  </a:cubicBezTo>
                  <a:close/>
                  <a:moveTo>
                    <a:pt x="246" y="154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32"/>
            <p:cNvSpPr/>
            <p:nvPr/>
          </p:nvSpPr>
          <p:spPr>
            <a:xfrm>
              <a:off x="4372825" y="2752786"/>
              <a:ext cx="16245" cy="16245"/>
            </a:xfrm>
            <a:custGeom>
              <a:rect b="b" l="l" r="r" t="t"/>
              <a:pathLst>
                <a:path extrusionOk="0" h="571" w="571">
                  <a:moveTo>
                    <a:pt x="570" y="246"/>
                  </a:moveTo>
                  <a:cubicBezTo>
                    <a:pt x="570" y="459"/>
                    <a:pt x="309" y="570"/>
                    <a:pt x="151" y="412"/>
                  </a:cubicBezTo>
                  <a:cubicBezTo>
                    <a:pt x="0" y="261"/>
                    <a:pt x="103" y="0"/>
                    <a:pt x="325" y="0"/>
                  </a:cubicBezTo>
                  <a:cubicBezTo>
                    <a:pt x="459" y="0"/>
                    <a:pt x="570" y="111"/>
                    <a:pt x="570" y="246"/>
                  </a:cubicBezTo>
                  <a:close/>
                  <a:moveTo>
                    <a:pt x="570"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32"/>
            <p:cNvSpPr/>
            <p:nvPr/>
          </p:nvSpPr>
          <p:spPr>
            <a:xfrm>
              <a:off x="4076414" y="2614039"/>
              <a:ext cx="423706" cy="416024"/>
            </a:xfrm>
            <a:custGeom>
              <a:rect b="b" l="l" r="r" t="t"/>
              <a:pathLst>
                <a:path extrusionOk="0" h="14623" w="14893">
                  <a:moveTo>
                    <a:pt x="10744" y="491"/>
                  </a:moveTo>
                  <a:cubicBezTo>
                    <a:pt x="12224" y="491"/>
                    <a:pt x="13420" y="1687"/>
                    <a:pt x="13420" y="3167"/>
                  </a:cubicBezTo>
                  <a:cubicBezTo>
                    <a:pt x="13420" y="4252"/>
                    <a:pt x="12771" y="5233"/>
                    <a:pt x="11765" y="5645"/>
                  </a:cubicBezTo>
                  <a:cubicBezTo>
                    <a:pt x="11433" y="5785"/>
                    <a:pt x="11084" y="5852"/>
                    <a:pt x="10737" y="5852"/>
                  </a:cubicBezTo>
                  <a:cubicBezTo>
                    <a:pt x="10042" y="5852"/>
                    <a:pt x="9356" y="5580"/>
                    <a:pt x="8844" y="5067"/>
                  </a:cubicBezTo>
                  <a:cubicBezTo>
                    <a:pt x="7158" y="3381"/>
                    <a:pt x="8353" y="491"/>
                    <a:pt x="10744" y="491"/>
                  </a:cubicBezTo>
                  <a:close/>
                  <a:moveTo>
                    <a:pt x="7041" y="495"/>
                  </a:moveTo>
                  <a:cubicBezTo>
                    <a:pt x="7633" y="495"/>
                    <a:pt x="8226" y="556"/>
                    <a:pt x="8804" y="681"/>
                  </a:cubicBezTo>
                  <a:cubicBezTo>
                    <a:pt x="7664" y="1560"/>
                    <a:pt x="7268" y="3096"/>
                    <a:pt x="7830" y="4418"/>
                  </a:cubicBezTo>
                  <a:lnTo>
                    <a:pt x="5400" y="5685"/>
                  </a:lnTo>
                  <a:cubicBezTo>
                    <a:pt x="5105" y="5327"/>
                    <a:pt x="4657" y="5122"/>
                    <a:pt x="4191" y="5122"/>
                  </a:cubicBezTo>
                  <a:cubicBezTo>
                    <a:pt x="4183" y="5122"/>
                    <a:pt x="4174" y="5122"/>
                    <a:pt x="4165" y="5123"/>
                  </a:cubicBezTo>
                  <a:cubicBezTo>
                    <a:pt x="3199" y="5123"/>
                    <a:pt x="2566" y="5574"/>
                    <a:pt x="1924" y="6223"/>
                  </a:cubicBezTo>
                  <a:cubicBezTo>
                    <a:pt x="1940" y="6175"/>
                    <a:pt x="1940" y="6136"/>
                    <a:pt x="1940" y="6096"/>
                  </a:cubicBezTo>
                  <a:cubicBezTo>
                    <a:pt x="1917" y="5851"/>
                    <a:pt x="1790" y="5629"/>
                    <a:pt x="1592" y="5487"/>
                  </a:cubicBezTo>
                  <a:cubicBezTo>
                    <a:pt x="1489" y="5392"/>
                    <a:pt x="1394" y="5305"/>
                    <a:pt x="1394" y="5233"/>
                  </a:cubicBezTo>
                  <a:lnTo>
                    <a:pt x="1386" y="5225"/>
                  </a:lnTo>
                  <a:cubicBezTo>
                    <a:pt x="1418" y="5067"/>
                    <a:pt x="1473" y="4909"/>
                    <a:pt x="1552" y="4758"/>
                  </a:cubicBezTo>
                  <a:cubicBezTo>
                    <a:pt x="1647" y="4552"/>
                    <a:pt x="1734" y="4331"/>
                    <a:pt x="1798" y="4109"/>
                  </a:cubicBezTo>
                  <a:lnTo>
                    <a:pt x="1806" y="4046"/>
                  </a:lnTo>
                  <a:cubicBezTo>
                    <a:pt x="1861" y="3785"/>
                    <a:pt x="1932" y="3531"/>
                    <a:pt x="2019" y="3286"/>
                  </a:cubicBezTo>
                  <a:cubicBezTo>
                    <a:pt x="2336" y="2375"/>
                    <a:pt x="2993" y="1615"/>
                    <a:pt x="3848" y="1180"/>
                  </a:cubicBezTo>
                  <a:cubicBezTo>
                    <a:pt x="4703" y="768"/>
                    <a:pt x="5637" y="539"/>
                    <a:pt x="6580" y="507"/>
                  </a:cubicBezTo>
                  <a:cubicBezTo>
                    <a:pt x="6733" y="499"/>
                    <a:pt x="6887" y="495"/>
                    <a:pt x="7041" y="495"/>
                  </a:cubicBezTo>
                  <a:close/>
                  <a:moveTo>
                    <a:pt x="8060" y="4837"/>
                  </a:moveTo>
                  <a:cubicBezTo>
                    <a:pt x="8661" y="5808"/>
                    <a:pt x="9693" y="6329"/>
                    <a:pt x="10742" y="6329"/>
                  </a:cubicBezTo>
                  <a:cubicBezTo>
                    <a:pt x="11422" y="6329"/>
                    <a:pt x="12109" y="6110"/>
                    <a:pt x="12691" y="5653"/>
                  </a:cubicBezTo>
                  <a:lnTo>
                    <a:pt x="12691" y="5653"/>
                  </a:lnTo>
                  <a:cubicBezTo>
                    <a:pt x="12660" y="6714"/>
                    <a:pt x="12216" y="7323"/>
                    <a:pt x="11741" y="7957"/>
                  </a:cubicBezTo>
                  <a:lnTo>
                    <a:pt x="11741" y="7965"/>
                  </a:lnTo>
                  <a:cubicBezTo>
                    <a:pt x="11464" y="8313"/>
                    <a:pt x="11235" y="8685"/>
                    <a:pt x="11045" y="9089"/>
                  </a:cubicBezTo>
                  <a:cubicBezTo>
                    <a:pt x="10712" y="9841"/>
                    <a:pt x="10593" y="10664"/>
                    <a:pt x="10688" y="11480"/>
                  </a:cubicBezTo>
                  <a:cubicBezTo>
                    <a:pt x="10760" y="12263"/>
                    <a:pt x="10966" y="13031"/>
                    <a:pt x="11290" y="13760"/>
                  </a:cubicBezTo>
                  <a:lnTo>
                    <a:pt x="11298" y="13776"/>
                  </a:lnTo>
                  <a:cubicBezTo>
                    <a:pt x="11330" y="13855"/>
                    <a:pt x="11330" y="13942"/>
                    <a:pt x="11282" y="14013"/>
                  </a:cubicBezTo>
                  <a:cubicBezTo>
                    <a:pt x="11243" y="14084"/>
                    <a:pt x="11163" y="14124"/>
                    <a:pt x="11076" y="14124"/>
                  </a:cubicBezTo>
                  <a:lnTo>
                    <a:pt x="9533" y="14124"/>
                  </a:lnTo>
                  <a:cubicBezTo>
                    <a:pt x="9533" y="13855"/>
                    <a:pt x="9533" y="13578"/>
                    <a:pt x="9540" y="13316"/>
                  </a:cubicBezTo>
                  <a:cubicBezTo>
                    <a:pt x="9588" y="9873"/>
                    <a:pt x="9628" y="7379"/>
                    <a:pt x="6413" y="6579"/>
                  </a:cubicBezTo>
                  <a:cubicBezTo>
                    <a:pt x="6128" y="6492"/>
                    <a:pt x="5883" y="6310"/>
                    <a:pt x="5717" y="6057"/>
                  </a:cubicBezTo>
                  <a:lnTo>
                    <a:pt x="8060" y="4837"/>
                  </a:lnTo>
                  <a:close/>
                  <a:moveTo>
                    <a:pt x="4157" y="5605"/>
                  </a:moveTo>
                  <a:cubicBezTo>
                    <a:pt x="4719" y="5605"/>
                    <a:pt x="4949" y="5898"/>
                    <a:pt x="5250" y="6263"/>
                  </a:cubicBezTo>
                  <a:cubicBezTo>
                    <a:pt x="5495" y="6643"/>
                    <a:pt x="5859" y="6920"/>
                    <a:pt x="6295" y="7054"/>
                  </a:cubicBezTo>
                  <a:cubicBezTo>
                    <a:pt x="9121" y="7767"/>
                    <a:pt x="9097" y="9857"/>
                    <a:pt x="9050" y="13316"/>
                  </a:cubicBezTo>
                  <a:cubicBezTo>
                    <a:pt x="9050" y="13578"/>
                    <a:pt x="9042" y="13855"/>
                    <a:pt x="9042" y="14132"/>
                  </a:cubicBezTo>
                  <a:lnTo>
                    <a:pt x="8551" y="14132"/>
                  </a:lnTo>
                  <a:cubicBezTo>
                    <a:pt x="8551" y="13871"/>
                    <a:pt x="8551" y="13625"/>
                    <a:pt x="8559" y="13396"/>
                  </a:cubicBezTo>
                  <a:cubicBezTo>
                    <a:pt x="8583" y="9960"/>
                    <a:pt x="8590" y="9247"/>
                    <a:pt x="7221" y="8321"/>
                  </a:cubicBezTo>
                  <a:cubicBezTo>
                    <a:pt x="6499" y="7834"/>
                    <a:pt x="5504" y="7562"/>
                    <a:pt x="4458" y="7562"/>
                  </a:cubicBezTo>
                  <a:cubicBezTo>
                    <a:pt x="3208" y="7562"/>
                    <a:pt x="1885" y="7949"/>
                    <a:pt x="864" y="8820"/>
                  </a:cubicBezTo>
                  <a:lnTo>
                    <a:pt x="848" y="8812"/>
                  </a:lnTo>
                  <a:cubicBezTo>
                    <a:pt x="784" y="8788"/>
                    <a:pt x="721" y="8748"/>
                    <a:pt x="666" y="8709"/>
                  </a:cubicBezTo>
                  <a:cubicBezTo>
                    <a:pt x="610" y="8669"/>
                    <a:pt x="555" y="8630"/>
                    <a:pt x="507" y="8582"/>
                  </a:cubicBezTo>
                  <a:cubicBezTo>
                    <a:pt x="618" y="8353"/>
                    <a:pt x="777" y="8147"/>
                    <a:pt x="959" y="7965"/>
                  </a:cubicBezTo>
                  <a:cubicBezTo>
                    <a:pt x="1228" y="7695"/>
                    <a:pt x="1457" y="7434"/>
                    <a:pt x="1687" y="7189"/>
                  </a:cubicBezTo>
                  <a:cubicBezTo>
                    <a:pt x="2510" y="6270"/>
                    <a:pt x="3112" y="5605"/>
                    <a:pt x="4157" y="5605"/>
                  </a:cubicBezTo>
                  <a:close/>
                  <a:moveTo>
                    <a:pt x="4471" y="8057"/>
                  </a:moveTo>
                  <a:cubicBezTo>
                    <a:pt x="5415" y="8057"/>
                    <a:pt x="6312" y="8301"/>
                    <a:pt x="6968" y="8740"/>
                  </a:cubicBezTo>
                  <a:cubicBezTo>
                    <a:pt x="8115" y="9524"/>
                    <a:pt x="8115" y="10039"/>
                    <a:pt x="8092" y="13411"/>
                  </a:cubicBezTo>
                  <a:cubicBezTo>
                    <a:pt x="8092" y="13641"/>
                    <a:pt x="8092" y="13886"/>
                    <a:pt x="8084" y="14148"/>
                  </a:cubicBezTo>
                  <a:lnTo>
                    <a:pt x="6176" y="14148"/>
                  </a:lnTo>
                  <a:cubicBezTo>
                    <a:pt x="6073" y="14148"/>
                    <a:pt x="5978" y="14076"/>
                    <a:pt x="5946" y="13973"/>
                  </a:cubicBezTo>
                  <a:lnTo>
                    <a:pt x="5930" y="13966"/>
                  </a:lnTo>
                  <a:cubicBezTo>
                    <a:pt x="5772" y="13451"/>
                    <a:pt x="5495" y="12976"/>
                    <a:pt x="5131" y="12580"/>
                  </a:cubicBezTo>
                  <a:lnTo>
                    <a:pt x="5305" y="12517"/>
                  </a:lnTo>
                  <a:cubicBezTo>
                    <a:pt x="5487" y="12453"/>
                    <a:pt x="5630" y="12406"/>
                    <a:pt x="5701" y="12382"/>
                  </a:cubicBezTo>
                  <a:cubicBezTo>
                    <a:pt x="6738" y="12050"/>
                    <a:pt x="7260" y="11575"/>
                    <a:pt x="7253" y="10965"/>
                  </a:cubicBezTo>
                  <a:cubicBezTo>
                    <a:pt x="7241" y="10818"/>
                    <a:pt x="7126" y="10744"/>
                    <a:pt x="7011" y="10744"/>
                  </a:cubicBezTo>
                  <a:cubicBezTo>
                    <a:pt x="6891" y="10744"/>
                    <a:pt x="6770" y="10824"/>
                    <a:pt x="6762" y="10981"/>
                  </a:cubicBezTo>
                  <a:cubicBezTo>
                    <a:pt x="6762" y="11226"/>
                    <a:pt x="6564" y="11598"/>
                    <a:pt x="5550" y="11915"/>
                  </a:cubicBezTo>
                  <a:cubicBezTo>
                    <a:pt x="5479" y="11939"/>
                    <a:pt x="5337" y="11986"/>
                    <a:pt x="5147" y="12058"/>
                  </a:cubicBezTo>
                  <a:cubicBezTo>
                    <a:pt x="4972" y="12113"/>
                    <a:pt x="4759" y="12192"/>
                    <a:pt x="4529" y="12271"/>
                  </a:cubicBezTo>
                  <a:cubicBezTo>
                    <a:pt x="3840" y="12525"/>
                    <a:pt x="3144" y="12731"/>
                    <a:pt x="2439" y="12905"/>
                  </a:cubicBezTo>
                  <a:cubicBezTo>
                    <a:pt x="2413" y="12909"/>
                    <a:pt x="2388" y="12911"/>
                    <a:pt x="2363" y="12911"/>
                  </a:cubicBezTo>
                  <a:cubicBezTo>
                    <a:pt x="2163" y="12911"/>
                    <a:pt x="1990" y="12777"/>
                    <a:pt x="1940" y="12580"/>
                  </a:cubicBezTo>
                  <a:cubicBezTo>
                    <a:pt x="1869" y="12390"/>
                    <a:pt x="1861" y="12176"/>
                    <a:pt x="1917" y="11986"/>
                  </a:cubicBezTo>
                  <a:cubicBezTo>
                    <a:pt x="1972" y="11820"/>
                    <a:pt x="1972" y="11646"/>
                    <a:pt x="1940" y="11480"/>
                  </a:cubicBezTo>
                  <a:cubicBezTo>
                    <a:pt x="1869" y="11258"/>
                    <a:pt x="1703" y="11076"/>
                    <a:pt x="1489" y="10981"/>
                  </a:cubicBezTo>
                  <a:lnTo>
                    <a:pt x="1434" y="10949"/>
                  </a:lnTo>
                  <a:cubicBezTo>
                    <a:pt x="1465" y="10902"/>
                    <a:pt x="1497" y="10846"/>
                    <a:pt x="1537" y="10799"/>
                  </a:cubicBezTo>
                  <a:cubicBezTo>
                    <a:pt x="1616" y="10696"/>
                    <a:pt x="1600" y="10538"/>
                    <a:pt x="1489" y="10458"/>
                  </a:cubicBezTo>
                  <a:cubicBezTo>
                    <a:pt x="1434" y="10411"/>
                    <a:pt x="1291" y="10308"/>
                    <a:pt x="1188" y="10229"/>
                  </a:cubicBezTo>
                  <a:cubicBezTo>
                    <a:pt x="1204" y="10205"/>
                    <a:pt x="1220" y="10181"/>
                    <a:pt x="1228" y="10158"/>
                  </a:cubicBezTo>
                  <a:cubicBezTo>
                    <a:pt x="1267" y="10094"/>
                    <a:pt x="1307" y="10015"/>
                    <a:pt x="1354" y="9928"/>
                  </a:cubicBezTo>
                  <a:cubicBezTo>
                    <a:pt x="1426" y="9754"/>
                    <a:pt x="1449" y="9564"/>
                    <a:pt x="1418" y="9382"/>
                  </a:cubicBezTo>
                  <a:cubicBezTo>
                    <a:pt x="1394" y="9287"/>
                    <a:pt x="1354" y="9200"/>
                    <a:pt x="1291" y="9128"/>
                  </a:cubicBezTo>
                  <a:cubicBezTo>
                    <a:pt x="2211" y="8388"/>
                    <a:pt x="3373" y="8057"/>
                    <a:pt x="4471" y="8057"/>
                  </a:cubicBezTo>
                  <a:close/>
                  <a:moveTo>
                    <a:pt x="10744" y="0"/>
                  </a:moveTo>
                  <a:cubicBezTo>
                    <a:pt x="10269" y="0"/>
                    <a:pt x="9802" y="111"/>
                    <a:pt x="9374" y="317"/>
                  </a:cubicBezTo>
                  <a:cubicBezTo>
                    <a:pt x="8617" y="108"/>
                    <a:pt x="7839" y="2"/>
                    <a:pt x="7057" y="2"/>
                  </a:cubicBezTo>
                  <a:cubicBezTo>
                    <a:pt x="6890" y="2"/>
                    <a:pt x="6723" y="6"/>
                    <a:pt x="6556" y="16"/>
                  </a:cubicBezTo>
                  <a:cubicBezTo>
                    <a:pt x="5542" y="48"/>
                    <a:pt x="4545" y="301"/>
                    <a:pt x="3627" y="737"/>
                  </a:cubicBezTo>
                  <a:cubicBezTo>
                    <a:pt x="2661" y="1235"/>
                    <a:pt x="1917" y="2082"/>
                    <a:pt x="1560" y="3112"/>
                  </a:cubicBezTo>
                  <a:cubicBezTo>
                    <a:pt x="1465" y="3381"/>
                    <a:pt x="1386" y="3658"/>
                    <a:pt x="1331" y="3935"/>
                  </a:cubicBezTo>
                  <a:lnTo>
                    <a:pt x="1315" y="3998"/>
                  </a:lnTo>
                  <a:cubicBezTo>
                    <a:pt x="1267" y="4188"/>
                    <a:pt x="1196" y="4386"/>
                    <a:pt x="1101" y="4568"/>
                  </a:cubicBezTo>
                  <a:cubicBezTo>
                    <a:pt x="974" y="4790"/>
                    <a:pt x="903" y="5043"/>
                    <a:pt x="903" y="5297"/>
                  </a:cubicBezTo>
                  <a:cubicBezTo>
                    <a:pt x="951" y="5518"/>
                    <a:pt x="1077" y="5708"/>
                    <a:pt x="1259" y="5843"/>
                  </a:cubicBezTo>
                  <a:cubicBezTo>
                    <a:pt x="1378" y="5954"/>
                    <a:pt x="1457" y="6025"/>
                    <a:pt x="1457" y="6096"/>
                  </a:cubicBezTo>
                  <a:cubicBezTo>
                    <a:pt x="1449" y="6136"/>
                    <a:pt x="1434" y="6175"/>
                    <a:pt x="1410" y="6207"/>
                  </a:cubicBezTo>
                  <a:cubicBezTo>
                    <a:pt x="1370" y="6278"/>
                    <a:pt x="1347" y="6358"/>
                    <a:pt x="1331" y="6429"/>
                  </a:cubicBezTo>
                  <a:cubicBezTo>
                    <a:pt x="1291" y="6722"/>
                    <a:pt x="1172" y="6999"/>
                    <a:pt x="982" y="7220"/>
                  </a:cubicBezTo>
                  <a:cubicBezTo>
                    <a:pt x="222" y="8052"/>
                    <a:pt x="1" y="8337"/>
                    <a:pt x="24" y="8630"/>
                  </a:cubicBezTo>
                  <a:cubicBezTo>
                    <a:pt x="72" y="8835"/>
                    <a:pt x="199" y="9010"/>
                    <a:pt x="381" y="9105"/>
                  </a:cubicBezTo>
                  <a:cubicBezTo>
                    <a:pt x="460" y="9160"/>
                    <a:pt x="547" y="9215"/>
                    <a:pt x="634" y="9255"/>
                  </a:cubicBezTo>
                  <a:cubicBezTo>
                    <a:pt x="745" y="9310"/>
                    <a:pt x="919" y="9398"/>
                    <a:pt x="935" y="9461"/>
                  </a:cubicBezTo>
                  <a:cubicBezTo>
                    <a:pt x="951" y="9548"/>
                    <a:pt x="943" y="9635"/>
                    <a:pt x="903" y="9714"/>
                  </a:cubicBezTo>
                  <a:cubicBezTo>
                    <a:pt x="872" y="9785"/>
                    <a:pt x="832" y="9857"/>
                    <a:pt x="800" y="9912"/>
                  </a:cubicBezTo>
                  <a:cubicBezTo>
                    <a:pt x="697" y="10078"/>
                    <a:pt x="563" y="10332"/>
                    <a:pt x="792" y="10522"/>
                  </a:cubicBezTo>
                  <a:cubicBezTo>
                    <a:pt x="840" y="10569"/>
                    <a:pt x="935" y="10633"/>
                    <a:pt x="1014" y="10696"/>
                  </a:cubicBezTo>
                  <a:cubicBezTo>
                    <a:pt x="951" y="10807"/>
                    <a:pt x="927" y="10933"/>
                    <a:pt x="935" y="11052"/>
                  </a:cubicBezTo>
                  <a:cubicBezTo>
                    <a:pt x="951" y="11147"/>
                    <a:pt x="998" y="11234"/>
                    <a:pt x="1077" y="11290"/>
                  </a:cubicBezTo>
                  <a:cubicBezTo>
                    <a:pt x="1133" y="11329"/>
                    <a:pt x="1188" y="11361"/>
                    <a:pt x="1252" y="11393"/>
                  </a:cubicBezTo>
                  <a:cubicBezTo>
                    <a:pt x="1394" y="11480"/>
                    <a:pt x="1449" y="11511"/>
                    <a:pt x="1465" y="11591"/>
                  </a:cubicBezTo>
                  <a:cubicBezTo>
                    <a:pt x="1481" y="11686"/>
                    <a:pt x="1473" y="11781"/>
                    <a:pt x="1442" y="11868"/>
                  </a:cubicBezTo>
                  <a:cubicBezTo>
                    <a:pt x="1362" y="12153"/>
                    <a:pt x="1378" y="12461"/>
                    <a:pt x="1481" y="12738"/>
                  </a:cubicBezTo>
                  <a:cubicBezTo>
                    <a:pt x="1592" y="13126"/>
                    <a:pt x="1940" y="13396"/>
                    <a:pt x="2344" y="13403"/>
                  </a:cubicBezTo>
                  <a:cubicBezTo>
                    <a:pt x="2407" y="13403"/>
                    <a:pt x="2471" y="13396"/>
                    <a:pt x="2542" y="13380"/>
                  </a:cubicBezTo>
                  <a:cubicBezTo>
                    <a:pt x="3231" y="13213"/>
                    <a:pt x="3912" y="13008"/>
                    <a:pt x="4585" y="12770"/>
                  </a:cubicBezTo>
                  <a:cubicBezTo>
                    <a:pt x="5060" y="13047"/>
                    <a:pt x="5360" y="13799"/>
                    <a:pt x="5471" y="14124"/>
                  </a:cubicBezTo>
                  <a:cubicBezTo>
                    <a:pt x="5574" y="14417"/>
                    <a:pt x="5851" y="14615"/>
                    <a:pt x="6168" y="14623"/>
                  </a:cubicBezTo>
                  <a:lnTo>
                    <a:pt x="11076" y="14623"/>
                  </a:lnTo>
                  <a:cubicBezTo>
                    <a:pt x="11607" y="14623"/>
                    <a:pt x="11963" y="14068"/>
                    <a:pt x="11741" y="13586"/>
                  </a:cubicBezTo>
                  <a:cubicBezTo>
                    <a:pt x="11741" y="13578"/>
                    <a:pt x="11733" y="13570"/>
                    <a:pt x="11733" y="13562"/>
                  </a:cubicBezTo>
                  <a:cubicBezTo>
                    <a:pt x="11425" y="12881"/>
                    <a:pt x="11235" y="12161"/>
                    <a:pt x="11171" y="11424"/>
                  </a:cubicBezTo>
                  <a:cubicBezTo>
                    <a:pt x="11084" y="10696"/>
                    <a:pt x="11195" y="9952"/>
                    <a:pt x="11488" y="9279"/>
                  </a:cubicBezTo>
                  <a:cubicBezTo>
                    <a:pt x="11662" y="8915"/>
                    <a:pt x="11876" y="8574"/>
                    <a:pt x="12129" y="8258"/>
                  </a:cubicBezTo>
                  <a:cubicBezTo>
                    <a:pt x="12612" y="7600"/>
                    <a:pt x="13158" y="6872"/>
                    <a:pt x="13174" y="5613"/>
                  </a:cubicBezTo>
                  <a:cubicBezTo>
                    <a:pt x="13174" y="5479"/>
                    <a:pt x="13174" y="5344"/>
                    <a:pt x="13166" y="5202"/>
                  </a:cubicBezTo>
                  <a:cubicBezTo>
                    <a:pt x="14892" y="3135"/>
                    <a:pt x="13428" y="0"/>
                    <a:pt x="107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4" name="Google Shape;1504;p32"/>
          <p:cNvGrpSpPr/>
          <p:nvPr/>
        </p:nvGrpSpPr>
        <p:grpSpPr>
          <a:xfrm>
            <a:off x="4728210" y="2657424"/>
            <a:ext cx="407939" cy="382108"/>
            <a:chOff x="4728210" y="2657424"/>
            <a:chExt cx="407939" cy="382108"/>
          </a:xfrm>
        </p:grpSpPr>
        <p:sp>
          <p:nvSpPr>
            <p:cNvPr id="1505" name="Google Shape;1505;p32"/>
            <p:cNvSpPr/>
            <p:nvPr/>
          </p:nvSpPr>
          <p:spPr>
            <a:xfrm>
              <a:off x="4855917" y="2982058"/>
              <a:ext cx="32917" cy="14652"/>
            </a:xfrm>
            <a:custGeom>
              <a:rect b="b" l="l" r="r" t="t"/>
              <a:pathLst>
                <a:path extrusionOk="0" h="515" w="1157">
                  <a:moveTo>
                    <a:pt x="816" y="499"/>
                  </a:moveTo>
                  <a:cubicBezTo>
                    <a:pt x="1157" y="515"/>
                    <a:pt x="1157" y="0"/>
                    <a:pt x="816" y="16"/>
                  </a:cubicBezTo>
                  <a:lnTo>
                    <a:pt x="341" y="16"/>
                  </a:lnTo>
                  <a:cubicBezTo>
                    <a:pt x="1" y="0"/>
                    <a:pt x="1" y="515"/>
                    <a:pt x="341" y="499"/>
                  </a:cubicBezTo>
                  <a:close/>
                  <a:moveTo>
                    <a:pt x="816" y="499"/>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32"/>
            <p:cNvSpPr/>
            <p:nvPr/>
          </p:nvSpPr>
          <p:spPr>
            <a:xfrm>
              <a:off x="4728210" y="2657424"/>
              <a:ext cx="254542" cy="338612"/>
            </a:xfrm>
            <a:custGeom>
              <a:rect b="b" l="l" r="r" t="t"/>
              <a:pathLst>
                <a:path extrusionOk="0" h="11902" w="8947">
                  <a:moveTo>
                    <a:pt x="7360" y="486"/>
                  </a:moveTo>
                  <a:cubicBezTo>
                    <a:pt x="7403" y="486"/>
                    <a:pt x="7445" y="499"/>
                    <a:pt x="7482" y="526"/>
                  </a:cubicBezTo>
                  <a:lnTo>
                    <a:pt x="8258" y="993"/>
                  </a:lnTo>
                  <a:cubicBezTo>
                    <a:pt x="8369" y="1064"/>
                    <a:pt x="8401" y="1207"/>
                    <a:pt x="8337" y="1317"/>
                  </a:cubicBezTo>
                  <a:lnTo>
                    <a:pt x="5155" y="6455"/>
                  </a:lnTo>
                  <a:cubicBezTo>
                    <a:pt x="5113" y="6528"/>
                    <a:pt x="5034" y="6570"/>
                    <a:pt x="4953" y="6570"/>
                  </a:cubicBezTo>
                  <a:cubicBezTo>
                    <a:pt x="4911" y="6570"/>
                    <a:pt x="4868" y="6559"/>
                    <a:pt x="4830" y="6535"/>
                  </a:cubicBezTo>
                  <a:lnTo>
                    <a:pt x="4054" y="6060"/>
                  </a:lnTo>
                  <a:cubicBezTo>
                    <a:pt x="3944" y="5996"/>
                    <a:pt x="3904" y="5846"/>
                    <a:pt x="3975" y="5735"/>
                  </a:cubicBezTo>
                  <a:lnTo>
                    <a:pt x="7158" y="605"/>
                  </a:lnTo>
                  <a:cubicBezTo>
                    <a:pt x="7189" y="550"/>
                    <a:pt x="7237" y="510"/>
                    <a:pt x="7300" y="494"/>
                  </a:cubicBezTo>
                  <a:cubicBezTo>
                    <a:pt x="7320" y="489"/>
                    <a:pt x="7340" y="486"/>
                    <a:pt x="7360" y="486"/>
                  </a:cubicBezTo>
                  <a:close/>
                  <a:moveTo>
                    <a:pt x="3920" y="6543"/>
                  </a:moveTo>
                  <a:lnTo>
                    <a:pt x="4466" y="6875"/>
                  </a:lnTo>
                  <a:lnTo>
                    <a:pt x="4134" y="7421"/>
                  </a:lnTo>
                  <a:lnTo>
                    <a:pt x="3587" y="7081"/>
                  </a:lnTo>
                  <a:lnTo>
                    <a:pt x="3920" y="6543"/>
                  </a:lnTo>
                  <a:close/>
                  <a:moveTo>
                    <a:pt x="3076" y="7345"/>
                  </a:moveTo>
                  <a:cubicBezTo>
                    <a:pt x="3096" y="7345"/>
                    <a:pt x="3116" y="7351"/>
                    <a:pt x="3136" y="7366"/>
                  </a:cubicBezTo>
                  <a:lnTo>
                    <a:pt x="4086" y="7944"/>
                  </a:lnTo>
                  <a:cubicBezTo>
                    <a:pt x="4149" y="7983"/>
                    <a:pt x="4165" y="8070"/>
                    <a:pt x="4134" y="8134"/>
                  </a:cubicBezTo>
                  <a:lnTo>
                    <a:pt x="3453" y="9242"/>
                  </a:lnTo>
                  <a:cubicBezTo>
                    <a:pt x="3057" y="9923"/>
                    <a:pt x="2542" y="10533"/>
                    <a:pt x="1933" y="11031"/>
                  </a:cubicBezTo>
                  <a:cubicBezTo>
                    <a:pt x="1679" y="11237"/>
                    <a:pt x="1379" y="11372"/>
                    <a:pt x="1054" y="11427"/>
                  </a:cubicBezTo>
                  <a:cubicBezTo>
                    <a:pt x="1030" y="11430"/>
                    <a:pt x="1005" y="11431"/>
                    <a:pt x="981" y="11431"/>
                  </a:cubicBezTo>
                  <a:cubicBezTo>
                    <a:pt x="837" y="11431"/>
                    <a:pt x="692" y="11392"/>
                    <a:pt x="563" y="11324"/>
                  </a:cubicBezTo>
                  <a:lnTo>
                    <a:pt x="2954" y="7405"/>
                  </a:lnTo>
                  <a:cubicBezTo>
                    <a:pt x="2970" y="7374"/>
                    <a:pt x="3001" y="7358"/>
                    <a:pt x="3041" y="7350"/>
                  </a:cubicBezTo>
                  <a:cubicBezTo>
                    <a:pt x="3053" y="7347"/>
                    <a:pt x="3064" y="7345"/>
                    <a:pt x="3076" y="7345"/>
                  </a:cubicBezTo>
                  <a:close/>
                  <a:moveTo>
                    <a:pt x="7358" y="0"/>
                  </a:moveTo>
                  <a:cubicBezTo>
                    <a:pt x="7121" y="0"/>
                    <a:pt x="6888" y="121"/>
                    <a:pt x="6754" y="344"/>
                  </a:cubicBezTo>
                  <a:lnTo>
                    <a:pt x="3571" y="5474"/>
                  </a:lnTo>
                  <a:cubicBezTo>
                    <a:pt x="3429" y="5695"/>
                    <a:pt x="3429" y="5980"/>
                    <a:pt x="3564" y="6202"/>
                  </a:cubicBezTo>
                  <a:lnTo>
                    <a:pt x="3160" y="6867"/>
                  </a:lnTo>
                  <a:cubicBezTo>
                    <a:pt x="3127" y="6862"/>
                    <a:pt x="3094" y="6859"/>
                    <a:pt x="3062" y="6859"/>
                  </a:cubicBezTo>
                  <a:cubicBezTo>
                    <a:pt x="2853" y="6859"/>
                    <a:pt x="2660" y="6967"/>
                    <a:pt x="2550" y="7152"/>
                  </a:cubicBezTo>
                  <a:lnTo>
                    <a:pt x="2550" y="7160"/>
                  </a:lnTo>
                  <a:lnTo>
                    <a:pt x="120" y="11118"/>
                  </a:lnTo>
                  <a:cubicBezTo>
                    <a:pt x="1" y="11324"/>
                    <a:pt x="64" y="11586"/>
                    <a:pt x="262" y="11704"/>
                  </a:cubicBezTo>
                  <a:cubicBezTo>
                    <a:pt x="436" y="11807"/>
                    <a:pt x="626" y="11871"/>
                    <a:pt x="824" y="11894"/>
                  </a:cubicBezTo>
                  <a:cubicBezTo>
                    <a:pt x="922" y="11900"/>
                    <a:pt x="1235" y="11901"/>
                    <a:pt x="1628" y="11901"/>
                  </a:cubicBezTo>
                  <a:cubicBezTo>
                    <a:pt x="2415" y="11901"/>
                    <a:pt x="3521" y="11894"/>
                    <a:pt x="3864" y="11894"/>
                  </a:cubicBezTo>
                  <a:cubicBezTo>
                    <a:pt x="4165" y="11871"/>
                    <a:pt x="4165" y="11435"/>
                    <a:pt x="3864" y="11419"/>
                  </a:cubicBezTo>
                  <a:lnTo>
                    <a:pt x="2202" y="11419"/>
                  </a:lnTo>
                  <a:lnTo>
                    <a:pt x="2218" y="11403"/>
                  </a:lnTo>
                  <a:cubicBezTo>
                    <a:pt x="2875" y="10865"/>
                    <a:pt x="3437" y="10216"/>
                    <a:pt x="3856" y="9480"/>
                  </a:cubicBezTo>
                  <a:lnTo>
                    <a:pt x="4537" y="8371"/>
                  </a:lnTo>
                  <a:cubicBezTo>
                    <a:pt x="4664" y="8165"/>
                    <a:pt x="4656" y="7896"/>
                    <a:pt x="4514" y="7698"/>
                  </a:cubicBezTo>
                  <a:lnTo>
                    <a:pt x="4925" y="7033"/>
                  </a:lnTo>
                  <a:lnTo>
                    <a:pt x="4957" y="7033"/>
                  </a:lnTo>
                  <a:cubicBezTo>
                    <a:pt x="5012" y="7033"/>
                    <a:pt x="5068" y="7025"/>
                    <a:pt x="5123" y="7018"/>
                  </a:cubicBezTo>
                  <a:cubicBezTo>
                    <a:pt x="5305" y="6970"/>
                    <a:pt x="5464" y="6851"/>
                    <a:pt x="5567" y="6693"/>
                  </a:cubicBezTo>
                  <a:lnTo>
                    <a:pt x="8741" y="1563"/>
                  </a:lnTo>
                  <a:cubicBezTo>
                    <a:pt x="8947" y="1222"/>
                    <a:pt x="8836" y="787"/>
                    <a:pt x="8504" y="581"/>
                  </a:cubicBezTo>
                  <a:lnTo>
                    <a:pt x="7728" y="106"/>
                  </a:lnTo>
                  <a:cubicBezTo>
                    <a:pt x="7612" y="35"/>
                    <a:pt x="7484" y="0"/>
                    <a:pt x="73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32"/>
            <p:cNvSpPr/>
            <p:nvPr/>
          </p:nvSpPr>
          <p:spPr>
            <a:xfrm>
              <a:off x="4882944" y="2786327"/>
              <a:ext cx="253205" cy="253205"/>
            </a:xfrm>
            <a:custGeom>
              <a:rect b="b" l="l" r="r" t="t"/>
              <a:pathLst>
                <a:path extrusionOk="0" h="8900" w="8900">
                  <a:moveTo>
                    <a:pt x="4616" y="1"/>
                  </a:moveTo>
                  <a:cubicBezTo>
                    <a:pt x="2883" y="1"/>
                    <a:pt x="1323" y="1046"/>
                    <a:pt x="666" y="2645"/>
                  </a:cubicBezTo>
                  <a:cubicBezTo>
                    <a:pt x="1" y="4244"/>
                    <a:pt x="365" y="6089"/>
                    <a:pt x="1592" y="7308"/>
                  </a:cubicBezTo>
                  <a:cubicBezTo>
                    <a:pt x="2811" y="8535"/>
                    <a:pt x="4656" y="8899"/>
                    <a:pt x="6255" y="8234"/>
                  </a:cubicBezTo>
                  <a:cubicBezTo>
                    <a:pt x="7854" y="7577"/>
                    <a:pt x="8899" y="6017"/>
                    <a:pt x="8899" y="4284"/>
                  </a:cubicBezTo>
                  <a:cubicBezTo>
                    <a:pt x="8899" y="1917"/>
                    <a:pt x="6983" y="1"/>
                    <a:pt x="4616" y="1"/>
                  </a:cubicBezTo>
                  <a:close/>
                  <a:moveTo>
                    <a:pt x="4616" y="8092"/>
                  </a:moveTo>
                  <a:cubicBezTo>
                    <a:pt x="3081" y="8092"/>
                    <a:pt x="1687" y="7157"/>
                    <a:pt x="1101" y="5740"/>
                  </a:cubicBezTo>
                  <a:cubicBezTo>
                    <a:pt x="508" y="4315"/>
                    <a:pt x="840" y="2677"/>
                    <a:pt x="1925" y="1592"/>
                  </a:cubicBezTo>
                  <a:cubicBezTo>
                    <a:pt x="3017" y="499"/>
                    <a:pt x="4648" y="175"/>
                    <a:pt x="6073" y="769"/>
                  </a:cubicBezTo>
                  <a:cubicBezTo>
                    <a:pt x="7498" y="1354"/>
                    <a:pt x="8424" y="2740"/>
                    <a:pt x="8424" y="4284"/>
                  </a:cubicBezTo>
                  <a:cubicBezTo>
                    <a:pt x="8424" y="6382"/>
                    <a:pt x="6722" y="8092"/>
                    <a:pt x="4616" y="8092"/>
                  </a:cubicBezTo>
                  <a:close/>
                  <a:moveTo>
                    <a:pt x="4616" y="809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32"/>
            <p:cNvSpPr/>
            <p:nvPr/>
          </p:nvSpPr>
          <p:spPr>
            <a:xfrm>
              <a:off x="4916741" y="2811789"/>
              <a:ext cx="193716" cy="193033"/>
            </a:xfrm>
            <a:custGeom>
              <a:rect b="b" l="l" r="r" t="t"/>
              <a:pathLst>
                <a:path extrusionOk="0" h="6785" w="6809">
                  <a:moveTo>
                    <a:pt x="5803" y="1251"/>
                  </a:moveTo>
                  <a:lnTo>
                    <a:pt x="5803" y="1014"/>
                  </a:lnTo>
                  <a:cubicBezTo>
                    <a:pt x="5788" y="713"/>
                    <a:pt x="5344" y="713"/>
                    <a:pt x="5328" y="1014"/>
                  </a:cubicBezTo>
                  <a:lnTo>
                    <a:pt x="5328" y="1378"/>
                  </a:lnTo>
                  <a:lnTo>
                    <a:pt x="5035" y="1607"/>
                  </a:lnTo>
                  <a:cubicBezTo>
                    <a:pt x="4869" y="1528"/>
                    <a:pt x="4679" y="1489"/>
                    <a:pt x="4497" y="1489"/>
                  </a:cubicBezTo>
                  <a:cubicBezTo>
                    <a:pt x="4450" y="1489"/>
                    <a:pt x="4410" y="1497"/>
                    <a:pt x="4363" y="1504"/>
                  </a:cubicBezTo>
                  <a:cubicBezTo>
                    <a:pt x="4315" y="1132"/>
                    <a:pt x="4030" y="839"/>
                    <a:pt x="3666" y="784"/>
                  </a:cubicBezTo>
                  <a:lnTo>
                    <a:pt x="3666" y="301"/>
                  </a:lnTo>
                  <a:cubicBezTo>
                    <a:pt x="3642" y="0"/>
                    <a:pt x="3207" y="0"/>
                    <a:pt x="3191" y="301"/>
                  </a:cubicBezTo>
                  <a:lnTo>
                    <a:pt x="3191" y="863"/>
                  </a:lnTo>
                  <a:cubicBezTo>
                    <a:pt x="2938" y="982"/>
                    <a:pt x="2763" y="1212"/>
                    <a:pt x="2724" y="1489"/>
                  </a:cubicBezTo>
                  <a:lnTo>
                    <a:pt x="2708" y="1489"/>
                  </a:lnTo>
                  <a:cubicBezTo>
                    <a:pt x="2447" y="1489"/>
                    <a:pt x="2193" y="1584"/>
                    <a:pt x="1988" y="1742"/>
                  </a:cubicBezTo>
                  <a:lnTo>
                    <a:pt x="1520" y="1378"/>
                  </a:lnTo>
                  <a:lnTo>
                    <a:pt x="1520" y="1014"/>
                  </a:lnTo>
                  <a:cubicBezTo>
                    <a:pt x="1520" y="697"/>
                    <a:pt x="1045" y="697"/>
                    <a:pt x="1045" y="1014"/>
                  </a:cubicBezTo>
                  <a:lnTo>
                    <a:pt x="1045" y="1251"/>
                  </a:lnTo>
                  <a:lnTo>
                    <a:pt x="808" y="1251"/>
                  </a:lnTo>
                  <a:cubicBezTo>
                    <a:pt x="491" y="1251"/>
                    <a:pt x="491" y="1726"/>
                    <a:pt x="808" y="1726"/>
                  </a:cubicBezTo>
                  <a:lnTo>
                    <a:pt x="1204" y="1726"/>
                  </a:lnTo>
                  <a:lnTo>
                    <a:pt x="1679" y="2106"/>
                  </a:lnTo>
                  <a:cubicBezTo>
                    <a:pt x="1512" y="2399"/>
                    <a:pt x="1481" y="2747"/>
                    <a:pt x="1592" y="3064"/>
                  </a:cubicBezTo>
                  <a:cubicBezTo>
                    <a:pt x="1544" y="3088"/>
                    <a:pt x="1497" y="3120"/>
                    <a:pt x="1457" y="3151"/>
                  </a:cubicBezTo>
                  <a:lnTo>
                    <a:pt x="333" y="3151"/>
                  </a:lnTo>
                  <a:cubicBezTo>
                    <a:pt x="0" y="3135"/>
                    <a:pt x="0" y="3650"/>
                    <a:pt x="333" y="3626"/>
                  </a:cubicBezTo>
                  <a:lnTo>
                    <a:pt x="1109" y="3626"/>
                  </a:lnTo>
                  <a:cubicBezTo>
                    <a:pt x="950" y="4070"/>
                    <a:pt x="1101" y="4560"/>
                    <a:pt x="1481" y="4837"/>
                  </a:cubicBezTo>
                  <a:lnTo>
                    <a:pt x="1204" y="5059"/>
                  </a:lnTo>
                  <a:lnTo>
                    <a:pt x="808" y="5059"/>
                  </a:lnTo>
                  <a:cubicBezTo>
                    <a:pt x="507" y="5075"/>
                    <a:pt x="507" y="5510"/>
                    <a:pt x="808" y="5534"/>
                  </a:cubicBezTo>
                  <a:lnTo>
                    <a:pt x="1045" y="5534"/>
                  </a:lnTo>
                  <a:lnTo>
                    <a:pt x="1045" y="5772"/>
                  </a:lnTo>
                  <a:cubicBezTo>
                    <a:pt x="1045" y="6088"/>
                    <a:pt x="1520" y="6088"/>
                    <a:pt x="1520" y="5772"/>
                  </a:cubicBezTo>
                  <a:lnTo>
                    <a:pt x="1520" y="5407"/>
                  </a:lnTo>
                  <a:lnTo>
                    <a:pt x="1980" y="5043"/>
                  </a:lnTo>
                  <a:cubicBezTo>
                    <a:pt x="2027" y="5051"/>
                    <a:pt x="2067" y="5059"/>
                    <a:pt x="2114" y="5059"/>
                  </a:cubicBezTo>
                  <a:cubicBezTo>
                    <a:pt x="2162" y="5059"/>
                    <a:pt x="2201" y="5059"/>
                    <a:pt x="2241" y="5051"/>
                  </a:cubicBezTo>
                  <a:cubicBezTo>
                    <a:pt x="2257" y="5566"/>
                    <a:pt x="2676" y="5977"/>
                    <a:pt x="3191" y="5985"/>
                  </a:cubicBezTo>
                  <a:lnTo>
                    <a:pt x="3191" y="6484"/>
                  </a:lnTo>
                  <a:cubicBezTo>
                    <a:pt x="3207" y="6785"/>
                    <a:pt x="3642" y="6785"/>
                    <a:pt x="3666" y="6484"/>
                  </a:cubicBezTo>
                  <a:lnTo>
                    <a:pt x="3666" y="5859"/>
                  </a:lnTo>
                  <a:cubicBezTo>
                    <a:pt x="3729" y="5827"/>
                    <a:pt x="3785" y="5787"/>
                    <a:pt x="3840" y="5740"/>
                  </a:cubicBezTo>
                  <a:cubicBezTo>
                    <a:pt x="3935" y="5653"/>
                    <a:pt x="4006" y="5558"/>
                    <a:pt x="4062" y="5447"/>
                  </a:cubicBezTo>
                  <a:cubicBezTo>
                    <a:pt x="4434" y="5605"/>
                    <a:pt x="4861" y="5550"/>
                    <a:pt x="5170" y="5289"/>
                  </a:cubicBezTo>
                  <a:lnTo>
                    <a:pt x="5328" y="5407"/>
                  </a:lnTo>
                  <a:lnTo>
                    <a:pt x="5328" y="5764"/>
                  </a:lnTo>
                  <a:cubicBezTo>
                    <a:pt x="5305" y="6104"/>
                    <a:pt x="5827" y="6104"/>
                    <a:pt x="5803" y="5764"/>
                  </a:cubicBezTo>
                  <a:lnTo>
                    <a:pt x="5803" y="5526"/>
                  </a:lnTo>
                  <a:lnTo>
                    <a:pt x="6041" y="5526"/>
                  </a:lnTo>
                  <a:cubicBezTo>
                    <a:pt x="6342" y="5510"/>
                    <a:pt x="6342" y="5067"/>
                    <a:pt x="6041" y="5051"/>
                  </a:cubicBezTo>
                  <a:lnTo>
                    <a:pt x="5645" y="5051"/>
                  </a:lnTo>
                  <a:lnTo>
                    <a:pt x="5463" y="4901"/>
                  </a:lnTo>
                  <a:cubicBezTo>
                    <a:pt x="5637" y="4537"/>
                    <a:pt x="5582" y="4109"/>
                    <a:pt x="5328" y="3792"/>
                  </a:cubicBezTo>
                  <a:cubicBezTo>
                    <a:pt x="5392" y="3745"/>
                    <a:pt x="5447" y="3682"/>
                    <a:pt x="5503" y="3626"/>
                  </a:cubicBezTo>
                  <a:lnTo>
                    <a:pt x="6516" y="3626"/>
                  </a:lnTo>
                  <a:cubicBezTo>
                    <a:pt x="6809" y="3602"/>
                    <a:pt x="6809" y="3167"/>
                    <a:pt x="6516" y="3151"/>
                  </a:cubicBezTo>
                  <a:lnTo>
                    <a:pt x="5748" y="3151"/>
                  </a:lnTo>
                  <a:cubicBezTo>
                    <a:pt x="5875" y="2700"/>
                    <a:pt x="5756" y="2225"/>
                    <a:pt x="5439" y="1884"/>
                  </a:cubicBezTo>
                  <a:lnTo>
                    <a:pt x="5645" y="1718"/>
                  </a:lnTo>
                  <a:lnTo>
                    <a:pt x="6041" y="1718"/>
                  </a:lnTo>
                  <a:cubicBezTo>
                    <a:pt x="6358" y="1718"/>
                    <a:pt x="6358" y="1243"/>
                    <a:pt x="6041" y="1243"/>
                  </a:cubicBezTo>
                  <a:close/>
                  <a:moveTo>
                    <a:pt x="3547" y="1251"/>
                  </a:moveTo>
                  <a:cubicBezTo>
                    <a:pt x="3737" y="1243"/>
                    <a:pt x="3903" y="1409"/>
                    <a:pt x="3903" y="1607"/>
                  </a:cubicBezTo>
                  <a:lnTo>
                    <a:pt x="3903" y="1631"/>
                  </a:lnTo>
                  <a:cubicBezTo>
                    <a:pt x="3785" y="1694"/>
                    <a:pt x="3674" y="1774"/>
                    <a:pt x="3587" y="1869"/>
                  </a:cubicBezTo>
                  <a:cubicBezTo>
                    <a:pt x="3476" y="1750"/>
                    <a:pt x="3341" y="1655"/>
                    <a:pt x="3191" y="1592"/>
                  </a:cubicBezTo>
                  <a:cubicBezTo>
                    <a:pt x="3199" y="1402"/>
                    <a:pt x="3357" y="1251"/>
                    <a:pt x="3547" y="1251"/>
                  </a:cubicBezTo>
                  <a:close/>
                  <a:moveTo>
                    <a:pt x="2708" y="1964"/>
                  </a:moveTo>
                  <a:cubicBezTo>
                    <a:pt x="2945" y="1964"/>
                    <a:pt x="3167" y="2074"/>
                    <a:pt x="3294" y="2272"/>
                  </a:cubicBezTo>
                  <a:cubicBezTo>
                    <a:pt x="3199" y="2478"/>
                    <a:pt x="3167" y="2716"/>
                    <a:pt x="3199" y="2937"/>
                  </a:cubicBezTo>
                  <a:cubicBezTo>
                    <a:pt x="3048" y="2977"/>
                    <a:pt x="2906" y="3048"/>
                    <a:pt x="2787" y="3159"/>
                  </a:cubicBezTo>
                  <a:cubicBezTo>
                    <a:pt x="2597" y="3001"/>
                    <a:pt x="2360" y="2914"/>
                    <a:pt x="2114" y="2914"/>
                  </a:cubicBezTo>
                  <a:cubicBezTo>
                    <a:pt x="2090" y="2914"/>
                    <a:pt x="2067" y="2914"/>
                    <a:pt x="2043" y="2914"/>
                  </a:cubicBezTo>
                  <a:cubicBezTo>
                    <a:pt x="1869" y="2454"/>
                    <a:pt x="2217" y="1964"/>
                    <a:pt x="2708" y="1964"/>
                  </a:cubicBezTo>
                  <a:close/>
                  <a:moveTo>
                    <a:pt x="2114" y="4576"/>
                  </a:moveTo>
                  <a:cubicBezTo>
                    <a:pt x="1790" y="4576"/>
                    <a:pt x="1520" y="4315"/>
                    <a:pt x="1520" y="3982"/>
                  </a:cubicBezTo>
                  <a:cubicBezTo>
                    <a:pt x="1520" y="3658"/>
                    <a:pt x="1790" y="3389"/>
                    <a:pt x="2114" y="3389"/>
                  </a:cubicBezTo>
                  <a:cubicBezTo>
                    <a:pt x="2273" y="3389"/>
                    <a:pt x="2415" y="3452"/>
                    <a:pt x="2526" y="3555"/>
                  </a:cubicBezTo>
                  <a:cubicBezTo>
                    <a:pt x="2439" y="3816"/>
                    <a:pt x="2463" y="4093"/>
                    <a:pt x="2597" y="4331"/>
                  </a:cubicBezTo>
                  <a:cubicBezTo>
                    <a:pt x="2486" y="4489"/>
                    <a:pt x="2312" y="4584"/>
                    <a:pt x="2114" y="4576"/>
                  </a:cubicBezTo>
                  <a:close/>
                  <a:moveTo>
                    <a:pt x="3523" y="5384"/>
                  </a:moveTo>
                  <a:cubicBezTo>
                    <a:pt x="3468" y="5423"/>
                    <a:pt x="3413" y="5463"/>
                    <a:pt x="3341" y="5479"/>
                  </a:cubicBezTo>
                  <a:cubicBezTo>
                    <a:pt x="3302" y="5495"/>
                    <a:pt x="3246" y="5502"/>
                    <a:pt x="3199" y="5502"/>
                  </a:cubicBezTo>
                  <a:cubicBezTo>
                    <a:pt x="2930" y="5502"/>
                    <a:pt x="2716" y="5281"/>
                    <a:pt x="2716" y="5012"/>
                  </a:cubicBezTo>
                  <a:cubicBezTo>
                    <a:pt x="2716" y="4956"/>
                    <a:pt x="2724" y="4901"/>
                    <a:pt x="2748" y="4845"/>
                  </a:cubicBezTo>
                  <a:cubicBezTo>
                    <a:pt x="2819" y="4798"/>
                    <a:pt x="2874" y="4742"/>
                    <a:pt x="2938" y="4679"/>
                  </a:cubicBezTo>
                  <a:cubicBezTo>
                    <a:pt x="3080" y="4766"/>
                    <a:pt x="3254" y="4814"/>
                    <a:pt x="3428" y="4814"/>
                  </a:cubicBezTo>
                  <a:lnTo>
                    <a:pt x="3492" y="4814"/>
                  </a:lnTo>
                  <a:cubicBezTo>
                    <a:pt x="3539" y="4932"/>
                    <a:pt x="3595" y="5043"/>
                    <a:pt x="3674" y="5138"/>
                  </a:cubicBezTo>
                  <a:cubicBezTo>
                    <a:pt x="3650" y="5233"/>
                    <a:pt x="3603" y="5320"/>
                    <a:pt x="3523" y="5384"/>
                  </a:cubicBezTo>
                  <a:close/>
                  <a:moveTo>
                    <a:pt x="3436" y="4339"/>
                  </a:moveTo>
                  <a:cubicBezTo>
                    <a:pt x="3167" y="4355"/>
                    <a:pt x="2938" y="4141"/>
                    <a:pt x="2938" y="3872"/>
                  </a:cubicBezTo>
                  <a:cubicBezTo>
                    <a:pt x="2930" y="3602"/>
                    <a:pt x="3151" y="3381"/>
                    <a:pt x="3420" y="3389"/>
                  </a:cubicBezTo>
                  <a:cubicBezTo>
                    <a:pt x="3587" y="3389"/>
                    <a:pt x="3753" y="3476"/>
                    <a:pt x="3840" y="3618"/>
                  </a:cubicBezTo>
                  <a:cubicBezTo>
                    <a:pt x="3618" y="3800"/>
                    <a:pt x="3476" y="4054"/>
                    <a:pt x="3444" y="4339"/>
                  </a:cubicBezTo>
                  <a:close/>
                  <a:moveTo>
                    <a:pt x="4497" y="5051"/>
                  </a:moveTo>
                  <a:cubicBezTo>
                    <a:pt x="3967" y="5051"/>
                    <a:pt x="3705" y="4410"/>
                    <a:pt x="4078" y="4038"/>
                  </a:cubicBezTo>
                  <a:cubicBezTo>
                    <a:pt x="4450" y="3666"/>
                    <a:pt x="5091" y="3927"/>
                    <a:pt x="5091" y="4457"/>
                  </a:cubicBezTo>
                  <a:cubicBezTo>
                    <a:pt x="5091" y="4790"/>
                    <a:pt x="4822" y="5051"/>
                    <a:pt x="4497" y="5051"/>
                  </a:cubicBezTo>
                  <a:close/>
                  <a:moveTo>
                    <a:pt x="4948" y="3492"/>
                  </a:moveTo>
                  <a:cubicBezTo>
                    <a:pt x="4806" y="3428"/>
                    <a:pt x="4655" y="3389"/>
                    <a:pt x="4497" y="3397"/>
                  </a:cubicBezTo>
                  <a:cubicBezTo>
                    <a:pt x="4418" y="3397"/>
                    <a:pt x="4339" y="3405"/>
                    <a:pt x="4268" y="3420"/>
                  </a:cubicBezTo>
                  <a:cubicBezTo>
                    <a:pt x="4141" y="3191"/>
                    <a:pt x="3927" y="3025"/>
                    <a:pt x="3682" y="2953"/>
                  </a:cubicBezTo>
                  <a:cubicBezTo>
                    <a:pt x="3587" y="2470"/>
                    <a:pt x="3927" y="2011"/>
                    <a:pt x="4418" y="1972"/>
                  </a:cubicBezTo>
                  <a:cubicBezTo>
                    <a:pt x="4909" y="1924"/>
                    <a:pt x="5328" y="2304"/>
                    <a:pt x="5328" y="2795"/>
                  </a:cubicBezTo>
                  <a:cubicBezTo>
                    <a:pt x="5328" y="3080"/>
                    <a:pt x="5186" y="3341"/>
                    <a:pt x="4948" y="3500"/>
                  </a:cubicBezTo>
                  <a:close/>
                  <a:moveTo>
                    <a:pt x="4948" y="349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32"/>
            <p:cNvSpPr/>
            <p:nvPr/>
          </p:nvSpPr>
          <p:spPr>
            <a:xfrm>
              <a:off x="4784084" y="3016510"/>
              <a:ext cx="151155" cy="13542"/>
            </a:xfrm>
            <a:custGeom>
              <a:rect b="b" l="l" r="r" t="t"/>
              <a:pathLst>
                <a:path extrusionOk="0" h="476" w="5313">
                  <a:moveTo>
                    <a:pt x="0" y="238"/>
                  </a:moveTo>
                  <a:cubicBezTo>
                    <a:pt x="0" y="365"/>
                    <a:pt x="103" y="476"/>
                    <a:pt x="238" y="476"/>
                  </a:cubicBezTo>
                  <a:lnTo>
                    <a:pt x="4996" y="476"/>
                  </a:lnTo>
                  <a:cubicBezTo>
                    <a:pt x="5313" y="476"/>
                    <a:pt x="5313" y="1"/>
                    <a:pt x="4996" y="1"/>
                  </a:cubicBezTo>
                  <a:lnTo>
                    <a:pt x="238" y="1"/>
                  </a:lnTo>
                  <a:cubicBezTo>
                    <a:pt x="103" y="1"/>
                    <a:pt x="0" y="104"/>
                    <a:pt x="0" y="238"/>
                  </a:cubicBezTo>
                  <a:close/>
                  <a:moveTo>
                    <a:pt x="0"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0" name="Google Shape;1510;p32"/>
          <p:cNvGrpSpPr/>
          <p:nvPr/>
        </p:nvGrpSpPr>
        <p:grpSpPr>
          <a:xfrm>
            <a:off x="5382053" y="2614210"/>
            <a:ext cx="419182" cy="415854"/>
            <a:chOff x="5382053" y="2614210"/>
            <a:chExt cx="419182" cy="415854"/>
          </a:xfrm>
        </p:grpSpPr>
        <p:sp>
          <p:nvSpPr>
            <p:cNvPr id="1511" name="Google Shape;1511;p32"/>
            <p:cNvSpPr/>
            <p:nvPr/>
          </p:nvSpPr>
          <p:spPr>
            <a:xfrm>
              <a:off x="5382053" y="2614210"/>
              <a:ext cx="419182" cy="415854"/>
            </a:xfrm>
            <a:custGeom>
              <a:rect b="b" l="l" r="r" t="t"/>
              <a:pathLst>
                <a:path extrusionOk="0" h="14617" w="14734">
                  <a:moveTo>
                    <a:pt x="12723" y="1942"/>
                  </a:moveTo>
                  <a:lnTo>
                    <a:pt x="12723" y="4301"/>
                  </a:lnTo>
                  <a:lnTo>
                    <a:pt x="11504" y="3288"/>
                  </a:lnTo>
                  <a:lnTo>
                    <a:pt x="11504" y="1942"/>
                  </a:lnTo>
                  <a:close/>
                  <a:moveTo>
                    <a:pt x="7371" y="477"/>
                  </a:moveTo>
                  <a:lnTo>
                    <a:pt x="14188" y="6146"/>
                  </a:lnTo>
                  <a:lnTo>
                    <a:pt x="13578" y="6827"/>
                  </a:lnTo>
                  <a:lnTo>
                    <a:pt x="7522" y="1807"/>
                  </a:lnTo>
                  <a:cubicBezTo>
                    <a:pt x="7478" y="1772"/>
                    <a:pt x="7423" y="1754"/>
                    <a:pt x="7367" y="1754"/>
                  </a:cubicBezTo>
                  <a:cubicBezTo>
                    <a:pt x="7312" y="1754"/>
                    <a:pt x="7256" y="1772"/>
                    <a:pt x="7213" y="1807"/>
                  </a:cubicBezTo>
                  <a:lnTo>
                    <a:pt x="1148" y="6827"/>
                  </a:lnTo>
                  <a:lnTo>
                    <a:pt x="547" y="6138"/>
                  </a:lnTo>
                  <a:lnTo>
                    <a:pt x="7371" y="477"/>
                  </a:lnTo>
                  <a:close/>
                  <a:moveTo>
                    <a:pt x="7363" y="2314"/>
                  </a:moveTo>
                  <a:lnTo>
                    <a:pt x="12723" y="6763"/>
                  </a:lnTo>
                  <a:lnTo>
                    <a:pt x="12723" y="14126"/>
                  </a:lnTo>
                  <a:lnTo>
                    <a:pt x="2004" y="14126"/>
                  </a:lnTo>
                  <a:lnTo>
                    <a:pt x="2004" y="6763"/>
                  </a:lnTo>
                  <a:lnTo>
                    <a:pt x="7363" y="2314"/>
                  </a:lnTo>
                  <a:close/>
                  <a:moveTo>
                    <a:pt x="7359" y="0"/>
                  </a:moveTo>
                  <a:cubicBezTo>
                    <a:pt x="7248" y="0"/>
                    <a:pt x="7138" y="38"/>
                    <a:pt x="7047" y="113"/>
                  </a:cubicBezTo>
                  <a:lnTo>
                    <a:pt x="238" y="5766"/>
                  </a:lnTo>
                  <a:cubicBezTo>
                    <a:pt x="24" y="5940"/>
                    <a:pt x="1" y="6257"/>
                    <a:pt x="183" y="6470"/>
                  </a:cubicBezTo>
                  <a:lnTo>
                    <a:pt x="784" y="7151"/>
                  </a:lnTo>
                  <a:cubicBezTo>
                    <a:pt x="884" y="7264"/>
                    <a:pt x="1020" y="7320"/>
                    <a:pt x="1155" y="7320"/>
                  </a:cubicBezTo>
                  <a:cubicBezTo>
                    <a:pt x="1268" y="7320"/>
                    <a:pt x="1380" y="7282"/>
                    <a:pt x="1473" y="7207"/>
                  </a:cubicBezTo>
                  <a:lnTo>
                    <a:pt x="1521" y="7167"/>
                  </a:lnTo>
                  <a:lnTo>
                    <a:pt x="1521" y="14126"/>
                  </a:lnTo>
                  <a:cubicBezTo>
                    <a:pt x="1521" y="14395"/>
                    <a:pt x="1734" y="14617"/>
                    <a:pt x="2004" y="14617"/>
                  </a:cubicBezTo>
                  <a:lnTo>
                    <a:pt x="12731" y="14617"/>
                  </a:lnTo>
                  <a:cubicBezTo>
                    <a:pt x="12992" y="14617"/>
                    <a:pt x="13214" y="14395"/>
                    <a:pt x="13214" y="14126"/>
                  </a:cubicBezTo>
                  <a:lnTo>
                    <a:pt x="13214" y="7167"/>
                  </a:lnTo>
                  <a:lnTo>
                    <a:pt x="13261" y="7207"/>
                  </a:lnTo>
                  <a:cubicBezTo>
                    <a:pt x="13354" y="7285"/>
                    <a:pt x="13467" y="7324"/>
                    <a:pt x="13578" y="7324"/>
                  </a:cubicBezTo>
                  <a:cubicBezTo>
                    <a:pt x="13713" y="7324"/>
                    <a:pt x="13847" y="7267"/>
                    <a:pt x="13942" y="7159"/>
                  </a:cubicBezTo>
                  <a:lnTo>
                    <a:pt x="14552" y="6470"/>
                  </a:lnTo>
                  <a:cubicBezTo>
                    <a:pt x="14734" y="6264"/>
                    <a:pt x="14710" y="5948"/>
                    <a:pt x="14496" y="5766"/>
                  </a:cubicBezTo>
                  <a:lnTo>
                    <a:pt x="13206" y="4697"/>
                  </a:lnTo>
                  <a:lnTo>
                    <a:pt x="13206" y="1942"/>
                  </a:lnTo>
                  <a:cubicBezTo>
                    <a:pt x="13206" y="1673"/>
                    <a:pt x="12992" y="1459"/>
                    <a:pt x="12723" y="1459"/>
                  </a:cubicBezTo>
                  <a:lnTo>
                    <a:pt x="11504" y="1459"/>
                  </a:lnTo>
                  <a:cubicBezTo>
                    <a:pt x="11235" y="1459"/>
                    <a:pt x="11013" y="1673"/>
                    <a:pt x="11013" y="1942"/>
                  </a:cubicBezTo>
                  <a:lnTo>
                    <a:pt x="11013" y="2884"/>
                  </a:lnTo>
                  <a:lnTo>
                    <a:pt x="7672" y="113"/>
                  </a:lnTo>
                  <a:cubicBezTo>
                    <a:pt x="7581" y="38"/>
                    <a:pt x="7470" y="0"/>
                    <a:pt x="73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32"/>
            <p:cNvSpPr/>
            <p:nvPr/>
          </p:nvSpPr>
          <p:spPr>
            <a:xfrm>
              <a:off x="5472834" y="2773497"/>
              <a:ext cx="222536" cy="228852"/>
            </a:xfrm>
            <a:custGeom>
              <a:rect b="b" l="l" r="r" t="t"/>
              <a:pathLst>
                <a:path extrusionOk="0" h="8044" w="7822">
                  <a:moveTo>
                    <a:pt x="3436" y="491"/>
                  </a:moveTo>
                  <a:cubicBezTo>
                    <a:pt x="3436" y="167"/>
                    <a:pt x="2953" y="167"/>
                    <a:pt x="2953" y="491"/>
                  </a:cubicBezTo>
                  <a:lnTo>
                    <a:pt x="760" y="491"/>
                  </a:lnTo>
                  <a:cubicBezTo>
                    <a:pt x="348" y="475"/>
                    <a:pt x="0" y="800"/>
                    <a:pt x="0" y="1220"/>
                  </a:cubicBezTo>
                  <a:cubicBezTo>
                    <a:pt x="0" y="1631"/>
                    <a:pt x="348" y="1964"/>
                    <a:pt x="760" y="1948"/>
                  </a:cubicBezTo>
                  <a:lnTo>
                    <a:pt x="2953" y="1948"/>
                  </a:lnTo>
                  <a:lnTo>
                    <a:pt x="2953" y="2217"/>
                  </a:lnTo>
                  <a:cubicBezTo>
                    <a:pt x="2613" y="2288"/>
                    <a:pt x="2312" y="2502"/>
                    <a:pt x="2138" y="2803"/>
                  </a:cubicBezTo>
                  <a:cubicBezTo>
                    <a:pt x="2098" y="2874"/>
                    <a:pt x="2019" y="2922"/>
                    <a:pt x="1932" y="2922"/>
                  </a:cubicBezTo>
                  <a:lnTo>
                    <a:pt x="1734" y="2922"/>
                  </a:lnTo>
                  <a:cubicBezTo>
                    <a:pt x="1330" y="2922"/>
                    <a:pt x="1005" y="3254"/>
                    <a:pt x="1005" y="3658"/>
                  </a:cubicBezTo>
                  <a:lnTo>
                    <a:pt x="1005" y="6825"/>
                  </a:lnTo>
                  <a:cubicBezTo>
                    <a:pt x="1005" y="7490"/>
                    <a:pt x="1552" y="8036"/>
                    <a:pt x="2225" y="8036"/>
                  </a:cubicBezTo>
                  <a:lnTo>
                    <a:pt x="4172" y="8036"/>
                  </a:lnTo>
                  <a:cubicBezTo>
                    <a:pt x="4837" y="8036"/>
                    <a:pt x="5383" y="7490"/>
                    <a:pt x="5383" y="6825"/>
                  </a:cubicBezTo>
                  <a:lnTo>
                    <a:pt x="5383" y="3658"/>
                  </a:lnTo>
                  <a:cubicBezTo>
                    <a:pt x="5383" y="3254"/>
                    <a:pt x="5059" y="2922"/>
                    <a:pt x="4655" y="2922"/>
                  </a:cubicBezTo>
                  <a:lnTo>
                    <a:pt x="4457" y="2922"/>
                  </a:lnTo>
                  <a:cubicBezTo>
                    <a:pt x="4370" y="2922"/>
                    <a:pt x="4291" y="2874"/>
                    <a:pt x="4251" y="2803"/>
                  </a:cubicBezTo>
                  <a:cubicBezTo>
                    <a:pt x="4077" y="2502"/>
                    <a:pt x="3776" y="2288"/>
                    <a:pt x="3436" y="2217"/>
                  </a:cubicBezTo>
                  <a:lnTo>
                    <a:pt x="3436" y="1948"/>
                  </a:lnTo>
                  <a:lnTo>
                    <a:pt x="6120" y="1948"/>
                  </a:lnTo>
                  <a:lnTo>
                    <a:pt x="6120" y="7553"/>
                  </a:lnTo>
                  <a:cubicBezTo>
                    <a:pt x="6120" y="7822"/>
                    <a:pt x="6333" y="8044"/>
                    <a:pt x="6603" y="8044"/>
                  </a:cubicBezTo>
                  <a:lnTo>
                    <a:pt x="7339" y="8044"/>
                  </a:lnTo>
                  <a:cubicBezTo>
                    <a:pt x="7600" y="8044"/>
                    <a:pt x="7822" y="7822"/>
                    <a:pt x="7822" y="7553"/>
                  </a:cubicBezTo>
                  <a:lnTo>
                    <a:pt x="7822" y="729"/>
                  </a:lnTo>
                  <a:cubicBezTo>
                    <a:pt x="7822" y="325"/>
                    <a:pt x="7497" y="0"/>
                    <a:pt x="7094" y="0"/>
                  </a:cubicBezTo>
                  <a:lnTo>
                    <a:pt x="6848" y="0"/>
                  </a:lnTo>
                  <a:cubicBezTo>
                    <a:pt x="6539" y="0"/>
                    <a:pt x="6262" y="198"/>
                    <a:pt x="6159" y="491"/>
                  </a:cubicBezTo>
                  <a:close/>
                  <a:moveTo>
                    <a:pt x="4901" y="5851"/>
                  </a:moveTo>
                  <a:lnTo>
                    <a:pt x="1488" y="5851"/>
                  </a:lnTo>
                  <a:lnTo>
                    <a:pt x="1488" y="4632"/>
                  </a:lnTo>
                  <a:lnTo>
                    <a:pt x="4901" y="4632"/>
                  </a:lnTo>
                  <a:close/>
                  <a:moveTo>
                    <a:pt x="4172" y="7553"/>
                  </a:moveTo>
                  <a:lnTo>
                    <a:pt x="2225" y="7553"/>
                  </a:lnTo>
                  <a:cubicBezTo>
                    <a:pt x="1821" y="7553"/>
                    <a:pt x="1488" y="7228"/>
                    <a:pt x="1488" y="6825"/>
                  </a:cubicBezTo>
                  <a:lnTo>
                    <a:pt x="1488" y="6334"/>
                  </a:lnTo>
                  <a:lnTo>
                    <a:pt x="4901" y="6334"/>
                  </a:lnTo>
                  <a:lnTo>
                    <a:pt x="4901" y="6825"/>
                  </a:lnTo>
                  <a:cubicBezTo>
                    <a:pt x="4901" y="7228"/>
                    <a:pt x="4576" y="7553"/>
                    <a:pt x="4172" y="7553"/>
                  </a:cubicBezTo>
                  <a:close/>
                  <a:moveTo>
                    <a:pt x="3832" y="3048"/>
                  </a:moveTo>
                  <a:cubicBezTo>
                    <a:pt x="3958" y="3270"/>
                    <a:pt x="4196" y="3413"/>
                    <a:pt x="4457" y="3413"/>
                  </a:cubicBezTo>
                  <a:lnTo>
                    <a:pt x="4655" y="3413"/>
                  </a:lnTo>
                  <a:cubicBezTo>
                    <a:pt x="4790" y="3413"/>
                    <a:pt x="4901" y="3523"/>
                    <a:pt x="4901" y="3658"/>
                  </a:cubicBezTo>
                  <a:lnTo>
                    <a:pt x="4901" y="4141"/>
                  </a:lnTo>
                  <a:lnTo>
                    <a:pt x="1488" y="4141"/>
                  </a:lnTo>
                  <a:lnTo>
                    <a:pt x="1488" y="3650"/>
                  </a:lnTo>
                  <a:cubicBezTo>
                    <a:pt x="1488" y="3515"/>
                    <a:pt x="1599" y="3413"/>
                    <a:pt x="1734" y="3413"/>
                  </a:cubicBezTo>
                  <a:lnTo>
                    <a:pt x="1932" y="3413"/>
                  </a:lnTo>
                  <a:cubicBezTo>
                    <a:pt x="2193" y="3413"/>
                    <a:pt x="2430" y="3270"/>
                    <a:pt x="2565" y="3048"/>
                  </a:cubicBezTo>
                  <a:cubicBezTo>
                    <a:pt x="2652" y="2898"/>
                    <a:pt x="2787" y="2787"/>
                    <a:pt x="2953" y="2724"/>
                  </a:cubicBezTo>
                  <a:lnTo>
                    <a:pt x="2953" y="3167"/>
                  </a:lnTo>
                  <a:cubicBezTo>
                    <a:pt x="2953" y="3492"/>
                    <a:pt x="3444" y="3492"/>
                    <a:pt x="3444" y="3167"/>
                  </a:cubicBezTo>
                  <a:lnTo>
                    <a:pt x="3444" y="2724"/>
                  </a:lnTo>
                  <a:cubicBezTo>
                    <a:pt x="3602" y="2787"/>
                    <a:pt x="3745" y="2898"/>
                    <a:pt x="3832" y="3048"/>
                  </a:cubicBezTo>
                  <a:close/>
                  <a:moveTo>
                    <a:pt x="760" y="1465"/>
                  </a:moveTo>
                  <a:cubicBezTo>
                    <a:pt x="625" y="1465"/>
                    <a:pt x="515" y="1354"/>
                    <a:pt x="515" y="1220"/>
                  </a:cubicBezTo>
                  <a:cubicBezTo>
                    <a:pt x="515" y="1156"/>
                    <a:pt x="546" y="1093"/>
                    <a:pt x="594" y="1045"/>
                  </a:cubicBezTo>
                  <a:cubicBezTo>
                    <a:pt x="633" y="998"/>
                    <a:pt x="697" y="974"/>
                    <a:pt x="760" y="974"/>
                  </a:cubicBezTo>
                  <a:lnTo>
                    <a:pt x="2953" y="974"/>
                  </a:lnTo>
                  <a:lnTo>
                    <a:pt x="2953" y="1465"/>
                  </a:lnTo>
                  <a:close/>
                  <a:moveTo>
                    <a:pt x="3444" y="1465"/>
                  </a:moveTo>
                  <a:lnTo>
                    <a:pt x="3444" y="974"/>
                  </a:lnTo>
                  <a:lnTo>
                    <a:pt x="6120" y="974"/>
                  </a:lnTo>
                  <a:lnTo>
                    <a:pt x="6120" y="1465"/>
                  </a:lnTo>
                  <a:close/>
                  <a:moveTo>
                    <a:pt x="6856" y="491"/>
                  </a:moveTo>
                  <a:lnTo>
                    <a:pt x="7094" y="491"/>
                  </a:lnTo>
                  <a:cubicBezTo>
                    <a:pt x="7228" y="491"/>
                    <a:pt x="7339" y="594"/>
                    <a:pt x="7339" y="729"/>
                  </a:cubicBezTo>
                  <a:lnTo>
                    <a:pt x="7339" y="7553"/>
                  </a:lnTo>
                  <a:lnTo>
                    <a:pt x="6611" y="7553"/>
                  </a:lnTo>
                  <a:lnTo>
                    <a:pt x="6611" y="729"/>
                  </a:lnTo>
                  <a:cubicBezTo>
                    <a:pt x="6611" y="594"/>
                    <a:pt x="6721" y="491"/>
                    <a:pt x="6856" y="491"/>
                  </a:cubicBezTo>
                  <a:close/>
                  <a:moveTo>
                    <a:pt x="6856" y="49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3" name="Google Shape;1513;p32"/>
          <p:cNvGrpSpPr/>
          <p:nvPr/>
        </p:nvGrpSpPr>
        <p:grpSpPr>
          <a:xfrm>
            <a:off x="6054588" y="2633868"/>
            <a:ext cx="400718" cy="395967"/>
            <a:chOff x="6054588" y="2633868"/>
            <a:chExt cx="400718" cy="395967"/>
          </a:xfrm>
        </p:grpSpPr>
        <p:sp>
          <p:nvSpPr>
            <p:cNvPr id="1514" name="Google Shape;1514;p32"/>
            <p:cNvSpPr/>
            <p:nvPr/>
          </p:nvSpPr>
          <p:spPr>
            <a:xfrm>
              <a:off x="6054588" y="2633868"/>
              <a:ext cx="400718" cy="395967"/>
            </a:xfrm>
            <a:custGeom>
              <a:rect b="b" l="l" r="r" t="t"/>
              <a:pathLst>
                <a:path extrusionOk="0" h="13918" w="14085">
                  <a:moveTo>
                    <a:pt x="13293" y="10680"/>
                  </a:moveTo>
                  <a:lnTo>
                    <a:pt x="8883" y="9540"/>
                  </a:lnTo>
                  <a:cubicBezTo>
                    <a:pt x="8812" y="9524"/>
                    <a:pt x="8740" y="9516"/>
                    <a:pt x="8669" y="9516"/>
                  </a:cubicBezTo>
                  <a:lnTo>
                    <a:pt x="7972" y="9516"/>
                  </a:lnTo>
                  <a:lnTo>
                    <a:pt x="7972" y="8313"/>
                  </a:lnTo>
                  <a:cubicBezTo>
                    <a:pt x="8590" y="8091"/>
                    <a:pt x="8590" y="7220"/>
                    <a:pt x="7972" y="7006"/>
                  </a:cubicBezTo>
                  <a:lnTo>
                    <a:pt x="7972" y="6500"/>
                  </a:lnTo>
                  <a:lnTo>
                    <a:pt x="10062" y="6500"/>
                  </a:lnTo>
                  <a:cubicBezTo>
                    <a:pt x="10577" y="6500"/>
                    <a:pt x="10989" y="6080"/>
                    <a:pt x="10989" y="5566"/>
                  </a:cubicBezTo>
                  <a:lnTo>
                    <a:pt x="10989" y="3713"/>
                  </a:lnTo>
                  <a:cubicBezTo>
                    <a:pt x="10989" y="3198"/>
                    <a:pt x="10577" y="2787"/>
                    <a:pt x="10062" y="2787"/>
                  </a:cubicBezTo>
                  <a:lnTo>
                    <a:pt x="7972" y="2787"/>
                  </a:lnTo>
                  <a:lnTo>
                    <a:pt x="7972" y="1393"/>
                  </a:lnTo>
                  <a:lnTo>
                    <a:pt x="8440" y="1393"/>
                  </a:lnTo>
                  <a:cubicBezTo>
                    <a:pt x="8820" y="1393"/>
                    <a:pt x="9136" y="1085"/>
                    <a:pt x="9136" y="697"/>
                  </a:cubicBezTo>
                  <a:cubicBezTo>
                    <a:pt x="9136" y="309"/>
                    <a:pt x="8820" y="0"/>
                    <a:pt x="8440" y="0"/>
                  </a:cubicBezTo>
                  <a:lnTo>
                    <a:pt x="4030" y="0"/>
                  </a:lnTo>
                  <a:cubicBezTo>
                    <a:pt x="3642" y="0"/>
                    <a:pt x="3333" y="309"/>
                    <a:pt x="3333" y="697"/>
                  </a:cubicBezTo>
                  <a:cubicBezTo>
                    <a:pt x="3333" y="1085"/>
                    <a:pt x="3642" y="1393"/>
                    <a:pt x="4030" y="1393"/>
                  </a:cubicBezTo>
                  <a:lnTo>
                    <a:pt x="4719" y="1393"/>
                  </a:lnTo>
                  <a:lnTo>
                    <a:pt x="4719" y="1631"/>
                  </a:lnTo>
                  <a:lnTo>
                    <a:pt x="4252" y="1631"/>
                  </a:lnTo>
                  <a:cubicBezTo>
                    <a:pt x="3998" y="1631"/>
                    <a:pt x="3792" y="1837"/>
                    <a:pt x="3792" y="2090"/>
                  </a:cubicBezTo>
                  <a:lnTo>
                    <a:pt x="3792" y="3713"/>
                  </a:lnTo>
                  <a:cubicBezTo>
                    <a:pt x="3792" y="4267"/>
                    <a:pt x="4180" y="4742"/>
                    <a:pt x="4719" y="4853"/>
                  </a:cubicBezTo>
                  <a:lnTo>
                    <a:pt x="4719" y="6959"/>
                  </a:lnTo>
                  <a:lnTo>
                    <a:pt x="3262" y="6959"/>
                  </a:lnTo>
                  <a:lnTo>
                    <a:pt x="1908" y="958"/>
                  </a:lnTo>
                  <a:cubicBezTo>
                    <a:pt x="1781" y="380"/>
                    <a:pt x="1164" y="71"/>
                    <a:pt x="626" y="309"/>
                  </a:cubicBezTo>
                  <a:cubicBezTo>
                    <a:pt x="214" y="499"/>
                    <a:pt x="0" y="950"/>
                    <a:pt x="103" y="1393"/>
                  </a:cubicBezTo>
                  <a:lnTo>
                    <a:pt x="2185" y="10648"/>
                  </a:lnTo>
                  <a:cubicBezTo>
                    <a:pt x="2272" y="11068"/>
                    <a:pt x="2652" y="11369"/>
                    <a:pt x="3088" y="11369"/>
                  </a:cubicBezTo>
                  <a:lnTo>
                    <a:pt x="3088" y="13229"/>
                  </a:lnTo>
                  <a:cubicBezTo>
                    <a:pt x="3088" y="13609"/>
                    <a:pt x="3397" y="13918"/>
                    <a:pt x="3777" y="13918"/>
                  </a:cubicBezTo>
                  <a:lnTo>
                    <a:pt x="7957" y="13918"/>
                  </a:lnTo>
                  <a:cubicBezTo>
                    <a:pt x="8337" y="13918"/>
                    <a:pt x="8653" y="13609"/>
                    <a:pt x="8653" y="13229"/>
                  </a:cubicBezTo>
                  <a:lnTo>
                    <a:pt x="8653" y="11400"/>
                  </a:lnTo>
                  <a:lnTo>
                    <a:pt x="12849" y="12485"/>
                  </a:lnTo>
                  <a:cubicBezTo>
                    <a:pt x="13348" y="12604"/>
                    <a:pt x="13847" y="12295"/>
                    <a:pt x="13965" y="11796"/>
                  </a:cubicBezTo>
                  <a:cubicBezTo>
                    <a:pt x="14084" y="11305"/>
                    <a:pt x="13775" y="10799"/>
                    <a:pt x="13277" y="10680"/>
                  </a:cubicBezTo>
                  <a:close/>
                  <a:moveTo>
                    <a:pt x="10062" y="3246"/>
                  </a:moveTo>
                  <a:cubicBezTo>
                    <a:pt x="10316" y="3246"/>
                    <a:pt x="10522" y="3460"/>
                    <a:pt x="10522" y="3713"/>
                  </a:cubicBezTo>
                  <a:lnTo>
                    <a:pt x="10522" y="5566"/>
                  </a:lnTo>
                  <a:cubicBezTo>
                    <a:pt x="10522" y="5827"/>
                    <a:pt x="10316" y="6033"/>
                    <a:pt x="10062" y="6033"/>
                  </a:cubicBezTo>
                  <a:lnTo>
                    <a:pt x="7505" y="6033"/>
                  </a:lnTo>
                  <a:cubicBezTo>
                    <a:pt x="7252" y="6033"/>
                    <a:pt x="7046" y="5827"/>
                    <a:pt x="7046" y="5566"/>
                  </a:cubicBezTo>
                  <a:lnTo>
                    <a:pt x="7046" y="3713"/>
                  </a:lnTo>
                  <a:cubicBezTo>
                    <a:pt x="7046" y="3460"/>
                    <a:pt x="7252" y="3246"/>
                    <a:pt x="7505" y="3246"/>
                  </a:cubicBezTo>
                  <a:close/>
                  <a:moveTo>
                    <a:pt x="7505" y="6500"/>
                  </a:moveTo>
                  <a:lnTo>
                    <a:pt x="7505" y="6959"/>
                  </a:lnTo>
                  <a:lnTo>
                    <a:pt x="7046" y="6959"/>
                  </a:lnTo>
                  <a:lnTo>
                    <a:pt x="7046" y="6365"/>
                  </a:lnTo>
                  <a:cubicBezTo>
                    <a:pt x="7181" y="6452"/>
                    <a:pt x="7347" y="6492"/>
                    <a:pt x="7505" y="6500"/>
                  </a:cubicBezTo>
                  <a:close/>
                  <a:moveTo>
                    <a:pt x="7046" y="2913"/>
                  </a:moveTo>
                  <a:lnTo>
                    <a:pt x="7046" y="1393"/>
                  </a:lnTo>
                  <a:lnTo>
                    <a:pt x="7505" y="1393"/>
                  </a:lnTo>
                  <a:lnTo>
                    <a:pt x="7505" y="2787"/>
                  </a:lnTo>
                  <a:cubicBezTo>
                    <a:pt x="7347" y="2787"/>
                    <a:pt x="7181" y="2826"/>
                    <a:pt x="7046" y="2913"/>
                  </a:cubicBezTo>
                  <a:close/>
                  <a:moveTo>
                    <a:pt x="5186" y="467"/>
                  </a:moveTo>
                  <a:lnTo>
                    <a:pt x="8432" y="467"/>
                  </a:lnTo>
                  <a:cubicBezTo>
                    <a:pt x="8764" y="443"/>
                    <a:pt x="8764" y="950"/>
                    <a:pt x="8432" y="926"/>
                  </a:cubicBezTo>
                  <a:lnTo>
                    <a:pt x="5186" y="926"/>
                  </a:lnTo>
                  <a:close/>
                  <a:moveTo>
                    <a:pt x="5186" y="1393"/>
                  </a:moveTo>
                  <a:lnTo>
                    <a:pt x="6579" y="1393"/>
                  </a:lnTo>
                  <a:lnTo>
                    <a:pt x="6579" y="6959"/>
                  </a:lnTo>
                  <a:lnTo>
                    <a:pt x="5186" y="6959"/>
                  </a:lnTo>
                  <a:lnTo>
                    <a:pt x="5186" y="4853"/>
                  </a:lnTo>
                  <a:cubicBezTo>
                    <a:pt x="5724" y="4742"/>
                    <a:pt x="6112" y="4267"/>
                    <a:pt x="6112" y="3713"/>
                  </a:cubicBezTo>
                  <a:lnTo>
                    <a:pt x="6112" y="2090"/>
                  </a:lnTo>
                  <a:cubicBezTo>
                    <a:pt x="6112" y="1829"/>
                    <a:pt x="5906" y="1623"/>
                    <a:pt x="5653" y="1623"/>
                  </a:cubicBezTo>
                  <a:lnTo>
                    <a:pt x="5186" y="1623"/>
                  </a:lnTo>
                  <a:close/>
                  <a:moveTo>
                    <a:pt x="4030" y="926"/>
                  </a:moveTo>
                  <a:cubicBezTo>
                    <a:pt x="3737" y="910"/>
                    <a:pt x="3737" y="483"/>
                    <a:pt x="4030" y="467"/>
                  </a:cubicBezTo>
                  <a:lnTo>
                    <a:pt x="4719" y="467"/>
                  </a:lnTo>
                  <a:lnTo>
                    <a:pt x="4719" y="926"/>
                  </a:lnTo>
                  <a:close/>
                  <a:moveTo>
                    <a:pt x="4259" y="3713"/>
                  </a:moveTo>
                  <a:lnTo>
                    <a:pt x="4259" y="2090"/>
                  </a:lnTo>
                  <a:lnTo>
                    <a:pt x="5653" y="2090"/>
                  </a:lnTo>
                  <a:lnTo>
                    <a:pt x="5653" y="3713"/>
                  </a:lnTo>
                  <a:cubicBezTo>
                    <a:pt x="5653" y="4093"/>
                    <a:pt x="5336" y="4410"/>
                    <a:pt x="4956" y="4410"/>
                  </a:cubicBezTo>
                  <a:cubicBezTo>
                    <a:pt x="4568" y="4410"/>
                    <a:pt x="4259" y="4093"/>
                    <a:pt x="4259" y="3713"/>
                  </a:cubicBezTo>
                  <a:close/>
                  <a:moveTo>
                    <a:pt x="3096" y="7426"/>
                  </a:moveTo>
                  <a:lnTo>
                    <a:pt x="7743" y="7426"/>
                  </a:lnTo>
                  <a:cubicBezTo>
                    <a:pt x="8052" y="7426"/>
                    <a:pt x="8052" y="7893"/>
                    <a:pt x="7743" y="7893"/>
                  </a:cubicBezTo>
                  <a:lnTo>
                    <a:pt x="3096" y="7893"/>
                  </a:lnTo>
                  <a:cubicBezTo>
                    <a:pt x="2787" y="7893"/>
                    <a:pt x="2787" y="7426"/>
                    <a:pt x="3096" y="7426"/>
                  </a:cubicBezTo>
                  <a:close/>
                  <a:moveTo>
                    <a:pt x="7505" y="8352"/>
                  </a:moveTo>
                  <a:lnTo>
                    <a:pt x="7505" y="9516"/>
                  </a:lnTo>
                  <a:lnTo>
                    <a:pt x="7046" y="9516"/>
                  </a:lnTo>
                  <a:lnTo>
                    <a:pt x="7046" y="8360"/>
                  </a:lnTo>
                  <a:close/>
                  <a:moveTo>
                    <a:pt x="6579" y="8352"/>
                  </a:moveTo>
                  <a:lnTo>
                    <a:pt x="6579" y="9516"/>
                  </a:lnTo>
                  <a:lnTo>
                    <a:pt x="3840" y="9516"/>
                  </a:lnTo>
                  <a:lnTo>
                    <a:pt x="3579" y="8360"/>
                  </a:lnTo>
                  <a:close/>
                  <a:moveTo>
                    <a:pt x="8202" y="13229"/>
                  </a:moveTo>
                  <a:cubicBezTo>
                    <a:pt x="8202" y="13356"/>
                    <a:pt x="8099" y="13459"/>
                    <a:pt x="7972" y="13459"/>
                  </a:cubicBezTo>
                  <a:lnTo>
                    <a:pt x="3792" y="13459"/>
                  </a:lnTo>
                  <a:cubicBezTo>
                    <a:pt x="3666" y="13459"/>
                    <a:pt x="3563" y="13356"/>
                    <a:pt x="3563" y="13229"/>
                  </a:cubicBezTo>
                  <a:lnTo>
                    <a:pt x="3563" y="12295"/>
                  </a:lnTo>
                  <a:lnTo>
                    <a:pt x="8202" y="12295"/>
                  </a:lnTo>
                  <a:close/>
                  <a:moveTo>
                    <a:pt x="8202" y="11836"/>
                  </a:moveTo>
                  <a:lnTo>
                    <a:pt x="3563" y="11836"/>
                  </a:lnTo>
                  <a:lnTo>
                    <a:pt x="3563" y="11369"/>
                  </a:lnTo>
                  <a:lnTo>
                    <a:pt x="8202" y="11369"/>
                  </a:lnTo>
                  <a:close/>
                  <a:moveTo>
                    <a:pt x="13530" y="11693"/>
                  </a:moveTo>
                  <a:cubicBezTo>
                    <a:pt x="13467" y="11939"/>
                    <a:pt x="13221" y="12097"/>
                    <a:pt x="12968" y="12034"/>
                  </a:cubicBezTo>
                  <a:lnTo>
                    <a:pt x="8645" y="10909"/>
                  </a:lnTo>
                  <a:cubicBezTo>
                    <a:pt x="8574" y="10901"/>
                    <a:pt x="8503" y="10901"/>
                    <a:pt x="8432" y="10909"/>
                  </a:cubicBezTo>
                  <a:lnTo>
                    <a:pt x="3096" y="10909"/>
                  </a:lnTo>
                  <a:cubicBezTo>
                    <a:pt x="2882" y="10901"/>
                    <a:pt x="2692" y="10759"/>
                    <a:pt x="2644" y="10545"/>
                  </a:cubicBezTo>
                  <a:lnTo>
                    <a:pt x="562" y="1290"/>
                  </a:lnTo>
                  <a:cubicBezTo>
                    <a:pt x="507" y="1069"/>
                    <a:pt x="618" y="839"/>
                    <a:pt x="824" y="736"/>
                  </a:cubicBezTo>
                  <a:cubicBezTo>
                    <a:pt x="1093" y="618"/>
                    <a:pt x="1401" y="768"/>
                    <a:pt x="1465" y="1061"/>
                  </a:cubicBezTo>
                  <a:lnTo>
                    <a:pt x="2811" y="7030"/>
                  </a:lnTo>
                  <a:cubicBezTo>
                    <a:pt x="2122" y="7331"/>
                    <a:pt x="2344" y="8368"/>
                    <a:pt x="3104" y="8352"/>
                  </a:cubicBezTo>
                  <a:lnTo>
                    <a:pt x="3112" y="8352"/>
                  </a:lnTo>
                  <a:lnTo>
                    <a:pt x="3428" y="9801"/>
                  </a:lnTo>
                  <a:cubicBezTo>
                    <a:pt x="3452" y="9904"/>
                    <a:pt x="3547" y="9975"/>
                    <a:pt x="3658" y="9975"/>
                  </a:cubicBezTo>
                  <a:cubicBezTo>
                    <a:pt x="9010" y="9975"/>
                    <a:pt x="8709" y="9975"/>
                    <a:pt x="8772" y="9991"/>
                  </a:cubicBezTo>
                  <a:lnTo>
                    <a:pt x="13190" y="11131"/>
                  </a:lnTo>
                  <a:cubicBezTo>
                    <a:pt x="13435" y="11194"/>
                    <a:pt x="13593" y="11440"/>
                    <a:pt x="13530" y="11693"/>
                  </a:cubicBezTo>
                  <a:close/>
                  <a:moveTo>
                    <a:pt x="13530" y="1169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32"/>
            <p:cNvSpPr/>
            <p:nvPr/>
          </p:nvSpPr>
          <p:spPr>
            <a:xfrm>
              <a:off x="6268098" y="2739472"/>
              <a:ext cx="72775" cy="52974"/>
            </a:xfrm>
            <a:custGeom>
              <a:rect b="b" l="l" r="r" t="t"/>
              <a:pathLst>
                <a:path extrusionOk="0" h="1862" w="2558">
                  <a:moveTo>
                    <a:pt x="0" y="1624"/>
                  </a:moveTo>
                  <a:cubicBezTo>
                    <a:pt x="0" y="1751"/>
                    <a:pt x="103" y="1854"/>
                    <a:pt x="238" y="1861"/>
                  </a:cubicBezTo>
                  <a:lnTo>
                    <a:pt x="2320" y="1861"/>
                  </a:lnTo>
                  <a:cubicBezTo>
                    <a:pt x="2447" y="1854"/>
                    <a:pt x="2557" y="1751"/>
                    <a:pt x="2557" y="1624"/>
                  </a:cubicBezTo>
                  <a:lnTo>
                    <a:pt x="2557" y="231"/>
                  </a:lnTo>
                  <a:cubicBezTo>
                    <a:pt x="2557" y="104"/>
                    <a:pt x="2447" y="1"/>
                    <a:pt x="2320" y="1"/>
                  </a:cubicBezTo>
                  <a:lnTo>
                    <a:pt x="238" y="1"/>
                  </a:lnTo>
                  <a:cubicBezTo>
                    <a:pt x="103" y="1"/>
                    <a:pt x="0" y="104"/>
                    <a:pt x="0" y="231"/>
                  </a:cubicBezTo>
                  <a:close/>
                  <a:moveTo>
                    <a:pt x="467" y="468"/>
                  </a:moveTo>
                  <a:lnTo>
                    <a:pt x="2090" y="468"/>
                  </a:lnTo>
                  <a:lnTo>
                    <a:pt x="2090" y="1394"/>
                  </a:lnTo>
                  <a:lnTo>
                    <a:pt x="467" y="1394"/>
                  </a:lnTo>
                  <a:close/>
                  <a:moveTo>
                    <a:pt x="467" y="46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6" name="Google Shape;1516;p32"/>
          <p:cNvGrpSpPr/>
          <p:nvPr/>
        </p:nvGrpSpPr>
        <p:grpSpPr>
          <a:xfrm>
            <a:off x="6700750" y="2614039"/>
            <a:ext cx="418727" cy="447348"/>
            <a:chOff x="6700750" y="2614039"/>
            <a:chExt cx="418727" cy="447348"/>
          </a:xfrm>
        </p:grpSpPr>
        <p:sp>
          <p:nvSpPr>
            <p:cNvPr id="1517" name="Google Shape;1517;p32"/>
            <p:cNvSpPr/>
            <p:nvPr/>
          </p:nvSpPr>
          <p:spPr>
            <a:xfrm>
              <a:off x="6740380" y="2653669"/>
              <a:ext cx="251413" cy="209961"/>
            </a:xfrm>
            <a:custGeom>
              <a:rect b="b" l="l" r="r" t="t"/>
              <a:pathLst>
                <a:path extrusionOk="0" h="7380" w="8837">
                  <a:moveTo>
                    <a:pt x="2012" y="3967"/>
                  </a:moveTo>
                  <a:cubicBezTo>
                    <a:pt x="721" y="3967"/>
                    <a:pt x="64" y="5527"/>
                    <a:pt x="967" y="6453"/>
                  </a:cubicBezTo>
                  <a:cubicBezTo>
                    <a:pt x="1869" y="7379"/>
                    <a:pt x="3437" y="6762"/>
                    <a:pt x="3469" y="5463"/>
                  </a:cubicBezTo>
                  <a:lnTo>
                    <a:pt x="4371" y="4941"/>
                  </a:lnTo>
                  <a:lnTo>
                    <a:pt x="7862" y="4941"/>
                  </a:lnTo>
                  <a:cubicBezTo>
                    <a:pt x="8401" y="4941"/>
                    <a:pt x="8836" y="4505"/>
                    <a:pt x="8836" y="3967"/>
                  </a:cubicBezTo>
                  <a:lnTo>
                    <a:pt x="8836" y="3484"/>
                  </a:lnTo>
                  <a:cubicBezTo>
                    <a:pt x="8836" y="2946"/>
                    <a:pt x="8401" y="2510"/>
                    <a:pt x="7862" y="2510"/>
                  </a:cubicBezTo>
                  <a:lnTo>
                    <a:pt x="4371" y="2510"/>
                  </a:lnTo>
                  <a:lnTo>
                    <a:pt x="3469" y="1980"/>
                  </a:lnTo>
                  <a:cubicBezTo>
                    <a:pt x="3437" y="484"/>
                    <a:pt x="1442" y="1"/>
                    <a:pt x="721" y="1315"/>
                  </a:cubicBezTo>
                  <a:cubicBezTo>
                    <a:pt x="1" y="2629"/>
                    <a:pt x="1489" y="4046"/>
                    <a:pt x="2772" y="3270"/>
                  </a:cubicBezTo>
                  <a:lnTo>
                    <a:pt x="3556" y="3730"/>
                  </a:lnTo>
                  <a:lnTo>
                    <a:pt x="2772" y="4189"/>
                  </a:lnTo>
                  <a:cubicBezTo>
                    <a:pt x="2542" y="4046"/>
                    <a:pt x="2281" y="3975"/>
                    <a:pt x="2012" y="3975"/>
                  </a:cubicBezTo>
                  <a:close/>
                  <a:moveTo>
                    <a:pt x="2012" y="2993"/>
                  </a:moveTo>
                  <a:cubicBezTo>
                    <a:pt x="943" y="2985"/>
                    <a:pt x="658" y="1521"/>
                    <a:pt x="1648" y="1117"/>
                  </a:cubicBezTo>
                  <a:cubicBezTo>
                    <a:pt x="2629" y="713"/>
                    <a:pt x="3461" y="1956"/>
                    <a:pt x="2708" y="2708"/>
                  </a:cubicBezTo>
                  <a:cubicBezTo>
                    <a:pt x="2518" y="2890"/>
                    <a:pt x="2273" y="2993"/>
                    <a:pt x="2012" y="2993"/>
                  </a:cubicBezTo>
                  <a:close/>
                  <a:moveTo>
                    <a:pt x="7862" y="2993"/>
                  </a:moveTo>
                  <a:cubicBezTo>
                    <a:pt x="8132" y="2993"/>
                    <a:pt x="8345" y="3215"/>
                    <a:pt x="8345" y="3484"/>
                  </a:cubicBezTo>
                  <a:lnTo>
                    <a:pt x="6136" y="3484"/>
                  </a:lnTo>
                  <a:cubicBezTo>
                    <a:pt x="6097" y="3484"/>
                    <a:pt x="6057" y="3468"/>
                    <a:pt x="6018" y="3452"/>
                  </a:cubicBezTo>
                  <a:lnTo>
                    <a:pt x="5226" y="2993"/>
                  </a:lnTo>
                  <a:close/>
                  <a:moveTo>
                    <a:pt x="3160" y="2930"/>
                  </a:moveTo>
                  <a:cubicBezTo>
                    <a:pt x="3255" y="2795"/>
                    <a:pt x="3334" y="2653"/>
                    <a:pt x="3389" y="2502"/>
                  </a:cubicBezTo>
                  <a:lnTo>
                    <a:pt x="4181" y="2962"/>
                  </a:lnTo>
                  <a:lnTo>
                    <a:pt x="5780" y="3872"/>
                  </a:lnTo>
                  <a:cubicBezTo>
                    <a:pt x="5891" y="3935"/>
                    <a:pt x="6010" y="3967"/>
                    <a:pt x="6144" y="3967"/>
                  </a:cubicBezTo>
                  <a:lnTo>
                    <a:pt x="8345" y="3967"/>
                  </a:lnTo>
                  <a:cubicBezTo>
                    <a:pt x="8345" y="4236"/>
                    <a:pt x="8132" y="4458"/>
                    <a:pt x="7862" y="4458"/>
                  </a:cubicBezTo>
                  <a:lnTo>
                    <a:pt x="6041" y="4458"/>
                  </a:lnTo>
                  <a:cubicBezTo>
                    <a:pt x="5867" y="4458"/>
                    <a:pt x="5693" y="4410"/>
                    <a:pt x="5543" y="4323"/>
                  </a:cubicBezTo>
                  <a:lnTo>
                    <a:pt x="4157" y="3516"/>
                  </a:lnTo>
                  <a:close/>
                  <a:moveTo>
                    <a:pt x="4039" y="4007"/>
                  </a:moveTo>
                  <a:lnTo>
                    <a:pt x="4806" y="4458"/>
                  </a:lnTo>
                  <a:lnTo>
                    <a:pt x="4308" y="4458"/>
                  </a:lnTo>
                  <a:cubicBezTo>
                    <a:pt x="4260" y="4458"/>
                    <a:pt x="4221" y="4466"/>
                    <a:pt x="4181" y="4490"/>
                  </a:cubicBezTo>
                  <a:lnTo>
                    <a:pt x="3389" y="4949"/>
                  </a:lnTo>
                  <a:cubicBezTo>
                    <a:pt x="3334" y="4798"/>
                    <a:pt x="3255" y="4648"/>
                    <a:pt x="3160" y="4521"/>
                  </a:cubicBezTo>
                  <a:close/>
                  <a:moveTo>
                    <a:pt x="2012" y="6405"/>
                  </a:moveTo>
                  <a:cubicBezTo>
                    <a:pt x="1141" y="6405"/>
                    <a:pt x="706" y="5352"/>
                    <a:pt x="1323" y="4743"/>
                  </a:cubicBezTo>
                  <a:cubicBezTo>
                    <a:pt x="1941" y="4125"/>
                    <a:pt x="2986" y="4561"/>
                    <a:pt x="2986" y="5432"/>
                  </a:cubicBezTo>
                  <a:cubicBezTo>
                    <a:pt x="2986" y="5970"/>
                    <a:pt x="2550" y="6405"/>
                    <a:pt x="2012" y="6405"/>
                  </a:cubicBezTo>
                  <a:close/>
                  <a:moveTo>
                    <a:pt x="2012" y="640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32"/>
            <p:cNvSpPr/>
            <p:nvPr/>
          </p:nvSpPr>
          <p:spPr>
            <a:xfrm>
              <a:off x="6927091" y="2834094"/>
              <a:ext cx="157044" cy="170074"/>
            </a:xfrm>
            <a:custGeom>
              <a:rect b="b" l="l" r="r" t="t"/>
              <a:pathLst>
                <a:path extrusionOk="0" h="5978" w="5520">
                  <a:moveTo>
                    <a:pt x="5194" y="1528"/>
                  </a:moveTo>
                  <a:cubicBezTo>
                    <a:pt x="5194" y="1385"/>
                    <a:pt x="5084" y="1283"/>
                    <a:pt x="4949" y="1283"/>
                  </a:cubicBezTo>
                  <a:lnTo>
                    <a:pt x="4712" y="1283"/>
                  </a:lnTo>
                  <a:lnTo>
                    <a:pt x="4712" y="1037"/>
                  </a:lnTo>
                  <a:cubicBezTo>
                    <a:pt x="4712" y="713"/>
                    <a:pt x="4221" y="713"/>
                    <a:pt x="4221" y="1037"/>
                  </a:cubicBezTo>
                  <a:lnTo>
                    <a:pt x="4221" y="1362"/>
                  </a:lnTo>
                  <a:cubicBezTo>
                    <a:pt x="4062" y="1283"/>
                    <a:pt x="3880" y="1235"/>
                    <a:pt x="3706" y="1235"/>
                  </a:cubicBezTo>
                  <a:cubicBezTo>
                    <a:pt x="3674" y="1235"/>
                    <a:pt x="3643" y="1243"/>
                    <a:pt x="3611" y="1251"/>
                  </a:cubicBezTo>
                  <a:cubicBezTo>
                    <a:pt x="3564" y="926"/>
                    <a:pt x="3318" y="673"/>
                    <a:pt x="3001" y="610"/>
                  </a:cubicBezTo>
                  <a:lnTo>
                    <a:pt x="3001" y="309"/>
                  </a:lnTo>
                  <a:cubicBezTo>
                    <a:pt x="2986" y="0"/>
                    <a:pt x="2534" y="0"/>
                    <a:pt x="2519" y="309"/>
                  </a:cubicBezTo>
                  <a:lnTo>
                    <a:pt x="2519" y="665"/>
                  </a:lnTo>
                  <a:cubicBezTo>
                    <a:pt x="2281" y="776"/>
                    <a:pt x="2123" y="990"/>
                    <a:pt x="2075" y="1243"/>
                  </a:cubicBezTo>
                  <a:cubicBezTo>
                    <a:pt x="1822" y="1243"/>
                    <a:pt x="1576" y="1338"/>
                    <a:pt x="1386" y="1504"/>
                  </a:cubicBezTo>
                  <a:lnTo>
                    <a:pt x="1299" y="1425"/>
                  </a:lnTo>
                  <a:lnTo>
                    <a:pt x="1299" y="1037"/>
                  </a:lnTo>
                  <a:cubicBezTo>
                    <a:pt x="1299" y="713"/>
                    <a:pt x="816" y="713"/>
                    <a:pt x="816" y="1037"/>
                  </a:cubicBezTo>
                  <a:lnTo>
                    <a:pt x="816" y="1283"/>
                  </a:lnTo>
                  <a:lnTo>
                    <a:pt x="571" y="1283"/>
                  </a:lnTo>
                  <a:cubicBezTo>
                    <a:pt x="223" y="1259"/>
                    <a:pt x="223" y="1789"/>
                    <a:pt x="571" y="1765"/>
                  </a:cubicBezTo>
                  <a:lnTo>
                    <a:pt x="959" y="1765"/>
                  </a:lnTo>
                  <a:lnTo>
                    <a:pt x="1086" y="1900"/>
                  </a:lnTo>
                  <a:cubicBezTo>
                    <a:pt x="975" y="2145"/>
                    <a:pt x="967" y="2423"/>
                    <a:pt x="1046" y="2676"/>
                  </a:cubicBezTo>
                  <a:cubicBezTo>
                    <a:pt x="1014" y="2692"/>
                    <a:pt x="975" y="2716"/>
                    <a:pt x="951" y="2747"/>
                  </a:cubicBezTo>
                  <a:lnTo>
                    <a:pt x="326" y="2747"/>
                  </a:lnTo>
                  <a:cubicBezTo>
                    <a:pt x="1" y="2747"/>
                    <a:pt x="1" y="3230"/>
                    <a:pt x="326" y="3230"/>
                  </a:cubicBezTo>
                  <a:lnTo>
                    <a:pt x="611" y="3230"/>
                  </a:lnTo>
                  <a:cubicBezTo>
                    <a:pt x="500" y="3571"/>
                    <a:pt x="587" y="3943"/>
                    <a:pt x="840" y="4204"/>
                  </a:cubicBezTo>
                  <a:lnTo>
                    <a:pt x="571" y="4204"/>
                  </a:lnTo>
                  <a:cubicBezTo>
                    <a:pt x="246" y="4204"/>
                    <a:pt x="246" y="4695"/>
                    <a:pt x="571" y="4695"/>
                  </a:cubicBezTo>
                  <a:lnTo>
                    <a:pt x="816" y="4695"/>
                  </a:lnTo>
                  <a:lnTo>
                    <a:pt x="816" y="4940"/>
                  </a:lnTo>
                  <a:cubicBezTo>
                    <a:pt x="816" y="5257"/>
                    <a:pt x="1299" y="5257"/>
                    <a:pt x="1299" y="4940"/>
                  </a:cubicBezTo>
                  <a:lnTo>
                    <a:pt x="1299" y="4489"/>
                  </a:lnTo>
                  <a:cubicBezTo>
                    <a:pt x="1386" y="4505"/>
                    <a:pt x="1474" y="4521"/>
                    <a:pt x="1561" y="4521"/>
                  </a:cubicBezTo>
                  <a:cubicBezTo>
                    <a:pt x="1584" y="4521"/>
                    <a:pt x="1616" y="4521"/>
                    <a:pt x="1648" y="4521"/>
                  </a:cubicBezTo>
                  <a:cubicBezTo>
                    <a:pt x="1671" y="4980"/>
                    <a:pt x="2051" y="5344"/>
                    <a:pt x="2519" y="5360"/>
                  </a:cubicBezTo>
                  <a:lnTo>
                    <a:pt x="2519" y="5668"/>
                  </a:lnTo>
                  <a:cubicBezTo>
                    <a:pt x="2542" y="5977"/>
                    <a:pt x="2986" y="5977"/>
                    <a:pt x="3009" y="5668"/>
                  </a:cubicBezTo>
                  <a:lnTo>
                    <a:pt x="3009" y="5225"/>
                  </a:lnTo>
                  <a:cubicBezTo>
                    <a:pt x="3057" y="5193"/>
                    <a:pt x="3096" y="5170"/>
                    <a:pt x="3136" y="5130"/>
                  </a:cubicBezTo>
                  <a:cubicBezTo>
                    <a:pt x="3215" y="5059"/>
                    <a:pt x="3279" y="4972"/>
                    <a:pt x="3334" y="4877"/>
                  </a:cubicBezTo>
                  <a:cubicBezTo>
                    <a:pt x="3627" y="4996"/>
                    <a:pt x="3951" y="4972"/>
                    <a:pt x="4221" y="4806"/>
                  </a:cubicBezTo>
                  <a:lnTo>
                    <a:pt x="4221" y="4940"/>
                  </a:lnTo>
                  <a:cubicBezTo>
                    <a:pt x="4221" y="5265"/>
                    <a:pt x="4712" y="5265"/>
                    <a:pt x="4712" y="4940"/>
                  </a:cubicBezTo>
                  <a:lnTo>
                    <a:pt x="4712" y="4695"/>
                  </a:lnTo>
                  <a:lnTo>
                    <a:pt x="4957" y="4695"/>
                  </a:lnTo>
                  <a:cubicBezTo>
                    <a:pt x="5274" y="4695"/>
                    <a:pt x="5274" y="4204"/>
                    <a:pt x="4957" y="4204"/>
                  </a:cubicBezTo>
                  <a:lnTo>
                    <a:pt x="4664" y="4204"/>
                  </a:lnTo>
                  <a:cubicBezTo>
                    <a:pt x="4743" y="3919"/>
                    <a:pt x="4688" y="3602"/>
                    <a:pt x="4506" y="3365"/>
                  </a:cubicBezTo>
                  <a:cubicBezTo>
                    <a:pt x="4545" y="3325"/>
                    <a:pt x="4593" y="3278"/>
                    <a:pt x="4632" y="3230"/>
                  </a:cubicBezTo>
                  <a:lnTo>
                    <a:pt x="5194" y="3230"/>
                  </a:lnTo>
                  <a:cubicBezTo>
                    <a:pt x="5519" y="3230"/>
                    <a:pt x="5519" y="2747"/>
                    <a:pt x="5194" y="2747"/>
                  </a:cubicBezTo>
                  <a:lnTo>
                    <a:pt x="4878" y="2747"/>
                  </a:lnTo>
                  <a:cubicBezTo>
                    <a:pt x="4965" y="2415"/>
                    <a:pt x="4902" y="2058"/>
                    <a:pt x="4704" y="1773"/>
                  </a:cubicBezTo>
                  <a:lnTo>
                    <a:pt x="4957" y="1773"/>
                  </a:lnTo>
                  <a:cubicBezTo>
                    <a:pt x="5092" y="1773"/>
                    <a:pt x="5194" y="1663"/>
                    <a:pt x="5194" y="1528"/>
                  </a:cubicBezTo>
                  <a:close/>
                  <a:moveTo>
                    <a:pt x="2843" y="1077"/>
                  </a:moveTo>
                  <a:cubicBezTo>
                    <a:pt x="3009" y="1077"/>
                    <a:pt x="3144" y="1211"/>
                    <a:pt x="3144" y="1378"/>
                  </a:cubicBezTo>
                  <a:lnTo>
                    <a:pt x="3144" y="1385"/>
                  </a:lnTo>
                  <a:cubicBezTo>
                    <a:pt x="3049" y="1433"/>
                    <a:pt x="2954" y="1496"/>
                    <a:pt x="2875" y="1575"/>
                  </a:cubicBezTo>
                  <a:cubicBezTo>
                    <a:pt x="2788" y="1480"/>
                    <a:pt x="2677" y="1401"/>
                    <a:pt x="2558" y="1346"/>
                  </a:cubicBezTo>
                  <a:cubicBezTo>
                    <a:pt x="2574" y="1203"/>
                    <a:pt x="2701" y="1085"/>
                    <a:pt x="2843" y="1085"/>
                  </a:cubicBezTo>
                  <a:close/>
                  <a:moveTo>
                    <a:pt x="2091" y="1726"/>
                  </a:moveTo>
                  <a:cubicBezTo>
                    <a:pt x="2289" y="1726"/>
                    <a:pt x="2471" y="1821"/>
                    <a:pt x="2582" y="1979"/>
                  </a:cubicBezTo>
                  <a:cubicBezTo>
                    <a:pt x="2526" y="2130"/>
                    <a:pt x="2495" y="2288"/>
                    <a:pt x="2495" y="2446"/>
                  </a:cubicBezTo>
                  <a:cubicBezTo>
                    <a:pt x="2495" y="2486"/>
                    <a:pt x="2495" y="2526"/>
                    <a:pt x="2503" y="2557"/>
                  </a:cubicBezTo>
                  <a:cubicBezTo>
                    <a:pt x="2376" y="2597"/>
                    <a:pt x="2265" y="2652"/>
                    <a:pt x="2162" y="2739"/>
                  </a:cubicBezTo>
                  <a:cubicBezTo>
                    <a:pt x="1988" y="2605"/>
                    <a:pt x="1774" y="2526"/>
                    <a:pt x="1553" y="2526"/>
                  </a:cubicBezTo>
                  <a:lnTo>
                    <a:pt x="1505" y="2526"/>
                  </a:lnTo>
                  <a:cubicBezTo>
                    <a:pt x="1489" y="2470"/>
                    <a:pt x="1474" y="2407"/>
                    <a:pt x="1474" y="2336"/>
                  </a:cubicBezTo>
                  <a:cubicBezTo>
                    <a:pt x="1474" y="1995"/>
                    <a:pt x="1751" y="1726"/>
                    <a:pt x="2091" y="1726"/>
                  </a:cubicBezTo>
                  <a:close/>
                  <a:moveTo>
                    <a:pt x="1798" y="3966"/>
                  </a:moveTo>
                  <a:cubicBezTo>
                    <a:pt x="1284" y="4251"/>
                    <a:pt x="777" y="3571"/>
                    <a:pt x="1196" y="3159"/>
                  </a:cubicBezTo>
                  <a:lnTo>
                    <a:pt x="1196" y="3159"/>
                  </a:lnTo>
                  <a:cubicBezTo>
                    <a:pt x="1260" y="3096"/>
                    <a:pt x="1339" y="3056"/>
                    <a:pt x="1426" y="3032"/>
                  </a:cubicBezTo>
                  <a:cubicBezTo>
                    <a:pt x="1466" y="3024"/>
                    <a:pt x="1505" y="3016"/>
                    <a:pt x="1553" y="3016"/>
                  </a:cubicBezTo>
                  <a:cubicBezTo>
                    <a:pt x="1671" y="3016"/>
                    <a:pt x="1798" y="3064"/>
                    <a:pt x="1885" y="3143"/>
                  </a:cubicBezTo>
                  <a:cubicBezTo>
                    <a:pt x="1861" y="3238"/>
                    <a:pt x="1846" y="3325"/>
                    <a:pt x="1846" y="3420"/>
                  </a:cubicBezTo>
                  <a:cubicBezTo>
                    <a:pt x="1846" y="3563"/>
                    <a:pt x="1877" y="3705"/>
                    <a:pt x="1949" y="3832"/>
                  </a:cubicBezTo>
                  <a:cubicBezTo>
                    <a:pt x="1909" y="3887"/>
                    <a:pt x="1854" y="3935"/>
                    <a:pt x="1798" y="3974"/>
                  </a:cubicBezTo>
                  <a:close/>
                  <a:moveTo>
                    <a:pt x="2534" y="4869"/>
                  </a:moveTo>
                  <a:cubicBezTo>
                    <a:pt x="2249" y="4869"/>
                    <a:pt x="2051" y="4592"/>
                    <a:pt x="2146" y="4323"/>
                  </a:cubicBezTo>
                  <a:cubicBezTo>
                    <a:pt x="2202" y="4283"/>
                    <a:pt x="2249" y="4236"/>
                    <a:pt x="2297" y="4188"/>
                  </a:cubicBezTo>
                  <a:cubicBezTo>
                    <a:pt x="2439" y="4267"/>
                    <a:pt x="2606" y="4315"/>
                    <a:pt x="2772" y="4307"/>
                  </a:cubicBezTo>
                  <a:cubicBezTo>
                    <a:pt x="2811" y="4402"/>
                    <a:pt x="2867" y="4489"/>
                    <a:pt x="2930" y="4568"/>
                  </a:cubicBezTo>
                  <a:cubicBezTo>
                    <a:pt x="2875" y="4750"/>
                    <a:pt x="2716" y="4869"/>
                    <a:pt x="2534" y="4869"/>
                  </a:cubicBezTo>
                  <a:close/>
                  <a:moveTo>
                    <a:pt x="2724" y="3816"/>
                  </a:moveTo>
                  <a:cubicBezTo>
                    <a:pt x="2614" y="3816"/>
                    <a:pt x="2519" y="3768"/>
                    <a:pt x="2447" y="3689"/>
                  </a:cubicBezTo>
                  <a:lnTo>
                    <a:pt x="2424" y="3673"/>
                  </a:lnTo>
                  <a:cubicBezTo>
                    <a:pt x="2368" y="3602"/>
                    <a:pt x="2336" y="3507"/>
                    <a:pt x="2336" y="3412"/>
                  </a:cubicBezTo>
                  <a:cubicBezTo>
                    <a:pt x="2329" y="3191"/>
                    <a:pt x="2519" y="3008"/>
                    <a:pt x="2740" y="3016"/>
                  </a:cubicBezTo>
                  <a:lnTo>
                    <a:pt x="2772" y="3016"/>
                  </a:lnTo>
                  <a:cubicBezTo>
                    <a:pt x="2891" y="3032"/>
                    <a:pt x="3001" y="3096"/>
                    <a:pt x="3065" y="3191"/>
                  </a:cubicBezTo>
                  <a:cubicBezTo>
                    <a:pt x="2883" y="3349"/>
                    <a:pt x="2756" y="3571"/>
                    <a:pt x="2724" y="3816"/>
                  </a:cubicBezTo>
                  <a:close/>
                  <a:moveTo>
                    <a:pt x="3706" y="4465"/>
                  </a:moveTo>
                  <a:cubicBezTo>
                    <a:pt x="3247" y="4465"/>
                    <a:pt x="3025" y="3911"/>
                    <a:pt x="3342" y="3594"/>
                  </a:cubicBezTo>
                  <a:cubicBezTo>
                    <a:pt x="3603" y="3341"/>
                    <a:pt x="4031" y="3428"/>
                    <a:pt x="4173" y="3761"/>
                  </a:cubicBezTo>
                  <a:cubicBezTo>
                    <a:pt x="4308" y="4093"/>
                    <a:pt x="4062" y="4465"/>
                    <a:pt x="3706" y="4465"/>
                  </a:cubicBezTo>
                  <a:close/>
                  <a:moveTo>
                    <a:pt x="4110" y="3048"/>
                  </a:moveTo>
                  <a:cubicBezTo>
                    <a:pt x="3983" y="2985"/>
                    <a:pt x="3841" y="2961"/>
                    <a:pt x="3706" y="2961"/>
                  </a:cubicBezTo>
                  <a:cubicBezTo>
                    <a:pt x="3635" y="2961"/>
                    <a:pt x="3571" y="2961"/>
                    <a:pt x="3508" y="2977"/>
                  </a:cubicBezTo>
                  <a:cubicBezTo>
                    <a:pt x="3389" y="2779"/>
                    <a:pt x="3207" y="2636"/>
                    <a:pt x="2986" y="2565"/>
                  </a:cubicBezTo>
                  <a:cubicBezTo>
                    <a:pt x="2978" y="2526"/>
                    <a:pt x="2978" y="2486"/>
                    <a:pt x="2978" y="2446"/>
                  </a:cubicBezTo>
                  <a:cubicBezTo>
                    <a:pt x="2994" y="2058"/>
                    <a:pt x="3310" y="1750"/>
                    <a:pt x="3698" y="1750"/>
                  </a:cubicBezTo>
                  <a:cubicBezTo>
                    <a:pt x="4094" y="1750"/>
                    <a:pt x="4411" y="2058"/>
                    <a:pt x="4426" y="2446"/>
                  </a:cubicBezTo>
                  <a:cubicBezTo>
                    <a:pt x="4426" y="2684"/>
                    <a:pt x="4308" y="2913"/>
                    <a:pt x="4110" y="3040"/>
                  </a:cubicBezTo>
                  <a:close/>
                  <a:moveTo>
                    <a:pt x="4110" y="304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32"/>
            <p:cNvSpPr/>
            <p:nvPr/>
          </p:nvSpPr>
          <p:spPr>
            <a:xfrm>
              <a:off x="6700750" y="2614039"/>
              <a:ext cx="418727" cy="447348"/>
            </a:xfrm>
            <a:custGeom>
              <a:rect b="b" l="l" r="r" t="t"/>
              <a:pathLst>
                <a:path extrusionOk="0" h="15724" w="14718">
                  <a:moveTo>
                    <a:pt x="12177" y="7110"/>
                  </a:moveTo>
                  <a:lnTo>
                    <a:pt x="12177" y="1220"/>
                  </a:lnTo>
                  <a:cubicBezTo>
                    <a:pt x="12177" y="547"/>
                    <a:pt x="11630" y="0"/>
                    <a:pt x="10957" y="0"/>
                  </a:cubicBezTo>
                  <a:lnTo>
                    <a:pt x="1212" y="0"/>
                  </a:lnTo>
                  <a:cubicBezTo>
                    <a:pt x="539" y="0"/>
                    <a:pt x="1" y="547"/>
                    <a:pt x="1" y="1220"/>
                  </a:cubicBezTo>
                  <a:lnTo>
                    <a:pt x="1" y="9018"/>
                  </a:lnTo>
                  <a:cubicBezTo>
                    <a:pt x="1" y="9690"/>
                    <a:pt x="539" y="10237"/>
                    <a:pt x="1212" y="10237"/>
                  </a:cubicBezTo>
                  <a:lnTo>
                    <a:pt x="6857" y="10237"/>
                  </a:lnTo>
                  <a:cubicBezTo>
                    <a:pt x="6453" y="13443"/>
                    <a:pt x="9905" y="15723"/>
                    <a:pt x="12691" y="14084"/>
                  </a:cubicBezTo>
                  <a:cubicBezTo>
                    <a:pt x="13974" y="13332"/>
                    <a:pt x="14718" y="11915"/>
                    <a:pt x="14607" y="10435"/>
                  </a:cubicBezTo>
                  <a:cubicBezTo>
                    <a:pt x="14496" y="8954"/>
                    <a:pt x="13562" y="7664"/>
                    <a:pt x="12185" y="7110"/>
                  </a:cubicBezTo>
                  <a:close/>
                  <a:moveTo>
                    <a:pt x="6944" y="9746"/>
                  </a:moveTo>
                  <a:lnTo>
                    <a:pt x="1212" y="9746"/>
                  </a:lnTo>
                  <a:cubicBezTo>
                    <a:pt x="808" y="9746"/>
                    <a:pt x="484" y="9421"/>
                    <a:pt x="484" y="9018"/>
                  </a:cubicBezTo>
                  <a:lnTo>
                    <a:pt x="484" y="1220"/>
                  </a:lnTo>
                  <a:cubicBezTo>
                    <a:pt x="484" y="816"/>
                    <a:pt x="808" y="491"/>
                    <a:pt x="1212" y="491"/>
                  </a:cubicBezTo>
                  <a:lnTo>
                    <a:pt x="10957" y="491"/>
                  </a:lnTo>
                  <a:cubicBezTo>
                    <a:pt x="11361" y="491"/>
                    <a:pt x="11686" y="816"/>
                    <a:pt x="11686" y="1220"/>
                  </a:cubicBezTo>
                  <a:lnTo>
                    <a:pt x="11686" y="6951"/>
                  </a:lnTo>
                  <a:cubicBezTo>
                    <a:pt x="11527" y="6912"/>
                    <a:pt x="11369" y="6872"/>
                    <a:pt x="11203" y="6856"/>
                  </a:cubicBezTo>
                  <a:lnTo>
                    <a:pt x="11203" y="1212"/>
                  </a:lnTo>
                  <a:cubicBezTo>
                    <a:pt x="11203" y="1077"/>
                    <a:pt x="11092" y="966"/>
                    <a:pt x="10957" y="966"/>
                  </a:cubicBezTo>
                  <a:lnTo>
                    <a:pt x="1212" y="966"/>
                  </a:lnTo>
                  <a:cubicBezTo>
                    <a:pt x="1077" y="966"/>
                    <a:pt x="966" y="1077"/>
                    <a:pt x="966" y="1212"/>
                  </a:cubicBezTo>
                  <a:lnTo>
                    <a:pt x="966" y="9010"/>
                  </a:lnTo>
                  <a:cubicBezTo>
                    <a:pt x="966" y="9144"/>
                    <a:pt x="1077" y="9255"/>
                    <a:pt x="1212" y="9255"/>
                  </a:cubicBezTo>
                  <a:lnTo>
                    <a:pt x="7102" y="9255"/>
                  </a:lnTo>
                  <a:cubicBezTo>
                    <a:pt x="7039" y="9413"/>
                    <a:pt x="6983" y="9572"/>
                    <a:pt x="6944" y="9738"/>
                  </a:cubicBezTo>
                  <a:close/>
                  <a:moveTo>
                    <a:pt x="10712" y="1465"/>
                  </a:moveTo>
                  <a:lnTo>
                    <a:pt x="10712" y="6825"/>
                  </a:lnTo>
                  <a:cubicBezTo>
                    <a:pt x="9327" y="6825"/>
                    <a:pt x="8036" y="7569"/>
                    <a:pt x="7339" y="8772"/>
                  </a:cubicBezTo>
                  <a:lnTo>
                    <a:pt x="1457" y="8772"/>
                  </a:lnTo>
                  <a:lnTo>
                    <a:pt x="1457" y="1465"/>
                  </a:lnTo>
                  <a:close/>
                  <a:moveTo>
                    <a:pt x="10712" y="14132"/>
                  </a:moveTo>
                  <a:cubicBezTo>
                    <a:pt x="9335" y="14124"/>
                    <a:pt x="8092" y="13301"/>
                    <a:pt x="7561" y="12026"/>
                  </a:cubicBezTo>
                  <a:cubicBezTo>
                    <a:pt x="7039" y="10751"/>
                    <a:pt x="7324" y="9279"/>
                    <a:pt x="8305" y="8305"/>
                  </a:cubicBezTo>
                  <a:cubicBezTo>
                    <a:pt x="9279" y="7331"/>
                    <a:pt x="10744" y="7038"/>
                    <a:pt x="12018" y="7569"/>
                  </a:cubicBezTo>
                  <a:cubicBezTo>
                    <a:pt x="13293" y="8091"/>
                    <a:pt x="14124" y="9334"/>
                    <a:pt x="14124" y="10720"/>
                  </a:cubicBezTo>
                  <a:cubicBezTo>
                    <a:pt x="14124" y="12604"/>
                    <a:pt x="12596" y="14132"/>
                    <a:pt x="10712" y="14132"/>
                  </a:cubicBezTo>
                  <a:close/>
                  <a:moveTo>
                    <a:pt x="10712" y="1413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0" name="Google Shape;1520;p32"/>
          <p:cNvGrpSpPr/>
          <p:nvPr/>
        </p:nvGrpSpPr>
        <p:grpSpPr>
          <a:xfrm>
            <a:off x="7433853" y="2009978"/>
            <a:ext cx="264016" cy="416024"/>
            <a:chOff x="7433853" y="2009978"/>
            <a:chExt cx="264016" cy="416024"/>
          </a:xfrm>
        </p:grpSpPr>
        <p:sp>
          <p:nvSpPr>
            <p:cNvPr id="1521" name="Google Shape;1521;p32"/>
            <p:cNvSpPr/>
            <p:nvPr/>
          </p:nvSpPr>
          <p:spPr>
            <a:xfrm>
              <a:off x="7461562" y="2100077"/>
              <a:ext cx="124810" cy="83131"/>
            </a:xfrm>
            <a:custGeom>
              <a:rect b="b" l="l" r="r" t="t"/>
              <a:pathLst>
                <a:path extrusionOk="0" h="2922" w="4387">
                  <a:moveTo>
                    <a:pt x="3650" y="2921"/>
                  </a:moveTo>
                  <a:cubicBezTo>
                    <a:pt x="4054" y="2921"/>
                    <a:pt x="4387" y="2597"/>
                    <a:pt x="4387" y="2193"/>
                  </a:cubicBezTo>
                  <a:lnTo>
                    <a:pt x="4387" y="246"/>
                  </a:lnTo>
                  <a:cubicBezTo>
                    <a:pt x="4387" y="111"/>
                    <a:pt x="4276" y="0"/>
                    <a:pt x="4141" y="0"/>
                  </a:cubicBezTo>
                  <a:lnTo>
                    <a:pt x="238" y="0"/>
                  </a:lnTo>
                  <a:cubicBezTo>
                    <a:pt x="111" y="0"/>
                    <a:pt x="1" y="111"/>
                    <a:pt x="1" y="246"/>
                  </a:cubicBezTo>
                  <a:lnTo>
                    <a:pt x="1" y="2193"/>
                  </a:lnTo>
                  <a:cubicBezTo>
                    <a:pt x="1" y="2597"/>
                    <a:pt x="325" y="2921"/>
                    <a:pt x="729" y="2921"/>
                  </a:cubicBezTo>
                  <a:close/>
                  <a:moveTo>
                    <a:pt x="484" y="2193"/>
                  </a:moveTo>
                  <a:lnTo>
                    <a:pt x="484" y="491"/>
                  </a:lnTo>
                  <a:lnTo>
                    <a:pt x="3896" y="491"/>
                  </a:lnTo>
                  <a:lnTo>
                    <a:pt x="3896" y="2193"/>
                  </a:lnTo>
                  <a:cubicBezTo>
                    <a:pt x="3896" y="2328"/>
                    <a:pt x="3785" y="2439"/>
                    <a:pt x="3650" y="2439"/>
                  </a:cubicBezTo>
                  <a:lnTo>
                    <a:pt x="729" y="2439"/>
                  </a:lnTo>
                  <a:cubicBezTo>
                    <a:pt x="594" y="2439"/>
                    <a:pt x="484" y="2328"/>
                    <a:pt x="484" y="2193"/>
                  </a:cubicBezTo>
                  <a:close/>
                  <a:moveTo>
                    <a:pt x="484" y="219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32"/>
            <p:cNvSpPr/>
            <p:nvPr/>
          </p:nvSpPr>
          <p:spPr>
            <a:xfrm>
              <a:off x="7433853" y="2009978"/>
              <a:ext cx="264016" cy="416024"/>
            </a:xfrm>
            <a:custGeom>
              <a:rect b="b" l="l" r="r" t="t"/>
              <a:pathLst>
                <a:path extrusionOk="0" h="14623" w="9280">
                  <a:moveTo>
                    <a:pt x="4141" y="8044"/>
                  </a:moveTo>
                  <a:cubicBezTo>
                    <a:pt x="4545" y="8044"/>
                    <a:pt x="4870" y="7711"/>
                    <a:pt x="4870" y="7308"/>
                  </a:cubicBezTo>
                  <a:lnTo>
                    <a:pt x="4870" y="7046"/>
                  </a:lnTo>
                  <a:cubicBezTo>
                    <a:pt x="5709" y="6928"/>
                    <a:pt x="6326" y="6207"/>
                    <a:pt x="6334" y="5368"/>
                  </a:cubicBezTo>
                  <a:lnTo>
                    <a:pt x="6334" y="729"/>
                  </a:lnTo>
                  <a:cubicBezTo>
                    <a:pt x="6334" y="325"/>
                    <a:pt x="6002" y="0"/>
                    <a:pt x="5598" y="8"/>
                  </a:cubicBezTo>
                  <a:lnTo>
                    <a:pt x="729" y="8"/>
                  </a:lnTo>
                  <a:cubicBezTo>
                    <a:pt x="325" y="0"/>
                    <a:pt x="1" y="333"/>
                    <a:pt x="1" y="737"/>
                  </a:cubicBezTo>
                  <a:lnTo>
                    <a:pt x="1" y="5368"/>
                  </a:lnTo>
                  <a:cubicBezTo>
                    <a:pt x="1" y="6207"/>
                    <a:pt x="626" y="6928"/>
                    <a:pt x="1458" y="7046"/>
                  </a:cubicBezTo>
                  <a:lnTo>
                    <a:pt x="1458" y="7308"/>
                  </a:lnTo>
                  <a:cubicBezTo>
                    <a:pt x="1458" y="7711"/>
                    <a:pt x="1790" y="8044"/>
                    <a:pt x="2194" y="8044"/>
                  </a:cubicBezTo>
                  <a:lnTo>
                    <a:pt x="2431" y="8044"/>
                  </a:lnTo>
                  <a:lnTo>
                    <a:pt x="2431" y="8574"/>
                  </a:lnTo>
                  <a:cubicBezTo>
                    <a:pt x="2138" y="8677"/>
                    <a:pt x="1948" y="8954"/>
                    <a:pt x="1948" y="9255"/>
                  </a:cubicBezTo>
                  <a:lnTo>
                    <a:pt x="1948" y="11448"/>
                  </a:lnTo>
                  <a:cubicBezTo>
                    <a:pt x="1948" y="11757"/>
                    <a:pt x="2138" y="12034"/>
                    <a:pt x="2431" y="12137"/>
                  </a:cubicBezTo>
                  <a:lnTo>
                    <a:pt x="2431" y="12549"/>
                  </a:lnTo>
                  <a:cubicBezTo>
                    <a:pt x="2431" y="13689"/>
                    <a:pt x="3358" y="14623"/>
                    <a:pt x="4506" y="14623"/>
                  </a:cubicBezTo>
                  <a:cubicBezTo>
                    <a:pt x="5646" y="14623"/>
                    <a:pt x="6572" y="13689"/>
                    <a:pt x="6572" y="12549"/>
                  </a:cubicBezTo>
                  <a:lnTo>
                    <a:pt x="6572" y="9136"/>
                  </a:lnTo>
                  <a:cubicBezTo>
                    <a:pt x="6603" y="8361"/>
                    <a:pt x="7759" y="8361"/>
                    <a:pt x="7791" y="9136"/>
                  </a:cubicBezTo>
                  <a:lnTo>
                    <a:pt x="7791" y="10965"/>
                  </a:lnTo>
                  <a:cubicBezTo>
                    <a:pt x="7807" y="11361"/>
                    <a:pt x="8131" y="11670"/>
                    <a:pt x="8519" y="11670"/>
                  </a:cubicBezTo>
                  <a:cubicBezTo>
                    <a:pt x="8915" y="11670"/>
                    <a:pt x="9240" y="11361"/>
                    <a:pt x="9256" y="10965"/>
                  </a:cubicBezTo>
                  <a:lnTo>
                    <a:pt x="9256" y="9136"/>
                  </a:lnTo>
                  <a:cubicBezTo>
                    <a:pt x="9279" y="7973"/>
                    <a:pt x="8345" y="7023"/>
                    <a:pt x="7181" y="7023"/>
                  </a:cubicBezTo>
                  <a:cubicBezTo>
                    <a:pt x="6018" y="7023"/>
                    <a:pt x="5083" y="7973"/>
                    <a:pt x="5115" y="9136"/>
                  </a:cubicBezTo>
                  <a:lnTo>
                    <a:pt x="5115" y="12549"/>
                  </a:lnTo>
                  <a:cubicBezTo>
                    <a:pt x="5123" y="12897"/>
                    <a:pt x="4846" y="13182"/>
                    <a:pt x="4506" y="13182"/>
                  </a:cubicBezTo>
                  <a:cubicBezTo>
                    <a:pt x="4157" y="13182"/>
                    <a:pt x="3880" y="12897"/>
                    <a:pt x="3896" y="12549"/>
                  </a:cubicBezTo>
                  <a:lnTo>
                    <a:pt x="3896" y="12137"/>
                  </a:lnTo>
                  <a:cubicBezTo>
                    <a:pt x="4189" y="12034"/>
                    <a:pt x="4379" y="11757"/>
                    <a:pt x="4379" y="11456"/>
                  </a:cubicBezTo>
                  <a:lnTo>
                    <a:pt x="4379" y="9263"/>
                  </a:lnTo>
                  <a:cubicBezTo>
                    <a:pt x="4379" y="8954"/>
                    <a:pt x="4189" y="8677"/>
                    <a:pt x="3896" y="8574"/>
                  </a:cubicBezTo>
                  <a:lnTo>
                    <a:pt x="3896" y="8044"/>
                  </a:lnTo>
                  <a:close/>
                  <a:moveTo>
                    <a:pt x="484" y="5360"/>
                  </a:moveTo>
                  <a:lnTo>
                    <a:pt x="484" y="729"/>
                  </a:lnTo>
                  <a:cubicBezTo>
                    <a:pt x="484" y="594"/>
                    <a:pt x="595" y="491"/>
                    <a:pt x="729" y="491"/>
                  </a:cubicBezTo>
                  <a:lnTo>
                    <a:pt x="5598" y="491"/>
                  </a:lnTo>
                  <a:cubicBezTo>
                    <a:pt x="5733" y="491"/>
                    <a:pt x="5843" y="594"/>
                    <a:pt x="5843" y="729"/>
                  </a:cubicBezTo>
                  <a:lnTo>
                    <a:pt x="5843" y="5360"/>
                  </a:lnTo>
                  <a:cubicBezTo>
                    <a:pt x="5843" y="6033"/>
                    <a:pt x="5297" y="6579"/>
                    <a:pt x="4624" y="6579"/>
                  </a:cubicBezTo>
                  <a:lnTo>
                    <a:pt x="1703" y="6579"/>
                  </a:lnTo>
                  <a:cubicBezTo>
                    <a:pt x="1030" y="6579"/>
                    <a:pt x="484" y="6033"/>
                    <a:pt x="484" y="5360"/>
                  </a:cubicBezTo>
                  <a:close/>
                  <a:moveTo>
                    <a:pt x="1948" y="7308"/>
                  </a:moveTo>
                  <a:lnTo>
                    <a:pt x="1948" y="7070"/>
                  </a:lnTo>
                  <a:lnTo>
                    <a:pt x="4387" y="7070"/>
                  </a:lnTo>
                  <a:lnTo>
                    <a:pt x="4387" y="7308"/>
                  </a:lnTo>
                  <a:cubicBezTo>
                    <a:pt x="4387" y="7442"/>
                    <a:pt x="4276" y="7553"/>
                    <a:pt x="4141" y="7553"/>
                  </a:cubicBezTo>
                  <a:lnTo>
                    <a:pt x="2194" y="7553"/>
                  </a:lnTo>
                  <a:cubicBezTo>
                    <a:pt x="2059" y="7553"/>
                    <a:pt x="1948" y="7442"/>
                    <a:pt x="1948" y="7308"/>
                  </a:cubicBezTo>
                  <a:close/>
                  <a:moveTo>
                    <a:pt x="4506" y="13641"/>
                  </a:moveTo>
                  <a:cubicBezTo>
                    <a:pt x="5107" y="13641"/>
                    <a:pt x="5598" y="13150"/>
                    <a:pt x="5598" y="12549"/>
                  </a:cubicBezTo>
                  <a:lnTo>
                    <a:pt x="5598" y="9136"/>
                  </a:lnTo>
                  <a:cubicBezTo>
                    <a:pt x="5598" y="8266"/>
                    <a:pt x="6311" y="7553"/>
                    <a:pt x="7181" y="7553"/>
                  </a:cubicBezTo>
                  <a:cubicBezTo>
                    <a:pt x="8052" y="7553"/>
                    <a:pt x="8765" y="8266"/>
                    <a:pt x="8765" y="9136"/>
                  </a:cubicBezTo>
                  <a:lnTo>
                    <a:pt x="8765" y="10965"/>
                  </a:lnTo>
                  <a:cubicBezTo>
                    <a:pt x="8765" y="11290"/>
                    <a:pt x="8282" y="11290"/>
                    <a:pt x="8282" y="10965"/>
                  </a:cubicBezTo>
                  <a:lnTo>
                    <a:pt x="8282" y="9136"/>
                  </a:lnTo>
                  <a:cubicBezTo>
                    <a:pt x="8282" y="8535"/>
                    <a:pt x="7783" y="8044"/>
                    <a:pt x="7181" y="8044"/>
                  </a:cubicBezTo>
                  <a:cubicBezTo>
                    <a:pt x="6580" y="8044"/>
                    <a:pt x="6081" y="8535"/>
                    <a:pt x="6089" y="9136"/>
                  </a:cubicBezTo>
                  <a:lnTo>
                    <a:pt x="6089" y="12549"/>
                  </a:lnTo>
                  <a:cubicBezTo>
                    <a:pt x="6089" y="13419"/>
                    <a:pt x="5376" y="14132"/>
                    <a:pt x="4506" y="14132"/>
                  </a:cubicBezTo>
                  <a:cubicBezTo>
                    <a:pt x="3627" y="14132"/>
                    <a:pt x="2922" y="13419"/>
                    <a:pt x="2922" y="12549"/>
                  </a:cubicBezTo>
                  <a:lnTo>
                    <a:pt x="2922" y="12184"/>
                  </a:lnTo>
                  <a:lnTo>
                    <a:pt x="3405" y="12184"/>
                  </a:lnTo>
                  <a:lnTo>
                    <a:pt x="3405" y="12549"/>
                  </a:lnTo>
                  <a:cubicBezTo>
                    <a:pt x="3405" y="13158"/>
                    <a:pt x="3904" y="13649"/>
                    <a:pt x="4513" y="13649"/>
                  </a:cubicBezTo>
                  <a:close/>
                  <a:moveTo>
                    <a:pt x="3896" y="11448"/>
                  </a:moveTo>
                  <a:cubicBezTo>
                    <a:pt x="3896" y="11583"/>
                    <a:pt x="3785" y="11694"/>
                    <a:pt x="3651" y="11694"/>
                  </a:cubicBezTo>
                  <a:lnTo>
                    <a:pt x="2677" y="11694"/>
                  </a:lnTo>
                  <a:cubicBezTo>
                    <a:pt x="2542" y="11694"/>
                    <a:pt x="2431" y="11583"/>
                    <a:pt x="2431" y="11448"/>
                  </a:cubicBezTo>
                  <a:lnTo>
                    <a:pt x="2431" y="9263"/>
                  </a:lnTo>
                  <a:cubicBezTo>
                    <a:pt x="2431" y="9121"/>
                    <a:pt x="2542" y="9018"/>
                    <a:pt x="2677" y="9018"/>
                  </a:cubicBezTo>
                  <a:lnTo>
                    <a:pt x="3651" y="9018"/>
                  </a:lnTo>
                  <a:cubicBezTo>
                    <a:pt x="3785" y="9018"/>
                    <a:pt x="3896" y="9121"/>
                    <a:pt x="3896" y="9263"/>
                  </a:cubicBezTo>
                  <a:close/>
                  <a:moveTo>
                    <a:pt x="3413" y="8527"/>
                  </a:moveTo>
                  <a:lnTo>
                    <a:pt x="2930" y="8527"/>
                  </a:lnTo>
                  <a:lnTo>
                    <a:pt x="2930" y="8036"/>
                  </a:lnTo>
                  <a:lnTo>
                    <a:pt x="3413" y="8036"/>
                  </a:lnTo>
                  <a:close/>
                  <a:moveTo>
                    <a:pt x="3413" y="852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32"/>
            <p:cNvSpPr/>
            <p:nvPr/>
          </p:nvSpPr>
          <p:spPr>
            <a:xfrm>
              <a:off x="7481391" y="2037232"/>
              <a:ext cx="83359" cy="49361"/>
            </a:xfrm>
            <a:custGeom>
              <a:rect b="b" l="l" r="r" t="t"/>
              <a:pathLst>
                <a:path extrusionOk="0" h="1735" w="2930">
                  <a:moveTo>
                    <a:pt x="887" y="1718"/>
                  </a:moveTo>
                  <a:lnTo>
                    <a:pt x="2106" y="1718"/>
                  </a:lnTo>
                  <a:cubicBezTo>
                    <a:pt x="2565" y="1703"/>
                    <a:pt x="2930" y="1323"/>
                    <a:pt x="2930" y="863"/>
                  </a:cubicBezTo>
                  <a:cubicBezTo>
                    <a:pt x="2930" y="404"/>
                    <a:pt x="2565" y="32"/>
                    <a:pt x="2106" y="16"/>
                  </a:cubicBezTo>
                  <a:lnTo>
                    <a:pt x="887" y="16"/>
                  </a:lnTo>
                  <a:cubicBezTo>
                    <a:pt x="404" y="0"/>
                    <a:pt x="0" y="380"/>
                    <a:pt x="0" y="863"/>
                  </a:cubicBezTo>
                  <a:cubicBezTo>
                    <a:pt x="0" y="1346"/>
                    <a:pt x="404" y="1734"/>
                    <a:pt x="887" y="1718"/>
                  </a:cubicBezTo>
                  <a:close/>
                  <a:moveTo>
                    <a:pt x="887" y="499"/>
                  </a:moveTo>
                  <a:lnTo>
                    <a:pt x="2106" y="499"/>
                  </a:lnTo>
                  <a:cubicBezTo>
                    <a:pt x="2565" y="523"/>
                    <a:pt x="2565" y="1204"/>
                    <a:pt x="2106" y="1235"/>
                  </a:cubicBezTo>
                  <a:lnTo>
                    <a:pt x="887" y="1235"/>
                  </a:lnTo>
                  <a:cubicBezTo>
                    <a:pt x="372" y="1259"/>
                    <a:pt x="372" y="475"/>
                    <a:pt x="887" y="499"/>
                  </a:cubicBezTo>
                  <a:close/>
                  <a:moveTo>
                    <a:pt x="887" y="499"/>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4" name="Google Shape;1524;p32"/>
          <p:cNvGrpSpPr/>
          <p:nvPr/>
        </p:nvGrpSpPr>
        <p:grpSpPr>
          <a:xfrm>
            <a:off x="8007954" y="2600298"/>
            <a:ext cx="415598" cy="429538"/>
            <a:chOff x="8007954" y="2600298"/>
            <a:chExt cx="415598" cy="429538"/>
          </a:xfrm>
        </p:grpSpPr>
        <p:sp>
          <p:nvSpPr>
            <p:cNvPr id="1525" name="Google Shape;1525;p32"/>
            <p:cNvSpPr/>
            <p:nvPr/>
          </p:nvSpPr>
          <p:spPr>
            <a:xfrm>
              <a:off x="8007954" y="2600298"/>
              <a:ext cx="415598" cy="429538"/>
            </a:xfrm>
            <a:custGeom>
              <a:rect b="b" l="l" r="r" t="t"/>
              <a:pathLst>
                <a:path extrusionOk="0" h="15098" w="14608">
                  <a:moveTo>
                    <a:pt x="13816" y="6239"/>
                  </a:moveTo>
                  <a:cubicBezTo>
                    <a:pt x="13586" y="6255"/>
                    <a:pt x="13357" y="6294"/>
                    <a:pt x="13135" y="6342"/>
                  </a:cubicBezTo>
                  <a:cubicBezTo>
                    <a:pt x="12391" y="6500"/>
                    <a:pt x="11623" y="6500"/>
                    <a:pt x="10886" y="6342"/>
                  </a:cubicBezTo>
                  <a:cubicBezTo>
                    <a:pt x="10744" y="6318"/>
                    <a:pt x="10594" y="6286"/>
                    <a:pt x="10419" y="6263"/>
                  </a:cubicBezTo>
                  <a:cubicBezTo>
                    <a:pt x="10435" y="6096"/>
                    <a:pt x="10459" y="5930"/>
                    <a:pt x="10491" y="5764"/>
                  </a:cubicBezTo>
                  <a:cubicBezTo>
                    <a:pt x="10617" y="4956"/>
                    <a:pt x="10855" y="4165"/>
                    <a:pt x="11211" y="3428"/>
                  </a:cubicBezTo>
                  <a:cubicBezTo>
                    <a:pt x="11393" y="3048"/>
                    <a:pt x="11615" y="2700"/>
                    <a:pt x="11884" y="2375"/>
                  </a:cubicBezTo>
                  <a:cubicBezTo>
                    <a:pt x="12090" y="2138"/>
                    <a:pt x="12090" y="1790"/>
                    <a:pt x="11884" y="1552"/>
                  </a:cubicBezTo>
                  <a:cubicBezTo>
                    <a:pt x="11773" y="1425"/>
                    <a:pt x="11607" y="1346"/>
                    <a:pt x="11441" y="1346"/>
                  </a:cubicBezTo>
                  <a:cubicBezTo>
                    <a:pt x="11267" y="1338"/>
                    <a:pt x="11100" y="1402"/>
                    <a:pt x="10981" y="1520"/>
                  </a:cubicBezTo>
                  <a:cubicBezTo>
                    <a:pt x="10617" y="1900"/>
                    <a:pt x="10301" y="2328"/>
                    <a:pt x="10031" y="2787"/>
                  </a:cubicBezTo>
                  <a:cubicBezTo>
                    <a:pt x="9564" y="3618"/>
                    <a:pt x="9216" y="4513"/>
                    <a:pt x="9002" y="5439"/>
                  </a:cubicBezTo>
                  <a:cubicBezTo>
                    <a:pt x="8939" y="5661"/>
                    <a:pt x="8907" y="5883"/>
                    <a:pt x="8868" y="6096"/>
                  </a:cubicBezTo>
                  <a:cubicBezTo>
                    <a:pt x="8860" y="6152"/>
                    <a:pt x="8844" y="6207"/>
                    <a:pt x="8836" y="6263"/>
                  </a:cubicBezTo>
                  <a:cubicBezTo>
                    <a:pt x="8686" y="6286"/>
                    <a:pt x="8559" y="6310"/>
                    <a:pt x="8432" y="6342"/>
                  </a:cubicBezTo>
                  <a:cubicBezTo>
                    <a:pt x="8005" y="6437"/>
                    <a:pt x="7561" y="6476"/>
                    <a:pt x="7118" y="6453"/>
                  </a:cubicBezTo>
                  <a:cubicBezTo>
                    <a:pt x="8187" y="5518"/>
                    <a:pt x="8559" y="4014"/>
                    <a:pt x="8060" y="2692"/>
                  </a:cubicBezTo>
                  <a:cubicBezTo>
                    <a:pt x="7561" y="1362"/>
                    <a:pt x="6287" y="483"/>
                    <a:pt x="4870" y="483"/>
                  </a:cubicBezTo>
                  <a:cubicBezTo>
                    <a:pt x="3453" y="483"/>
                    <a:pt x="2178" y="1362"/>
                    <a:pt x="1679" y="2692"/>
                  </a:cubicBezTo>
                  <a:cubicBezTo>
                    <a:pt x="1180" y="4014"/>
                    <a:pt x="1553" y="5518"/>
                    <a:pt x="2621" y="6453"/>
                  </a:cubicBezTo>
                  <a:cubicBezTo>
                    <a:pt x="2233" y="6461"/>
                    <a:pt x="1845" y="6421"/>
                    <a:pt x="1465" y="6334"/>
                  </a:cubicBezTo>
                  <a:cubicBezTo>
                    <a:pt x="1244" y="6286"/>
                    <a:pt x="1022" y="6247"/>
                    <a:pt x="793" y="6231"/>
                  </a:cubicBezTo>
                  <a:cubicBezTo>
                    <a:pt x="365" y="6191"/>
                    <a:pt x="1" y="6532"/>
                    <a:pt x="1" y="6959"/>
                  </a:cubicBezTo>
                  <a:lnTo>
                    <a:pt x="1" y="14369"/>
                  </a:lnTo>
                  <a:cubicBezTo>
                    <a:pt x="1" y="14773"/>
                    <a:pt x="325" y="15098"/>
                    <a:pt x="729" y="15098"/>
                  </a:cubicBezTo>
                  <a:lnTo>
                    <a:pt x="13879" y="15098"/>
                  </a:lnTo>
                  <a:cubicBezTo>
                    <a:pt x="14283" y="15098"/>
                    <a:pt x="14607" y="14773"/>
                    <a:pt x="14607" y="14369"/>
                  </a:cubicBezTo>
                  <a:lnTo>
                    <a:pt x="14607" y="6967"/>
                  </a:lnTo>
                  <a:cubicBezTo>
                    <a:pt x="14607" y="6540"/>
                    <a:pt x="14243" y="6199"/>
                    <a:pt x="13816" y="6231"/>
                  </a:cubicBezTo>
                  <a:close/>
                  <a:moveTo>
                    <a:pt x="9121" y="8392"/>
                  </a:moveTo>
                  <a:cubicBezTo>
                    <a:pt x="9145" y="7751"/>
                    <a:pt x="9200" y="7110"/>
                    <a:pt x="9295" y="6476"/>
                  </a:cubicBezTo>
                  <a:cubicBezTo>
                    <a:pt x="9359" y="6160"/>
                    <a:pt x="9390" y="5867"/>
                    <a:pt x="9477" y="5566"/>
                  </a:cubicBezTo>
                  <a:cubicBezTo>
                    <a:pt x="9675" y="4679"/>
                    <a:pt x="10008" y="3824"/>
                    <a:pt x="10451" y="3033"/>
                  </a:cubicBezTo>
                  <a:cubicBezTo>
                    <a:pt x="10696" y="2613"/>
                    <a:pt x="10989" y="2217"/>
                    <a:pt x="11330" y="1869"/>
                  </a:cubicBezTo>
                  <a:cubicBezTo>
                    <a:pt x="11354" y="1845"/>
                    <a:pt x="11385" y="1829"/>
                    <a:pt x="11425" y="1829"/>
                  </a:cubicBezTo>
                  <a:cubicBezTo>
                    <a:pt x="11464" y="1837"/>
                    <a:pt x="11496" y="1853"/>
                    <a:pt x="11520" y="1877"/>
                  </a:cubicBezTo>
                  <a:cubicBezTo>
                    <a:pt x="11559" y="1932"/>
                    <a:pt x="11559" y="2011"/>
                    <a:pt x="11520" y="2059"/>
                  </a:cubicBezTo>
                  <a:cubicBezTo>
                    <a:pt x="11227" y="2415"/>
                    <a:pt x="10974" y="2795"/>
                    <a:pt x="10776" y="3207"/>
                  </a:cubicBezTo>
                  <a:cubicBezTo>
                    <a:pt x="10404" y="3990"/>
                    <a:pt x="10142" y="4822"/>
                    <a:pt x="10008" y="5677"/>
                  </a:cubicBezTo>
                  <a:cubicBezTo>
                    <a:pt x="9952" y="5962"/>
                    <a:pt x="9936" y="6231"/>
                    <a:pt x="9897" y="6556"/>
                  </a:cubicBezTo>
                  <a:cubicBezTo>
                    <a:pt x="9849" y="7157"/>
                    <a:pt x="9834" y="7759"/>
                    <a:pt x="9849" y="8353"/>
                  </a:cubicBezTo>
                  <a:cubicBezTo>
                    <a:pt x="9857" y="8638"/>
                    <a:pt x="9968" y="8915"/>
                    <a:pt x="10158" y="9128"/>
                  </a:cubicBezTo>
                  <a:cubicBezTo>
                    <a:pt x="10506" y="9493"/>
                    <a:pt x="10696" y="9976"/>
                    <a:pt x="10704" y="10474"/>
                  </a:cubicBezTo>
                  <a:cubicBezTo>
                    <a:pt x="10704" y="11211"/>
                    <a:pt x="10063" y="11773"/>
                    <a:pt x="9343" y="11686"/>
                  </a:cubicBezTo>
                  <a:cubicBezTo>
                    <a:pt x="9026" y="11646"/>
                    <a:pt x="8733" y="11480"/>
                    <a:pt x="8551" y="11226"/>
                  </a:cubicBezTo>
                  <a:cubicBezTo>
                    <a:pt x="8321" y="10926"/>
                    <a:pt x="8234" y="10546"/>
                    <a:pt x="8290" y="10173"/>
                  </a:cubicBezTo>
                  <a:cubicBezTo>
                    <a:pt x="8361" y="9778"/>
                    <a:pt x="8543" y="9413"/>
                    <a:pt x="8820" y="9121"/>
                  </a:cubicBezTo>
                  <a:cubicBezTo>
                    <a:pt x="9002" y="8923"/>
                    <a:pt x="9105" y="8661"/>
                    <a:pt x="9113" y="8392"/>
                  </a:cubicBezTo>
                  <a:close/>
                  <a:moveTo>
                    <a:pt x="7300" y="6943"/>
                  </a:moveTo>
                  <a:cubicBezTo>
                    <a:pt x="7712" y="6951"/>
                    <a:pt x="8131" y="6912"/>
                    <a:pt x="8535" y="6817"/>
                  </a:cubicBezTo>
                  <a:cubicBezTo>
                    <a:pt x="8606" y="6801"/>
                    <a:pt x="8686" y="6785"/>
                    <a:pt x="8765" y="6777"/>
                  </a:cubicBezTo>
                  <a:cubicBezTo>
                    <a:pt x="8733" y="6991"/>
                    <a:pt x="8662" y="7490"/>
                    <a:pt x="8662" y="7759"/>
                  </a:cubicBezTo>
                  <a:cubicBezTo>
                    <a:pt x="8583" y="7775"/>
                    <a:pt x="8504" y="7791"/>
                    <a:pt x="8424" y="7806"/>
                  </a:cubicBezTo>
                  <a:cubicBezTo>
                    <a:pt x="7680" y="7957"/>
                    <a:pt x="6912" y="7957"/>
                    <a:pt x="6168" y="7806"/>
                  </a:cubicBezTo>
                  <a:cubicBezTo>
                    <a:pt x="5820" y="7727"/>
                    <a:pt x="5463" y="7680"/>
                    <a:pt x="5107" y="7680"/>
                  </a:cubicBezTo>
                  <a:lnTo>
                    <a:pt x="5107" y="7300"/>
                  </a:lnTo>
                  <a:cubicBezTo>
                    <a:pt x="5590" y="7268"/>
                    <a:pt x="6065" y="7126"/>
                    <a:pt x="6493" y="6896"/>
                  </a:cubicBezTo>
                  <a:cubicBezTo>
                    <a:pt x="6762" y="6936"/>
                    <a:pt x="7023" y="6951"/>
                    <a:pt x="7292" y="6943"/>
                  </a:cubicBezTo>
                  <a:close/>
                  <a:moveTo>
                    <a:pt x="1948" y="3903"/>
                  </a:moveTo>
                  <a:cubicBezTo>
                    <a:pt x="1948" y="1299"/>
                    <a:pt x="5091" y="0"/>
                    <a:pt x="6928" y="1837"/>
                  </a:cubicBezTo>
                  <a:cubicBezTo>
                    <a:pt x="7767" y="2676"/>
                    <a:pt x="8021" y="3927"/>
                    <a:pt x="7561" y="5020"/>
                  </a:cubicBezTo>
                  <a:cubicBezTo>
                    <a:pt x="7110" y="6112"/>
                    <a:pt x="6049" y="6825"/>
                    <a:pt x="4870" y="6825"/>
                  </a:cubicBezTo>
                  <a:cubicBezTo>
                    <a:pt x="3255" y="6825"/>
                    <a:pt x="1948" y="5518"/>
                    <a:pt x="1948" y="3903"/>
                  </a:cubicBezTo>
                  <a:close/>
                  <a:moveTo>
                    <a:pt x="5353" y="9991"/>
                  </a:moveTo>
                  <a:cubicBezTo>
                    <a:pt x="5139" y="9991"/>
                    <a:pt x="5028" y="9730"/>
                    <a:pt x="5178" y="9572"/>
                  </a:cubicBezTo>
                  <a:cubicBezTo>
                    <a:pt x="5337" y="9421"/>
                    <a:pt x="5598" y="9532"/>
                    <a:pt x="5598" y="9746"/>
                  </a:cubicBezTo>
                  <a:cubicBezTo>
                    <a:pt x="5598" y="9881"/>
                    <a:pt x="5487" y="9991"/>
                    <a:pt x="5353" y="9991"/>
                  </a:cubicBezTo>
                  <a:close/>
                  <a:moveTo>
                    <a:pt x="5717" y="10474"/>
                  </a:moveTo>
                  <a:cubicBezTo>
                    <a:pt x="6041" y="10474"/>
                    <a:pt x="6208" y="10870"/>
                    <a:pt x="5978" y="11100"/>
                  </a:cubicBezTo>
                  <a:cubicBezTo>
                    <a:pt x="5748" y="11329"/>
                    <a:pt x="5353" y="11171"/>
                    <a:pt x="5353" y="10846"/>
                  </a:cubicBezTo>
                  <a:cubicBezTo>
                    <a:pt x="5353" y="10641"/>
                    <a:pt x="5519" y="10474"/>
                    <a:pt x="5717" y="10474"/>
                  </a:cubicBezTo>
                  <a:close/>
                  <a:moveTo>
                    <a:pt x="4870" y="11448"/>
                  </a:moveTo>
                  <a:cubicBezTo>
                    <a:pt x="5083" y="11448"/>
                    <a:pt x="5194" y="11709"/>
                    <a:pt x="5036" y="11868"/>
                  </a:cubicBezTo>
                  <a:cubicBezTo>
                    <a:pt x="4886" y="12018"/>
                    <a:pt x="4624" y="11915"/>
                    <a:pt x="4624" y="11694"/>
                  </a:cubicBezTo>
                  <a:cubicBezTo>
                    <a:pt x="4624" y="11559"/>
                    <a:pt x="4735" y="11448"/>
                    <a:pt x="4870" y="11448"/>
                  </a:cubicBezTo>
                  <a:close/>
                  <a:moveTo>
                    <a:pt x="4379" y="10965"/>
                  </a:moveTo>
                  <a:cubicBezTo>
                    <a:pt x="3943" y="10965"/>
                    <a:pt x="3730" y="10443"/>
                    <a:pt x="4038" y="10134"/>
                  </a:cubicBezTo>
                  <a:cubicBezTo>
                    <a:pt x="4339" y="9825"/>
                    <a:pt x="4870" y="10047"/>
                    <a:pt x="4870" y="10474"/>
                  </a:cubicBezTo>
                  <a:cubicBezTo>
                    <a:pt x="4870" y="10744"/>
                    <a:pt x="4648" y="10965"/>
                    <a:pt x="4379" y="10965"/>
                  </a:cubicBezTo>
                  <a:close/>
                  <a:moveTo>
                    <a:pt x="484" y="6967"/>
                  </a:moveTo>
                  <a:cubicBezTo>
                    <a:pt x="484" y="6825"/>
                    <a:pt x="610" y="6706"/>
                    <a:pt x="753" y="6722"/>
                  </a:cubicBezTo>
                  <a:cubicBezTo>
                    <a:pt x="959" y="6738"/>
                    <a:pt x="1165" y="6769"/>
                    <a:pt x="1370" y="6817"/>
                  </a:cubicBezTo>
                  <a:cubicBezTo>
                    <a:pt x="1766" y="6912"/>
                    <a:pt x="2178" y="6951"/>
                    <a:pt x="2590" y="6943"/>
                  </a:cubicBezTo>
                  <a:cubicBezTo>
                    <a:pt x="2819" y="6951"/>
                    <a:pt x="3041" y="6936"/>
                    <a:pt x="3271" y="6912"/>
                  </a:cubicBezTo>
                  <a:cubicBezTo>
                    <a:pt x="3690" y="7133"/>
                    <a:pt x="4149" y="7268"/>
                    <a:pt x="4624" y="7300"/>
                  </a:cubicBezTo>
                  <a:lnTo>
                    <a:pt x="4624" y="7680"/>
                  </a:lnTo>
                  <a:cubicBezTo>
                    <a:pt x="4316" y="7696"/>
                    <a:pt x="4015" y="7735"/>
                    <a:pt x="3722" y="7806"/>
                  </a:cubicBezTo>
                  <a:cubicBezTo>
                    <a:pt x="2978" y="7957"/>
                    <a:pt x="2210" y="7957"/>
                    <a:pt x="1465" y="7806"/>
                  </a:cubicBezTo>
                  <a:cubicBezTo>
                    <a:pt x="1141" y="7727"/>
                    <a:pt x="816" y="7688"/>
                    <a:pt x="484" y="7680"/>
                  </a:cubicBezTo>
                  <a:close/>
                  <a:moveTo>
                    <a:pt x="14117" y="14369"/>
                  </a:moveTo>
                  <a:cubicBezTo>
                    <a:pt x="14117" y="14504"/>
                    <a:pt x="14006" y="14615"/>
                    <a:pt x="13871" y="14615"/>
                  </a:cubicBezTo>
                  <a:lnTo>
                    <a:pt x="729" y="14615"/>
                  </a:lnTo>
                  <a:cubicBezTo>
                    <a:pt x="595" y="14615"/>
                    <a:pt x="484" y="14504"/>
                    <a:pt x="484" y="14369"/>
                  </a:cubicBezTo>
                  <a:lnTo>
                    <a:pt x="484" y="13641"/>
                  </a:lnTo>
                  <a:lnTo>
                    <a:pt x="14117" y="13641"/>
                  </a:lnTo>
                  <a:close/>
                  <a:moveTo>
                    <a:pt x="14117" y="13158"/>
                  </a:moveTo>
                  <a:lnTo>
                    <a:pt x="13634" y="13158"/>
                  </a:lnTo>
                  <a:lnTo>
                    <a:pt x="13634" y="10237"/>
                  </a:lnTo>
                  <a:cubicBezTo>
                    <a:pt x="13634" y="9912"/>
                    <a:pt x="13143" y="9912"/>
                    <a:pt x="13143" y="10237"/>
                  </a:cubicBezTo>
                  <a:lnTo>
                    <a:pt x="13143" y="13158"/>
                  </a:lnTo>
                  <a:lnTo>
                    <a:pt x="12660" y="13158"/>
                  </a:lnTo>
                  <a:lnTo>
                    <a:pt x="12660" y="11211"/>
                  </a:lnTo>
                  <a:cubicBezTo>
                    <a:pt x="12660" y="10886"/>
                    <a:pt x="12169" y="10886"/>
                    <a:pt x="12169" y="11211"/>
                  </a:cubicBezTo>
                  <a:lnTo>
                    <a:pt x="12169" y="13158"/>
                  </a:lnTo>
                  <a:lnTo>
                    <a:pt x="11678" y="13158"/>
                  </a:lnTo>
                  <a:lnTo>
                    <a:pt x="11678" y="12184"/>
                  </a:lnTo>
                  <a:cubicBezTo>
                    <a:pt x="11678" y="11860"/>
                    <a:pt x="11195" y="11860"/>
                    <a:pt x="11195" y="12184"/>
                  </a:cubicBezTo>
                  <a:lnTo>
                    <a:pt x="11195" y="13158"/>
                  </a:lnTo>
                  <a:lnTo>
                    <a:pt x="3405" y="13158"/>
                  </a:lnTo>
                  <a:lnTo>
                    <a:pt x="3405" y="12184"/>
                  </a:lnTo>
                  <a:cubicBezTo>
                    <a:pt x="3405" y="11860"/>
                    <a:pt x="2914" y="11860"/>
                    <a:pt x="2914" y="12184"/>
                  </a:cubicBezTo>
                  <a:lnTo>
                    <a:pt x="2914" y="13158"/>
                  </a:lnTo>
                  <a:lnTo>
                    <a:pt x="2431" y="13158"/>
                  </a:lnTo>
                  <a:lnTo>
                    <a:pt x="2431" y="11211"/>
                  </a:lnTo>
                  <a:cubicBezTo>
                    <a:pt x="2431" y="10886"/>
                    <a:pt x="1940" y="10886"/>
                    <a:pt x="1940" y="11211"/>
                  </a:cubicBezTo>
                  <a:lnTo>
                    <a:pt x="1940" y="13158"/>
                  </a:lnTo>
                  <a:lnTo>
                    <a:pt x="1458" y="13158"/>
                  </a:lnTo>
                  <a:lnTo>
                    <a:pt x="1458" y="10237"/>
                  </a:lnTo>
                  <a:cubicBezTo>
                    <a:pt x="1458" y="9912"/>
                    <a:pt x="967" y="9912"/>
                    <a:pt x="967" y="10237"/>
                  </a:cubicBezTo>
                  <a:lnTo>
                    <a:pt x="967" y="13158"/>
                  </a:lnTo>
                  <a:lnTo>
                    <a:pt x="484" y="13158"/>
                  </a:lnTo>
                  <a:lnTo>
                    <a:pt x="484" y="8171"/>
                  </a:lnTo>
                  <a:cubicBezTo>
                    <a:pt x="777" y="8178"/>
                    <a:pt x="1078" y="8218"/>
                    <a:pt x="1363" y="8281"/>
                  </a:cubicBezTo>
                  <a:cubicBezTo>
                    <a:pt x="2170" y="8448"/>
                    <a:pt x="3009" y="8448"/>
                    <a:pt x="3817" y="8281"/>
                  </a:cubicBezTo>
                  <a:cubicBezTo>
                    <a:pt x="4078" y="8218"/>
                    <a:pt x="4347" y="8186"/>
                    <a:pt x="4624" y="8171"/>
                  </a:cubicBezTo>
                  <a:lnTo>
                    <a:pt x="4624" y="9540"/>
                  </a:lnTo>
                  <a:cubicBezTo>
                    <a:pt x="4545" y="9516"/>
                    <a:pt x="4458" y="9501"/>
                    <a:pt x="4379" y="9501"/>
                  </a:cubicBezTo>
                  <a:cubicBezTo>
                    <a:pt x="3880" y="9501"/>
                    <a:pt x="3461" y="9881"/>
                    <a:pt x="3413" y="10379"/>
                  </a:cubicBezTo>
                  <a:cubicBezTo>
                    <a:pt x="3366" y="10878"/>
                    <a:pt x="3698" y="11329"/>
                    <a:pt x="4189" y="11432"/>
                  </a:cubicBezTo>
                  <a:cubicBezTo>
                    <a:pt x="4015" y="11860"/>
                    <a:pt x="4276" y="12335"/>
                    <a:pt x="4727" y="12414"/>
                  </a:cubicBezTo>
                  <a:cubicBezTo>
                    <a:pt x="5178" y="12501"/>
                    <a:pt x="5598" y="12153"/>
                    <a:pt x="5598" y="11694"/>
                  </a:cubicBezTo>
                  <a:lnTo>
                    <a:pt x="5598" y="11678"/>
                  </a:lnTo>
                  <a:cubicBezTo>
                    <a:pt x="6026" y="11741"/>
                    <a:pt x="6429" y="11472"/>
                    <a:pt x="6540" y="11052"/>
                  </a:cubicBezTo>
                  <a:cubicBezTo>
                    <a:pt x="6651" y="10633"/>
                    <a:pt x="6421" y="10197"/>
                    <a:pt x="6018" y="10047"/>
                  </a:cubicBezTo>
                  <a:cubicBezTo>
                    <a:pt x="6057" y="9952"/>
                    <a:pt x="6081" y="9849"/>
                    <a:pt x="6081" y="9746"/>
                  </a:cubicBezTo>
                  <a:cubicBezTo>
                    <a:pt x="6081" y="9342"/>
                    <a:pt x="5756" y="9018"/>
                    <a:pt x="5353" y="9018"/>
                  </a:cubicBezTo>
                  <a:cubicBezTo>
                    <a:pt x="5266" y="9018"/>
                    <a:pt x="5186" y="9033"/>
                    <a:pt x="5107" y="9065"/>
                  </a:cubicBezTo>
                  <a:lnTo>
                    <a:pt x="5107" y="8171"/>
                  </a:lnTo>
                  <a:cubicBezTo>
                    <a:pt x="5432" y="8178"/>
                    <a:pt x="5756" y="8210"/>
                    <a:pt x="6073" y="8289"/>
                  </a:cubicBezTo>
                  <a:cubicBezTo>
                    <a:pt x="6477" y="8376"/>
                    <a:pt x="6888" y="8416"/>
                    <a:pt x="7300" y="8416"/>
                  </a:cubicBezTo>
                  <a:cubicBezTo>
                    <a:pt x="7712" y="8416"/>
                    <a:pt x="8124" y="8376"/>
                    <a:pt x="8527" y="8289"/>
                  </a:cubicBezTo>
                  <a:lnTo>
                    <a:pt x="8630" y="8266"/>
                  </a:lnTo>
                  <a:cubicBezTo>
                    <a:pt x="8646" y="8463"/>
                    <a:pt x="8583" y="8661"/>
                    <a:pt x="8448" y="8804"/>
                  </a:cubicBezTo>
                  <a:cubicBezTo>
                    <a:pt x="8116" y="9168"/>
                    <a:pt x="7894" y="9619"/>
                    <a:pt x="7807" y="10102"/>
                  </a:cubicBezTo>
                  <a:cubicBezTo>
                    <a:pt x="7728" y="10601"/>
                    <a:pt x="7854" y="11116"/>
                    <a:pt x="8155" y="11519"/>
                  </a:cubicBezTo>
                  <a:cubicBezTo>
                    <a:pt x="8424" y="11884"/>
                    <a:pt x="8828" y="12121"/>
                    <a:pt x="9279" y="12176"/>
                  </a:cubicBezTo>
                  <a:cubicBezTo>
                    <a:pt x="10293" y="12295"/>
                    <a:pt x="11187" y="11504"/>
                    <a:pt x="11187" y="10482"/>
                  </a:cubicBezTo>
                  <a:cubicBezTo>
                    <a:pt x="11187" y="9857"/>
                    <a:pt x="10942" y="9263"/>
                    <a:pt x="10522" y="8812"/>
                  </a:cubicBezTo>
                  <a:cubicBezTo>
                    <a:pt x="10380" y="8646"/>
                    <a:pt x="10309" y="8424"/>
                    <a:pt x="10332" y="8210"/>
                  </a:cubicBezTo>
                  <a:cubicBezTo>
                    <a:pt x="10499" y="8234"/>
                    <a:pt x="10633" y="8258"/>
                    <a:pt x="10776" y="8289"/>
                  </a:cubicBezTo>
                  <a:cubicBezTo>
                    <a:pt x="11179" y="8376"/>
                    <a:pt x="11591" y="8416"/>
                    <a:pt x="12003" y="8416"/>
                  </a:cubicBezTo>
                  <a:cubicBezTo>
                    <a:pt x="12414" y="8416"/>
                    <a:pt x="12826" y="8376"/>
                    <a:pt x="13230" y="8289"/>
                  </a:cubicBezTo>
                  <a:cubicBezTo>
                    <a:pt x="13523" y="8218"/>
                    <a:pt x="13816" y="8186"/>
                    <a:pt x="14117" y="8171"/>
                  </a:cubicBezTo>
                  <a:close/>
                  <a:moveTo>
                    <a:pt x="14117" y="7680"/>
                  </a:moveTo>
                  <a:cubicBezTo>
                    <a:pt x="13784" y="7688"/>
                    <a:pt x="13459" y="7727"/>
                    <a:pt x="13135" y="7806"/>
                  </a:cubicBezTo>
                  <a:cubicBezTo>
                    <a:pt x="12391" y="7957"/>
                    <a:pt x="11623" y="7957"/>
                    <a:pt x="10879" y="7806"/>
                  </a:cubicBezTo>
                  <a:cubicBezTo>
                    <a:pt x="10712" y="7767"/>
                    <a:pt x="10546" y="7735"/>
                    <a:pt x="10332" y="7711"/>
                  </a:cubicBezTo>
                  <a:lnTo>
                    <a:pt x="10332" y="7434"/>
                  </a:lnTo>
                  <a:cubicBezTo>
                    <a:pt x="10340" y="7331"/>
                    <a:pt x="10348" y="7228"/>
                    <a:pt x="10348" y="7126"/>
                  </a:cubicBezTo>
                  <a:cubicBezTo>
                    <a:pt x="10356" y="6991"/>
                    <a:pt x="10364" y="6864"/>
                    <a:pt x="10372" y="6746"/>
                  </a:cubicBezTo>
                  <a:cubicBezTo>
                    <a:pt x="10522" y="6769"/>
                    <a:pt x="10649" y="6793"/>
                    <a:pt x="10784" y="6817"/>
                  </a:cubicBezTo>
                  <a:cubicBezTo>
                    <a:pt x="11591" y="6991"/>
                    <a:pt x="12422" y="6991"/>
                    <a:pt x="13230" y="6817"/>
                  </a:cubicBezTo>
                  <a:cubicBezTo>
                    <a:pt x="13436" y="6777"/>
                    <a:pt x="13649" y="6738"/>
                    <a:pt x="13855" y="6722"/>
                  </a:cubicBezTo>
                  <a:cubicBezTo>
                    <a:pt x="13998" y="6714"/>
                    <a:pt x="14117" y="6825"/>
                    <a:pt x="14117" y="6967"/>
                  </a:cubicBezTo>
                  <a:close/>
                  <a:moveTo>
                    <a:pt x="14117" y="768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32"/>
            <p:cNvSpPr/>
            <p:nvPr/>
          </p:nvSpPr>
          <p:spPr>
            <a:xfrm>
              <a:off x="8104823" y="2648946"/>
              <a:ext cx="83131" cy="99347"/>
            </a:xfrm>
            <a:custGeom>
              <a:rect b="b" l="l" r="r" t="t"/>
              <a:pathLst>
                <a:path extrusionOk="0" h="3492" w="2922">
                  <a:moveTo>
                    <a:pt x="246" y="1536"/>
                  </a:moveTo>
                  <a:cubicBezTo>
                    <a:pt x="380" y="1536"/>
                    <a:pt x="491" y="1425"/>
                    <a:pt x="491" y="1299"/>
                  </a:cubicBezTo>
                  <a:cubicBezTo>
                    <a:pt x="491" y="848"/>
                    <a:pt x="926" y="491"/>
                    <a:pt x="1465" y="491"/>
                  </a:cubicBezTo>
                  <a:cubicBezTo>
                    <a:pt x="2003" y="491"/>
                    <a:pt x="2438" y="848"/>
                    <a:pt x="2438" y="1299"/>
                  </a:cubicBezTo>
                  <a:cubicBezTo>
                    <a:pt x="2415" y="1671"/>
                    <a:pt x="2138" y="1980"/>
                    <a:pt x="1773" y="2059"/>
                  </a:cubicBezTo>
                  <a:cubicBezTo>
                    <a:pt x="1441" y="2154"/>
                    <a:pt x="1219" y="2455"/>
                    <a:pt x="1219" y="2803"/>
                  </a:cubicBezTo>
                  <a:lnTo>
                    <a:pt x="1219" y="3167"/>
                  </a:lnTo>
                  <a:cubicBezTo>
                    <a:pt x="1219" y="3492"/>
                    <a:pt x="1702" y="3492"/>
                    <a:pt x="1702" y="3167"/>
                  </a:cubicBezTo>
                  <a:lnTo>
                    <a:pt x="1702" y="2803"/>
                  </a:lnTo>
                  <a:cubicBezTo>
                    <a:pt x="1702" y="2676"/>
                    <a:pt x="1781" y="2565"/>
                    <a:pt x="1900" y="2526"/>
                  </a:cubicBezTo>
                  <a:cubicBezTo>
                    <a:pt x="2486" y="2391"/>
                    <a:pt x="2898" y="1893"/>
                    <a:pt x="2921" y="1299"/>
                  </a:cubicBezTo>
                  <a:cubicBezTo>
                    <a:pt x="2921" y="586"/>
                    <a:pt x="2264" y="0"/>
                    <a:pt x="1465" y="0"/>
                  </a:cubicBezTo>
                  <a:cubicBezTo>
                    <a:pt x="657" y="0"/>
                    <a:pt x="0" y="586"/>
                    <a:pt x="0" y="1299"/>
                  </a:cubicBezTo>
                  <a:cubicBezTo>
                    <a:pt x="0" y="1425"/>
                    <a:pt x="111" y="1536"/>
                    <a:pt x="246" y="1536"/>
                  </a:cubicBezTo>
                  <a:close/>
                  <a:moveTo>
                    <a:pt x="246" y="153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32"/>
            <p:cNvSpPr/>
            <p:nvPr/>
          </p:nvSpPr>
          <p:spPr>
            <a:xfrm>
              <a:off x="8137255" y="2759756"/>
              <a:ext cx="16245" cy="16245"/>
            </a:xfrm>
            <a:custGeom>
              <a:rect b="b" l="l" r="r" t="t"/>
              <a:pathLst>
                <a:path extrusionOk="0" h="571" w="571">
                  <a:moveTo>
                    <a:pt x="570" y="246"/>
                  </a:moveTo>
                  <a:cubicBezTo>
                    <a:pt x="570" y="460"/>
                    <a:pt x="301" y="571"/>
                    <a:pt x="151" y="420"/>
                  </a:cubicBezTo>
                  <a:cubicBezTo>
                    <a:pt x="0" y="262"/>
                    <a:pt x="103" y="1"/>
                    <a:pt x="325" y="1"/>
                  </a:cubicBezTo>
                  <a:cubicBezTo>
                    <a:pt x="459" y="1"/>
                    <a:pt x="570" y="111"/>
                    <a:pt x="570" y="246"/>
                  </a:cubicBezTo>
                  <a:close/>
                  <a:moveTo>
                    <a:pt x="570" y="24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8" name="Google Shape;1528;p32"/>
          <p:cNvGrpSpPr/>
          <p:nvPr/>
        </p:nvGrpSpPr>
        <p:grpSpPr>
          <a:xfrm>
            <a:off x="758179" y="3257730"/>
            <a:ext cx="414659" cy="406124"/>
            <a:chOff x="758179" y="3257730"/>
            <a:chExt cx="414659" cy="406124"/>
          </a:xfrm>
        </p:grpSpPr>
        <p:sp>
          <p:nvSpPr>
            <p:cNvPr id="1529" name="Google Shape;1529;p32"/>
            <p:cNvSpPr/>
            <p:nvPr/>
          </p:nvSpPr>
          <p:spPr>
            <a:xfrm>
              <a:off x="980024" y="3285098"/>
              <a:ext cx="153402" cy="161738"/>
            </a:xfrm>
            <a:custGeom>
              <a:rect b="b" l="l" r="r" t="t"/>
              <a:pathLst>
                <a:path extrusionOk="0" h="5685" w="5392">
                  <a:moveTo>
                    <a:pt x="2782" y="991"/>
                  </a:moveTo>
                  <a:cubicBezTo>
                    <a:pt x="2923" y="991"/>
                    <a:pt x="3064" y="1086"/>
                    <a:pt x="3064" y="1271"/>
                  </a:cubicBezTo>
                  <a:cubicBezTo>
                    <a:pt x="3064" y="1271"/>
                    <a:pt x="3064" y="1271"/>
                    <a:pt x="3064" y="1279"/>
                  </a:cubicBezTo>
                  <a:cubicBezTo>
                    <a:pt x="2969" y="1327"/>
                    <a:pt x="2890" y="1390"/>
                    <a:pt x="2811" y="1461"/>
                  </a:cubicBezTo>
                  <a:cubicBezTo>
                    <a:pt x="2724" y="1366"/>
                    <a:pt x="2613" y="1295"/>
                    <a:pt x="2502" y="1239"/>
                  </a:cubicBezTo>
                  <a:cubicBezTo>
                    <a:pt x="2521" y="1072"/>
                    <a:pt x="2651" y="991"/>
                    <a:pt x="2782" y="991"/>
                  </a:cubicBezTo>
                  <a:close/>
                  <a:moveTo>
                    <a:pt x="2043" y="1612"/>
                  </a:moveTo>
                  <a:cubicBezTo>
                    <a:pt x="2098" y="1612"/>
                    <a:pt x="2154" y="1619"/>
                    <a:pt x="2209" y="1635"/>
                  </a:cubicBezTo>
                  <a:cubicBezTo>
                    <a:pt x="2336" y="1675"/>
                    <a:pt x="2446" y="1754"/>
                    <a:pt x="2526" y="1865"/>
                  </a:cubicBezTo>
                  <a:cubicBezTo>
                    <a:pt x="2462" y="2007"/>
                    <a:pt x="2431" y="2166"/>
                    <a:pt x="2431" y="2316"/>
                  </a:cubicBezTo>
                  <a:cubicBezTo>
                    <a:pt x="2439" y="2356"/>
                    <a:pt x="2439" y="2387"/>
                    <a:pt x="2446" y="2427"/>
                  </a:cubicBezTo>
                  <a:cubicBezTo>
                    <a:pt x="2320" y="2459"/>
                    <a:pt x="2209" y="2522"/>
                    <a:pt x="2114" y="2601"/>
                  </a:cubicBezTo>
                  <a:cubicBezTo>
                    <a:pt x="1940" y="2467"/>
                    <a:pt x="1734" y="2395"/>
                    <a:pt x="1520" y="2395"/>
                  </a:cubicBezTo>
                  <a:lnTo>
                    <a:pt x="1473" y="2395"/>
                  </a:lnTo>
                  <a:cubicBezTo>
                    <a:pt x="1457" y="2340"/>
                    <a:pt x="1441" y="2277"/>
                    <a:pt x="1441" y="2213"/>
                  </a:cubicBezTo>
                  <a:cubicBezTo>
                    <a:pt x="1441" y="1881"/>
                    <a:pt x="1710" y="1612"/>
                    <a:pt x="2043" y="1612"/>
                  </a:cubicBezTo>
                  <a:close/>
                  <a:moveTo>
                    <a:pt x="3608" y="1616"/>
                  </a:moveTo>
                  <a:cubicBezTo>
                    <a:pt x="3968" y="1616"/>
                    <a:pt x="4323" y="1888"/>
                    <a:pt x="4323" y="2324"/>
                  </a:cubicBezTo>
                  <a:lnTo>
                    <a:pt x="4323" y="2316"/>
                  </a:lnTo>
                  <a:lnTo>
                    <a:pt x="4323" y="2316"/>
                  </a:lnTo>
                  <a:cubicBezTo>
                    <a:pt x="4331" y="2554"/>
                    <a:pt x="4212" y="2775"/>
                    <a:pt x="4014" y="2902"/>
                  </a:cubicBezTo>
                  <a:cubicBezTo>
                    <a:pt x="3894" y="2844"/>
                    <a:pt x="3763" y="2815"/>
                    <a:pt x="3631" y="2815"/>
                  </a:cubicBezTo>
                  <a:cubicBezTo>
                    <a:pt x="3564" y="2815"/>
                    <a:pt x="3495" y="2822"/>
                    <a:pt x="3428" y="2839"/>
                  </a:cubicBezTo>
                  <a:cubicBezTo>
                    <a:pt x="3317" y="2641"/>
                    <a:pt x="3135" y="2498"/>
                    <a:pt x="2921" y="2443"/>
                  </a:cubicBezTo>
                  <a:cubicBezTo>
                    <a:pt x="2914" y="2403"/>
                    <a:pt x="2914" y="2364"/>
                    <a:pt x="2914" y="2324"/>
                  </a:cubicBezTo>
                  <a:cubicBezTo>
                    <a:pt x="2914" y="2197"/>
                    <a:pt x="2945" y="2071"/>
                    <a:pt x="3009" y="1960"/>
                  </a:cubicBezTo>
                  <a:cubicBezTo>
                    <a:pt x="3016" y="1952"/>
                    <a:pt x="3024" y="1936"/>
                    <a:pt x="3032" y="1928"/>
                  </a:cubicBezTo>
                  <a:cubicBezTo>
                    <a:pt x="3177" y="1712"/>
                    <a:pt x="3394" y="1616"/>
                    <a:pt x="3608" y="1616"/>
                  </a:cubicBezTo>
                  <a:close/>
                  <a:moveTo>
                    <a:pt x="2708" y="2870"/>
                  </a:moveTo>
                  <a:cubicBezTo>
                    <a:pt x="2826" y="2886"/>
                    <a:pt x="2929" y="2949"/>
                    <a:pt x="3001" y="3044"/>
                  </a:cubicBezTo>
                  <a:cubicBezTo>
                    <a:pt x="2811" y="3195"/>
                    <a:pt x="2692" y="3417"/>
                    <a:pt x="2660" y="3654"/>
                  </a:cubicBezTo>
                  <a:cubicBezTo>
                    <a:pt x="2557" y="3646"/>
                    <a:pt x="2462" y="3607"/>
                    <a:pt x="2391" y="3535"/>
                  </a:cubicBezTo>
                  <a:cubicBezTo>
                    <a:pt x="2383" y="3527"/>
                    <a:pt x="2375" y="3519"/>
                    <a:pt x="2375" y="3512"/>
                  </a:cubicBezTo>
                  <a:cubicBezTo>
                    <a:pt x="2272" y="3385"/>
                    <a:pt x="2256" y="3211"/>
                    <a:pt x="2328" y="3068"/>
                  </a:cubicBezTo>
                  <a:cubicBezTo>
                    <a:pt x="2407" y="2949"/>
                    <a:pt x="2534" y="2878"/>
                    <a:pt x="2676" y="2870"/>
                  </a:cubicBezTo>
                  <a:close/>
                  <a:moveTo>
                    <a:pt x="1480" y="2875"/>
                  </a:moveTo>
                  <a:cubicBezTo>
                    <a:pt x="1491" y="2875"/>
                    <a:pt x="1502" y="2876"/>
                    <a:pt x="1512" y="2878"/>
                  </a:cubicBezTo>
                  <a:cubicBezTo>
                    <a:pt x="1639" y="2878"/>
                    <a:pt x="1758" y="2918"/>
                    <a:pt x="1845" y="3005"/>
                  </a:cubicBezTo>
                  <a:cubicBezTo>
                    <a:pt x="1813" y="3084"/>
                    <a:pt x="1805" y="3179"/>
                    <a:pt x="1805" y="3266"/>
                  </a:cubicBezTo>
                  <a:cubicBezTo>
                    <a:pt x="1797" y="3409"/>
                    <a:pt x="1837" y="3543"/>
                    <a:pt x="1900" y="3670"/>
                  </a:cubicBezTo>
                  <a:cubicBezTo>
                    <a:pt x="1861" y="3725"/>
                    <a:pt x="1805" y="3773"/>
                    <a:pt x="1750" y="3804"/>
                  </a:cubicBezTo>
                  <a:cubicBezTo>
                    <a:pt x="1672" y="3847"/>
                    <a:pt x="1589" y="3867"/>
                    <a:pt x="1509" y="3867"/>
                  </a:cubicBezTo>
                  <a:cubicBezTo>
                    <a:pt x="1250" y="3867"/>
                    <a:pt x="1013" y="3660"/>
                    <a:pt x="1013" y="3369"/>
                  </a:cubicBezTo>
                  <a:lnTo>
                    <a:pt x="1021" y="3369"/>
                  </a:lnTo>
                  <a:cubicBezTo>
                    <a:pt x="1021" y="3234"/>
                    <a:pt x="1077" y="3108"/>
                    <a:pt x="1172" y="3013"/>
                  </a:cubicBezTo>
                  <a:cubicBezTo>
                    <a:pt x="1235" y="2957"/>
                    <a:pt x="1314" y="2910"/>
                    <a:pt x="1393" y="2894"/>
                  </a:cubicBezTo>
                  <a:cubicBezTo>
                    <a:pt x="1422" y="2882"/>
                    <a:pt x="1451" y="2875"/>
                    <a:pt x="1480" y="2875"/>
                  </a:cubicBezTo>
                  <a:close/>
                  <a:moveTo>
                    <a:pt x="3615" y="3295"/>
                  </a:moveTo>
                  <a:cubicBezTo>
                    <a:pt x="3867" y="3295"/>
                    <a:pt x="4109" y="3489"/>
                    <a:pt x="4109" y="3789"/>
                  </a:cubicBezTo>
                  <a:cubicBezTo>
                    <a:pt x="4109" y="4066"/>
                    <a:pt x="3887" y="4287"/>
                    <a:pt x="3618" y="4287"/>
                  </a:cubicBezTo>
                  <a:cubicBezTo>
                    <a:pt x="3175" y="4287"/>
                    <a:pt x="2953" y="3749"/>
                    <a:pt x="3270" y="3440"/>
                  </a:cubicBezTo>
                  <a:cubicBezTo>
                    <a:pt x="3370" y="3340"/>
                    <a:pt x="3494" y="3295"/>
                    <a:pt x="3615" y="3295"/>
                  </a:cubicBezTo>
                  <a:close/>
                  <a:moveTo>
                    <a:pt x="2241" y="4010"/>
                  </a:moveTo>
                  <a:cubicBezTo>
                    <a:pt x="2375" y="4089"/>
                    <a:pt x="2518" y="4129"/>
                    <a:pt x="2668" y="4129"/>
                  </a:cubicBezTo>
                  <a:lnTo>
                    <a:pt x="2708" y="4129"/>
                  </a:lnTo>
                  <a:cubicBezTo>
                    <a:pt x="2747" y="4224"/>
                    <a:pt x="2795" y="4311"/>
                    <a:pt x="2858" y="4390"/>
                  </a:cubicBezTo>
                  <a:cubicBezTo>
                    <a:pt x="2834" y="4469"/>
                    <a:pt x="2795" y="4533"/>
                    <a:pt x="2739" y="4580"/>
                  </a:cubicBezTo>
                  <a:cubicBezTo>
                    <a:pt x="2692" y="4620"/>
                    <a:pt x="2644" y="4652"/>
                    <a:pt x="2589" y="4667"/>
                  </a:cubicBezTo>
                  <a:cubicBezTo>
                    <a:pt x="2549" y="4675"/>
                    <a:pt x="2510" y="4683"/>
                    <a:pt x="2470" y="4683"/>
                  </a:cubicBezTo>
                  <a:cubicBezTo>
                    <a:pt x="2249" y="4683"/>
                    <a:pt x="2074" y="4501"/>
                    <a:pt x="2074" y="4279"/>
                  </a:cubicBezTo>
                  <a:cubicBezTo>
                    <a:pt x="2074" y="4232"/>
                    <a:pt x="2082" y="4192"/>
                    <a:pt x="2098" y="4153"/>
                  </a:cubicBezTo>
                  <a:cubicBezTo>
                    <a:pt x="2146" y="4113"/>
                    <a:pt x="2201" y="4066"/>
                    <a:pt x="2241" y="4010"/>
                  </a:cubicBezTo>
                  <a:close/>
                  <a:moveTo>
                    <a:pt x="2697" y="0"/>
                  </a:moveTo>
                  <a:cubicBezTo>
                    <a:pt x="2583" y="0"/>
                    <a:pt x="2470" y="76"/>
                    <a:pt x="2462" y="226"/>
                  </a:cubicBezTo>
                  <a:lnTo>
                    <a:pt x="2462" y="582"/>
                  </a:lnTo>
                  <a:cubicBezTo>
                    <a:pt x="2233" y="685"/>
                    <a:pt x="2074" y="891"/>
                    <a:pt x="2035" y="1137"/>
                  </a:cubicBezTo>
                  <a:cubicBezTo>
                    <a:pt x="1781" y="1144"/>
                    <a:pt x="1544" y="1232"/>
                    <a:pt x="1354" y="1398"/>
                  </a:cubicBezTo>
                  <a:lnTo>
                    <a:pt x="1275" y="1319"/>
                  </a:lnTo>
                  <a:lnTo>
                    <a:pt x="1275" y="939"/>
                  </a:lnTo>
                  <a:cubicBezTo>
                    <a:pt x="1263" y="792"/>
                    <a:pt x="1148" y="719"/>
                    <a:pt x="1033" y="719"/>
                  </a:cubicBezTo>
                  <a:cubicBezTo>
                    <a:pt x="918" y="719"/>
                    <a:pt x="804" y="792"/>
                    <a:pt x="792" y="939"/>
                  </a:cubicBezTo>
                  <a:lnTo>
                    <a:pt x="792" y="1176"/>
                  </a:lnTo>
                  <a:lnTo>
                    <a:pt x="554" y="1176"/>
                  </a:lnTo>
                  <a:cubicBezTo>
                    <a:pt x="238" y="1176"/>
                    <a:pt x="238" y="1651"/>
                    <a:pt x="554" y="1651"/>
                  </a:cubicBezTo>
                  <a:lnTo>
                    <a:pt x="934" y="1651"/>
                  </a:lnTo>
                  <a:lnTo>
                    <a:pt x="1061" y="1778"/>
                  </a:lnTo>
                  <a:cubicBezTo>
                    <a:pt x="950" y="2023"/>
                    <a:pt x="942" y="2292"/>
                    <a:pt x="1021" y="2538"/>
                  </a:cubicBezTo>
                  <a:cubicBezTo>
                    <a:pt x="990" y="2562"/>
                    <a:pt x="950" y="2577"/>
                    <a:pt x="918" y="2609"/>
                  </a:cubicBezTo>
                  <a:lnTo>
                    <a:pt x="317" y="2609"/>
                  </a:lnTo>
                  <a:cubicBezTo>
                    <a:pt x="314" y="2609"/>
                    <a:pt x="312" y="2609"/>
                    <a:pt x="309" y="2609"/>
                  </a:cubicBezTo>
                  <a:cubicBezTo>
                    <a:pt x="0" y="2609"/>
                    <a:pt x="3" y="3076"/>
                    <a:pt x="317" y="3084"/>
                  </a:cubicBezTo>
                  <a:lnTo>
                    <a:pt x="594" y="3084"/>
                  </a:lnTo>
                  <a:cubicBezTo>
                    <a:pt x="483" y="3417"/>
                    <a:pt x="570" y="3781"/>
                    <a:pt x="808" y="4034"/>
                  </a:cubicBezTo>
                  <a:lnTo>
                    <a:pt x="554" y="4034"/>
                  </a:lnTo>
                  <a:cubicBezTo>
                    <a:pt x="547" y="4034"/>
                    <a:pt x="539" y="4033"/>
                    <a:pt x="532" y="4033"/>
                  </a:cubicBezTo>
                  <a:cubicBezTo>
                    <a:pt x="221" y="4033"/>
                    <a:pt x="221" y="4510"/>
                    <a:pt x="532" y="4510"/>
                  </a:cubicBezTo>
                  <a:cubicBezTo>
                    <a:pt x="539" y="4510"/>
                    <a:pt x="547" y="4510"/>
                    <a:pt x="554" y="4509"/>
                  </a:cubicBezTo>
                  <a:lnTo>
                    <a:pt x="792" y="4509"/>
                  </a:lnTo>
                  <a:lnTo>
                    <a:pt x="792" y="4747"/>
                  </a:lnTo>
                  <a:cubicBezTo>
                    <a:pt x="800" y="4893"/>
                    <a:pt x="913" y="4966"/>
                    <a:pt x="1026" y="4966"/>
                  </a:cubicBezTo>
                  <a:cubicBezTo>
                    <a:pt x="1140" y="4966"/>
                    <a:pt x="1255" y="4893"/>
                    <a:pt x="1267" y="4747"/>
                  </a:cubicBezTo>
                  <a:lnTo>
                    <a:pt x="1267" y="4367"/>
                  </a:lnTo>
                  <a:lnTo>
                    <a:pt x="1314" y="4319"/>
                  </a:lnTo>
                  <a:cubicBezTo>
                    <a:pt x="1378" y="4327"/>
                    <a:pt x="1449" y="4335"/>
                    <a:pt x="1512" y="4335"/>
                  </a:cubicBezTo>
                  <a:lnTo>
                    <a:pt x="1599" y="4335"/>
                  </a:lnTo>
                  <a:cubicBezTo>
                    <a:pt x="1623" y="4794"/>
                    <a:pt x="1995" y="5150"/>
                    <a:pt x="2454" y="5158"/>
                  </a:cubicBezTo>
                  <a:lnTo>
                    <a:pt x="2454" y="5459"/>
                  </a:lnTo>
                  <a:cubicBezTo>
                    <a:pt x="2462" y="5609"/>
                    <a:pt x="2575" y="5685"/>
                    <a:pt x="2689" y="5685"/>
                  </a:cubicBezTo>
                  <a:cubicBezTo>
                    <a:pt x="2803" y="5685"/>
                    <a:pt x="2917" y="5609"/>
                    <a:pt x="2929" y="5459"/>
                  </a:cubicBezTo>
                  <a:lnTo>
                    <a:pt x="2929" y="5024"/>
                  </a:lnTo>
                  <a:cubicBezTo>
                    <a:pt x="2969" y="5000"/>
                    <a:pt x="3009" y="4968"/>
                    <a:pt x="3048" y="4937"/>
                  </a:cubicBezTo>
                  <a:cubicBezTo>
                    <a:pt x="3127" y="4865"/>
                    <a:pt x="3199" y="4786"/>
                    <a:pt x="3246" y="4691"/>
                  </a:cubicBezTo>
                  <a:cubicBezTo>
                    <a:pt x="3362" y="4740"/>
                    <a:pt x="3485" y="4763"/>
                    <a:pt x="3608" y="4763"/>
                  </a:cubicBezTo>
                  <a:cubicBezTo>
                    <a:pt x="3785" y="4763"/>
                    <a:pt x="3962" y="4714"/>
                    <a:pt x="4117" y="4620"/>
                  </a:cubicBezTo>
                  <a:lnTo>
                    <a:pt x="4117" y="4747"/>
                  </a:lnTo>
                  <a:cubicBezTo>
                    <a:pt x="4117" y="4905"/>
                    <a:pt x="4238" y="4984"/>
                    <a:pt x="4358" y="4984"/>
                  </a:cubicBezTo>
                  <a:cubicBezTo>
                    <a:pt x="4479" y="4984"/>
                    <a:pt x="4600" y="4905"/>
                    <a:pt x="4600" y="4747"/>
                  </a:cubicBezTo>
                  <a:lnTo>
                    <a:pt x="4600" y="4509"/>
                  </a:lnTo>
                  <a:lnTo>
                    <a:pt x="4837" y="4509"/>
                  </a:lnTo>
                  <a:cubicBezTo>
                    <a:pt x="5130" y="4493"/>
                    <a:pt x="5130" y="4058"/>
                    <a:pt x="4837" y="4034"/>
                  </a:cubicBezTo>
                  <a:lnTo>
                    <a:pt x="4552" y="4034"/>
                  </a:lnTo>
                  <a:cubicBezTo>
                    <a:pt x="4631" y="3749"/>
                    <a:pt x="4576" y="3448"/>
                    <a:pt x="4394" y="3211"/>
                  </a:cubicBezTo>
                  <a:cubicBezTo>
                    <a:pt x="4441" y="3171"/>
                    <a:pt x="4481" y="3132"/>
                    <a:pt x="4521" y="3084"/>
                  </a:cubicBezTo>
                  <a:lnTo>
                    <a:pt x="5075" y="3084"/>
                  </a:lnTo>
                  <a:cubicBezTo>
                    <a:pt x="5391" y="3084"/>
                    <a:pt x="5391" y="2609"/>
                    <a:pt x="5075" y="2609"/>
                  </a:cubicBezTo>
                  <a:lnTo>
                    <a:pt x="4758" y="2609"/>
                  </a:lnTo>
                  <a:cubicBezTo>
                    <a:pt x="4845" y="2284"/>
                    <a:pt x="4790" y="1936"/>
                    <a:pt x="4592" y="1659"/>
                  </a:cubicBezTo>
                  <a:lnTo>
                    <a:pt x="4837" y="1659"/>
                  </a:lnTo>
                  <a:cubicBezTo>
                    <a:pt x="4964" y="1659"/>
                    <a:pt x="5075" y="1548"/>
                    <a:pt x="5075" y="1422"/>
                  </a:cubicBezTo>
                  <a:lnTo>
                    <a:pt x="5075" y="1414"/>
                  </a:lnTo>
                  <a:cubicBezTo>
                    <a:pt x="5075" y="1287"/>
                    <a:pt x="4964" y="1176"/>
                    <a:pt x="4837" y="1176"/>
                  </a:cubicBezTo>
                  <a:lnTo>
                    <a:pt x="4600" y="1176"/>
                  </a:lnTo>
                  <a:lnTo>
                    <a:pt x="4600" y="939"/>
                  </a:lnTo>
                  <a:cubicBezTo>
                    <a:pt x="4600" y="780"/>
                    <a:pt x="4481" y="701"/>
                    <a:pt x="4362" y="701"/>
                  </a:cubicBezTo>
                  <a:cubicBezTo>
                    <a:pt x="4244" y="701"/>
                    <a:pt x="4125" y="780"/>
                    <a:pt x="4125" y="939"/>
                  </a:cubicBezTo>
                  <a:lnTo>
                    <a:pt x="4125" y="1255"/>
                  </a:lnTo>
                  <a:cubicBezTo>
                    <a:pt x="3966" y="1176"/>
                    <a:pt x="3792" y="1137"/>
                    <a:pt x="3618" y="1137"/>
                  </a:cubicBezTo>
                  <a:cubicBezTo>
                    <a:pt x="3586" y="1137"/>
                    <a:pt x="3563" y="1144"/>
                    <a:pt x="3531" y="1144"/>
                  </a:cubicBezTo>
                  <a:cubicBezTo>
                    <a:pt x="3476" y="836"/>
                    <a:pt x="3246" y="590"/>
                    <a:pt x="2937" y="519"/>
                  </a:cubicBezTo>
                  <a:lnTo>
                    <a:pt x="2937" y="226"/>
                  </a:lnTo>
                  <a:cubicBezTo>
                    <a:pt x="2925" y="76"/>
                    <a:pt x="2811" y="0"/>
                    <a:pt x="26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32"/>
            <p:cNvSpPr/>
            <p:nvPr/>
          </p:nvSpPr>
          <p:spPr>
            <a:xfrm>
              <a:off x="758179" y="3257730"/>
              <a:ext cx="414659" cy="406124"/>
            </a:xfrm>
            <a:custGeom>
              <a:rect b="b" l="l" r="r" t="t"/>
              <a:pathLst>
                <a:path extrusionOk="0" h="14275" w="14575">
                  <a:moveTo>
                    <a:pt x="10503" y="482"/>
                  </a:moveTo>
                  <a:cubicBezTo>
                    <a:pt x="10931" y="482"/>
                    <a:pt x="11364" y="565"/>
                    <a:pt x="11780" y="737"/>
                  </a:cubicBezTo>
                  <a:cubicBezTo>
                    <a:pt x="13245" y="1346"/>
                    <a:pt x="14076" y="2906"/>
                    <a:pt x="13767" y="4466"/>
                  </a:cubicBezTo>
                  <a:cubicBezTo>
                    <a:pt x="13451" y="6017"/>
                    <a:pt x="12089" y="7142"/>
                    <a:pt x="10498" y="7142"/>
                  </a:cubicBezTo>
                  <a:lnTo>
                    <a:pt x="10498" y="7134"/>
                  </a:lnTo>
                  <a:cubicBezTo>
                    <a:pt x="9611" y="7134"/>
                    <a:pt x="8764" y="6785"/>
                    <a:pt x="8146" y="6160"/>
                  </a:cubicBezTo>
                  <a:cubicBezTo>
                    <a:pt x="7022" y="5036"/>
                    <a:pt x="6848" y="3278"/>
                    <a:pt x="7735" y="1956"/>
                  </a:cubicBezTo>
                  <a:cubicBezTo>
                    <a:pt x="8371" y="1013"/>
                    <a:pt x="9418" y="482"/>
                    <a:pt x="10503" y="482"/>
                  </a:cubicBezTo>
                  <a:close/>
                  <a:moveTo>
                    <a:pt x="5589" y="4070"/>
                  </a:moveTo>
                  <a:cubicBezTo>
                    <a:pt x="5661" y="4070"/>
                    <a:pt x="5724" y="4101"/>
                    <a:pt x="5771" y="4157"/>
                  </a:cubicBezTo>
                  <a:cubicBezTo>
                    <a:pt x="5811" y="4204"/>
                    <a:pt x="5835" y="4268"/>
                    <a:pt x="5827" y="4323"/>
                  </a:cubicBezTo>
                  <a:cubicBezTo>
                    <a:pt x="5803" y="4434"/>
                    <a:pt x="5795" y="4545"/>
                    <a:pt x="5803" y="4648"/>
                  </a:cubicBezTo>
                  <a:cubicBezTo>
                    <a:pt x="5803" y="5471"/>
                    <a:pt x="6104" y="5590"/>
                    <a:pt x="7394" y="6009"/>
                  </a:cubicBezTo>
                  <a:cubicBezTo>
                    <a:pt x="7474" y="6120"/>
                    <a:pt x="7553" y="6223"/>
                    <a:pt x="7640" y="6318"/>
                  </a:cubicBezTo>
                  <a:lnTo>
                    <a:pt x="6967" y="6999"/>
                  </a:lnTo>
                  <a:cubicBezTo>
                    <a:pt x="6880" y="7086"/>
                    <a:pt x="6753" y="7134"/>
                    <a:pt x="6626" y="7134"/>
                  </a:cubicBezTo>
                  <a:lnTo>
                    <a:pt x="5027" y="7134"/>
                  </a:lnTo>
                  <a:cubicBezTo>
                    <a:pt x="4726" y="7157"/>
                    <a:pt x="4726" y="7593"/>
                    <a:pt x="5027" y="7609"/>
                  </a:cubicBezTo>
                  <a:lnTo>
                    <a:pt x="6634" y="7609"/>
                  </a:lnTo>
                  <a:cubicBezTo>
                    <a:pt x="6880" y="7609"/>
                    <a:pt x="7125" y="7514"/>
                    <a:pt x="7307" y="7332"/>
                  </a:cubicBezTo>
                  <a:lnTo>
                    <a:pt x="7980" y="6659"/>
                  </a:lnTo>
                  <a:cubicBezTo>
                    <a:pt x="8289" y="6928"/>
                    <a:pt x="8637" y="7149"/>
                    <a:pt x="9009" y="7308"/>
                  </a:cubicBezTo>
                  <a:cubicBezTo>
                    <a:pt x="9049" y="7537"/>
                    <a:pt x="9025" y="7767"/>
                    <a:pt x="8938" y="7973"/>
                  </a:cubicBezTo>
                  <a:cubicBezTo>
                    <a:pt x="8788" y="8258"/>
                    <a:pt x="8922" y="8519"/>
                    <a:pt x="9049" y="8772"/>
                  </a:cubicBezTo>
                  <a:cubicBezTo>
                    <a:pt x="9191" y="9002"/>
                    <a:pt x="9263" y="9255"/>
                    <a:pt x="9279" y="9524"/>
                  </a:cubicBezTo>
                  <a:cubicBezTo>
                    <a:pt x="9302" y="10197"/>
                    <a:pt x="9366" y="10870"/>
                    <a:pt x="9461" y="11543"/>
                  </a:cubicBezTo>
                  <a:cubicBezTo>
                    <a:pt x="9556" y="12287"/>
                    <a:pt x="9564" y="13047"/>
                    <a:pt x="9492" y="13800"/>
                  </a:cubicBezTo>
                  <a:lnTo>
                    <a:pt x="8930" y="13800"/>
                  </a:lnTo>
                  <a:lnTo>
                    <a:pt x="8875" y="13697"/>
                  </a:lnTo>
                  <a:cubicBezTo>
                    <a:pt x="8621" y="13190"/>
                    <a:pt x="8479" y="12628"/>
                    <a:pt x="8471" y="12050"/>
                  </a:cubicBezTo>
                  <a:cubicBezTo>
                    <a:pt x="8503" y="11290"/>
                    <a:pt x="8376" y="10522"/>
                    <a:pt x="8099" y="9809"/>
                  </a:cubicBezTo>
                  <a:cubicBezTo>
                    <a:pt x="8062" y="9707"/>
                    <a:pt x="7966" y="9648"/>
                    <a:pt x="7870" y="9648"/>
                  </a:cubicBezTo>
                  <a:cubicBezTo>
                    <a:pt x="7803" y="9648"/>
                    <a:pt x="7736" y="9676"/>
                    <a:pt x="7687" y="9738"/>
                  </a:cubicBezTo>
                  <a:cubicBezTo>
                    <a:pt x="7656" y="9778"/>
                    <a:pt x="6888" y="10744"/>
                    <a:pt x="7276" y="12462"/>
                  </a:cubicBezTo>
                  <a:cubicBezTo>
                    <a:pt x="7347" y="12921"/>
                    <a:pt x="7268" y="13396"/>
                    <a:pt x="7038" y="13800"/>
                  </a:cubicBezTo>
                  <a:lnTo>
                    <a:pt x="3008" y="13800"/>
                  </a:lnTo>
                  <a:cubicBezTo>
                    <a:pt x="2779" y="13396"/>
                    <a:pt x="2700" y="12921"/>
                    <a:pt x="2771" y="12462"/>
                  </a:cubicBezTo>
                  <a:cubicBezTo>
                    <a:pt x="3159" y="10744"/>
                    <a:pt x="2391" y="9778"/>
                    <a:pt x="2359" y="9738"/>
                  </a:cubicBezTo>
                  <a:cubicBezTo>
                    <a:pt x="2311" y="9676"/>
                    <a:pt x="2243" y="9648"/>
                    <a:pt x="2176" y="9648"/>
                  </a:cubicBezTo>
                  <a:cubicBezTo>
                    <a:pt x="2080" y="9648"/>
                    <a:pt x="1985" y="9707"/>
                    <a:pt x="1948" y="9809"/>
                  </a:cubicBezTo>
                  <a:cubicBezTo>
                    <a:pt x="1671" y="10530"/>
                    <a:pt x="1544" y="11298"/>
                    <a:pt x="1576" y="12074"/>
                  </a:cubicBezTo>
                  <a:cubicBezTo>
                    <a:pt x="1568" y="12636"/>
                    <a:pt x="1425" y="13190"/>
                    <a:pt x="1172" y="13697"/>
                  </a:cubicBezTo>
                  <a:lnTo>
                    <a:pt x="1116" y="13792"/>
                  </a:lnTo>
                  <a:lnTo>
                    <a:pt x="554" y="13792"/>
                  </a:lnTo>
                  <a:cubicBezTo>
                    <a:pt x="483" y="13047"/>
                    <a:pt x="491" y="12287"/>
                    <a:pt x="578" y="11543"/>
                  </a:cubicBezTo>
                  <a:cubicBezTo>
                    <a:pt x="681" y="10870"/>
                    <a:pt x="744" y="10197"/>
                    <a:pt x="768" y="9524"/>
                  </a:cubicBezTo>
                  <a:cubicBezTo>
                    <a:pt x="784" y="9255"/>
                    <a:pt x="855" y="9002"/>
                    <a:pt x="998" y="8772"/>
                  </a:cubicBezTo>
                  <a:cubicBezTo>
                    <a:pt x="1124" y="8519"/>
                    <a:pt x="1259" y="8258"/>
                    <a:pt x="1108" y="7973"/>
                  </a:cubicBezTo>
                  <a:cubicBezTo>
                    <a:pt x="990" y="7672"/>
                    <a:pt x="990" y="7339"/>
                    <a:pt x="1108" y="7047"/>
                  </a:cubicBezTo>
                  <a:cubicBezTo>
                    <a:pt x="1275" y="6635"/>
                    <a:pt x="1663" y="6334"/>
                    <a:pt x="2248" y="6136"/>
                  </a:cubicBezTo>
                  <a:lnTo>
                    <a:pt x="2597" y="6025"/>
                  </a:lnTo>
                  <a:cubicBezTo>
                    <a:pt x="3927" y="5590"/>
                    <a:pt x="4243" y="5495"/>
                    <a:pt x="4243" y="4648"/>
                  </a:cubicBezTo>
                  <a:cubicBezTo>
                    <a:pt x="4243" y="4545"/>
                    <a:pt x="4236" y="4434"/>
                    <a:pt x="4220" y="4323"/>
                  </a:cubicBezTo>
                  <a:cubicBezTo>
                    <a:pt x="4212" y="4268"/>
                    <a:pt x="4228" y="4204"/>
                    <a:pt x="4275" y="4157"/>
                  </a:cubicBezTo>
                  <a:cubicBezTo>
                    <a:pt x="4315" y="4101"/>
                    <a:pt x="4386" y="4070"/>
                    <a:pt x="4457" y="4070"/>
                  </a:cubicBezTo>
                  <a:close/>
                  <a:moveTo>
                    <a:pt x="10486" y="1"/>
                  </a:moveTo>
                  <a:cubicBezTo>
                    <a:pt x="7714" y="1"/>
                    <a:pt x="5876" y="2870"/>
                    <a:pt x="7038" y="5392"/>
                  </a:cubicBezTo>
                  <a:cubicBezTo>
                    <a:pt x="6278" y="5131"/>
                    <a:pt x="6278" y="5051"/>
                    <a:pt x="6278" y="4648"/>
                  </a:cubicBezTo>
                  <a:cubicBezTo>
                    <a:pt x="6278" y="4561"/>
                    <a:pt x="6286" y="4481"/>
                    <a:pt x="6294" y="4394"/>
                  </a:cubicBezTo>
                  <a:cubicBezTo>
                    <a:pt x="6326" y="4196"/>
                    <a:pt x="6262" y="3999"/>
                    <a:pt x="6136" y="3848"/>
                  </a:cubicBezTo>
                  <a:cubicBezTo>
                    <a:pt x="5993" y="3682"/>
                    <a:pt x="5795" y="3595"/>
                    <a:pt x="5589" y="3595"/>
                  </a:cubicBezTo>
                  <a:lnTo>
                    <a:pt x="4457" y="3595"/>
                  </a:lnTo>
                  <a:cubicBezTo>
                    <a:pt x="4251" y="3595"/>
                    <a:pt x="4046" y="3682"/>
                    <a:pt x="3911" y="3848"/>
                  </a:cubicBezTo>
                  <a:cubicBezTo>
                    <a:pt x="3784" y="3999"/>
                    <a:pt x="3721" y="4196"/>
                    <a:pt x="3753" y="4394"/>
                  </a:cubicBezTo>
                  <a:cubicBezTo>
                    <a:pt x="3761" y="4481"/>
                    <a:pt x="3768" y="4561"/>
                    <a:pt x="3768" y="4648"/>
                  </a:cubicBezTo>
                  <a:cubicBezTo>
                    <a:pt x="3768" y="5139"/>
                    <a:pt x="3768" y="5146"/>
                    <a:pt x="2454" y="5574"/>
                  </a:cubicBezTo>
                  <a:lnTo>
                    <a:pt x="2098" y="5685"/>
                  </a:lnTo>
                  <a:cubicBezTo>
                    <a:pt x="1195" y="5986"/>
                    <a:pt x="823" y="6492"/>
                    <a:pt x="673" y="6864"/>
                  </a:cubicBezTo>
                  <a:cubicBezTo>
                    <a:pt x="491" y="7284"/>
                    <a:pt x="499" y="7767"/>
                    <a:pt x="681" y="8187"/>
                  </a:cubicBezTo>
                  <a:cubicBezTo>
                    <a:pt x="713" y="8250"/>
                    <a:pt x="673" y="8353"/>
                    <a:pt x="570" y="8559"/>
                  </a:cubicBezTo>
                  <a:cubicBezTo>
                    <a:pt x="396" y="8852"/>
                    <a:pt x="301" y="9184"/>
                    <a:pt x="293" y="9524"/>
                  </a:cubicBezTo>
                  <a:cubicBezTo>
                    <a:pt x="269" y="10174"/>
                    <a:pt x="206" y="10823"/>
                    <a:pt x="111" y="11472"/>
                  </a:cubicBezTo>
                  <a:cubicBezTo>
                    <a:pt x="0" y="12335"/>
                    <a:pt x="0" y="13206"/>
                    <a:pt x="111" y="14069"/>
                  </a:cubicBezTo>
                  <a:cubicBezTo>
                    <a:pt x="127" y="14187"/>
                    <a:pt x="230" y="14275"/>
                    <a:pt x="348" y="14275"/>
                  </a:cubicBezTo>
                  <a:lnTo>
                    <a:pt x="1267" y="14275"/>
                  </a:lnTo>
                  <a:cubicBezTo>
                    <a:pt x="1354" y="14275"/>
                    <a:pt x="1433" y="14219"/>
                    <a:pt x="1473" y="14140"/>
                  </a:cubicBezTo>
                  <a:lnTo>
                    <a:pt x="1591" y="13910"/>
                  </a:lnTo>
                  <a:cubicBezTo>
                    <a:pt x="1892" y="13332"/>
                    <a:pt x="2043" y="12699"/>
                    <a:pt x="2058" y="12050"/>
                  </a:cubicBezTo>
                  <a:cubicBezTo>
                    <a:pt x="2027" y="11527"/>
                    <a:pt x="2090" y="11005"/>
                    <a:pt x="2241" y="10498"/>
                  </a:cubicBezTo>
                  <a:cubicBezTo>
                    <a:pt x="2446" y="11100"/>
                    <a:pt x="2470" y="11741"/>
                    <a:pt x="2320" y="12359"/>
                  </a:cubicBezTo>
                  <a:cubicBezTo>
                    <a:pt x="2209" y="12937"/>
                    <a:pt x="2312" y="13530"/>
                    <a:pt x="2605" y="14037"/>
                  </a:cubicBezTo>
                  <a:cubicBezTo>
                    <a:pt x="2676" y="14180"/>
                    <a:pt x="2818" y="14267"/>
                    <a:pt x="2977" y="14267"/>
                  </a:cubicBezTo>
                  <a:lnTo>
                    <a:pt x="7078" y="14267"/>
                  </a:lnTo>
                  <a:cubicBezTo>
                    <a:pt x="7236" y="14267"/>
                    <a:pt x="7379" y="14180"/>
                    <a:pt x="7450" y="14037"/>
                  </a:cubicBezTo>
                  <a:cubicBezTo>
                    <a:pt x="7743" y="13530"/>
                    <a:pt x="7846" y="12937"/>
                    <a:pt x="7743" y="12359"/>
                  </a:cubicBezTo>
                  <a:cubicBezTo>
                    <a:pt x="7584" y="11741"/>
                    <a:pt x="7608" y="11092"/>
                    <a:pt x="7822" y="10498"/>
                  </a:cubicBezTo>
                  <a:cubicBezTo>
                    <a:pt x="7964" y="11005"/>
                    <a:pt x="8028" y="11543"/>
                    <a:pt x="8004" y="12074"/>
                  </a:cubicBezTo>
                  <a:cubicBezTo>
                    <a:pt x="8012" y="12715"/>
                    <a:pt x="8170" y="13340"/>
                    <a:pt x="8455" y="13910"/>
                  </a:cubicBezTo>
                  <a:lnTo>
                    <a:pt x="8574" y="14140"/>
                  </a:lnTo>
                  <a:cubicBezTo>
                    <a:pt x="8614" y="14219"/>
                    <a:pt x="8701" y="14275"/>
                    <a:pt x="8788" y="14275"/>
                  </a:cubicBezTo>
                  <a:lnTo>
                    <a:pt x="9706" y="14275"/>
                  </a:lnTo>
                  <a:cubicBezTo>
                    <a:pt x="9825" y="14275"/>
                    <a:pt x="9920" y="14187"/>
                    <a:pt x="9936" y="14069"/>
                  </a:cubicBezTo>
                  <a:cubicBezTo>
                    <a:pt x="10047" y="13206"/>
                    <a:pt x="10047" y="12335"/>
                    <a:pt x="9936" y="11472"/>
                  </a:cubicBezTo>
                  <a:cubicBezTo>
                    <a:pt x="9841" y="10823"/>
                    <a:pt x="9785" y="10174"/>
                    <a:pt x="9762" y="9524"/>
                  </a:cubicBezTo>
                  <a:cubicBezTo>
                    <a:pt x="9746" y="9184"/>
                    <a:pt x="9651" y="8852"/>
                    <a:pt x="9484" y="8559"/>
                  </a:cubicBezTo>
                  <a:cubicBezTo>
                    <a:pt x="9374" y="8353"/>
                    <a:pt x="9334" y="8250"/>
                    <a:pt x="9366" y="8187"/>
                  </a:cubicBezTo>
                  <a:cubicBezTo>
                    <a:pt x="9469" y="7965"/>
                    <a:pt x="9516" y="7719"/>
                    <a:pt x="9508" y="7474"/>
                  </a:cubicBezTo>
                  <a:lnTo>
                    <a:pt x="9508" y="7474"/>
                  </a:lnTo>
                  <a:cubicBezTo>
                    <a:pt x="9842" y="7565"/>
                    <a:pt x="10176" y="7608"/>
                    <a:pt x="10504" y="7608"/>
                  </a:cubicBezTo>
                  <a:cubicBezTo>
                    <a:pt x="12355" y="7608"/>
                    <a:pt x="14011" y="6236"/>
                    <a:pt x="14266" y="4299"/>
                  </a:cubicBezTo>
                  <a:cubicBezTo>
                    <a:pt x="14575" y="2019"/>
                    <a:pt x="12794" y="1"/>
                    <a:pt x="10498" y="1"/>
                  </a:cubicBezTo>
                  <a:cubicBezTo>
                    <a:pt x="10494" y="1"/>
                    <a:pt x="10490" y="1"/>
                    <a:pt x="104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32"/>
            <p:cNvSpPr/>
            <p:nvPr/>
          </p:nvSpPr>
          <p:spPr>
            <a:xfrm>
              <a:off x="837893" y="3487912"/>
              <a:ext cx="38322" cy="13542"/>
            </a:xfrm>
            <a:custGeom>
              <a:rect b="b" l="l" r="r" t="t"/>
              <a:pathLst>
                <a:path extrusionOk="0" h="476" w="1347">
                  <a:moveTo>
                    <a:pt x="317" y="476"/>
                  </a:moveTo>
                  <a:lnTo>
                    <a:pt x="1038" y="476"/>
                  </a:lnTo>
                  <a:cubicBezTo>
                    <a:pt x="1346" y="476"/>
                    <a:pt x="1346" y="1"/>
                    <a:pt x="1038" y="1"/>
                  </a:cubicBezTo>
                  <a:lnTo>
                    <a:pt x="317" y="1"/>
                  </a:lnTo>
                  <a:cubicBezTo>
                    <a:pt x="1" y="1"/>
                    <a:pt x="1" y="476"/>
                    <a:pt x="317" y="476"/>
                  </a:cubicBezTo>
                  <a:close/>
                  <a:moveTo>
                    <a:pt x="317" y="47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32"/>
            <p:cNvSpPr/>
            <p:nvPr/>
          </p:nvSpPr>
          <p:spPr>
            <a:xfrm>
              <a:off x="925971" y="3487912"/>
              <a:ext cx="38294" cy="13542"/>
            </a:xfrm>
            <a:custGeom>
              <a:rect b="b" l="l" r="r" t="t"/>
              <a:pathLst>
                <a:path extrusionOk="0" h="476" w="1346">
                  <a:moveTo>
                    <a:pt x="317" y="476"/>
                  </a:moveTo>
                  <a:lnTo>
                    <a:pt x="1029" y="476"/>
                  </a:lnTo>
                  <a:cubicBezTo>
                    <a:pt x="1346" y="476"/>
                    <a:pt x="1346" y="1"/>
                    <a:pt x="1029" y="1"/>
                  </a:cubicBezTo>
                  <a:lnTo>
                    <a:pt x="317" y="1"/>
                  </a:lnTo>
                  <a:cubicBezTo>
                    <a:pt x="0" y="1"/>
                    <a:pt x="0" y="476"/>
                    <a:pt x="317" y="476"/>
                  </a:cubicBezTo>
                  <a:close/>
                  <a:moveTo>
                    <a:pt x="317" y="47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32"/>
            <p:cNvSpPr/>
            <p:nvPr/>
          </p:nvSpPr>
          <p:spPr>
            <a:xfrm>
              <a:off x="894421" y="3596019"/>
              <a:ext cx="13542" cy="22106"/>
            </a:xfrm>
            <a:custGeom>
              <a:rect b="b" l="l" r="r" t="t"/>
              <a:pathLst>
                <a:path extrusionOk="0" h="777" w="476">
                  <a:moveTo>
                    <a:pt x="238" y="1"/>
                  </a:moveTo>
                  <a:cubicBezTo>
                    <a:pt x="104" y="1"/>
                    <a:pt x="1" y="111"/>
                    <a:pt x="1" y="238"/>
                  </a:cubicBezTo>
                  <a:lnTo>
                    <a:pt x="1" y="476"/>
                  </a:lnTo>
                  <a:cubicBezTo>
                    <a:pt x="17" y="776"/>
                    <a:pt x="452" y="776"/>
                    <a:pt x="476" y="476"/>
                  </a:cubicBezTo>
                  <a:lnTo>
                    <a:pt x="476" y="238"/>
                  </a:lnTo>
                  <a:cubicBezTo>
                    <a:pt x="476" y="111"/>
                    <a:pt x="365" y="1"/>
                    <a:pt x="238" y="1"/>
                  </a:cubicBezTo>
                  <a:close/>
                  <a:moveTo>
                    <a:pt x="238" y="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32"/>
            <p:cNvSpPr/>
            <p:nvPr/>
          </p:nvSpPr>
          <p:spPr>
            <a:xfrm>
              <a:off x="823469" y="3504128"/>
              <a:ext cx="67398" cy="27056"/>
            </a:xfrm>
            <a:custGeom>
              <a:rect b="b" l="l" r="r" t="t"/>
              <a:pathLst>
                <a:path extrusionOk="0" h="951" w="2369">
                  <a:moveTo>
                    <a:pt x="1830" y="183"/>
                  </a:moveTo>
                  <a:cubicBezTo>
                    <a:pt x="1434" y="436"/>
                    <a:pt x="927" y="436"/>
                    <a:pt x="531" y="183"/>
                  </a:cubicBezTo>
                  <a:cubicBezTo>
                    <a:pt x="270" y="1"/>
                    <a:pt x="1" y="396"/>
                    <a:pt x="262" y="578"/>
                  </a:cubicBezTo>
                  <a:cubicBezTo>
                    <a:pt x="816" y="951"/>
                    <a:pt x="1545" y="951"/>
                    <a:pt x="2099" y="578"/>
                  </a:cubicBezTo>
                  <a:cubicBezTo>
                    <a:pt x="2368" y="396"/>
                    <a:pt x="2091" y="1"/>
                    <a:pt x="1830" y="183"/>
                  </a:cubicBezTo>
                  <a:close/>
                  <a:moveTo>
                    <a:pt x="1830" y="18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32"/>
            <p:cNvSpPr/>
            <p:nvPr/>
          </p:nvSpPr>
          <p:spPr>
            <a:xfrm>
              <a:off x="911320" y="3504128"/>
              <a:ext cx="67370" cy="27056"/>
            </a:xfrm>
            <a:custGeom>
              <a:rect b="b" l="l" r="r" t="t"/>
              <a:pathLst>
                <a:path extrusionOk="0" h="951" w="2368">
                  <a:moveTo>
                    <a:pt x="1837" y="183"/>
                  </a:moveTo>
                  <a:cubicBezTo>
                    <a:pt x="1441" y="436"/>
                    <a:pt x="935" y="436"/>
                    <a:pt x="539" y="183"/>
                  </a:cubicBezTo>
                  <a:cubicBezTo>
                    <a:pt x="270" y="1"/>
                    <a:pt x="0" y="396"/>
                    <a:pt x="270" y="578"/>
                  </a:cubicBezTo>
                  <a:cubicBezTo>
                    <a:pt x="824" y="951"/>
                    <a:pt x="1552" y="951"/>
                    <a:pt x="2106" y="578"/>
                  </a:cubicBezTo>
                  <a:cubicBezTo>
                    <a:pt x="2368" y="396"/>
                    <a:pt x="2098" y="1"/>
                    <a:pt x="1837" y="183"/>
                  </a:cubicBezTo>
                  <a:close/>
                  <a:moveTo>
                    <a:pt x="1837" y="18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6" name="Google Shape;1536;p32"/>
          <p:cNvGrpSpPr/>
          <p:nvPr/>
        </p:nvGrpSpPr>
        <p:grpSpPr>
          <a:xfrm>
            <a:off x="1422349" y="3257730"/>
            <a:ext cx="435143" cy="406010"/>
            <a:chOff x="1422349" y="3257730"/>
            <a:chExt cx="435143" cy="406010"/>
          </a:xfrm>
        </p:grpSpPr>
        <p:sp>
          <p:nvSpPr>
            <p:cNvPr id="1537" name="Google Shape;1537;p32"/>
            <p:cNvSpPr/>
            <p:nvPr/>
          </p:nvSpPr>
          <p:spPr>
            <a:xfrm>
              <a:off x="1422349" y="3257730"/>
              <a:ext cx="435143" cy="406010"/>
            </a:xfrm>
            <a:custGeom>
              <a:rect b="b" l="l" r="r" t="t"/>
              <a:pathLst>
                <a:path extrusionOk="0" h="14271" w="15295">
                  <a:moveTo>
                    <a:pt x="2138" y="476"/>
                  </a:moveTo>
                  <a:cubicBezTo>
                    <a:pt x="2273" y="476"/>
                    <a:pt x="2384" y="586"/>
                    <a:pt x="2384" y="713"/>
                  </a:cubicBezTo>
                  <a:lnTo>
                    <a:pt x="2384" y="2138"/>
                  </a:lnTo>
                  <a:lnTo>
                    <a:pt x="1671" y="2138"/>
                  </a:lnTo>
                  <a:lnTo>
                    <a:pt x="1671" y="713"/>
                  </a:lnTo>
                  <a:cubicBezTo>
                    <a:pt x="1663" y="586"/>
                    <a:pt x="1774" y="476"/>
                    <a:pt x="1901" y="476"/>
                  </a:cubicBezTo>
                  <a:close/>
                  <a:moveTo>
                    <a:pt x="3342" y="483"/>
                  </a:moveTo>
                  <a:cubicBezTo>
                    <a:pt x="3468" y="483"/>
                    <a:pt x="3579" y="586"/>
                    <a:pt x="3579" y="721"/>
                  </a:cubicBezTo>
                  <a:lnTo>
                    <a:pt x="3579" y="2146"/>
                  </a:lnTo>
                  <a:lnTo>
                    <a:pt x="2859" y="2146"/>
                  </a:lnTo>
                  <a:lnTo>
                    <a:pt x="2859" y="721"/>
                  </a:lnTo>
                  <a:cubicBezTo>
                    <a:pt x="2851" y="586"/>
                    <a:pt x="2962" y="483"/>
                    <a:pt x="3096" y="483"/>
                  </a:cubicBezTo>
                  <a:close/>
                  <a:moveTo>
                    <a:pt x="4270" y="483"/>
                  </a:moveTo>
                  <a:cubicBezTo>
                    <a:pt x="4275" y="483"/>
                    <a:pt x="4279" y="483"/>
                    <a:pt x="4284" y="483"/>
                  </a:cubicBezTo>
                  <a:lnTo>
                    <a:pt x="4521" y="483"/>
                  </a:lnTo>
                  <a:cubicBezTo>
                    <a:pt x="4656" y="483"/>
                    <a:pt x="4767" y="586"/>
                    <a:pt x="4767" y="721"/>
                  </a:cubicBezTo>
                  <a:lnTo>
                    <a:pt x="4767" y="2146"/>
                  </a:lnTo>
                  <a:lnTo>
                    <a:pt x="4046" y="2146"/>
                  </a:lnTo>
                  <a:lnTo>
                    <a:pt x="4046" y="721"/>
                  </a:lnTo>
                  <a:cubicBezTo>
                    <a:pt x="4039" y="591"/>
                    <a:pt x="4142" y="483"/>
                    <a:pt x="4270" y="483"/>
                  </a:cubicBezTo>
                  <a:close/>
                  <a:moveTo>
                    <a:pt x="5730" y="483"/>
                  </a:moveTo>
                  <a:cubicBezTo>
                    <a:pt x="5851" y="483"/>
                    <a:pt x="5954" y="591"/>
                    <a:pt x="5954" y="721"/>
                  </a:cubicBezTo>
                  <a:lnTo>
                    <a:pt x="5954" y="2146"/>
                  </a:lnTo>
                  <a:lnTo>
                    <a:pt x="5234" y="2146"/>
                  </a:lnTo>
                  <a:lnTo>
                    <a:pt x="5234" y="721"/>
                  </a:lnTo>
                  <a:cubicBezTo>
                    <a:pt x="5234" y="586"/>
                    <a:pt x="5345" y="483"/>
                    <a:pt x="5471" y="483"/>
                  </a:cubicBezTo>
                  <a:lnTo>
                    <a:pt x="5717" y="483"/>
                  </a:lnTo>
                  <a:cubicBezTo>
                    <a:pt x="5721" y="483"/>
                    <a:pt x="5725" y="483"/>
                    <a:pt x="5730" y="483"/>
                  </a:cubicBezTo>
                  <a:close/>
                  <a:moveTo>
                    <a:pt x="6646" y="483"/>
                  </a:moveTo>
                  <a:cubicBezTo>
                    <a:pt x="6650" y="483"/>
                    <a:pt x="6655" y="483"/>
                    <a:pt x="6659" y="483"/>
                  </a:cubicBezTo>
                  <a:lnTo>
                    <a:pt x="6896" y="483"/>
                  </a:lnTo>
                  <a:cubicBezTo>
                    <a:pt x="7031" y="483"/>
                    <a:pt x="7142" y="586"/>
                    <a:pt x="7142" y="721"/>
                  </a:cubicBezTo>
                  <a:lnTo>
                    <a:pt x="7142" y="2146"/>
                  </a:lnTo>
                  <a:lnTo>
                    <a:pt x="6421" y="2146"/>
                  </a:lnTo>
                  <a:lnTo>
                    <a:pt x="6421" y="721"/>
                  </a:lnTo>
                  <a:cubicBezTo>
                    <a:pt x="6421" y="591"/>
                    <a:pt x="6525" y="483"/>
                    <a:pt x="6646" y="483"/>
                  </a:cubicBezTo>
                  <a:close/>
                  <a:moveTo>
                    <a:pt x="1188" y="1901"/>
                  </a:moveTo>
                  <a:lnTo>
                    <a:pt x="1188" y="3848"/>
                  </a:lnTo>
                  <a:cubicBezTo>
                    <a:pt x="1125" y="3824"/>
                    <a:pt x="1054" y="3809"/>
                    <a:pt x="982" y="3809"/>
                  </a:cubicBezTo>
                  <a:lnTo>
                    <a:pt x="484" y="3809"/>
                  </a:lnTo>
                  <a:lnTo>
                    <a:pt x="484" y="2146"/>
                  </a:lnTo>
                  <a:cubicBezTo>
                    <a:pt x="484" y="2011"/>
                    <a:pt x="587" y="1908"/>
                    <a:pt x="713" y="1908"/>
                  </a:cubicBezTo>
                  <a:lnTo>
                    <a:pt x="713" y="1901"/>
                  </a:lnTo>
                  <a:close/>
                  <a:moveTo>
                    <a:pt x="8092" y="1901"/>
                  </a:moveTo>
                  <a:cubicBezTo>
                    <a:pt x="8226" y="1901"/>
                    <a:pt x="8329" y="2011"/>
                    <a:pt x="8329" y="2138"/>
                  </a:cubicBezTo>
                  <a:lnTo>
                    <a:pt x="8329" y="3809"/>
                  </a:lnTo>
                  <a:lnTo>
                    <a:pt x="7838" y="3809"/>
                  </a:lnTo>
                  <a:cubicBezTo>
                    <a:pt x="7759" y="3809"/>
                    <a:pt x="7688" y="3824"/>
                    <a:pt x="7617" y="3848"/>
                  </a:cubicBezTo>
                  <a:lnTo>
                    <a:pt x="7617" y="1901"/>
                  </a:lnTo>
                  <a:close/>
                  <a:moveTo>
                    <a:pt x="2392" y="2613"/>
                  </a:moveTo>
                  <a:lnTo>
                    <a:pt x="2392" y="5083"/>
                  </a:lnTo>
                  <a:lnTo>
                    <a:pt x="1671" y="4228"/>
                  </a:lnTo>
                  <a:lnTo>
                    <a:pt x="1671" y="2613"/>
                  </a:lnTo>
                  <a:close/>
                  <a:moveTo>
                    <a:pt x="7142" y="2613"/>
                  </a:moveTo>
                  <a:lnTo>
                    <a:pt x="7142" y="4244"/>
                  </a:lnTo>
                  <a:lnTo>
                    <a:pt x="6421" y="5099"/>
                  </a:lnTo>
                  <a:lnTo>
                    <a:pt x="6421" y="2613"/>
                  </a:lnTo>
                  <a:close/>
                  <a:moveTo>
                    <a:pt x="3571" y="2613"/>
                  </a:moveTo>
                  <a:lnTo>
                    <a:pt x="3579" y="5234"/>
                  </a:lnTo>
                  <a:lnTo>
                    <a:pt x="2859" y="5234"/>
                  </a:lnTo>
                  <a:lnTo>
                    <a:pt x="2859" y="2613"/>
                  </a:lnTo>
                  <a:close/>
                  <a:moveTo>
                    <a:pt x="4759" y="2613"/>
                  </a:moveTo>
                  <a:lnTo>
                    <a:pt x="4767" y="5234"/>
                  </a:lnTo>
                  <a:lnTo>
                    <a:pt x="4046" y="5234"/>
                  </a:lnTo>
                  <a:lnTo>
                    <a:pt x="4046" y="2613"/>
                  </a:lnTo>
                  <a:close/>
                  <a:moveTo>
                    <a:pt x="5954" y="2613"/>
                  </a:moveTo>
                  <a:lnTo>
                    <a:pt x="5954" y="5234"/>
                  </a:lnTo>
                  <a:lnTo>
                    <a:pt x="5234" y="5234"/>
                  </a:lnTo>
                  <a:lnTo>
                    <a:pt x="5234" y="2613"/>
                  </a:lnTo>
                  <a:close/>
                  <a:moveTo>
                    <a:pt x="8337" y="4276"/>
                  </a:moveTo>
                  <a:lnTo>
                    <a:pt x="8337" y="6041"/>
                  </a:lnTo>
                  <a:cubicBezTo>
                    <a:pt x="8092" y="6144"/>
                    <a:pt x="7862" y="6271"/>
                    <a:pt x="7641" y="6421"/>
                  </a:cubicBezTo>
                  <a:lnTo>
                    <a:pt x="492" y="6421"/>
                  </a:lnTo>
                  <a:lnTo>
                    <a:pt x="492" y="4284"/>
                  </a:lnTo>
                  <a:lnTo>
                    <a:pt x="990" y="4284"/>
                  </a:lnTo>
                  <a:cubicBezTo>
                    <a:pt x="1062" y="4284"/>
                    <a:pt x="1125" y="4315"/>
                    <a:pt x="1172" y="4371"/>
                  </a:cubicBezTo>
                  <a:lnTo>
                    <a:pt x="2075" y="5447"/>
                  </a:lnTo>
                  <a:cubicBezTo>
                    <a:pt x="2210" y="5614"/>
                    <a:pt x="2407" y="5709"/>
                    <a:pt x="2621" y="5709"/>
                  </a:cubicBezTo>
                  <a:lnTo>
                    <a:pt x="6208" y="5709"/>
                  </a:lnTo>
                  <a:cubicBezTo>
                    <a:pt x="6413" y="5709"/>
                    <a:pt x="6619" y="5614"/>
                    <a:pt x="6754" y="5447"/>
                  </a:cubicBezTo>
                  <a:lnTo>
                    <a:pt x="7656" y="4363"/>
                  </a:lnTo>
                  <a:cubicBezTo>
                    <a:pt x="7704" y="4307"/>
                    <a:pt x="7767" y="4276"/>
                    <a:pt x="7838" y="4276"/>
                  </a:cubicBezTo>
                  <a:close/>
                  <a:moveTo>
                    <a:pt x="7039" y="6896"/>
                  </a:moveTo>
                  <a:cubicBezTo>
                    <a:pt x="6675" y="7244"/>
                    <a:pt x="6374" y="7656"/>
                    <a:pt x="6152" y="8115"/>
                  </a:cubicBezTo>
                  <a:lnTo>
                    <a:pt x="4703" y="7434"/>
                  </a:lnTo>
                  <a:cubicBezTo>
                    <a:pt x="4608" y="7391"/>
                    <a:pt x="4507" y="7369"/>
                    <a:pt x="4407" y="7369"/>
                  </a:cubicBezTo>
                  <a:cubicBezTo>
                    <a:pt x="4308" y="7369"/>
                    <a:pt x="4209" y="7391"/>
                    <a:pt x="4118" y="7434"/>
                  </a:cubicBezTo>
                  <a:lnTo>
                    <a:pt x="492" y="9137"/>
                  </a:lnTo>
                  <a:lnTo>
                    <a:pt x="492" y="6896"/>
                  </a:lnTo>
                  <a:close/>
                  <a:moveTo>
                    <a:pt x="5740" y="9517"/>
                  </a:moveTo>
                  <a:cubicBezTo>
                    <a:pt x="5693" y="9912"/>
                    <a:pt x="5701" y="10308"/>
                    <a:pt x="5772" y="10704"/>
                  </a:cubicBezTo>
                  <a:lnTo>
                    <a:pt x="2978" y="10704"/>
                  </a:lnTo>
                  <a:cubicBezTo>
                    <a:pt x="2645" y="10704"/>
                    <a:pt x="2384" y="10435"/>
                    <a:pt x="2384" y="10110"/>
                  </a:cubicBezTo>
                  <a:cubicBezTo>
                    <a:pt x="2384" y="9778"/>
                    <a:pt x="2645" y="9517"/>
                    <a:pt x="2978" y="9517"/>
                  </a:cubicBezTo>
                  <a:close/>
                  <a:moveTo>
                    <a:pt x="4406" y="7846"/>
                  </a:moveTo>
                  <a:cubicBezTo>
                    <a:pt x="4438" y="7846"/>
                    <a:pt x="4470" y="7854"/>
                    <a:pt x="4498" y="7870"/>
                  </a:cubicBezTo>
                  <a:lnTo>
                    <a:pt x="5962" y="8559"/>
                  </a:lnTo>
                  <a:cubicBezTo>
                    <a:pt x="5907" y="8709"/>
                    <a:pt x="5859" y="8875"/>
                    <a:pt x="5820" y="9042"/>
                  </a:cubicBezTo>
                  <a:lnTo>
                    <a:pt x="2978" y="9042"/>
                  </a:lnTo>
                  <a:cubicBezTo>
                    <a:pt x="2400" y="9057"/>
                    <a:pt x="1940" y="9532"/>
                    <a:pt x="1940" y="10110"/>
                  </a:cubicBezTo>
                  <a:cubicBezTo>
                    <a:pt x="1940" y="10688"/>
                    <a:pt x="2400" y="11163"/>
                    <a:pt x="2978" y="11179"/>
                  </a:cubicBezTo>
                  <a:lnTo>
                    <a:pt x="5883" y="11179"/>
                  </a:lnTo>
                  <a:cubicBezTo>
                    <a:pt x="5954" y="11424"/>
                    <a:pt x="6049" y="11662"/>
                    <a:pt x="6160" y="11892"/>
                  </a:cubicBezTo>
                  <a:lnTo>
                    <a:pt x="729" y="11892"/>
                  </a:lnTo>
                  <a:cubicBezTo>
                    <a:pt x="602" y="11892"/>
                    <a:pt x="492" y="11781"/>
                    <a:pt x="492" y="11654"/>
                  </a:cubicBezTo>
                  <a:lnTo>
                    <a:pt x="492" y="9667"/>
                  </a:lnTo>
                  <a:lnTo>
                    <a:pt x="4315" y="7870"/>
                  </a:lnTo>
                  <a:cubicBezTo>
                    <a:pt x="4343" y="7854"/>
                    <a:pt x="4375" y="7846"/>
                    <a:pt x="4406" y="7846"/>
                  </a:cubicBezTo>
                  <a:close/>
                  <a:moveTo>
                    <a:pt x="9994" y="6181"/>
                  </a:moveTo>
                  <a:cubicBezTo>
                    <a:pt x="10484" y="6181"/>
                    <a:pt x="10978" y="6275"/>
                    <a:pt x="11449" y="6469"/>
                  </a:cubicBezTo>
                  <a:cubicBezTo>
                    <a:pt x="12866" y="7062"/>
                    <a:pt x="13792" y="8448"/>
                    <a:pt x="13792" y="9992"/>
                  </a:cubicBezTo>
                  <a:cubicBezTo>
                    <a:pt x="13792" y="12090"/>
                    <a:pt x="12090" y="13792"/>
                    <a:pt x="9992" y="13792"/>
                  </a:cubicBezTo>
                  <a:cubicBezTo>
                    <a:pt x="8448" y="13792"/>
                    <a:pt x="7063" y="12865"/>
                    <a:pt x="6477" y="11440"/>
                  </a:cubicBezTo>
                  <a:cubicBezTo>
                    <a:pt x="5883" y="10023"/>
                    <a:pt x="6208" y="8384"/>
                    <a:pt x="7300" y="7300"/>
                  </a:cubicBezTo>
                  <a:cubicBezTo>
                    <a:pt x="8026" y="6568"/>
                    <a:pt x="9001" y="6181"/>
                    <a:pt x="9994" y="6181"/>
                  </a:cubicBezTo>
                  <a:close/>
                  <a:moveTo>
                    <a:pt x="1909" y="1"/>
                  </a:moveTo>
                  <a:cubicBezTo>
                    <a:pt x="1513" y="1"/>
                    <a:pt x="1196" y="317"/>
                    <a:pt x="1196" y="713"/>
                  </a:cubicBezTo>
                  <a:lnTo>
                    <a:pt x="1196" y="1426"/>
                  </a:lnTo>
                  <a:lnTo>
                    <a:pt x="721" y="1426"/>
                  </a:lnTo>
                  <a:cubicBezTo>
                    <a:pt x="325" y="1426"/>
                    <a:pt x="1" y="1750"/>
                    <a:pt x="1" y="2138"/>
                  </a:cubicBezTo>
                  <a:lnTo>
                    <a:pt x="1" y="4046"/>
                  </a:lnTo>
                  <a:cubicBezTo>
                    <a:pt x="1" y="4070"/>
                    <a:pt x="9" y="4094"/>
                    <a:pt x="17" y="4117"/>
                  </a:cubicBezTo>
                  <a:lnTo>
                    <a:pt x="17" y="11654"/>
                  </a:lnTo>
                  <a:cubicBezTo>
                    <a:pt x="17" y="12050"/>
                    <a:pt x="341" y="12367"/>
                    <a:pt x="729" y="12367"/>
                  </a:cubicBezTo>
                  <a:lnTo>
                    <a:pt x="6437" y="12367"/>
                  </a:lnTo>
                  <a:cubicBezTo>
                    <a:pt x="7290" y="13644"/>
                    <a:pt x="8643" y="14271"/>
                    <a:pt x="9991" y="14271"/>
                  </a:cubicBezTo>
                  <a:cubicBezTo>
                    <a:pt x="11483" y="14271"/>
                    <a:pt x="12970" y="13504"/>
                    <a:pt x="13768" y="12002"/>
                  </a:cubicBezTo>
                  <a:cubicBezTo>
                    <a:pt x="15294" y="9156"/>
                    <a:pt x="13235" y="5709"/>
                    <a:pt x="10003" y="5709"/>
                  </a:cubicBezTo>
                  <a:cubicBezTo>
                    <a:pt x="9999" y="5709"/>
                    <a:pt x="9996" y="5709"/>
                    <a:pt x="9992" y="5709"/>
                  </a:cubicBezTo>
                  <a:cubicBezTo>
                    <a:pt x="9588" y="5709"/>
                    <a:pt x="9192" y="5764"/>
                    <a:pt x="8804" y="5883"/>
                  </a:cubicBezTo>
                  <a:lnTo>
                    <a:pt x="8804" y="2138"/>
                  </a:lnTo>
                  <a:cubicBezTo>
                    <a:pt x="8804" y="1750"/>
                    <a:pt x="8488" y="1426"/>
                    <a:pt x="8092" y="1426"/>
                  </a:cubicBezTo>
                  <a:lnTo>
                    <a:pt x="7617" y="1426"/>
                  </a:lnTo>
                  <a:lnTo>
                    <a:pt x="7617" y="713"/>
                  </a:lnTo>
                  <a:cubicBezTo>
                    <a:pt x="7617" y="317"/>
                    <a:pt x="7292" y="1"/>
                    <a:pt x="6904" y="1"/>
                  </a:cubicBezTo>
                  <a:lnTo>
                    <a:pt x="6667" y="1"/>
                  </a:lnTo>
                  <a:cubicBezTo>
                    <a:pt x="6485" y="1"/>
                    <a:pt x="6318" y="64"/>
                    <a:pt x="6184" y="183"/>
                  </a:cubicBezTo>
                  <a:cubicBezTo>
                    <a:pt x="6057" y="64"/>
                    <a:pt x="5891" y="1"/>
                    <a:pt x="5709" y="1"/>
                  </a:cubicBezTo>
                  <a:lnTo>
                    <a:pt x="5471" y="1"/>
                  </a:lnTo>
                  <a:cubicBezTo>
                    <a:pt x="5297" y="1"/>
                    <a:pt x="5131" y="64"/>
                    <a:pt x="4996" y="183"/>
                  </a:cubicBezTo>
                  <a:cubicBezTo>
                    <a:pt x="4870" y="64"/>
                    <a:pt x="4695" y="1"/>
                    <a:pt x="4521" y="1"/>
                  </a:cubicBezTo>
                  <a:lnTo>
                    <a:pt x="4284" y="1"/>
                  </a:lnTo>
                  <a:cubicBezTo>
                    <a:pt x="4110" y="1"/>
                    <a:pt x="3935" y="64"/>
                    <a:pt x="3809" y="183"/>
                  </a:cubicBezTo>
                  <a:cubicBezTo>
                    <a:pt x="3682" y="64"/>
                    <a:pt x="3508" y="1"/>
                    <a:pt x="3334" y="1"/>
                  </a:cubicBezTo>
                  <a:lnTo>
                    <a:pt x="3096" y="1"/>
                  </a:lnTo>
                  <a:cubicBezTo>
                    <a:pt x="2922" y="1"/>
                    <a:pt x="2748" y="64"/>
                    <a:pt x="2621" y="183"/>
                  </a:cubicBezTo>
                  <a:cubicBezTo>
                    <a:pt x="2487" y="64"/>
                    <a:pt x="2320" y="1"/>
                    <a:pt x="2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32"/>
            <p:cNvSpPr/>
            <p:nvPr/>
          </p:nvSpPr>
          <p:spPr>
            <a:xfrm>
              <a:off x="1610198" y="3445580"/>
              <a:ext cx="193944" cy="192806"/>
            </a:xfrm>
            <a:custGeom>
              <a:rect b="b" l="l" r="r" t="t"/>
              <a:pathLst>
                <a:path extrusionOk="0" h="6777" w="6817">
                  <a:moveTo>
                    <a:pt x="5764" y="1243"/>
                  </a:moveTo>
                  <a:lnTo>
                    <a:pt x="5764" y="1006"/>
                  </a:lnTo>
                  <a:cubicBezTo>
                    <a:pt x="5764" y="689"/>
                    <a:pt x="5289" y="689"/>
                    <a:pt x="5289" y="1006"/>
                  </a:cubicBezTo>
                  <a:lnTo>
                    <a:pt x="5289" y="1370"/>
                  </a:lnTo>
                  <a:lnTo>
                    <a:pt x="5004" y="1599"/>
                  </a:lnTo>
                  <a:cubicBezTo>
                    <a:pt x="4830" y="1528"/>
                    <a:pt x="4648" y="1481"/>
                    <a:pt x="4458" y="1481"/>
                  </a:cubicBezTo>
                  <a:cubicBezTo>
                    <a:pt x="4418" y="1481"/>
                    <a:pt x="4371" y="1489"/>
                    <a:pt x="4331" y="1496"/>
                  </a:cubicBezTo>
                  <a:cubicBezTo>
                    <a:pt x="4283" y="1124"/>
                    <a:pt x="3990" y="839"/>
                    <a:pt x="3626" y="784"/>
                  </a:cubicBezTo>
                  <a:lnTo>
                    <a:pt x="3626" y="293"/>
                  </a:lnTo>
                  <a:cubicBezTo>
                    <a:pt x="3610" y="0"/>
                    <a:pt x="3167" y="0"/>
                    <a:pt x="3151" y="293"/>
                  </a:cubicBezTo>
                  <a:lnTo>
                    <a:pt x="3151" y="855"/>
                  </a:lnTo>
                  <a:cubicBezTo>
                    <a:pt x="2898" y="974"/>
                    <a:pt x="2724" y="1211"/>
                    <a:pt x="2684" y="1481"/>
                  </a:cubicBezTo>
                  <a:lnTo>
                    <a:pt x="2676" y="1481"/>
                  </a:lnTo>
                  <a:cubicBezTo>
                    <a:pt x="2407" y="1481"/>
                    <a:pt x="2154" y="1576"/>
                    <a:pt x="1948" y="1742"/>
                  </a:cubicBezTo>
                  <a:lnTo>
                    <a:pt x="1489" y="1370"/>
                  </a:lnTo>
                  <a:lnTo>
                    <a:pt x="1489" y="1006"/>
                  </a:lnTo>
                  <a:cubicBezTo>
                    <a:pt x="1505" y="673"/>
                    <a:pt x="990" y="673"/>
                    <a:pt x="1006" y="1006"/>
                  </a:cubicBezTo>
                  <a:lnTo>
                    <a:pt x="1006" y="1243"/>
                  </a:lnTo>
                  <a:lnTo>
                    <a:pt x="768" y="1243"/>
                  </a:lnTo>
                  <a:cubicBezTo>
                    <a:pt x="460" y="1243"/>
                    <a:pt x="460" y="1718"/>
                    <a:pt x="768" y="1718"/>
                  </a:cubicBezTo>
                  <a:lnTo>
                    <a:pt x="1164" y="1718"/>
                  </a:lnTo>
                  <a:lnTo>
                    <a:pt x="1639" y="2098"/>
                  </a:lnTo>
                  <a:cubicBezTo>
                    <a:pt x="1473" y="2391"/>
                    <a:pt x="1441" y="2739"/>
                    <a:pt x="1552" y="3056"/>
                  </a:cubicBezTo>
                  <a:cubicBezTo>
                    <a:pt x="1505" y="3080"/>
                    <a:pt x="1465" y="3111"/>
                    <a:pt x="1418" y="3151"/>
                  </a:cubicBezTo>
                  <a:lnTo>
                    <a:pt x="301" y="3151"/>
                  </a:lnTo>
                  <a:cubicBezTo>
                    <a:pt x="0" y="3167"/>
                    <a:pt x="0" y="3602"/>
                    <a:pt x="301" y="3626"/>
                  </a:cubicBezTo>
                  <a:lnTo>
                    <a:pt x="1077" y="3626"/>
                  </a:lnTo>
                  <a:cubicBezTo>
                    <a:pt x="919" y="4061"/>
                    <a:pt x="1069" y="4552"/>
                    <a:pt x="1441" y="4829"/>
                  </a:cubicBezTo>
                  <a:lnTo>
                    <a:pt x="1164" y="5051"/>
                  </a:lnTo>
                  <a:lnTo>
                    <a:pt x="768" y="5051"/>
                  </a:lnTo>
                  <a:cubicBezTo>
                    <a:pt x="460" y="5051"/>
                    <a:pt x="460" y="5526"/>
                    <a:pt x="768" y="5526"/>
                  </a:cubicBezTo>
                  <a:lnTo>
                    <a:pt x="1006" y="5526"/>
                  </a:lnTo>
                  <a:lnTo>
                    <a:pt x="1006" y="5764"/>
                  </a:lnTo>
                  <a:cubicBezTo>
                    <a:pt x="990" y="6104"/>
                    <a:pt x="1505" y="6104"/>
                    <a:pt x="1489" y="5764"/>
                  </a:cubicBezTo>
                  <a:lnTo>
                    <a:pt x="1489" y="5399"/>
                  </a:lnTo>
                  <a:lnTo>
                    <a:pt x="1940" y="5035"/>
                  </a:lnTo>
                  <a:cubicBezTo>
                    <a:pt x="1988" y="5043"/>
                    <a:pt x="2035" y="5051"/>
                    <a:pt x="2083" y="5051"/>
                  </a:cubicBezTo>
                  <a:cubicBezTo>
                    <a:pt x="2122" y="5051"/>
                    <a:pt x="2162" y="5051"/>
                    <a:pt x="2201" y="5043"/>
                  </a:cubicBezTo>
                  <a:cubicBezTo>
                    <a:pt x="2217" y="5558"/>
                    <a:pt x="2637" y="5969"/>
                    <a:pt x="3151" y="5977"/>
                  </a:cubicBezTo>
                  <a:lnTo>
                    <a:pt x="3151" y="6476"/>
                  </a:lnTo>
                  <a:cubicBezTo>
                    <a:pt x="3167" y="6777"/>
                    <a:pt x="3610" y="6777"/>
                    <a:pt x="3626" y="6476"/>
                  </a:cubicBezTo>
                  <a:lnTo>
                    <a:pt x="3626" y="5859"/>
                  </a:lnTo>
                  <a:cubicBezTo>
                    <a:pt x="3800" y="5756"/>
                    <a:pt x="3943" y="5613"/>
                    <a:pt x="4030" y="5431"/>
                  </a:cubicBezTo>
                  <a:cubicBezTo>
                    <a:pt x="4394" y="5597"/>
                    <a:pt x="4830" y="5542"/>
                    <a:pt x="5138" y="5281"/>
                  </a:cubicBezTo>
                  <a:lnTo>
                    <a:pt x="5289" y="5399"/>
                  </a:lnTo>
                  <a:lnTo>
                    <a:pt x="5289" y="5764"/>
                  </a:lnTo>
                  <a:cubicBezTo>
                    <a:pt x="5289" y="6080"/>
                    <a:pt x="5764" y="6080"/>
                    <a:pt x="5764" y="5764"/>
                  </a:cubicBezTo>
                  <a:lnTo>
                    <a:pt x="5764" y="5526"/>
                  </a:lnTo>
                  <a:lnTo>
                    <a:pt x="6001" y="5526"/>
                  </a:lnTo>
                  <a:cubicBezTo>
                    <a:pt x="6318" y="5526"/>
                    <a:pt x="6318" y="5051"/>
                    <a:pt x="6001" y="5051"/>
                  </a:cubicBezTo>
                  <a:lnTo>
                    <a:pt x="5606" y="5051"/>
                  </a:lnTo>
                  <a:lnTo>
                    <a:pt x="5423" y="4901"/>
                  </a:lnTo>
                  <a:cubicBezTo>
                    <a:pt x="5598" y="4536"/>
                    <a:pt x="5542" y="4109"/>
                    <a:pt x="5289" y="3792"/>
                  </a:cubicBezTo>
                  <a:cubicBezTo>
                    <a:pt x="5352" y="3745"/>
                    <a:pt x="5408" y="3689"/>
                    <a:pt x="5463" y="3626"/>
                  </a:cubicBezTo>
                  <a:lnTo>
                    <a:pt x="6476" y="3626"/>
                  </a:lnTo>
                  <a:cubicBezTo>
                    <a:pt x="6817" y="3650"/>
                    <a:pt x="6817" y="3127"/>
                    <a:pt x="6476" y="3151"/>
                  </a:cubicBezTo>
                  <a:lnTo>
                    <a:pt x="5708" y="3151"/>
                  </a:lnTo>
                  <a:cubicBezTo>
                    <a:pt x="5843" y="2700"/>
                    <a:pt x="5724" y="2225"/>
                    <a:pt x="5400" y="1892"/>
                  </a:cubicBezTo>
                  <a:lnTo>
                    <a:pt x="5606" y="1718"/>
                  </a:lnTo>
                  <a:lnTo>
                    <a:pt x="6001" y="1718"/>
                  </a:lnTo>
                  <a:cubicBezTo>
                    <a:pt x="6318" y="1718"/>
                    <a:pt x="6318" y="1243"/>
                    <a:pt x="6001" y="1243"/>
                  </a:cubicBezTo>
                  <a:close/>
                  <a:moveTo>
                    <a:pt x="5289" y="2795"/>
                  </a:moveTo>
                  <a:cubicBezTo>
                    <a:pt x="5297" y="3072"/>
                    <a:pt x="5146" y="3341"/>
                    <a:pt x="4909" y="3491"/>
                  </a:cubicBezTo>
                  <a:cubicBezTo>
                    <a:pt x="4766" y="3420"/>
                    <a:pt x="4616" y="3389"/>
                    <a:pt x="4458" y="3389"/>
                  </a:cubicBezTo>
                  <a:cubicBezTo>
                    <a:pt x="4378" y="3389"/>
                    <a:pt x="4299" y="3396"/>
                    <a:pt x="4228" y="3412"/>
                  </a:cubicBezTo>
                  <a:cubicBezTo>
                    <a:pt x="4101" y="3183"/>
                    <a:pt x="3888" y="3016"/>
                    <a:pt x="3642" y="2945"/>
                  </a:cubicBezTo>
                  <a:cubicBezTo>
                    <a:pt x="3634" y="2898"/>
                    <a:pt x="3626" y="2842"/>
                    <a:pt x="3626" y="2795"/>
                  </a:cubicBezTo>
                  <a:cubicBezTo>
                    <a:pt x="3626" y="2644"/>
                    <a:pt x="3666" y="2494"/>
                    <a:pt x="3745" y="2367"/>
                  </a:cubicBezTo>
                  <a:cubicBezTo>
                    <a:pt x="3753" y="2351"/>
                    <a:pt x="3761" y="2344"/>
                    <a:pt x="3769" y="2328"/>
                  </a:cubicBezTo>
                  <a:cubicBezTo>
                    <a:pt x="4228" y="1647"/>
                    <a:pt x="5289" y="1971"/>
                    <a:pt x="5289" y="2795"/>
                  </a:cubicBezTo>
                  <a:close/>
                  <a:moveTo>
                    <a:pt x="1489" y="3982"/>
                  </a:moveTo>
                  <a:cubicBezTo>
                    <a:pt x="1489" y="3705"/>
                    <a:pt x="1671" y="3468"/>
                    <a:pt x="1932" y="3404"/>
                  </a:cubicBezTo>
                  <a:cubicBezTo>
                    <a:pt x="1980" y="3389"/>
                    <a:pt x="2035" y="3389"/>
                    <a:pt x="2083" y="3389"/>
                  </a:cubicBezTo>
                  <a:cubicBezTo>
                    <a:pt x="2233" y="3389"/>
                    <a:pt x="2383" y="3444"/>
                    <a:pt x="2486" y="3555"/>
                  </a:cubicBezTo>
                  <a:cubicBezTo>
                    <a:pt x="2455" y="3650"/>
                    <a:pt x="2439" y="3753"/>
                    <a:pt x="2439" y="3864"/>
                  </a:cubicBezTo>
                  <a:cubicBezTo>
                    <a:pt x="2439" y="4022"/>
                    <a:pt x="2478" y="4180"/>
                    <a:pt x="2558" y="4323"/>
                  </a:cubicBezTo>
                  <a:cubicBezTo>
                    <a:pt x="2510" y="4394"/>
                    <a:pt x="2447" y="4457"/>
                    <a:pt x="2368" y="4497"/>
                  </a:cubicBezTo>
                  <a:cubicBezTo>
                    <a:pt x="1972" y="4719"/>
                    <a:pt x="1489" y="4434"/>
                    <a:pt x="1489" y="3982"/>
                  </a:cubicBezTo>
                  <a:close/>
                  <a:moveTo>
                    <a:pt x="3048" y="4188"/>
                  </a:moveTo>
                  <a:lnTo>
                    <a:pt x="3025" y="4164"/>
                  </a:lnTo>
                  <a:cubicBezTo>
                    <a:pt x="2898" y="4014"/>
                    <a:pt x="2874" y="3800"/>
                    <a:pt x="2969" y="3626"/>
                  </a:cubicBezTo>
                  <a:cubicBezTo>
                    <a:pt x="3056" y="3476"/>
                    <a:pt x="3223" y="3389"/>
                    <a:pt x="3397" y="3389"/>
                  </a:cubicBezTo>
                  <a:lnTo>
                    <a:pt x="3428" y="3389"/>
                  </a:lnTo>
                  <a:cubicBezTo>
                    <a:pt x="3587" y="3404"/>
                    <a:pt x="3721" y="3491"/>
                    <a:pt x="3800" y="3618"/>
                  </a:cubicBezTo>
                  <a:cubicBezTo>
                    <a:pt x="3579" y="3792"/>
                    <a:pt x="3436" y="4054"/>
                    <a:pt x="3405" y="4339"/>
                  </a:cubicBezTo>
                  <a:cubicBezTo>
                    <a:pt x="3270" y="4339"/>
                    <a:pt x="3143" y="4283"/>
                    <a:pt x="3048" y="4188"/>
                  </a:cubicBezTo>
                  <a:close/>
                  <a:moveTo>
                    <a:pt x="3864" y="1599"/>
                  </a:moveTo>
                  <a:cubicBezTo>
                    <a:pt x="3864" y="1615"/>
                    <a:pt x="3864" y="1623"/>
                    <a:pt x="3856" y="1631"/>
                  </a:cubicBezTo>
                  <a:cubicBezTo>
                    <a:pt x="3745" y="1694"/>
                    <a:pt x="3634" y="1774"/>
                    <a:pt x="3539" y="1861"/>
                  </a:cubicBezTo>
                  <a:cubicBezTo>
                    <a:pt x="3428" y="1750"/>
                    <a:pt x="3302" y="1655"/>
                    <a:pt x="3151" y="1584"/>
                  </a:cubicBezTo>
                  <a:cubicBezTo>
                    <a:pt x="3191" y="1148"/>
                    <a:pt x="3840" y="1156"/>
                    <a:pt x="3864" y="1599"/>
                  </a:cubicBezTo>
                  <a:close/>
                  <a:moveTo>
                    <a:pt x="2866" y="1987"/>
                  </a:moveTo>
                  <a:cubicBezTo>
                    <a:pt x="3033" y="2035"/>
                    <a:pt x="3167" y="2130"/>
                    <a:pt x="3262" y="2272"/>
                  </a:cubicBezTo>
                  <a:cubicBezTo>
                    <a:pt x="3191" y="2431"/>
                    <a:pt x="3151" y="2613"/>
                    <a:pt x="3151" y="2795"/>
                  </a:cubicBezTo>
                  <a:cubicBezTo>
                    <a:pt x="3159" y="2842"/>
                    <a:pt x="3159" y="2890"/>
                    <a:pt x="3167" y="2937"/>
                  </a:cubicBezTo>
                  <a:cubicBezTo>
                    <a:pt x="3017" y="2977"/>
                    <a:pt x="2874" y="3048"/>
                    <a:pt x="2763" y="3151"/>
                  </a:cubicBezTo>
                  <a:cubicBezTo>
                    <a:pt x="2573" y="2993"/>
                    <a:pt x="2328" y="2906"/>
                    <a:pt x="2083" y="2914"/>
                  </a:cubicBezTo>
                  <a:lnTo>
                    <a:pt x="2011" y="2914"/>
                  </a:lnTo>
                  <a:cubicBezTo>
                    <a:pt x="1980" y="2834"/>
                    <a:pt x="1964" y="2747"/>
                    <a:pt x="1964" y="2668"/>
                  </a:cubicBezTo>
                  <a:cubicBezTo>
                    <a:pt x="1964" y="2272"/>
                    <a:pt x="2280" y="1956"/>
                    <a:pt x="2676" y="1956"/>
                  </a:cubicBezTo>
                  <a:cubicBezTo>
                    <a:pt x="2748" y="1956"/>
                    <a:pt x="2811" y="1964"/>
                    <a:pt x="2874" y="1979"/>
                  </a:cubicBezTo>
                  <a:close/>
                  <a:moveTo>
                    <a:pt x="2668" y="5011"/>
                  </a:moveTo>
                  <a:cubicBezTo>
                    <a:pt x="2668" y="4956"/>
                    <a:pt x="2684" y="4901"/>
                    <a:pt x="2700" y="4845"/>
                  </a:cubicBezTo>
                  <a:cubicBezTo>
                    <a:pt x="2771" y="4798"/>
                    <a:pt x="2835" y="4734"/>
                    <a:pt x="2890" y="4671"/>
                  </a:cubicBezTo>
                  <a:cubicBezTo>
                    <a:pt x="3040" y="4758"/>
                    <a:pt x="3207" y="4814"/>
                    <a:pt x="3381" y="4814"/>
                  </a:cubicBezTo>
                  <a:lnTo>
                    <a:pt x="3452" y="4814"/>
                  </a:lnTo>
                  <a:cubicBezTo>
                    <a:pt x="3492" y="4924"/>
                    <a:pt x="3555" y="5035"/>
                    <a:pt x="3634" y="5130"/>
                  </a:cubicBezTo>
                  <a:cubicBezTo>
                    <a:pt x="3610" y="5225"/>
                    <a:pt x="3555" y="5312"/>
                    <a:pt x="3484" y="5376"/>
                  </a:cubicBezTo>
                  <a:cubicBezTo>
                    <a:pt x="3428" y="5423"/>
                    <a:pt x="3373" y="5463"/>
                    <a:pt x="3302" y="5479"/>
                  </a:cubicBezTo>
                  <a:cubicBezTo>
                    <a:pt x="3254" y="5494"/>
                    <a:pt x="3207" y="5502"/>
                    <a:pt x="3159" y="5502"/>
                  </a:cubicBezTo>
                  <a:cubicBezTo>
                    <a:pt x="2890" y="5502"/>
                    <a:pt x="2668" y="5281"/>
                    <a:pt x="2668" y="5011"/>
                  </a:cubicBezTo>
                  <a:close/>
                  <a:moveTo>
                    <a:pt x="4450" y="5051"/>
                  </a:moveTo>
                  <a:cubicBezTo>
                    <a:pt x="3919" y="5051"/>
                    <a:pt x="3658" y="4410"/>
                    <a:pt x="4030" y="4038"/>
                  </a:cubicBezTo>
                  <a:cubicBezTo>
                    <a:pt x="4402" y="3666"/>
                    <a:pt x="5043" y="3927"/>
                    <a:pt x="5043" y="4457"/>
                  </a:cubicBezTo>
                  <a:cubicBezTo>
                    <a:pt x="5043" y="4782"/>
                    <a:pt x="4782" y="5051"/>
                    <a:pt x="4450" y="5051"/>
                  </a:cubicBezTo>
                  <a:close/>
                  <a:moveTo>
                    <a:pt x="4450" y="505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9" name="Google Shape;1539;p32"/>
          <p:cNvGrpSpPr/>
          <p:nvPr/>
        </p:nvGrpSpPr>
        <p:grpSpPr>
          <a:xfrm>
            <a:off x="2091043" y="3284984"/>
            <a:ext cx="387887" cy="387204"/>
            <a:chOff x="2091043" y="3284984"/>
            <a:chExt cx="387887" cy="387204"/>
          </a:xfrm>
        </p:grpSpPr>
        <p:sp>
          <p:nvSpPr>
            <p:cNvPr id="1540" name="Google Shape;1540;p32"/>
            <p:cNvSpPr/>
            <p:nvPr/>
          </p:nvSpPr>
          <p:spPr>
            <a:xfrm>
              <a:off x="2091043" y="3284984"/>
              <a:ext cx="387887" cy="387204"/>
            </a:xfrm>
            <a:custGeom>
              <a:rect b="b" l="l" r="r" t="t"/>
              <a:pathLst>
                <a:path extrusionOk="0" h="13610" w="13634">
                  <a:moveTo>
                    <a:pt x="10079" y="5431"/>
                  </a:moveTo>
                  <a:lnTo>
                    <a:pt x="10712" y="4917"/>
                  </a:lnTo>
                  <a:cubicBezTo>
                    <a:pt x="11314" y="4418"/>
                    <a:pt x="11132" y="3444"/>
                    <a:pt x="10388" y="3199"/>
                  </a:cubicBezTo>
                  <a:cubicBezTo>
                    <a:pt x="9319" y="2843"/>
                    <a:pt x="7910" y="2756"/>
                    <a:pt x="7348" y="2740"/>
                  </a:cubicBezTo>
                  <a:cubicBezTo>
                    <a:pt x="7150" y="2732"/>
                    <a:pt x="6952" y="2787"/>
                    <a:pt x="6786" y="2898"/>
                  </a:cubicBezTo>
                  <a:lnTo>
                    <a:pt x="6786" y="2732"/>
                  </a:lnTo>
                  <a:cubicBezTo>
                    <a:pt x="6762" y="2138"/>
                    <a:pt x="7110" y="1600"/>
                    <a:pt x="7656" y="1370"/>
                  </a:cubicBezTo>
                  <a:cubicBezTo>
                    <a:pt x="7997" y="1251"/>
                    <a:pt x="8171" y="879"/>
                    <a:pt x="8060" y="539"/>
                  </a:cubicBezTo>
                  <a:cubicBezTo>
                    <a:pt x="7941" y="198"/>
                    <a:pt x="7577" y="16"/>
                    <a:pt x="7237" y="119"/>
                  </a:cubicBezTo>
                  <a:cubicBezTo>
                    <a:pt x="6801" y="278"/>
                    <a:pt x="6421" y="547"/>
                    <a:pt x="6121" y="903"/>
                  </a:cubicBezTo>
                  <a:cubicBezTo>
                    <a:pt x="5828" y="547"/>
                    <a:pt x="5440" y="278"/>
                    <a:pt x="5012" y="119"/>
                  </a:cubicBezTo>
                  <a:cubicBezTo>
                    <a:pt x="4664" y="0"/>
                    <a:pt x="4284" y="190"/>
                    <a:pt x="4173" y="539"/>
                  </a:cubicBezTo>
                  <a:cubicBezTo>
                    <a:pt x="4054" y="879"/>
                    <a:pt x="4236" y="1259"/>
                    <a:pt x="4585" y="1370"/>
                  </a:cubicBezTo>
                  <a:cubicBezTo>
                    <a:pt x="5052" y="1568"/>
                    <a:pt x="5384" y="1996"/>
                    <a:pt x="5448" y="2502"/>
                  </a:cubicBezTo>
                  <a:cubicBezTo>
                    <a:pt x="5186" y="2360"/>
                    <a:pt x="4909" y="2288"/>
                    <a:pt x="4616" y="2288"/>
                  </a:cubicBezTo>
                  <a:cubicBezTo>
                    <a:pt x="2914" y="2288"/>
                    <a:pt x="1315" y="3270"/>
                    <a:pt x="642" y="4727"/>
                  </a:cubicBezTo>
                  <a:cubicBezTo>
                    <a:pt x="1" y="6096"/>
                    <a:pt x="9" y="7672"/>
                    <a:pt x="674" y="9026"/>
                  </a:cubicBezTo>
                  <a:cubicBezTo>
                    <a:pt x="919" y="9588"/>
                    <a:pt x="1473" y="9944"/>
                    <a:pt x="2083" y="9944"/>
                  </a:cubicBezTo>
                  <a:cubicBezTo>
                    <a:pt x="2368" y="9944"/>
                    <a:pt x="2637" y="9873"/>
                    <a:pt x="2875" y="9730"/>
                  </a:cubicBezTo>
                  <a:lnTo>
                    <a:pt x="4648" y="8701"/>
                  </a:lnTo>
                  <a:lnTo>
                    <a:pt x="4648" y="8701"/>
                  </a:lnTo>
                  <a:lnTo>
                    <a:pt x="5661" y="8115"/>
                  </a:lnTo>
                  <a:cubicBezTo>
                    <a:pt x="5139" y="9691"/>
                    <a:pt x="5661" y="11424"/>
                    <a:pt x="6960" y="12454"/>
                  </a:cubicBezTo>
                  <a:cubicBezTo>
                    <a:pt x="8258" y="13491"/>
                    <a:pt x="10063" y="13609"/>
                    <a:pt x="11480" y="12747"/>
                  </a:cubicBezTo>
                  <a:cubicBezTo>
                    <a:pt x="12897" y="11892"/>
                    <a:pt x="13634" y="10237"/>
                    <a:pt x="13325" y="8606"/>
                  </a:cubicBezTo>
                  <a:cubicBezTo>
                    <a:pt x="13016" y="6983"/>
                    <a:pt x="11718" y="5716"/>
                    <a:pt x="10087" y="5439"/>
                  </a:cubicBezTo>
                  <a:close/>
                  <a:moveTo>
                    <a:pt x="4727" y="958"/>
                  </a:moveTo>
                  <a:cubicBezTo>
                    <a:pt x="4616" y="919"/>
                    <a:pt x="4553" y="792"/>
                    <a:pt x="4593" y="681"/>
                  </a:cubicBezTo>
                  <a:cubicBezTo>
                    <a:pt x="4624" y="586"/>
                    <a:pt x="4703" y="531"/>
                    <a:pt x="4798" y="531"/>
                  </a:cubicBezTo>
                  <a:cubicBezTo>
                    <a:pt x="4822" y="531"/>
                    <a:pt x="4846" y="531"/>
                    <a:pt x="4870" y="539"/>
                  </a:cubicBezTo>
                  <a:cubicBezTo>
                    <a:pt x="5305" y="705"/>
                    <a:pt x="5677" y="1006"/>
                    <a:pt x="5938" y="1386"/>
                  </a:cubicBezTo>
                  <a:cubicBezTo>
                    <a:pt x="6033" y="1505"/>
                    <a:pt x="6208" y="1505"/>
                    <a:pt x="6303" y="1386"/>
                  </a:cubicBezTo>
                  <a:cubicBezTo>
                    <a:pt x="6564" y="1006"/>
                    <a:pt x="6936" y="705"/>
                    <a:pt x="7371" y="539"/>
                  </a:cubicBezTo>
                  <a:cubicBezTo>
                    <a:pt x="7664" y="428"/>
                    <a:pt x="7807" y="879"/>
                    <a:pt x="7514" y="958"/>
                  </a:cubicBezTo>
                  <a:cubicBezTo>
                    <a:pt x="6786" y="1243"/>
                    <a:pt x="6318" y="1956"/>
                    <a:pt x="6342" y="2732"/>
                  </a:cubicBezTo>
                  <a:lnTo>
                    <a:pt x="6342" y="4711"/>
                  </a:lnTo>
                  <a:cubicBezTo>
                    <a:pt x="6366" y="5028"/>
                    <a:pt x="5883" y="5028"/>
                    <a:pt x="5899" y="4711"/>
                  </a:cubicBezTo>
                  <a:lnTo>
                    <a:pt x="5899" y="2732"/>
                  </a:lnTo>
                  <a:cubicBezTo>
                    <a:pt x="5923" y="1956"/>
                    <a:pt x="5456" y="1243"/>
                    <a:pt x="4727" y="958"/>
                  </a:cubicBezTo>
                  <a:close/>
                  <a:moveTo>
                    <a:pt x="2653" y="9350"/>
                  </a:moveTo>
                  <a:cubicBezTo>
                    <a:pt x="2384" y="9509"/>
                    <a:pt x="2059" y="9548"/>
                    <a:pt x="1758" y="9453"/>
                  </a:cubicBezTo>
                  <a:cubicBezTo>
                    <a:pt x="1450" y="9358"/>
                    <a:pt x="1204" y="9136"/>
                    <a:pt x="1078" y="8851"/>
                  </a:cubicBezTo>
                  <a:cubicBezTo>
                    <a:pt x="729" y="8115"/>
                    <a:pt x="579" y="7308"/>
                    <a:pt x="626" y="6492"/>
                  </a:cubicBezTo>
                  <a:lnTo>
                    <a:pt x="967" y="6326"/>
                  </a:lnTo>
                  <a:cubicBezTo>
                    <a:pt x="1687" y="5962"/>
                    <a:pt x="2566" y="6255"/>
                    <a:pt x="2930" y="6983"/>
                  </a:cubicBezTo>
                  <a:lnTo>
                    <a:pt x="3128" y="7379"/>
                  </a:lnTo>
                  <a:cubicBezTo>
                    <a:pt x="3239" y="7601"/>
                    <a:pt x="3397" y="7806"/>
                    <a:pt x="3587" y="7973"/>
                  </a:cubicBezTo>
                  <a:lnTo>
                    <a:pt x="4173" y="8464"/>
                  </a:lnTo>
                  <a:close/>
                  <a:moveTo>
                    <a:pt x="4577" y="8234"/>
                  </a:moveTo>
                  <a:lnTo>
                    <a:pt x="3880" y="7640"/>
                  </a:lnTo>
                  <a:cubicBezTo>
                    <a:pt x="3738" y="7514"/>
                    <a:pt x="3611" y="7355"/>
                    <a:pt x="3524" y="7181"/>
                  </a:cubicBezTo>
                  <a:lnTo>
                    <a:pt x="3326" y="6785"/>
                  </a:lnTo>
                  <a:cubicBezTo>
                    <a:pt x="2859" y="5843"/>
                    <a:pt x="1719" y="5463"/>
                    <a:pt x="777" y="5930"/>
                  </a:cubicBezTo>
                  <a:lnTo>
                    <a:pt x="705" y="5970"/>
                  </a:lnTo>
                  <a:cubicBezTo>
                    <a:pt x="777" y="5606"/>
                    <a:pt x="888" y="5249"/>
                    <a:pt x="1046" y="4917"/>
                  </a:cubicBezTo>
                  <a:cubicBezTo>
                    <a:pt x="1648" y="3611"/>
                    <a:pt x="3088" y="2740"/>
                    <a:pt x="4624" y="2740"/>
                  </a:cubicBezTo>
                  <a:cubicBezTo>
                    <a:pt x="4933" y="2740"/>
                    <a:pt x="5234" y="2851"/>
                    <a:pt x="5463" y="3056"/>
                  </a:cubicBezTo>
                  <a:lnTo>
                    <a:pt x="5463" y="4719"/>
                  </a:lnTo>
                  <a:cubicBezTo>
                    <a:pt x="5463" y="5004"/>
                    <a:pt x="5646" y="5249"/>
                    <a:pt x="5907" y="5344"/>
                  </a:cubicBezTo>
                  <a:lnTo>
                    <a:pt x="5907" y="7141"/>
                  </a:lnTo>
                  <a:cubicBezTo>
                    <a:pt x="5907" y="7339"/>
                    <a:pt x="5804" y="7514"/>
                    <a:pt x="5638" y="7616"/>
                  </a:cubicBezTo>
                  <a:close/>
                  <a:moveTo>
                    <a:pt x="6342" y="5336"/>
                  </a:moveTo>
                  <a:cubicBezTo>
                    <a:pt x="6603" y="5241"/>
                    <a:pt x="6778" y="4996"/>
                    <a:pt x="6786" y="4719"/>
                  </a:cubicBezTo>
                  <a:lnTo>
                    <a:pt x="6786" y="3484"/>
                  </a:lnTo>
                  <a:lnTo>
                    <a:pt x="6920" y="3341"/>
                  </a:lnTo>
                  <a:cubicBezTo>
                    <a:pt x="7031" y="3231"/>
                    <a:pt x="7181" y="3167"/>
                    <a:pt x="7332" y="3175"/>
                  </a:cubicBezTo>
                  <a:cubicBezTo>
                    <a:pt x="7878" y="3191"/>
                    <a:pt x="9232" y="3270"/>
                    <a:pt x="10245" y="3611"/>
                  </a:cubicBezTo>
                  <a:cubicBezTo>
                    <a:pt x="10665" y="3745"/>
                    <a:pt x="10768" y="4291"/>
                    <a:pt x="10427" y="4576"/>
                  </a:cubicBezTo>
                  <a:lnTo>
                    <a:pt x="9454" y="5376"/>
                  </a:lnTo>
                  <a:lnTo>
                    <a:pt x="9430" y="5376"/>
                  </a:lnTo>
                  <a:cubicBezTo>
                    <a:pt x="8226" y="5376"/>
                    <a:pt x="7094" y="5914"/>
                    <a:pt x="6342" y="6856"/>
                  </a:cubicBezTo>
                  <a:close/>
                  <a:moveTo>
                    <a:pt x="9430" y="12865"/>
                  </a:moveTo>
                  <a:cubicBezTo>
                    <a:pt x="7997" y="12865"/>
                    <a:pt x="6714" y="12010"/>
                    <a:pt x="6168" y="10688"/>
                  </a:cubicBezTo>
                  <a:cubicBezTo>
                    <a:pt x="5622" y="9374"/>
                    <a:pt x="5923" y="7854"/>
                    <a:pt x="6936" y="6849"/>
                  </a:cubicBezTo>
                  <a:cubicBezTo>
                    <a:pt x="7941" y="5843"/>
                    <a:pt x="9461" y="5542"/>
                    <a:pt x="10776" y="6089"/>
                  </a:cubicBezTo>
                  <a:cubicBezTo>
                    <a:pt x="12090" y="6627"/>
                    <a:pt x="12953" y="7917"/>
                    <a:pt x="12953" y="9342"/>
                  </a:cubicBezTo>
                  <a:cubicBezTo>
                    <a:pt x="12953" y="11290"/>
                    <a:pt x="11377" y="12865"/>
                    <a:pt x="9430" y="12865"/>
                  </a:cubicBezTo>
                  <a:close/>
                  <a:moveTo>
                    <a:pt x="9430" y="1286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32"/>
            <p:cNvSpPr/>
            <p:nvPr/>
          </p:nvSpPr>
          <p:spPr>
            <a:xfrm>
              <a:off x="2269419" y="3461568"/>
              <a:ext cx="179776" cy="179519"/>
            </a:xfrm>
            <a:custGeom>
              <a:rect b="b" l="l" r="r" t="t"/>
              <a:pathLst>
                <a:path extrusionOk="0" h="6310" w="6319">
                  <a:moveTo>
                    <a:pt x="5361" y="1156"/>
                  </a:moveTo>
                  <a:lnTo>
                    <a:pt x="5361" y="934"/>
                  </a:lnTo>
                  <a:cubicBezTo>
                    <a:pt x="5345" y="657"/>
                    <a:pt x="4941" y="657"/>
                    <a:pt x="4917" y="934"/>
                  </a:cubicBezTo>
                  <a:lnTo>
                    <a:pt x="4917" y="1267"/>
                  </a:lnTo>
                  <a:lnTo>
                    <a:pt x="4648" y="1489"/>
                  </a:lnTo>
                  <a:cubicBezTo>
                    <a:pt x="4490" y="1409"/>
                    <a:pt x="4324" y="1378"/>
                    <a:pt x="4149" y="1378"/>
                  </a:cubicBezTo>
                  <a:cubicBezTo>
                    <a:pt x="4110" y="1378"/>
                    <a:pt x="4070" y="1386"/>
                    <a:pt x="4031" y="1386"/>
                  </a:cubicBezTo>
                  <a:cubicBezTo>
                    <a:pt x="3983" y="1045"/>
                    <a:pt x="3714" y="776"/>
                    <a:pt x="3374" y="729"/>
                  </a:cubicBezTo>
                  <a:lnTo>
                    <a:pt x="3374" y="277"/>
                  </a:lnTo>
                  <a:cubicBezTo>
                    <a:pt x="3358" y="0"/>
                    <a:pt x="2954" y="0"/>
                    <a:pt x="2938" y="277"/>
                  </a:cubicBezTo>
                  <a:lnTo>
                    <a:pt x="2938" y="792"/>
                  </a:lnTo>
                  <a:cubicBezTo>
                    <a:pt x="2701" y="903"/>
                    <a:pt x="2542" y="1124"/>
                    <a:pt x="2503" y="1378"/>
                  </a:cubicBezTo>
                  <a:lnTo>
                    <a:pt x="2495" y="1378"/>
                  </a:lnTo>
                  <a:cubicBezTo>
                    <a:pt x="2249" y="1378"/>
                    <a:pt x="2012" y="1457"/>
                    <a:pt x="1822" y="1615"/>
                  </a:cubicBezTo>
                  <a:lnTo>
                    <a:pt x="1394" y="1267"/>
                  </a:lnTo>
                  <a:lnTo>
                    <a:pt x="1394" y="934"/>
                  </a:lnTo>
                  <a:cubicBezTo>
                    <a:pt x="1379" y="657"/>
                    <a:pt x="975" y="657"/>
                    <a:pt x="951" y="934"/>
                  </a:cubicBezTo>
                  <a:lnTo>
                    <a:pt x="951" y="1156"/>
                  </a:lnTo>
                  <a:lnTo>
                    <a:pt x="729" y="1156"/>
                  </a:lnTo>
                  <a:cubicBezTo>
                    <a:pt x="460" y="1172"/>
                    <a:pt x="460" y="1576"/>
                    <a:pt x="729" y="1599"/>
                  </a:cubicBezTo>
                  <a:lnTo>
                    <a:pt x="1093" y="1599"/>
                  </a:lnTo>
                  <a:lnTo>
                    <a:pt x="1537" y="1948"/>
                  </a:lnTo>
                  <a:cubicBezTo>
                    <a:pt x="1379" y="2217"/>
                    <a:pt x="1347" y="2542"/>
                    <a:pt x="1458" y="2834"/>
                  </a:cubicBezTo>
                  <a:cubicBezTo>
                    <a:pt x="1410" y="2858"/>
                    <a:pt x="1371" y="2882"/>
                    <a:pt x="1331" y="2922"/>
                  </a:cubicBezTo>
                  <a:lnTo>
                    <a:pt x="294" y="2922"/>
                  </a:lnTo>
                  <a:cubicBezTo>
                    <a:pt x="1" y="2922"/>
                    <a:pt x="1" y="3357"/>
                    <a:pt x="294" y="3357"/>
                  </a:cubicBezTo>
                  <a:lnTo>
                    <a:pt x="1014" y="3357"/>
                  </a:lnTo>
                  <a:cubicBezTo>
                    <a:pt x="864" y="3769"/>
                    <a:pt x="1006" y="4220"/>
                    <a:pt x="1355" y="4481"/>
                  </a:cubicBezTo>
                  <a:lnTo>
                    <a:pt x="1101" y="4679"/>
                  </a:lnTo>
                  <a:lnTo>
                    <a:pt x="737" y="4679"/>
                  </a:lnTo>
                  <a:cubicBezTo>
                    <a:pt x="460" y="4695"/>
                    <a:pt x="460" y="5099"/>
                    <a:pt x="737" y="5115"/>
                  </a:cubicBezTo>
                  <a:lnTo>
                    <a:pt x="959" y="5115"/>
                  </a:lnTo>
                  <a:lnTo>
                    <a:pt x="959" y="5336"/>
                  </a:lnTo>
                  <a:cubicBezTo>
                    <a:pt x="935" y="5653"/>
                    <a:pt x="1418" y="5653"/>
                    <a:pt x="1394" y="5336"/>
                  </a:cubicBezTo>
                  <a:lnTo>
                    <a:pt x="1394" y="5004"/>
                  </a:lnTo>
                  <a:lnTo>
                    <a:pt x="1822" y="4663"/>
                  </a:lnTo>
                  <a:cubicBezTo>
                    <a:pt x="1861" y="4671"/>
                    <a:pt x="1901" y="4671"/>
                    <a:pt x="1949" y="4679"/>
                  </a:cubicBezTo>
                  <a:cubicBezTo>
                    <a:pt x="1988" y="4679"/>
                    <a:pt x="2020" y="4671"/>
                    <a:pt x="2059" y="4671"/>
                  </a:cubicBezTo>
                  <a:cubicBezTo>
                    <a:pt x="2075" y="5146"/>
                    <a:pt x="2463" y="5526"/>
                    <a:pt x="2938" y="5534"/>
                  </a:cubicBezTo>
                  <a:lnTo>
                    <a:pt x="2938" y="6001"/>
                  </a:lnTo>
                  <a:cubicBezTo>
                    <a:pt x="2914" y="6310"/>
                    <a:pt x="3397" y="6310"/>
                    <a:pt x="3381" y="6001"/>
                  </a:cubicBezTo>
                  <a:lnTo>
                    <a:pt x="3381" y="5423"/>
                  </a:lnTo>
                  <a:cubicBezTo>
                    <a:pt x="3437" y="5392"/>
                    <a:pt x="3492" y="5352"/>
                    <a:pt x="3540" y="5312"/>
                  </a:cubicBezTo>
                  <a:cubicBezTo>
                    <a:pt x="3627" y="5233"/>
                    <a:pt x="3698" y="5138"/>
                    <a:pt x="3754" y="5035"/>
                  </a:cubicBezTo>
                  <a:cubicBezTo>
                    <a:pt x="4094" y="5186"/>
                    <a:pt x="4490" y="5130"/>
                    <a:pt x="4775" y="4885"/>
                  </a:cubicBezTo>
                  <a:lnTo>
                    <a:pt x="4925" y="5004"/>
                  </a:lnTo>
                  <a:lnTo>
                    <a:pt x="4925" y="5336"/>
                  </a:lnTo>
                  <a:cubicBezTo>
                    <a:pt x="4941" y="5613"/>
                    <a:pt x="5345" y="5613"/>
                    <a:pt x="5361" y="5336"/>
                  </a:cubicBezTo>
                  <a:lnTo>
                    <a:pt x="5361" y="5115"/>
                  </a:lnTo>
                  <a:lnTo>
                    <a:pt x="5582" y="5115"/>
                  </a:lnTo>
                  <a:cubicBezTo>
                    <a:pt x="5859" y="5099"/>
                    <a:pt x="5859" y="4695"/>
                    <a:pt x="5582" y="4679"/>
                  </a:cubicBezTo>
                  <a:lnTo>
                    <a:pt x="5218" y="4679"/>
                  </a:lnTo>
                  <a:lnTo>
                    <a:pt x="5052" y="4537"/>
                  </a:lnTo>
                  <a:cubicBezTo>
                    <a:pt x="5210" y="4204"/>
                    <a:pt x="5163" y="3800"/>
                    <a:pt x="4925" y="3515"/>
                  </a:cubicBezTo>
                  <a:cubicBezTo>
                    <a:pt x="4981" y="3468"/>
                    <a:pt x="5036" y="3412"/>
                    <a:pt x="5084" y="3357"/>
                  </a:cubicBezTo>
                  <a:lnTo>
                    <a:pt x="6026" y="3357"/>
                  </a:lnTo>
                  <a:cubicBezTo>
                    <a:pt x="6319" y="3357"/>
                    <a:pt x="6319" y="2914"/>
                    <a:pt x="6026" y="2914"/>
                  </a:cubicBezTo>
                  <a:lnTo>
                    <a:pt x="5313" y="2914"/>
                  </a:lnTo>
                  <a:cubicBezTo>
                    <a:pt x="5432" y="2502"/>
                    <a:pt x="5321" y="2059"/>
                    <a:pt x="5028" y="1750"/>
                  </a:cubicBezTo>
                  <a:lnTo>
                    <a:pt x="5226" y="1592"/>
                  </a:lnTo>
                  <a:lnTo>
                    <a:pt x="5582" y="1592"/>
                  </a:lnTo>
                  <a:cubicBezTo>
                    <a:pt x="5899" y="1615"/>
                    <a:pt x="5899" y="1132"/>
                    <a:pt x="5582" y="1148"/>
                  </a:cubicBezTo>
                  <a:close/>
                  <a:moveTo>
                    <a:pt x="4917" y="2581"/>
                  </a:moveTo>
                  <a:cubicBezTo>
                    <a:pt x="4925" y="2842"/>
                    <a:pt x="4791" y="3088"/>
                    <a:pt x="4569" y="3230"/>
                  </a:cubicBezTo>
                  <a:cubicBezTo>
                    <a:pt x="4371" y="3135"/>
                    <a:pt x="4149" y="3112"/>
                    <a:pt x="3936" y="3159"/>
                  </a:cubicBezTo>
                  <a:cubicBezTo>
                    <a:pt x="3817" y="2953"/>
                    <a:pt x="3619" y="2795"/>
                    <a:pt x="3389" y="2732"/>
                  </a:cubicBezTo>
                  <a:cubicBezTo>
                    <a:pt x="3381" y="2684"/>
                    <a:pt x="3374" y="2629"/>
                    <a:pt x="3374" y="2581"/>
                  </a:cubicBezTo>
                  <a:cubicBezTo>
                    <a:pt x="3374" y="2447"/>
                    <a:pt x="3413" y="2304"/>
                    <a:pt x="3484" y="2185"/>
                  </a:cubicBezTo>
                  <a:cubicBezTo>
                    <a:pt x="3492" y="2177"/>
                    <a:pt x="3500" y="2162"/>
                    <a:pt x="3508" y="2154"/>
                  </a:cubicBezTo>
                  <a:cubicBezTo>
                    <a:pt x="3595" y="2019"/>
                    <a:pt x="3722" y="1916"/>
                    <a:pt x="3872" y="1861"/>
                  </a:cubicBezTo>
                  <a:cubicBezTo>
                    <a:pt x="4371" y="1663"/>
                    <a:pt x="4917" y="2035"/>
                    <a:pt x="4917" y="2581"/>
                  </a:cubicBezTo>
                  <a:close/>
                  <a:moveTo>
                    <a:pt x="1394" y="3689"/>
                  </a:moveTo>
                  <a:cubicBezTo>
                    <a:pt x="1394" y="3436"/>
                    <a:pt x="1569" y="3214"/>
                    <a:pt x="1806" y="3151"/>
                  </a:cubicBezTo>
                  <a:cubicBezTo>
                    <a:pt x="1854" y="3143"/>
                    <a:pt x="1901" y="3135"/>
                    <a:pt x="1949" y="3135"/>
                  </a:cubicBezTo>
                  <a:cubicBezTo>
                    <a:pt x="2083" y="3135"/>
                    <a:pt x="2226" y="3191"/>
                    <a:pt x="2321" y="3294"/>
                  </a:cubicBezTo>
                  <a:cubicBezTo>
                    <a:pt x="2289" y="3381"/>
                    <a:pt x="2273" y="3476"/>
                    <a:pt x="2273" y="3579"/>
                  </a:cubicBezTo>
                  <a:cubicBezTo>
                    <a:pt x="2273" y="3729"/>
                    <a:pt x="2313" y="3872"/>
                    <a:pt x="2392" y="4006"/>
                  </a:cubicBezTo>
                  <a:cubicBezTo>
                    <a:pt x="2344" y="4069"/>
                    <a:pt x="2281" y="4125"/>
                    <a:pt x="2210" y="4172"/>
                  </a:cubicBezTo>
                  <a:cubicBezTo>
                    <a:pt x="1846" y="4370"/>
                    <a:pt x="1394" y="4101"/>
                    <a:pt x="1394" y="3689"/>
                  </a:cubicBezTo>
                  <a:close/>
                  <a:moveTo>
                    <a:pt x="2843" y="3887"/>
                  </a:moveTo>
                  <a:cubicBezTo>
                    <a:pt x="2835" y="3879"/>
                    <a:pt x="2827" y="3872"/>
                    <a:pt x="2819" y="3864"/>
                  </a:cubicBezTo>
                  <a:cubicBezTo>
                    <a:pt x="2701" y="3721"/>
                    <a:pt x="2685" y="3523"/>
                    <a:pt x="2772" y="3365"/>
                  </a:cubicBezTo>
                  <a:cubicBezTo>
                    <a:pt x="2851" y="3222"/>
                    <a:pt x="3001" y="3135"/>
                    <a:pt x="3168" y="3135"/>
                  </a:cubicBezTo>
                  <a:lnTo>
                    <a:pt x="3191" y="3135"/>
                  </a:lnTo>
                  <a:cubicBezTo>
                    <a:pt x="3334" y="3151"/>
                    <a:pt x="3461" y="3230"/>
                    <a:pt x="3540" y="3349"/>
                  </a:cubicBezTo>
                  <a:cubicBezTo>
                    <a:pt x="3334" y="3515"/>
                    <a:pt x="3199" y="3753"/>
                    <a:pt x="3168" y="4014"/>
                  </a:cubicBezTo>
                  <a:cubicBezTo>
                    <a:pt x="3041" y="4014"/>
                    <a:pt x="2922" y="3967"/>
                    <a:pt x="2835" y="3879"/>
                  </a:cubicBezTo>
                  <a:close/>
                  <a:moveTo>
                    <a:pt x="3595" y="1489"/>
                  </a:moveTo>
                  <a:cubicBezTo>
                    <a:pt x="3595" y="1497"/>
                    <a:pt x="3595" y="1504"/>
                    <a:pt x="3595" y="1512"/>
                  </a:cubicBezTo>
                  <a:cubicBezTo>
                    <a:pt x="3484" y="1568"/>
                    <a:pt x="3389" y="1639"/>
                    <a:pt x="3302" y="1726"/>
                  </a:cubicBezTo>
                  <a:cubicBezTo>
                    <a:pt x="3199" y="1623"/>
                    <a:pt x="3073" y="1536"/>
                    <a:pt x="2938" y="1473"/>
                  </a:cubicBezTo>
                  <a:cubicBezTo>
                    <a:pt x="2970" y="1053"/>
                    <a:pt x="3587" y="1069"/>
                    <a:pt x="3603" y="1489"/>
                  </a:cubicBezTo>
                  <a:close/>
                  <a:moveTo>
                    <a:pt x="2677" y="1845"/>
                  </a:moveTo>
                  <a:cubicBezTo>
                    <a:pt x="2819" y="1884"/>
                    <a:pt x="2954" y="1979"/>
                    <a:pt x="3041" y="2106"/>
                  </a:cubicBezTo>
                  <a:cubicBezTo>
                    <a:pt x="2970" y="2257"/>
                    <a:pt x="2938" y="2423"/>
                    <a:pt x="2938" y="2589"/>
                  </a:cubicBezTo>
                  <a:cubicBezTo>
                    <a:pt x="2938" y="2637"/>
                    <a:pt x="2946" y="2676"/>
                    <a:pt x="2954" y="2724"/>
                  </a:cubicBezTo>
                  <a:cubicBezTo>
                    <a:pt x="2811" y="2755"/>
                    <a:pt x="2685" y="2827"/>
                    <a:pt x="2574" y="2922"/>
                  </a:cubicBezTo>
                  <a:cubicBezTo>
                    <a:pt x="2400" y="2779"/>
                    <a:pt x="2178" y="2700"/>
                    <a:pt x="1949" y="2700"/>
                  </a:cubicBezTo>
                  <a:lnTo>
                    <a:pt x="1877" y="2700"/>
                  </a:lnTo>
                  <a:cubicBezTo>
                    <a:pt x="1854" y="2629"/>
                    <a:pt x="1838" y="2549"/>
                    <a:pt x="1838" y="2470"/>
                  </a:cubicBezTo>
                  <a:cubicBezTo>
                    <a:pt x="1838" y="2106"/>
                    <a:pt x="2131" y="1813"/>
                    <a:pt x="2495" y="1813"/>
                  </a:cubicBezTo>
                  <a:cubicBezTo>
                    <a:pt x="2558" y="1813"/>
                    <a:pt x="2621" y="1821"/>
                    <a:pt x="2677" y="1837"/>
                  </a:cubicBezTo>
                  <a:close/>
                  <a:moveTo>
                    <a:pt x="2495" y="4647"/>
                  </a:moveTo>
                  <a:cubicBezTo>
                    <a:pt x="2495" y="4592"/>
                    <a:pt x="2503" y="4537"/>
                    <a:pt x="2526" y="4489"/>
                  </a:cubicBezTo>
                  <a:cubicBezTo>
                    <a:pt x="2590" y="4442"/>
                    <a:pt x="2645" y="4386"/>
                    <a:pt x="2701" y="4331"/>
                  </a:cubicBezTo>
                  <a:cubicBezTo>
                    <a:pt x="2835" y="4410"/>
                    <a:pt x="2994" y="4457"/>
                    <a:pt x="3160" y="4457"/>
                  </a:cubicBezTo>
                  <a:lnTo>
                    <a:pt x="3215" y="4457"/>
                  </a:lnTo>
                  <a:cubicBezTo>
                    <a:pt x="3255" y="4568"/>
                    <a:pt x="3310" y="4671"/>
                    <a:pt x="3381" y="4758"/>
                  </a:cubicBezTo>
                  <a:cubicBezTo>
                    <a:pt x="3366" y="4845"/>
                    <a:pt x="3318" y="4925"/>
                    <a:pt x="3247" y="4988"/>
                  </a:cubicBezTo>
                  <a:cubicBezTo>
                    <a:pt x="3199" y="5027"/>
                    <a:pt x="3144" y="5059"/>
                    <a:pt x="3081" y="5075"/>
                  </a:cubicBezTo>
                  <a:cubicBezTo>
                    <a:pt x="3041" y="5091"/>
                    <a:pt x="2994" y="5099"/>
                    <a:pt x="2946" y="5099"/>
                  </a:cubicBezTo>
                  <a:cubicBezTo>
                    <a:pt x="2701" y="5099"/>
                    <a:pt x="2495" y="4901"/>
                    <a:pt x="2495" y="4647"/>
                  </a:cubicBezTo>
                  <a:close/>
                  <a:moveTo>
                    <a:pt x="4149" y="4679"/>
                  </a:moveTo>
                  <a:cubicBezTo>
                    <a:pt x="3659" y="4679"/>
                    <a:pt x="3413" y="4085"/>
                    <a:pt x="3754" y="3737"/>
                  </a:cubicBezTo>
                  <a:cubicBezTo>
                    <a:pt x="4102" y="3397"/>
                    <a:pt x="4696" y="3642"/>
                    <a:pt x="4696" y="4133"/>
                  </a:cubicBezTo>
                  <a:cubicBezTo>
                    <a:pt x="4696" y="4434"/>
                    <a:pt x="4450" y="4679"/>
                    <a:pt x="4149" y="4679"/>
                  </a:cubicBezTo>
                  <a:close/>
                  <a:moveTo>
                    <a:pt x="4149" y="4679"/>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32"/>
            <p:cNvSpPr/>
            <p:nvPr/>
          </p:nvSpPr>
          <p:spPr>
            <a:xfrm>
              <a:off x="2132721" y="3374855"/>
              <a:ext cx="98010" cy="59261"/>
            </a:xfrm>
            <a:custGeom>
              <a:rect b="b" l="l" r="r" t="t"/>
              <a:pathLst>
                <a:path extrusionOk="0" h="2083" w="3445">
                  <a:moveTo>
                    <a:pt x="3151" y="16"/>
                  </a:moveTo>
                  <a:cubicBezTo>
                    <a:pt x="1956" y="0"/>
                    <a:pt x="832" y="594"/>
                    <a:pt x="175" y="1584"/>
                  </a:cubicBezTo>
                  <a:cubicBezTo>
                    <a:pt x="0" y="1837"/>
                    <a:pt x="388" y="2082"/>
                    <a:pt x="539" y="1821"/>
                  </a:cubicBezTo>
                  <a:cubicBezTo>
                    <a:pt x="1133" y="958"/>
                    <a:pt x="2106" y="452"/>
                    <a:pt x="3151" y="452"/>
                  </a:cubicBezTo>
                  <a:cubicBezTo>
                    <a:pt x="3444" y="452"/>
                    <a:pt x="3444" y="16"/>
                    <a:pt x="3151" y="16"/>
                  </a:cubicBezTo>
                  <a:close/>
                  <a:moveTo>
                    <a:pt x="3151" y="1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32"/>
            <p:cNvSpPr/>
            <p:nvPr/>
          </p:nvSpPr>
          <p:spPr>
            <a:xfrm>
              <a:off x="2112664" y="3475537"/>
              <a:ext cx="14680" cy="14652"/>
            </a:xfrm>
            <a:custGeom>
              <a:rect b="b" l="l" r="r" t="t"/>
              <a:pathLst>
                <a:path extrusionOk="0" h="515" w="516">
                  <a:moveTo>
                    <a:pt x="515" y="222"/>
                  </a:moveTo>
                  <a:cubicBezTo>
                    <a:pt x="515" y="420"/>
                    <a:pt x="278" y="515"/>
                    <a:pt x="135" y="380"/>
                  </a:cubicBezTo>
                  <a:cubicBezTo>
                    <a:pt x="1" y="238"/>
                    <a:pt x="96" y="0"/>
                    <a:pt x="294" y="0"/>
                  </a:cubicBezTo>
                  <a:cubicBezTo>
                    <a:pt x="413" y="0"/>
                    <a:pt x="515" y="95"/>
                    <a:pt x="515" y="222"/>
                  </a:cubicBezTo>
                  <a:close/>
                  <a:moveTo>
                    <a:pt x="515"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32"/>
            <p:cNvSpPr/>
            <p:nvPr/>
          </p:nvSpPr>
          <p:spPr>
            <a:xfrm>
              <a:off x="2137671" y="3475537"/>
              <a:ext cx="14680" cy="14652"/>
            </a:xfrm>
            <a:custGeom>
              <a:rect b="b" l="l" r="r" t="t"/>
              <a:pathLst>
                <a:path extrusionOk="0" h="515" w="516">
                  <a:moveTo>
                    <a:pt x="515" y="222"/>
                  </a:moveTo>
                  <a:cubicBezTo>
                    <a:pt x="515" y="420"/>
                    <a:pt x="278" y="515"/>
                    <a:pt x="143" y="380"/>
                  </a:cubicBezTo>
                  <a:cubicBezTo>
                    <a:pt x="1" y="238"/>
                    <a:pt x="96" y="0"/>
                    <a:pt x="294" y="0"/>
                  </a:cubicBezTo>
                  <a:cubicBezTo>
                    <a:pt x="420" y="0"/>
                    <a:pt x="515" y="95"/>
                    <a:pt x="515" y="222"/>
                  </a:cubicBezTo>
                  <a:close/>
                  <a:moveTo>
                    <a:pt x="515"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32"/>
            <p:cNvSpPr/>
            <p:nvPr/>
          </p:nvSpPr>
          <p:spPr>
            <a:xfrm>
              <a:off x="2118753" y="3500515"/>
              <a:ext cx="14908" cy="14908"/>
            </a:xfrm>
            <a:custGeom>
              <a:rect b="b" l="l" r="r" t="t"/>
              <a:pathLst>
                <a:path extrusionOk="0" h="524" w="524">
                  <a:moveTo>
                    <a:pt x="523" y="223"/>
                  </a:moveTo>
                  <a:cubicBezTo>
                    <a:pt x="523" y="420"/>
                    <a:pt x="286" y="523"/>
                    <a:pt x="143" y="381"/>
                  </a:cubicBezTo>
                  <a:cubicBezTo>
                    <a:pt x="1" y="238"/>
                    <a:pt x="104" y="1"/>
                    <a:pt x="301" y="1"/>
                  </a:cubicBezTo>
                  <a:cubicBezTo>
                    <a:pt x="420" y="1"/>
                    <a:pt x="523" y="104"/>
                    <a:pt x="523" y="223"/>
                  </a:cubicBezTo>
                  <a:close/>
                  <a:moveTo>
                    <a:pt x="523" y="22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32"/>
            <p:cNvSpPr/>
            <p:nvPr/>
          </p:nvSpPr>
          <p:spPr>
            <a:xfrm>
              <a:off x="2152322" y="3492407"/>
              <a:ext cx="14652" cy="14908"/>
            </a:xfrm>
            <a:custGeom>
              <a:rect b="b" l="l" r="r" t="t"/>
              <a:pathLst>
                <a:path extrusionOk="0" h="524" w="515">
                  <a:moveTo>
                    <a:pt x="206" y="508"/>
                  </a:moveTo>
                  <a:cubicBezTo>
                    <a:pt x="404" y="523"/>
                    <a:pt x="515" y="286"/>
                    <a:pt x="388" y="143"/>
                  </a:cubicBezTo>
                  <a:cubicBezTo>
                    <a:pt x="254" y="1"/>
                    <a:pt x="16" y="80"/>
                    <a:pt x="0" y="278"/>
                  </a:cubicBezTo>
                  <a:cubicBezTo>
                    <a:pt x="0" y="333"/>
                    <a:pt x="16" y="389"/>
                    <a:pt x="56" y="436"/>
                  </a:cubicBezTo>
                  <a:cubicBezTo>
                    <a:pt x="95" y="476"/>
                    <a:pt x="151" y="508"/>
                    <a:pt x="206" y="508"/>
                  </a:cubicBezTo>
                  <a:close/>
                  <a:moveTo>
                    <a:pt x="206" y="50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32"/>
            <p:cNvSpPr/>
            <p:nvPr/>
          </p:nvSpPr>
          <p:spPr>
            <a:xfrm>
              <a:off x="2168994" y="3513147"/>
              <a:ext cx="14652" cy="14652"/>
            </a:xfrm>
            <a:custGeom>
              <a:rect b="b" l="l" r="r" t="t"/>
              <a:pathLst>
                <a:path extrusionOk="0" h="515" w="515">
                  <a:moveTo>
                    <a:pt x="515" y="222"/>
                  </a:moveTo>
                  <a:cubicBezTo>
                    <a:pt x="515" y="420"/>
                    <a:pt x="277" y="515"/>
                    <a:pt x="143" y="380"/>
                  </a:cubicBezTo>
                  <a:cubicBezTo>
                    <a:pt x="0" y="238"/>
                    <a:pt x="103" y="0"/>
                    <a:pt x="293" y="0"/>
                  </a:cubicBezTo>
                  <a:cubicBezTo>
                    <a:pt x="420" y="0"/>
                    <a:pt x="515" y="95"/>
                    <a:pt x="515" y="222"/>
                  </a:cubicBezTo>
                  <a:close/>
                  <a:moveTo>
                    <a:pt x="515"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32"/>
            <p:cNvSpPr/>
            <p:nvPr/>
          </p:nvSpPr>
          <p:spPr>
            <a:xfrm>
              <a:off x="2150274" y="3531838"/>
              <a:ext cx="14680" cy="14879"/>
            </a:xfrm>
            <a:custGeom>
              <a:rect b="b" l="l" r="r" t="t"/>
              <a:pathLst>
                <a:path extrusionOk="0" h="523" w="516">
                  <a:moveTo>
                    <a:pt x="516" y="222"/>
                  </a:moveTo>
                  <a:cubicBezTo>
                    <a:pt x="516" y="420"/>
                    <a:pt x="278" y="523"/>
                    <a:pt x="136" y="380"/>
                  </a:cubicBezTo>
                  <a:cubicBezTo>
                    <a:pt x="1" y="246"/>
                    <a:pt x="96" y="8"/>
                    <a:pt x="294" y="8"/>
                  </a:cubicBezTo>
                  <a:cubicBezTo>
                    <a:pt x="413" y="0"/>
                    <a:pt x="516" y="103"/>
                    <a:pt x="516" y="222"/>
                  </a:cubicBezTo>
                  <a:close/>
                  <a:moveTo>
                    <a:pt x="516"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32"/>
            <p:cNvSpPr/>
            <p:nvPr/>
          </p:nvSpPr>
          <p:spPr>
            <a:xfrm>
              <a:off x="2131355" y="3519434"/>
              <a:ext cx="14680" cy="14680"/>
            </a:xfrm>
            <a:custGeom>
              <a:rect b="b" l="l" r="r" t="t"/>
              <a:pathLst>
                <a:path extrusionOk="0" h="516" w="516">
                  <a:moveTo>
                    <a:pt x="516" y="223"/>
                  </a:moveTo>
                  <a:cubicBezTo>
                    <a:pt x="516" y="420"/>
                    <a:pt x="278" y="515"/>
                    <a:pt x="143" y="373"/>
                  </a:cubicBezTo>
                  <a:cubicBezTo>
                    <a:pt x="1" y="238"/>
                    <a:pt x="104" y="1"/>
                    <a:pt x="294" y="1"/>
                  </a:cubicBezTo>
                  <a:cubicBezTo>
                    <a:pt x="421" y="1"/>
                    <a:pt x="516" y="96"/>
                    <a:pt x="516" y="223"/>
                  </a:cubicBezTo>
                  <a:close/>
                  <a:moveTo>
                    <a:pt x="516" y="22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0" name="Google Shape;1550;p32"/>
          <p:cNvGrpSpPr/>
          <p:nvPr/>
        </p:nvGrpSpPr>
        <p:grpSpPr>
          <a:xfrm>
            <a:off x="2759311" y="3257844"/>
            <a:ext cx="400035" cy="396451"/>
            <a:chOff x="2759311" y="3257844"/>
            <a:chExt cx="400035" cy="396451"/>
          </a:xfrm>
        </p:grpSpPr>
        <p:sp>
          <p:nvSpPr>
            <p:cNvPr id="1551" name="Google Shape;1551;p32"/>
            <p:cNvSpPr/>
            <p:nvPr/>
          </p:nvSpPr>
          <p:spPr>
            <a:xfrm>
              <a:off x="2948496" y="3574398"/>
              <a:ext cx="61737" cy="52889"/>
            </a:xfrm>
            <a:custGeom>
              <a:rect b="b" l="l" r="r" t="t"/>
              <a:pathLst>
                <a:path extrusionOk="0" h="1859" w="2170">
                  <a:moveTo>
                    <a:pt x="1237" y="465"/>
                  </a:moveTo>
                  <a:cubicBezTo>
                    <a:pt x="1475" y="465"/>
                    <a:pt x="1702" y="649"/>
                    <a:pt x="1702" y="927"/>
                  </a:cubicBezTo>
                  <a:cubicBezTo>
                    <a:pt x="1702" y="1180"/>
                    <a:pt x="1496" y="1394"/>
                    <a:pt x="1243" y="1394"/>
                  </a:cubicBezTo>
                  <a:cubicBezTo>
                    <a:pt x="824" y="1394"/>
                    <a:pt x="618" y="895"/>
                    <a:pt x="911" y="602"/>
                  </a:cubicBezTo>
                  <a:cubicBezTo>
                    <a:pt x="1006" y="507"/>
                    <a:pt x="1122" y="465"/>
                    <a:pt x="1237" y="465"/>
                  </a:cubicBezTo>
                  <a:close/>
                  <a:moveTo>
                    <a:pt x="1243" y="1"/>
                  </a:moveTo>
                  <a:cubicBezTo>
                    <a:pt x="412" y="1"/>
                    <a:pt x="0" y="998"/>
                    <a:pt x="578" y="1584"/>
                  </a:cubicBezTo>
                  <a:cubicBezTo>
                    <a:pt x="768" y="1774"/>
                    <a:pt x="1002" y="1859"/>
                    <a:pt x="1231" y="1859"/>
                  </a:cubicBezTo>
                  <a:cubicBezTo>
                    <a:pt x="1710" y="1859"/>
                    <a:pt x="2169" y="1489"/>
                    <a:pt x="2169" y="927"/>
                  </a:cubicBezTo>
                  <a:cubicBezTo>
                    <a:pt x="2169" y="412"/>
                    <a:pt x="1750" y="1"/>
                    <a:pt x="12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32"/>
            <p:cNvSpPr/>
            <p:nvPr/>
          </p:nvSpPr>
          <p:spPr>
            <a:xfrm>
              <a:off x="2759311" y="3257844"/>
              <a:ext cx="400035" cy="396451"/>
            </a:xfrm>
            <a:custGeom>
              <a:rect b="b" l="l" r="r" t="t"/>
              <a:pathLst>
                <a:path extrusionOk="0" h="13935" w="14061">
                  <a:moveTo>
                    <a:pt x="9746" y="3702"/>
                  </a:moveTo>
                  <a:lnTo>
                    <a:pt x="9746" y="6932"/>
                  </a:lnTo>
                  <a:cubicBezTo>
                    <a:pt x="9746" y="6987"/>
                    <a:pt x="9730" y="7043"/>
                    <a:pt x="9698" y="7090"/>
                  </a:cubicBezTo>
                  <a:lnTo>
                    <a:pt x="9065" y="8167"/>
                  </a:lnTo>
                  <a:lnTo>
                    <a:pt x="9049" y="8198"/>
                  </a:lnTo>
                  <a:lnTo>
                    <a:pt x="9049" y="4319"/>
                  </a:lnTo>
                  <a:cubicBezTo>
                    <a:pt x="9057" y="3971"/>
                    <a:pt x="9342" y="3702"/>
                    <a:pt x="9690" y="3702"/>
                  </a:cubicBezTo>
                  <a:close/>
                  <a:moveTo>
                    <a:pt x="6957" y="466"/>
                  </a:moveTo>
                  <a:cubicBezTo>
                    <a:pt x="6973" y="466"/>
                    <a:pt x="6990" y="468"/>
                    <a:pt x="7006" y="472"/>
                  </a:cubicBezTo>
                  <a:cubicBezTo>
                    <a:pt x="7117" y="495"/>
                    <a:pt x="7196" y="598"/>
                    <a:pt x="7196" y="725"/>
                  </a:cubicBezTo>
                  <a:lnTo>
                    <a:pt x="7196" y="2839"/>
                  </a:lnTo>
                  <a:cubicBezTo>
                    <a:pt x="7189" y="3464"/>
                    <a:pt x="7474" y="4066"/>
                    <a:pt x="7964" y="4462"/>
                  </a:cubicBezTo>
                  <a:lnTo>
                    <a:pt x="8582" y="4952"/>
                  </a:lnTo>
                  <a:lnTo>
                    <a:pt x="8582" y="5546"/>
                  </a:lnTo>
                  <a:lnTo>
                    <a:pt x="7679" y="4818"/>
                  </a:lnTo>
                  <a:cubicBezTo>
                    <a:pt x="7474" y="4652"/>
                    <a:pt x="7299" y="4454"/>
                    <a:pt x="7157" y="4240"/>
                  </a:cubicBezTo>
                  <a:cubicBezTo>
                    <a:pt x="7109" y="4173"/>
                    <a:pt x="7036" y="4139"/>
                    <a:pt x="6963" y="4139"/>
                  </a:cubicBezTo>
                  <a:cubicBezTo>
                    <a:pt x="6890" y="4139"/>
                    <a:pt x="6816" y="4173"/>
                    <a:pt x="6769" y="4240"/>
                  </a:cubicBezTo>
                  <a:cubicBezTo>
                    <a:pt x="6626" y="4454"/>
                    <a:pt x="6452" y="4652"/>
                    <a:pt x="6246" y="4818"/>
                  </a:cubicBezTo>
                  <a:lnTo>
                    <a:pt x="4030" y="6615"/>
                  </a:lnTo>
                  <a:cubicBezTo>
                    <a:pt x="3974" y="6655"/>
                    <a:pt x="3951" y="6718"/>
                    <a:pt x="3951" y="6789"/>
                  </a:cubicBezTo>
                  <a:lnTo>
                    <a:pt x="3951" y="8349"/>
                  </a:lnTo>
                  <a:cubicBezTo>
                    <a:pt x="3943" y="8478"/>
                    <a:pt x="3838" y="8582"/>
                    <a:pt x="3712" y="8582"/>
                  </a:cubicBezTo>
                  <a:cubicBezTo>
                    <a:pt x="3699" y="8582"/>
                    <a:pt x="3687" y="8581"/>
                    <a:pt x="3673" y="8578"/>
                  </a:cubicBezTo>
                  <a:cubicBezTo>
                    <a:pt x="3555" y="8547"/>
                    <a:pt x="3476" y="8444"/>
                    <a:pt x="3483" y="8325"/>
                  </a:cubicBezTo>
                  <a:lnTo>
                    <a:pt x="3483" y="7541"/>
                  </a:lnTo>
                  <a:cubicBezTo>
                    <a:pt x="3483" y="7405"/>
                    <a:pt x="3366" y="7310"/>
                    <a:pt x="3244" y="7310"/>
                  </a:cubicBezTo>
                  <a:cubicBezTo>
                    <a:pt x="3196" y="7310"/>
                    <a:pt x="3146" y="7325"/>
                    <a:pt x="3103" y="7359"/>
                  </a:cubicBezTo>
                  <a:lnTo>
                    <a:pt x="2241" y="8064"/>
                  </a:lnTo>
                  <a:cubicBezTo>
                    <a:pt x="2195" y="8097"/>
                    <a:pt x="2143" y="8113"/>
                    <a:pt x="2092" y="8113"/>
                  </a:cubicBezTo>
                  <a:cubicBezTo>
                    <a:pt x="2009" y="8113"/>
                    <a:pt x="1928" y="8071"/>
                    <a:pt x="1884" y="7993"/>
                  </a:cubicBezTo>
                  <a:cubicBezTo>
                    <a:pt x="1837" y="7882"/>
                    <a:pt x="1868" y="7763"/>
                    <a:pt x="1963" y="7692"/>
                  </a:cubicBezTo>
                  <a:lnTo>
                    <a:pt x="3594" y="6370"/>
                  </a:lnTo>
                  <a:cubicBezTo>
                    <a:pt x="3705" y="6282"/>
                    <a:pt x="3713" y="6124"/>
                    <a:pt x="3618" y="6029"/>
                  </a:cubicBezTo>
                  <a:lnTo>
                    <a:pt x="2858" y="5261"/>
                  </a:lnTo>
                  <a:cubicBezTo>
                    <a:pt x="2755" y="5166"/>
                    <a:pt x="2771" y="4992"/>
                    <a:pt x="2882" y="4913"/>
                  </a:cubicBezTo>
                  <a:cubicBezTo>
                    <a:pt x="2924" y="4887"/>
                    <a:pt x="2971" y="4874"/>
                    <a:pt x="3018" y="4874"/>
                  </a:cubicBezTo>
                  <a:cubicBezTo>
                    <a:pt x="3085" y="4874"/>
                    <a:pt x="3152" y="4901"/>
                    <a:pt x="3198" y="4952"/>
                  </a:cubicBezTo>
                  <a:lnTo>
                    <a:pt x="4014" y="5768"/>
                  </a:lnTo>
                  <a:cubicBezTo>
                    <a:pt x="4057" y="5811"/>
                    <a:pt x="4115" y="5833"/>
                    <a:pt x="4175" y="5833"/>
                  </a:cubicBezTo>
                  <a:cubicBezTo>
                    <a:pt x="4227" y="5833"/>
                    <a:pt x="4279" y="5817"/>
                    <a:pt x="4323" y="5784"/>
                  </a:cubicBezTo>
                  <a:lnTo>
                    <a:pt x="5954" y="4462"/>
                  </a:lnTo>
                  <a:cubicBezTo>
                    <a:pt x="6444" y="4066"/>
                    <a:pt x="6729" y="3464"/>
                    <a:pt x="6729" y="2839"/>
                  </a:cubicBezTo>
                  <a:lnTo>
                    <a:pt x="6729" y="693"/>
                  </a:lnTo>
                  <a:cubicBezTo>
                    <a:pt x="6729" y="567"/>
                    <a:pt x="6834" y="466"/>
                    <a:pt x="6957" y="466"/>
                  </a:cubicBezTo>
                  <a:close/>
                  <a:moveTo>
                    <a:pt x="10283" y="3709"/>
                  </a:moveTo>
                  <a:cubicBezTo>
                    <a:pt x="10625" y="3709"/>
                    <a:pt x="10902" y="3976"/>
                    <a:pt x="10909" y="4319"/>
                  </a:cubicBezTo>
                  <a:lnTo>
                    <a:pt x="10902" y="4319"/>
                  </a:lnTo>
                  <a:lnTo>
                    <a:pt x="10902" y="7169"/>
                  </a:lnTo>
                  <a:lnTo>
                    <a:pt x="8946" y="10534"/>
                  </a:lnTo>
                  <a:cubicBezTo>
                    <a:pt x="8764" y="10407"/>
                    <a:pt x="8566" y="10320"/>
                    <a:pt x="8360" y="10265"/>
                  </a:cubicBezTo>
                  <a:lnTo>
                    <a:pt x="9017" y="9156"/>
                  </a:lnTo>
                  <a:lnTo>
                    <a:pt x="10102" y="7328"/>
                  </a:lnTo>
                  <a:cubicBezTo>
                    <a:pt x="10173" y="7209"/>
                    <a:pt x="10213" y="7074"/>
                    <a:pt x="10213" y="6932"/>
                  </a:cubicBezTo>
                  <a:lnTo>
                    <a:pt x="10213" y="3710"/>
                  </a:lnTo>
                  <a:lnTo>
                    <a:pt x="10268" y="3710"/>
                  </a:lnTo>
                  <a:cubicBezTo>
                    <a:pt x="10273" y="3709"/>
                    <a:pt x="10278" y="3709"/>
                    <a:pt x="10283" y="3709"/>
                  </a:cubicBezTo>
                  <a:close/>
                  <a:moveTo>
                    <a:pt x="10902" y="8088"/>
                  </a:moveTo>
                  <a:lnTo>
                    <a:pt x="10902" y="8855"/>
                  </a:lnTo>
                  <a:cubicBezTo>
                    <a:pt x="10902" y="9022"/>
                    <a:pt x="10949" y="9180"/>
                    <a:pt x="11036" y="9323"/>
                  </a:cubicBezTo>
                  <a:lnTo>
                    <a:pt x="11590" y="10265"/>
                  </a:lnTo>
                  <a:cubicBezTo>
                    <a:pt x="11384" y="10320"/>
                    <a:pt x="11187" y="10407"/>
                    <a:pt x="11012" y="10534"/>
                  </a:cubicBezTo>
                  <a:lnTo>
                    <a:pt x="10601" y="9829"/>
                  </a:lnTo>
                  <a:lnTo>
                    <a:pt x="10244" y="9220"/>
                  </a:lnTo>
                  <a:lnTo>
                    <a:pt x="10902" y="8088"/>
                  </a:lnTo>
                  <a:close/>
                  <a:moveTo>
                    <a:pt x="4983" y="2546"/>
                  </a:moveTo>
                  <a:cubicBezTo>
                    <a:pt x="5058" y="2546"/>
                    <a:pt x="5134" y="2574"/>
                    <a:pt x="5201" y="2617"/>
                  </a:cubicBezTo>
                  <a:cubicBezTo>
                    <a:pt x="5273" y="2672"/>
                    <a:pt x="5320" y="2752"/>
                    <a:pt x="5336" y="2839"/>
                  </a:cubicBezTo>
                  <a:lnTo>
                    <a:pt x="5336" y="4359"/>
                  </a:lnTo>
                  <a:lnTo>
                    <a:pt x="4188" y="5285"/>
                  </a:lnTo>
                  <a:lnTo>
                    <a:pt x="3531" y="4620"/>
                  </a:lnTo>
                  <a:cubicBezTo>
                    <a:pt x="3391" y="4480"/>
                    <a:pt x="3207" y="4407"/>
                    <a:pt x="3020" y="4407"/>
                  </a:cubicBezTo>
                  <a:cubicBezTo>
                    <a:pt x="2880" y="4407"/>
                    <a:pt x="2738" y="4448"/>
                    <a:pt x="2613" y="4533"/>
                  </a:cubicBezTo>
                  <a:cubicBezTo>
                    <a:pt x="2264" y="4778"/>
                    <a:pt x="2225" y="5285"/>
                    <a:pt x="2526" y="5586"/>
                  </a:cubicBezTo>
                  <a:lnTo>
                    <a:pt x="3103" y="6164"/>
                  </a:lnTo>
                  <a:lnTo>
                    <a:pt x="1671" y="7328"/>
                  </a:lnTo>
                  <a:cubicBezTo>
                    <a:pt x="1370" y="7565"/>
                    <a:pt x="1322" y="8000"/>
                    <a:pt x="1552" y="8301"/>
                  </a:cubicBezTo>
                  <a:cubicBezTo>
                    <a:pt x="1688" y="8474"/>
                    <a:pt x="1889" y="8563"/>
                    <a:pt x="2093" y="8563"/>
                  </a:cubicBezTo>
                  <a:cubicBezTo>
                    <a:pt x="2244" y="8563"/>
                    <a:pt x="2397" y="8513"/>
                    <a:pt x="2526" y="8412"/>
                  </a:cubicBezTo>
                  <a:lnTo>
                    <a:pt x="3024" y="8016"/>
                  </a:lnTo>
                  <a:lnTo>
                    <a:pt x="3024" y="8317"/>
                  </a:lnTo>
                  <a:cubicBezTo>
                    <a:pt x="3016" y="8665"/>
                    <a:pt x="3262" y="8958"/>
                    <a:pt x="3602" y="9030"/>
                  </a:cubicBezTo>
                  <a:cubicBezTo>
                    <a:pt x="3642" y="9038"/>
                    <a:pt x="3681" y="9038"/>
                    <a:pt x="3721" y="9038"/>
                  </a:cubicBezTo>
                  <a:cubicBezTo>
                    <a:pt x="4101" y="9038"/>
                    <a:pt x="4410" y="8729"/>
                    <a:pt x="4410" y="8349"/>
                  </a:cubicBezTo>
                  <a:lnTo>
                    <a:pt x="4410" y="6900"/>
                  </a:lnTo>
                  <a:lnTo>
                    <a:pt x="5336" y="6148"/>
                  </a:lnTo>
                  <a:lnTo>
                    <a:pt x="5344" y="9893"/>
                  </a:lnTo>
                  <a:cubicBezTo>
                    <a:pt x="5344" y="9964"/>
                    <a:pt x="5320" y="11713"/>
                    <a:pt x="3206" y="11713"/>
                  </a:cubicBezTo>
                  <a:cubicBezTo>
                    <a:pt x="2486" y="11713"/>
                    <a:pt x="1781" y="12030"/>
                    <a:pt x="1108" y="12656"/>
                  </a:cubicBezTo>
                  <a:cubicBezTo>
                    <a:pt x="1035" y="12721"/>
                    <a:pt x="950" y="12750"/>
                    <a:pt x="866" y="12750"/>
                  </a:cubicBezTo>
                  <a:cubicBezTo>
                    <a:pt x="686" y="12750"/>
                    <a:pt x="515" y="12615"/>
                    <a:pt x="499" y="12410"/>
                  </a:cubicBezTo>
                  <a:cubicBezTo>
                    <a:pt x="467" y="11555"/>
                    <a:pt x="459" y="10605"/>
                    <a:pt x="475" y="9600"/>
                  </a:cubicBezTo>
                  <a:cubicBezTo>
                    <a:pt x="562" y="3860"/>
                    <a:pt x="3610" y="2760"/>
                    <a:pt x="4916" y="2554"/>
                  </a:cubicBezTo>
                  <a:cubicBezTo>
                    <a:pt x="4938" y="2548"/>
                    <a:pt x="4960" y="2546"/>
                    <a:pt x="4983" y="2546"/>
                  </a:cubicBezTo>
                  <a:close/>
                  <a:moveTo>
                    <a:pt x="7877" y="10665"/>
                  </a:moveTo>
                  <a:cubicBezTo>
                    <a:pt x="8593" y="10665"/>
                    <a:pt x="9279" y="11218"/>
                    <a:pt x="9279" y="12054"/>
                  </a:cubicBezTo>
                  <a:cubicBezTo>
                    <a:pt x="9279" y="12822"/>
                    <a:pt x="8661" y="13447"/>
                    <a:pt x="7893" y="13447"/>
                  </a:cubicBezTo>
                  <a:cubicBezTo>
                    <a:pt x="6650" y="13447"/>
                    <a:pt x="6033" y="11951"/>
                    <a:pt x="6904" y="11072"/>
                  </a:cubicBezTo>
                  <a:cubicBezTo>
                    <a:pt x="7187" y="10791"/>
                    <a:pt x="7536" y="10665"/>
                    <a:pt x="7877" y="10665"/>
                  </a:cubicBezTo>
                  <a:close/>
                  <a:moveTo>
                    <a:pt x="12050" y="10665"/>
                  </a:moveTo>
                  <a:cubicBezTo>
                    <a:pt x="12766" y="10665"/>
                    <a:pt x="13453" y="11218"/>
                    <a:pt x="13459" y="12054"/>
                  </a:cubicBezTo>
                  <a:cubicBezTo>
                    <a:pt x="13459" y="12822"/>
                    <a:pt x="12833" y="13447"/>
                    <a:pt x="12065" y="13447"/>
                  </a:cubicBezTo>
                  <a:cubicBezTo>
                    <a:pt x="10822" y="13447"/>
                    <a:pt x="10205" y="11951"/>
                    <a:pt x="11076" y="11072"/>
                  </a:cubicBezTo>
                  <a:cubicBezTo>
                    <a:pt x="11360" y="10791"/>
                    <a:pt x="11708" y="10665"/>
                    <a:pt x="12050" y="10665"/>
                  </a:cubicBezTo>
                  <a:close/>
                  <a:moveTo>
                    <a:pt x="6951" y="1"/>
                  </a:moveTo>
                  <a:cubicBezTo>
                    <a:pt x="6577" y="1"/>
                    <a:pt x="6262" y="308"/>
                    <a:pt x="6262" y="693"/>
                  </a:cubicBezTo>
                  <a:lnTo>
                    <a:pt x="6262" y="2839"/>
                  </a:lnTo>
                  <a:cubicBezTo>
                    <a:pt x="6270" y="3266"/>
                    <a:pt x="6096" y="3670"/>
                    <a:pt x="5795" y="3979"/>
                  </a:cubicBezTo>
                  <a:lnTo>
                    <a:pt x="5795" y="2823"/>
                  </a:lnTo>
                  <a:cubicBezTo>
                    <a:pt x="5795" y="2815"/>
                    <a:pt x="5795" y="2799"/>
                    <a:pt x="5795" y="2791"/>
                  </a:cubicBezTo>
                  <a:cubicBezTo>
                    <a:pt x="5764" y="2577"/>
                    <a:pt x="5653" y="2380"/>
                    <a:pt x="5479" y="2253"/>
                  </a:cubicBezTo>
                  <a:cubicBezTo>
                    <a:pt x="5330" y="2143"/>
                    <a:pt x="5149" y="2086"/>
                    <a:pt x="4968" y="2086"/>
                  </a:cubicBezTo>
                  <a:cubicBezTo>
                    <a:pt x="4927" y="2086"/>
                    <a:pt x="4886" y="2089"/>
                    <a:pt x="4845" y="2095"/>
                  </a:cubicBezTo>
                  <a:cubicBezTo>
                    <a:pt x="3420" y="2324"/>
                    <a:pt x="103" y="3512"/>
                    <a:pt x="16" y="9600"/>
                  </a:cubicBezTo>
                  <a:cubicBezTo>
                    <a:pt x="0" y="10613"/>
                    <a:pt x="8" y="11563"/>
                    <a:pt x="40" y="12434"/>
                  </a:cubicBezTo>
                  <a:cubicBezTo>
                    <a:pt x="61" y="12907"/>
                    <a:pt x="456" y="13220"/>
                    <a:pt x="868" y="13220"/>
                  </a:cubicBezTo>
                  <a:cubicBezTo>
                    <a:pt x="1062" y="13220"/>
                    <a:pt x="1260" y="13151"/>
                    <a:pt x="1425" y="12996"/>
                  </a:cubicBezTo>
                  <a:cubicBezTo>
                    <a:pt x="2011" y="12450"/>
                    <a:pt x="2613" y="12173"/>
                    <a:pt x="3206" y="12173"/>
                  </a:cubicBezTo>
                  <a:cubicBezTo>
                    <a:pt x="5779" y="12173"/>
                    <a:pt x="5803" y="9916"/>
                    <a:pt x="5803" y="9900"/>
                  </a:cubicBezTo>
                  <a:lnTo>
                    <a:pt x="5803" y="5784"/>
                  </a:lnTo>
                  <a:lnTo>
                    <a:pt x="6547" y="5190"/>
                  </a:lnTo>
                  <a:cubicBezTo>
                    <a:pt x="6698" y="5063"/>
                    <a:pt x="6840" y="4921"/>
                    <a:pt x="6967" y="4770"/>
                  </a:cubicBezTo>
                  <a:cubicBezTo>
                    <a:pt x="7094" y="4921"/>
                    <a:pt x="7236" y="5063"/>
                    <a:pt x="7394" y="5190"/>
                  </a:cubicBezTo>
                  <a:lnTo>
                    <a:pt x="8590" y="6164"/>
                  </a:lnTo>
                  <a:lnTo>
                    <a:pt x="8590" y="8990"/>
                  </a:lnTo>
                  <a:lnTo>
                    <a:pt x="7869" y="10217"/>
                  </a:lnTo>
                  <a:cubicBezTo>
                    <a:pt x="6999" y="10225"/>
                    <a:pt x="6246" y="10843"/>
                    <a:pt x="6072" y="11698"/>
                  </a:cubicBezTo>
                  <a:cubicBezTo>
                    <a:pt x="5890" y="12545"/>
                    <a:pt x="6334" y="13408"/>
                    <a:pt x="7125" y="13772"/>
                  </a:cubicBezTo>
                  <a:cubicBezTo>
                    <a:pt x="7371" y="13881"/>
                    <a:pt x="7630" y="13934"/>
                    <a:pt x="7886" y="13934"/>
                  </a:cubicBezTo>
                  <a:cubicBezTo>
                    <a:pt x="8461" y="13934"/>
                    <a:pt x="9020" y="13668"/>
                    <a:pt x="9382" y="13186"/>
                  </a:cubicBezTo>
                  <a:cubicBezTo>
                    <a:pt x="9904" y="12489"/>
                    <a:pt x="9872" y="11523"/>
                    <a:pt x="9302" y="10858"/>
                  </a:cubicBezTo>
                  <a:lnTo>
                    <a:pt x="9762" y="10075"/>
                  </a:lnTo>
                  <a:lnTo>
                    <a:pt x="9983" y="9695"/>
                  </a:lnTo>
                  <a:lnTo>
                    <a:pt x="10664" y="10858"/>
                  </a:lnTo>
                  <a:cubicBezTo>
                    <a:pt x="10102" y="11515"/>
                    <a:pt x="10062" y="12481"/>
                    <a:pt x="10585" y="13178"/>
                  </a:cubicBezTo>
                  <a:cubicBezTo>
                    <a:pt x="10945" y="13658"/>
                    <a:pt x="11500" y="13920"/>
                    <a:pt x="12070" y="13920"/>
                  </a:cubicBezTo>
                  <a:cubicBezTo>
                    <a:pt x="12327" y="13920"/>
                    <a:pt x="12587" y="13867"/>
                    <a:pt x="12833" y="13756"/>
                  </a:cubicBezTo>
                  <a:cubicBezTo>
                    <a:pt x="13625" y="13400"/>
                    <a:pt x="14060" y="12545"/>
                    <a:pt x="13886" y="11690"/>
                  </a:cubicBezTo>
                  <a:cubicBezTo>
                    <a:pt x="13712" y="10843"/>
                    <a:pt x="12968" y="10225"/>
                    <a:pt x="12097" y="10217"/>
                  </a:cubicBezTo>
                  <a:lnTo>
                    <a:pt x="12089" y="10201"/>
                  </a:lnTo>
                  <a:lnTo>
                    <a:pt x="11432" y="9085"/>
                  </a:lnTo>
                  <a:cubicBezTo>
                    <a:pt x="11392" y="9014"/>
                    <a:pt x="11369" y="8935"/>
                    <a:pt x="11369" y="8848"/>
                  </a:cubicBezTo>
                  <a:lnTo>
                    <a:pt x="11369" y="4319"/>
                  </a:lnTo>
                  <a:cubicBezTo>
                    <a:pt x="11361" y="3722"/>
                    <a:pt x="10870" y="3250"/>
                    <a:pt x="10283" y="3250"/>
                  </a:cubicBezTo>
                  <a:cubicBezTo>
                    <a:pt x="10278" y="3250"/>
                    <a:pt x="10273" y="3250"/>
                    <a:pt x="10268" y="3250"/>
                  </a:cubicBezTo>
                  <a:lnTo>
                    <a:pt x="9690" y="3250"/>
                  </a:lnTo>
                  <a:cubicBezTo>
                    <a:pt x="9685" y="3250"/>
                    <a:pt x="9680" y="3250"/>
                    <a:pt x="9675" y="3250"/>
                  </a:cubicBezTo>
                  <a:cubicBezTo>
                    <a:pt x="9080" y="3250"/>
                    <a:pt x="8590" y="3722"/>
                    <a:pt x="8582" y="4319"/>
                  </a:cubicBezTo>
                  <a:lnTo>
                    <a:pt x="8582" y="4359"/>
                  </a:lnTo>
                  <a:lnTo>
                    <a:pt x="8257" y="4097"/>
                  </a:lnTo>
                  <a:cubicBezTo>
                    <a:pt x="7877" y="3789"/>
                    <a:pt x="7656" y="3330"/>
                    <a:pt x="7656" y="2839"/>
                  </a:cubicBezTo>
                  <a:lnTo>
                    <a:pt x="7656" y="725"/>
                  </a:lnTo>
                  <a:cubicBezTo>
                    <a:pt x="7664" y="377"/>
                    <a:pt x="7418" y="76"/>
                    <a:pt x="7078" y="12"/>
                  </a:cubicBezTo>
                  <a:cubicBezTo>
                    <a:pt x="7035" y="4"/>
                    <a:pt x="6993" y="1"/>
                    <a:pt x="69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32"/>
            <p:cNvSpPr/>
            <p:nvPr/>
          </p:nvSpPr>
          <p:spPr>
            <a:xfrm>
              <a:off x="3067186" y="3574398"/>
              <a:ext cx="61737" cy="61736"/>
            </a:xfrm>
            <a:custGeom>
              <a:rect b="b" l="l" r="r" t="t"/>
              <a:pathLst>
                <a:path extrusionOk="0" h="2170" w="2170">
                  <a:moveTo>
                    <a:pt x="1243" y="1"/>
                  </a:moveTo>
                  <a:cubicBezTo>
                    <a:pt x="412" y="1"/>
                    <a:pt x="0" y="998"/>
                    <a:pt x="586" y="1584"/>
                  </a:cubicBezTo>
                  <a:cubicBezTo>
                    <a:pt x="1172" y="2170"/>
                    <a:pt x="2170" y="1758"/>
                    <a:pt x="2170" y="927"/>
                  </a:cubicBezTo>
                  <a:cubicBezTo>
                    <a:pt x="2170" y="412"/>
                    <a:pt x="1750" y="1"/>
                    <a:pt x="1243" y="1"/>
                  </a:cubicBezTo>
                  <a:close/>
                  <a:moveTo>
                    <a:pt x="1243" y="1394"/>
                  </a:moveTo>
                  <a:cubicBezTo>
                    <a:pt x="824" y="1394"/>
                    <a:pt x="618" y="895"/>
                    <a:pt x="911" y="602"/>
                  </a:cubicBezTo>
                  <a:cubicBezTo>
                    <a:pt x="1204" y="309"/>
                    <a:pt x="1703" y="515"/>
                    <a:pt x="1703" y="927"/>
                  </a:cubicBezTo>
                  <a:cubicBezTo>
                    <a:pt x="1703" y="1180"/>
                    <a:pt x="1497" y="1394"/>
                    <a:pt x="1243" y="1394"/>
                  </a:cubicBezTo>
                  <a:close/>
                  <a:moveTo>
                    <a:pt x="1243" y="139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4" name="Google Shape;1554;p32"/>
          <p:cNvGrpSpPr/>
          <p:nvPr/>
        </p:nvGrpSpPr>
        <p:grpSpPr>
          <a:xfrm>
            <a:off x="3366498" y="3238356"/>
            <a:ext cx="438130" cy="430221"/>
            <a:chOff x="3366498" y="3238356"/>
            <a:chExt cx="438130" cy="430221"/>
          </a:xfrm>
        </p:grpSpPr>
        <p:sp>
          <p:nvSpPr>
            <p:cNvPr id="1555" name="Google Shape;1555;p32"/>
            <p:cNvSpPr/>
            <p:nvPr/>
          </p:nvSpPr>
          <p:spPr>
            <a:xfrm>
              <a:off x="3366498" y="3238356"/>
              <a:ext cx="438130" cy="430221"/>
            </a:xfrm>
            <a:custGeom>
              <a:rect b="b" l="l" r="r" t="t"/>
              <a:pathLst>
                <a:path extrusionOk="0" h="15122" w="15400">
                  <a:moveTo>
                    <a:pt x="2677" y="2772"/>
                  </a:moveTo>
                  <a:cubicBezTo>
                    <a:pt x="626" y="4806"/>
                    <a:pt x="1" y="7878"/>
                    <a:pt x="1101" y="10546"/>
                  </a:cubicBezTo>
                  <a:cubicBezTo>
                    <a:pt x="2194" y="13222"/>
                    <a:pt x="4791" y="14971"/>
                    <a:pt x="7680" y="14971"/>
                  </a:cubicBezTo>
                  <a:cubicBezTo>
                    <a:pt x="10570" y="14979"/>
                    <a:pt x="13182" y="13246"/>
                    <a:pt x="14291" y="10578"/>
                  </a:cubicBezTo>
                  <a:cubicBezTo>
                    <a:pt x="15399" y="7910"/>
                    <a:pt x="14789" y="4838"/>
                    <a:pt x="12747" y="2795"/>
                  </a:cubicBezTo>
                  <a:cubicBezTo>
                    <a:pt x="9968" y="17"/>
                    <a:pt x="5463" y="1"/>
                    <a:pt x="2677" y="2772"/>
                  </a:cubicBezTo>
                  <a:close/>
                  <a:moveTo>
                    <a:pt x="12430" y="12525"/>
                  </a:moveTo>
                  <a:cubicBezTo>
                    <a:pt x="10182" y="14773"/>
                    <a:pt x="6667" y="15122"/>
                    <a:pt x="4023" y="13356"/>
                  </a:cubicBezTo>
                  <a:cubicBezTo>
                    <a:pt x="1378" y="11591"/>
                    <a:pt x="357" y="8203"/>
                    <a:pt x="1568" y="5265"/>
                  </a:cubicBezTo>
                  <a:cubicBezTo>
                    <a:pt x="2788" y="2336"/>
                    <a:pt x="5907" y="666"/>
                    <a:pt x="9018" y="1283"/>
                  </a:cubicBezTo>
                  <a:cubicBezTo>
                    <a:pt x="12137" y="1901"/>
                    <a:pt x="14378" y="4640"/>
                    <a:pt x="14386" y="7815"/>
                  </a:cubicBezTo>
                  <a:cubicBezTo>
                    <a:pt x="14386" y="9580"/>
                    <a:pt x="13681" y="11274"/>
                    <a:pt x="12430" y="12525"/>
                  </a:cubicBezTo>
                  <a:close/>
                  <a:moveTo>
                    <a:pt x="12430" y="1252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32"/>
            <p:cNvSpPr/>
            <p:nvPr/>
          </p:nvSpPr>
          <p:spPr>
            <a:xfrm>
              <a:off x="3469654" y="3343760"/>
              <a:ext cx="309508" cy="309963"/>
            </a:xfrm>
            <a:custGeom>
              <a:rect b="b" l="l" r="r" t="t"/>
              <a:pathLst>
                <a:path extrusionOk="0" h="10895" w="10879">
                  <a:moveTo>
                    <a:pt x="8456" y="88"/>
                  </a:moveTo>
                  <a:lnTo>
                    <a:pt x="72" y="8472"/>
                  </a:lnTo>
                  <a:cubicBezTo>
                    <a:pt x="25" y="8519"/>
                    <a:pt x="1" y="8583"/>
                    <a:pt x="9" y="8646"/>
                  </a:cubicBezTo>
                  <a:cubicBezTo>
                    <a:pt x="9" y="8709"/>
                    <a:pt x="40" y="8773"/>
                    <a:pt x="88" y="8820"/>
                  </a:cubicBezTo>
                  <a:cubicBezTo>
                    <a:pt x="2542" y="10894"/>
                    <a:pt x="6176" y="10752"/>
                    <a:pt x="8456" y="8472"/>
                  </a:cubicBezTo>
                  <a:cubicBezTo>
                    <a:pt x="10728" y="6200"/>
                    <a:pt x="10878" y="2566"/>
                    <a:pt x="8804" y="112"/>
                  </a:cubicBezTo>
                  <a:cubicBezTo>
                    <a:pt x="8709" y="9"/>
                    <a:pt x="8551" y="1"/>
                    <a:pt x="8456" y="96"/>
                  </a:cubicBezTo>
                  <a:close/>
                  <a:moveTo>
                    <a:pt x="7070" y="2146"/>
                  </a:moveTo>
                  <a:cubicBezTo>
                    <a:pt x="7728" y="2977"/>
                    <a:pt x="7443" y="4213"/>
                    <a:pt x="6477" y="4664"/>
                  </a:cubicBezTo>
                  <a:cubicBezTo>
                    <a:pt x="6160" y="4561"/>
                    <a:pt x="5820" y="4561"/>
                    <a:pt x="5511" y="4680"/>
                  </a:cubicBezTo>
                  <a:cubicBezTo>
                    <a:pt x="5479" y="4426"/>
                    <a:pt x="5384" y="4181"/>
                    <a:pt x="5234" y="3975"/>
                  </a:cubicBezTo>
                  <a:close/>
                  <a:moveTo>
                    <a:pt x="6975" y="6025"/>
                  </a:moveTo>
                  <a:cubicBezTo>
                    <a:pt x="6975" y="6888"/>
                    <a:pt x="5938" y="7324"/>
                    <a:pt x="5329" y="6714"/>
                  </a:cubicBezTo>
                  <a:cubicBezTo>
                    <a:pt x="4719" y="6105"/>
                    <a:pt x="5147" y="5068"/>
                    <a:pt x="6010" y="5060"/>
                  </a:cubicBezTo>
                  <a:cubicBezTo>
                    <a:pt x="6540" y="5060"/>
                    <a:pt x="6975" y="5495"/>
                    <a:pt x="6975" y="6025"/>
                  </a:cubicBezTo>
                  <a:close/>
                  <a:moveTo>
                    <a:pt x="4901" y="4315"/>
                  </a:moveTo>
                  <a:cubicBezTo>
                    <a:pt x="4996" y="4474"/>
                    <a:pt x="5044" y="4648"/>
                    <a:pt x="5052" y="4822"/>
                  </a:cubicBezTo>
                  <a:cubicBezTo>
                    <a:pt x="5044" y="4878"/>
                    <a:pt x="5044" y="4925"/>
                    <a:pt x="5028" y="4980"/>
                  </a:cubicBezTo>
                  <a:cubicBezTo>
                    <a:pt x="4846" y="5147"/>
                    <a:pt x="4711" y="5360"/>
                    <a:pt x="4632" y="5606"/>
                  </a:cubicBezTo>
                  <a:cubicBezTo>
                    <a:pt x="4323" y="5812"/>
                    <a:pt x="3912" y="5820"/>
                    <a:pt x="3587" y="5622"/>
                  </a:cubicBezTo>
                  <a:close/>
                  <a:moveTo>
                    <a:pt x="2677" y="6540"/>
                  </a:moveTo>
                  <a:lnTo>
                    <a:pt x="3247" y="5970"/>
                  </a:lnTo>
                  <a:cubicBezTo>
                    <a:pt x="3627" y="6255"/>
                    <a:pt x="4133" y="6334"/>
                    <a:pt x="4577" y="6168"/>
                  </a:cubicBezTo>
                  <a:cubicBezTo>
                    <a:pt x="4600" y="6390"/>
                    <a:pt x="4672" y="6603"/>
                    <a:pt x="4790" y="6785"/>
                  </a:cubicBezTo>
                  <a:cubicBezTo>
                    <a:pt x="4695" y="7332"/>
                    <a:pt x="4205" y="7720"/>
                    <a:pt x="3650" y="7672"/>
                  </a:cubicBezTo>
                  <a:cubicBezTo>
                    <a:pt x="3096" y="7625"/>
                    <a:pt x="2669" y="7165"/>
                    <a:pt x="2669" y="6611"/>
                  </a:cubicBezTo>
                  <a:lnTo>
                    <a:pt x="2669" y="6540"/>
                  </a:lnTo>
                  <a:close/>
                  <a:moveTo>
                    <a:pt x="8131" y="8147"/>
                  </a:moveTo>
                  <a:cubicBezTo>
                    <a:pt x="6097" y="10174"/>
                    <a:pt x="2875" y="10372"/>
                    <a:pt x="595" y="8622"/>
                  </a:cubicBezTo>
                  <a:lnTo>
                    <a:pt x="2241" y="6975"/>
                  </a:lnTo>
                  <a:cubicBezTo>
                    <a:pt x="2407" y="7664"/>
                    <a:pt x="3025" y="8155"/>
                    <a:pt x="3737" y="8155"/>
                  </a:cubicBezTo>
                  <a:lnTo>
                    <a:pt x="3856" y="8155"/>
                  </a:lnTo>
                  <a:lnTo>
                    <a:pt x="3856" y="9113"/>
                  </a:lnTo>
                  <a:cubicBezTo>
                    <a:pt x="3856" y="9430"/>
                    <a:pt x="4331" y="9430"/>
                    <a:pt x="4331" y="9113"/>
                  </a:cubicBezTo>
                  <a:lnTo>
                    <a:pt x="4331" y="8044"/>
                  </a:lnTo>
                  <a:cubicBezTo>
                    <a:pt x="4711" y="7886"/>
                    <a:pt x="5020" y="7585"/>
                    <a:pt x="5170" y="7197"/>
                  </a:cubicBezTo>
                  <a:cubicBezTo>
                    <a:pt x="5701" y="7585"/>
                    <a:pt x="6421" y="7561"/>
                    <a:pt x="6920" y="7150"/>
                  </a:cubicBezTo>
                  <a:lnTo>
                    <a:pt x="7189" y="7340"/>
                  </a:lnTo>
                  <a:lnTo>
                    <a:pt x="7189" y="7933"/>
                  </a:lnTo>
                  <a:cubicBezTo>
                    <a:pt x="7189" y="8242"/>
                    <a:pt x="7664" y="8242"/>
                    <a:pt x="7664" y="7933"/>
                  </a:cubicBezTo>
                  <a:lnTo>
                    <a:pt x="7664" y="7450"/>
                  </a:lnTo>
                  <a:lnTo>
                    <a:pt x="8139" y="7450"/>
                  </a:lnTo>
                  <a:cubicBezTo>
                    <a:pt x="8456" y="7450"/>
                    <a:pt x="8456" y="6975"/>
                    <a:pt x="8139" y="6975"/>
                  </a:cubicBezTo>
                  <a:lnTo>
                    <a:pt x="7498" y="6975"/>
                  </a:lnTo>
                  <a:lnTo>
                    <a:pt x="7237" y="6793"/>
                  </a:lnTo>
                  <a:cubicBezTo>
                    <a:pt x="7609" y="6200"/>
                    <a:pt x="7490" y="5416"/>
                    <a:pt x="6960" y="4957"/>
                  </a:cubicBezTo>
                  <a:cubicBezTo>
                    <a:pt x="7197" y="4798"/>
                    <a:pt x="7395" y="4593"/>
                    <a:pt x="7553" y="4363"/>
                  </a:cubicBezTo>
                  <a:lnTo>
                    <a:pt x="9097" y="4363"/>
                  </a:lnTo>
                  <a:cubicBezTo>
                    <a:pt x="9414" y="4363"/>
                    <a:pt x="9414" y="3888"/>
                    <a:pt x="9097" y="3888"/>
                  </a:cubicBezTo>
                  <a:lnTo>
                    <a:pt x="7783" y="3888"/>
                  </a:lnTo>
                  <a:cubicBezTo>
                    <a:pt x="8036" y="3175"/>
                    <a:pt x="7894" y="2392"/>
                    <a:pt x="7411" y="1822"/>
                  </a:cubicBezTo>
                  <a:lnTo>
                    <a:pt x="8606" y="626"/>
                  </a:lnTo>
                  <a:cubicBezTo>
                    <a:pt x="10364" y="2898"/>
                    <a:pt x="10158" y="6120"/>
                    <a:pt x="8139" y="8163"/>
                  </a:cubicBezTo>
                  <a:close/>
                  <a:moveTo>
                    <a:pt x="8131" y="814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32"/>
            <p:cNvSpPr/>
            <p:nvPr/>
          </p:nvSpPr>
          <p:spPr>
            <a:xfrm>
              <a:off x="3392870" y="3267403"/>
              <a:ext cx="310389" cy="309735"/>
            </a:xfrm>
            <a:custGeom>
              <a:rect b="b" l="l" r="r" t="t"/>
              <a:pathLst>
                <a:path extrusionOk="0" h="10887" w="10910">
                  <a:moveTo>
                    <a:pt x="10807" y="2091"/>
                  </a:moveTo>
                  <a:cubicBezTo>
                    <a:pt x="8352" y="1"/>
                    <a:pt x="4703" y="151"/>
                    <a:pt x="2423" y="2424"/>
                  </a:cubicBezTo>
                  <a:cubicBezTo>
                    <a:pt x="151" y="4704"/>
                    <a:pt x="0" y="8353"/>
                    <a:pt x="2090" y="10807"/>
                  </a:cubicBezTo>
                  <a:cubicBezTo>
                    <a:pt x="2130" y="10855"/>
                    <a:pt x="2193" y="10887"/>
                    <a:pt x="2256" y="10887"/>
                  </a:cubicBezTo>
                  <a:cubicBezTo>
                    <a:pt x="2328" y="10887"/>
                    <a:pt x="2391" y="10863"/>
                    <a:pt x="2438" y="10815"/>
                  </a:cubicBezTo>
                  <a:lnTo>
                    <a:pt x="10815" y="2439"/>
                  </a:lnTo>
                  <a:cubicBezTo>
                    <a:pt x="10910" y="2336"/>
                    <a:pt x="10902" y="2178"/>
                    <a:pt x="10807" y="2091"/>
                  </a:cubicBezTo>
                  <a:close/>
                  <a:moveTo>
                    <a:pt x="4022" y="8567"/>
                  </a:moveTo>
                  <a:cubicBezTo>
                    <a:pt x="3349" y="7997"/>
                    <a:pt x="3594" y="6912"/>
                    <a:pt x="4441" y="6691"/>
                  </a:cubicBezTo>
                  <a:cubicBezTo>
                    <a:pt x="4845" y="6580"/>
                    <a:pt x="5273" y="6714"/>
                    <a:pt x="5542" y="7039"/>
                  </a:cubicBezTo>
                  <a:close/>
                  <a:moveTo>
                    <a:pt x="6357" y="6224"/>
                  </a:moveTo>
                  <a:lnTo>
                    <a:pt x="5874" y="6707"/>
                  </a:lnTo>
                  <a:cubicBezTo>
                    <a:pt x="5534" y="6319"/>
                    <a:pt x="5019" y="6129"/>
                    <a:pt x="4505" y="6200"/>
                  </a:cubicBezTo>
                  <a:cubicBezTo>
                    <a:pt x="4426" y="6034"/>
                    <a:pt x="4386" y="5851"/>
                    <a:pt x="4386" y="5661"/>
                  </a:cubicBezTo>
                  <a:cubicBezTo>
                    <a:pt x="4386" y="4957"/>
                    <a:pt x="4956" y="4387"/>
                    <a:pt x="5661" y="4387"/>
                  </a:cubicBezTo>
                  <a:cubicBezTo>
                    <a:pt x="6017" y="4387"/>
                    <a:pt x="6357" y="4537"/>
                    <a:pt x="6595" y="4806"/>
                  </a:cubicBezTo>
                  <a:cubicBezTo>
                    <a:pt x="6413" y="5123"/>
                    <a:pt x="6318" y="5487"/>
                    <a:pt x="6318" y="5859"/>
                  </a:cubicBezTo>
                  <a:cubicBezTo>
                    <a:pt x="6318" y="5978"/>
                    <a:pt x="6334" y="6105"/>
                    <a:pt x="6357" y="6224"/>
                  </a:cubicBezTo>
                  <a:close/>
                  <a:moveTo>
                    <a:pt x="6983" y="3255"/>
                  </a:moveTo>
                  <a:cubicBezTo>
                    <a:pt x="7331" y="3263"/>
                    <a:pt x="7624" y="3516"/>
                    <a:pt x="7672" y="3864"/>
                  </a:cubicBezTo>
                  <a:cubicBezTo>
                    <a:pt x="7371" y="3983"/>
                    <a:pt x="7102" y="4173"/>
                    <a:pt x="6880" y="4411"/>
                  </a:cubicBezTo>
                  <a:cubicBezTo>
                    <a:pt x="6706" y="4244"/>
                    <a:pt x="6508" y="4118"/>
                    <a:pt x="6286" y="4039"/>
                  </a:cubicBezTo>
                  <a:cubicBezTo>
                    <a:pt x="6231" y="3619"/>
                    <a:pt x="6555" y="3255"/>
                    <a:pt x="6975" y="3255"/>
                  </a:cubicBezTo>
                  <a:close/>
                  <a:moveTo>
                    <a:pt x="6801" y="5780"/>
                  </a:moveTo>
                  <a:cubicBezTo>
                    <a:pt x="6832" y="4925"/>
                    <a:pt x="7521" y="4236"/>
                    <a:pt x="8384" y="4197"/>
                  </a:cubicBezTo>
                  <a:close/>
                  <a:moveTo>
                    <a:pt x="8827" y="3754"/>
                  </a:moveTo>
                  <a:cubicBezTo>
                    <a:pt x="8598" y="3714"/>
                    <a:pt x="8368" y="3706"/>
                    <a:pt x="8139" y="3738"/>
                  </a:cubicBezTo>
                  <a:cubicBezTo>
                    <a:pt x="8036" y="3199"/>
                    <a:pt x="7577" y="2811"/>
                    <a:pt x="7030" y="2788"/>
                  </a:cubicBezTo>
                  <a:lnTo>
                    <a:pt x="7030" y="1798"/>
                  </a:lnTo>
                  <a:cubicBezTo>
                    <a:pt x="7030" y="1481"/>
                    <a:pt x="6555" y="1481"/>
                    <a:pt x="6555" y="1798"/>
                  </a:cubicBezTo>
                  <a:lnTo>
                    <a:pt x="6555" y="2859"/>
                  </a:lnTo>
                  <a:cubicBezTo>
                    <a:pt x="6112" y="3025"/>
                    <a:pt x="5819" y="3445"/>
                    <a:pt x="5803" y="3920"/>
                  </a:cubicBezTo>
                  <a:cubicBezTo>
                    <a:pt x="5756" y="3920"/>
                    <a:pt x="5708" y="3912"/>
                    <a:pt x="5661" y="3912"/>
                  </a:cubicBezTo>
                  <a:cubicBezTo>
                    <a:pt x="5225" y="3912"/>
                    <a:pt x="4806" y="4070"/>
                    <a:pt x="4489" y="4363"/>
                  </a:cubicBezTo>
                  <a:lnTo>
                    <a:pt x="3697" y="3809"/>
                  </a:lnTo>
                  <a:lnTo>
                    <a:pt x="3697" y="3215"/>
                  </a:lnTo>
                  <a:cubicBezTo>
                    <a:pt x="3697" y="2899"/>
                    <a:pt x="3222" y="2899"/>
                    <a:pt x="3222" y="3215"/>
                  </a:cubicBezTo>
                  <a:lnTo>
                    <a:pt x="3222" y="3690"/>
                  </a:lnTo>
                  <a:lnTo>
                    <a:pt x="2747" y="3690"/>
                  </a:lnTo>
                  <a:cubicBezTo>
                    <a:pt x="2446" y="3714"/>
                    <a:pt x="2446" y="4149"/>
                    <a:pt x="2747" y="4173"/>
                  </a:cubicBezTo>
                  <a:lnTo>
                    <a:pt x="3381" y="4173"/>
                  </a:lnTo>
                  <a:lnTo>
                    <a:pt x="4172" y="4719"/>
                  </a:lnTo>
                  <a:cubicBezTo>
                    <a:pt x="3871" y="5202"/>
                    <a:pt x="3816" y="5796"/>
                    <a:pt x="4038" y="6326"/>
                  </a:cubicBezTo>
                  <a:cubicBezTo>
                    <a:pt x="3919" y="6382"/>
                    <a:pt x="3800" y="6461"/>
                    <a:pt x="3697" y="6548"/>
                  </a:cubicBezTo>
                  <a:lnTo>
                    <a:pt x="1789" y="6548"/>
                  </a:lnTo>
                  <a:cubicBezTo>
                    <a:pt x="1473" y="6548"/>
                    <a:pt x="1473" y="7023"/>
                    <a:pt x="1789" y="7023"/>
                  </a:cubicBezTo>
                  <a:lnTo>
                    <a:pt x="3325" y="7023"/>
                  </a:lnTo>
                  <a:cubicBezTo>
                    <a:pt x="2993" y="7657"/>
                    <a:pt x="3143" y="8424"/>
                    <a:pt x="3674" y="8892"/>
                  </a:cubicBezTo>
                  <a:lnTo>
                    <a:pt x="2280" y="10285"/>
                  </a:lnTo>
                  <a:cubicBezTo>
                    <a:pt x="523" y="8013"/>
                    <a:pt x="728" y="4791"/>
                    <a:pt x="2755" y="2756"/>
                  </a:cubicBezTo>
                  <a:cubicBezTo>
                    <a:pt x="4790" y="729"/>
                    <a:pt x="8012" y="523"/>
                    <a:pt x="10284" y="2281"/>
                  </a:cubicBezTo>
                  <a:close/>
                  <a:moveTo>
                    <a:pt x="8827" y="375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8" name="Google Shape;1558;p32"/>
          <p:cNvGrpSpPr/>
          <p:nvPr/>
        </p:nvGrpSpPr>
        <p:grpSpPr>
          <a:xfrm>
            <a:off x="4073854" y="3257360"/>
            <a:ext cx="409139" cy="407290"/>
            <a:chOff x="4073854" y="3257360"/>
            <a:chExt cx="409139" cy="407290"/>
          </a:xfrm>
        </p:grpSpPr>
        <p:sp>
          <p:nvSpPr>
            <p:cNvPr id="1559" name="Google Shape;1559;p32"/>
            <p:cNvSpPr/>
            <p:nvPr/>
          </p:nvSpPr>
          <p:spPr>
            <a:xfrm>
              <a:off x="4249612" y="3339038"/>
              <a:ext cx="38777" cy="15562"/>
            </a:xfrm>
            <a:custGeom>
              <a:rect b="b" l="l" r="r" t="t"/>
              <a:pathLst>
                <a:path extrusionOk="0" h="547" w="1363">
                  <a:moveTo>
                    <a:pt x="333" y="539"/>
                  </a:moveTo>
                  <a:cubicBezTo>
                    <a:pt x="349" y="539"/>
                    <a:pt x="365" y="539"/>
                    <a:pt x="381" y="539"/>
                  </a:cubicBezTo>
                  <a:cubicBezTo>
                    <a:pt x="594" y="499"/>
                    <a:pt x="824" y="476"/>
                    <a:pt x="1046" y="476"/>
                  </a:cubicBezTo>
                  <a:cubicBezTo>
                    <a:pt x="1362" y="476"/>
                    <a:pt x="1362" y="1"/>
                    <a:pt x="1046" y="1"/>
                  </a:cubicBezTo>
                  <a:cubicBezTo>
                    <a:pt x="792" y="1"/>
                    <a:pt x="539" y="24"/>
                    <a:pt x="286" y="72"/>
                  </a:cubicBezTo>
                  <a:cubicBezTo>
                    <a:pt x="1" y="127"/>
                    <a:pt x="40" y="547"/>
                    <a:pt x="333" y="547"/>
                  </a:cubicBezTo>
                  <a:close/>
                  <a:moveTo>
                    <a:pt x="333" y="539"/>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32"/>
            <p:cNvSpPr/>
            <p:nvPr/>
          </p:nvSpPr>
          <p:spPr>
            <a:xfrm>
              <a:off x="4157494" y="3345581"/>
              <a:ext cx="86061" cy="124127"/>
            </a:xfrm>
            <a:custGeom>
              <a:rect b="b" l="l" r="r" t="t"/>
              <a:pathLst>
                <a:path extrusionOk="0" h="4363" w="3025">
                  <a:moveTo>
                    <a:pt x="2716" y="586"/>
                  </a:moveTo>
                  <a:cubicBezTo>
                    <a:pt x="3025" y="459"/>
                    <a:pt x="2819" y="0"/>
                    <a:pt x="2518" y="151"/>
                  </a:cubicBezTo>
                  <a:cubicBezTo>
                    <a:pt x="990" y="847"/>
                    <a:pt x="9" y="2367"/>
                    <a:pt x="1" y="4046"/>
                  </a:cubicBezTo>
                  <a:cubicBezTo>
                    <a:pt x="1" y="4362"/>
                    <a:pt x="476" y="4362"/>
                    <a:pt x="476" y="4046"/>
                  </a:cubicBezTo>
                  <a:cubicBezTo>
                    <a:pt x="484" y="2557"/>
                    <a:pt x="1355" y="1203"/>
                    <a:pt x="2716" y="586"/>
                  </a:cubicBezTo>
                  <a:close/>
                  <a:moveTo>
                    <a:pt x="2716" y="58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32"/>
            <p:cNvSpPr/>
            <p:nvPr/>
          </p:nvSpPr>
          <p:spPr>
            <a:xfrm>
              <a:off x="4073854" y="3257360"/>
              <a:ext cx="409139" cy="407290"/>
            </a:xfrm>
            <a:custGeom>
              <a:rect b="b" l="l" r="r" t="t"/>
              <a:pathLst>
                <a:path extrusionOk="0" h="14316" w="14381">
                  <a:moveTo>
                    <a:pt x="7231" y="2391"/>
                  </a:moveTo>
                  <a:cubicBezTo>
                    <a:pt x="7842" y="2391"/>
                    <a:pt x="8459" y="2509"/>
                    <a:pt x="9045" y="2753"/>
                  </a:cubicBezTo>
                  <a:cubicBezTo>
                    <a:pt x="10826" y="3489"/>
                    <a:pt x="11982" y="5223"/>
                    <a:pt x="11982" y="7147"/>
                  </a:cubicBezTo>
                  <a:cubicBezTo>
                    <a:pt x="11982" y="9775"/>
                    <a:pt x="9852" y="11905"/>
                    <a:pt x="7232" y="11905"/>
                  </a:cubicBezTo>
                  <a:cubicBezTo>
                    <a:pt x="5300" y="11905"/>
                    <a:pt x="3566" y="10749"/>
                    <a:pt x="2830" y="8967"/>
                  </a:cubicBezTo>
                  <a:cubicBezTo>
                    <a:pt x="2094" y="7194"/>
                    <a:pt x="2505" y="5144"/>
                    <a:pt x="3867" y="3782"/>
                  </a:cubicBezTo>
                  <a:cubicBezTo>
                    <a:pt x="4773" y="2876"/>
                    <a:pt x="5992" y="2391"/>
                    <a:pt x="7231" y="2391"/>
                  </a:cubicBezTo>
                  <a:close/>
                  <a:moveTo>
                    <a:pt x="8194" y="1"/>
                  </a:moveTo>
                  <a:cubicBezTo>
                    <a:pt x="8144" y="1"/>
                    <a:pt x="8091" y="19"/>
                    <a:pt x="8039" y="61"/>
                  </a:cubicBezTo>
                  <a:lnTo>
                    <a:pt x="7232" y="671"/>
                  </a:lnTo>
                  <a:lnTo>
                    <a:pt x="6424" y="61"/>
                  </a:lnTo>
                  <a:cubicBezTo>
                    <a:pt x="6378" y="31"/>
                    <a:pt x="6332" y="18"/>
                    <a:pt x="6289" y="18"/>
                  </a:cubicBezTo>
                  <a:cubicBezTo>
                    <a:pt x="6092" y="18"/>
                    <a:pt x="5951" y="285"/>
                    <a:pt x="6139" y="441"/>
                  </a:cubicBezTo>
                  <a:lnTo>
                    <a:pt x="6994" y="1090"/>
                  </a:lnTo>
                  <a:lnTo>
                    <a:pt x="6994" y="1921"/>
                  </a:lnTo>
                  <a:cubicBezTo>
                    <a:pt x="6242" y="1961"/>
                    <a:pt x="5498" y="2159"/>
                    <a:pt x="4825" y="2507"/>
                  </a:cubicBezTo>
                  <a:lnTo>
                    <a:pt x="4405" y="1779"/>
                  </a:lnTo>
                  <a:lnTo>
                    <a:pt x="4825" y="789"/>
                  </a:lnTo>
                  <a:cubicBezTo>
                    <a:pt x="4906" y="601"/>
                    <a:pt x="4756" y="459"/>
                    <a:pt x="4604" y="459"/>
                  </a:cubicBezTo>
                  <a:cubicBezTo>
                    <a:pt x="4519" y="459"/>
                    <a:pt x="4435" y="503"/>
                    <a:pt x="4390" y="607"/>
                  </a:cubicBezTo>
                  <a:lnTo>
                    <a:pt x="3994" y="1534"/>
                  </a:lnTo>
                  <a:lnTo>
                    <a:pt x="2988" y="1415"/>
                  </a:lnTo>
                  <a:cubicBezTo>
                    <a:pt x="2971" y="1412"/>
                    <a:pt x="2955" y="1411"/>
                    <a:pt x="2939" y="1411"/>
                  </a:cubicBezTo>
                  <a:cubicBezTo>
                    <a:pt x="2658" y="1411"/>
                    <a:pt x="2618" y="1859"/>
                    <a:pt x="2933" y="1882"/>
                  </a:cubicBezTo>
                  <a:lnTo>
                    <a:pt x="3994" y="2017"/>
                  </a:lnTo>
                  <a:lnTo>
                    <a:pt x="4413" y="2745"/>
                  </a:lnTo>
                  <a:cubicBezTo>
                    <a:pt x="3780" y="3149"/>
                    <a:pt x="3242" y="3687"/>
                    <a:pt x="2830" y="4328"/>
                  </a:cubicBezTo>
                  <a:lnTo>
                    <a:pt x="2102" y="3901"/>
                  </a:lnTo>
                  <a:lnTo>
                    <a:pt x="1975" y="2840"/>
                  </a:lnTo>
                  <a:cubicBezTo>
                    <a:pt x="1967" y="2753"/>
                    <a:pt x="1912" y="2682"/>
                    <a:pt x="1832" y="2642"/>
                  </a:cubicBezTo>
                  <a:cubicBezTo>
                    <a:pt x="1802" y="2630"/>
                    <a:pt x="1770" y="2623"/>
                    <a:pt x="1739" y="2623"/>
                  </a:cubicBezTo>
                  <a:cubicBezTo>
                    <a:pt x="1688" y="2623"/>
                    <a:pt x="1639" y="2640"/>
                    <a:pt x="1595" y="2674"/>
                  </a:cubicBezTo>
                  <a:cubicBezTo>
                    <a:pt x="1524" y="2721"/>
                    <a:pt x="1492" y="2808"/>
                    <a:pt x="1508" y="2895"/>
                  </a:cubicBezTo>
                  <a:lnTo>
                    <a:pt x="1627" y="3901"/>
                  </a:lnTo>
                  <a:lnTo>
                    <a:pt x="692" y="4297"/>
                  </a:lnTo>
                  <a:cubicBezTo>
                    <a:pt x="447" y="4409"/>
                    <a:pt x="562" y="4750"/>
                    <a:pt x="789" y="4750"/>
                  </a:cubicBezTo>
                  <a:cubicBezTo>
                    <a:pt x="818" y="4750"/>
                    <a:pt x="850" y="4745"/>
                    <a:pt x="882" y="4732"/>
                  </a:cubicBezTo>
                  <a:lnTo>
                    <a:pt x="1872" y="4312"/>
                  </a:lnTo>
                  <a:lnTo>
                    <a:pt x="2600" y="4732"/>
                  </a:lnTo>
                  <a:cubicBezTo>
                    <a:pt x="2252" y="5405"/>
                    <a:pt x="2046" y="6141"/>
                    <a:pt x="2014" y="6901"/>
                  </a:cubicBezTo>
                  <a:lnTo>
                    <a:pt x="1175" y="6901"/>
                  </a:lnTo>
                  <a:lnTo>
                    <a:pt x="534" y="6046"/>
                  </a:lnTo>
                  <a:cubicBezTo>
                    <a:pt x="491" y="5982"/>
                    <a:pt x="416" y="5950"/>
                    <a:pt x="344" y="5950"/>
                  </a:cubicBezTo>
                  <a:cubicBezTo>
                    <a:pt x="336" y="5950"/>
                    <a:pt x="328" y="5950"/>
                    <a:pt x="320" y="5951"/>
                  </a:cubicBezTo>
                  <a:cubicBezTo>
                    <a:pt x="233" y="5959"/>
                    <a:pt x="162" y="6014"/>
                    <a:pt x="130" y="6094"/>
                  </a:cubicBezTo>
                  <a:cubicBezTo>
                    <a:pt x="91" y="6173"/>
                    <a:pt x="107" y="6260"/>
                    <a:pt x="154" y="6331"/>
                  </a:cubicBezTo>
                  <a:lnTo>
                    <a:pt x="764" y="7139"/>
                  </a:lnTo>
                  <a:lnTo>
                    <a:pt x="154" y="7946"/>
                  </a:lnTo>
                  <a:cubicBezTo>
                    <a:pt x="1" y="8134"/>
                    <a:pt x="169" y="8342"/>
                    <a:pt x="344" y="8342"/>
                  </a:cubicBezTo>
                  <a:cubicBezTo>
                    <a:pt x="413" y="8342"/>
                    <a:pt x="483" y="8309"/>
                    <a:pt x="534" y="8231"/>
                  </a:cubicBezTo>
                  <a:lnTo>
                    <a:pt x="1175" y="7376"/>
                  </a:lnTo>
                  <a:lnTo>
                    <a:pt x="2014" y="7376"/>
                  </a:lnTo>
                  <a:cubicBezTo>
                    <a:pt x="2046" y="8136"/>
                    <a:pt x="2252" y="8872"/>
                    <a:pt x="2600" y="9545"/>
                  </a:cubicBezTo>
                  <a:lnTo>
                    <a:pt x="1872" y="9965"/>
                  </a:lnTo>
                  <a:lnTo>
                    <a:pt x="882" y="9545"/>
                  </a:lnTo>
                  <a:cubicBezTo>
                    <a:pt x="850" y="9533"/>
                    <a:pt x="818" y="9527"/>
                    <a:pt x="789" y="9527"/>
                  </a:cubicBezTo>
                  <a:cubicBezTo>
                    <a:pt x="562" y="9527"/>
                    <a:pt x="447" y="9869"/>
                    <a:pt x="692" y="9981"/>
                  </a:cubicBezTo>
                  <a:lnTo>
                    <a:pt x="1627" y="10377"/>
                  </a:lnTo>
                  <a:lnTo>
                    <a:pt x="1500" y="11382"/>
                  </a:lnTo>
                  <a:cubicBezTo>
                    <a:pt x="1500" y="11445"/>
                    <a:pt x="1516" y="11509"/>
                    <a:pt x="1555" y="11556"/>
                  </a:cubicBezTo>
                  <a:cubicBezTo>
                    <a:pt x="1595" y="11604"/>
                    <a:pt x="1650" y="11635"/>
                    <a:pt x="1714" y="11643"/>
                  </a:cubicBezTo>
                  <a:lnTo>
                    <a:pt x="1737" y="11643"/>
                  </a:lnTo>
                  <a:cubicBezTo>
                    <a:pt x="1864" y="11643"/>
                    <a:pt x="1959" y="11556"/>
                    <a:pt x="1975" y="11437"/>
                  </a:cubicBezTo>
                  <a:lnTo>
                    <a:pt x="2102" y="10377"/>
                  </a:lnTo>
                  <a:lnTo>
                    <a:pt x="2830" y="9957"/>
                  </a:lnTo>
                  <a:cubicBezTo>
                    <a:pt x="3242" y="10590"/>
                    <a:pt x="3780" y="11129"/>
                    <a:pt x="4413" y="11540"/>
                  </a:cubicBezTo>
                  <a:lnTo>
                    <a:pt x="3994" y="12269"/>
                  </a:lnTo>
                  <a:lnTo>
                    <a:pt x="2933" y="12395"/>
                  </a:lnTo>
                  <a:cubicBezTo>
                    <a:pt x="2751" y="12411"/>
                    <a:pt x="2664" y="12625"/>
                    <a:pt x="2774" y="12775"/>
                  </a:cubicBezTo>
                  <a:cubicBezTo>
                    <a:pt x="2815" y="12829"/>
                    <a:pt x="2884" y="12866"/>
                    <a:pt x="2952" y="12866"/>
                  </a:cubicBezTo>
                  <a:cubicBezTo>
                    <a:pt x="2964" y="12866"/>
                    <a:pt x="2976" y="12865"/>
                    <a:pt x="2988" y="12863"/>
                  </a:cubicBezTo>
                  <a:lnTo>
                    <a:pt x="3994" y="12744"/>
                  </a:lnTo>
                  <a:lnTo>
                    <a:pt x="4390" y="13678"/>
                  </a:lnTo>
                  <a:cubicBezTo>
                    <a:pt x="4429" y="13765"/>
                    <a:pt x="4516" y="13820"/>
                    <a:pt x="4611" y="13820"/>
                  </a:cubicBezTo>
                  <a:cubicBezTo>
                    <a:pt x="4643" y="13820"/>
                    <a:pt x="4675" y="13813"/>
                    <a:pt x="4698" y="13797"/>
                  </a:cubicBezTo>
                  <a:cubicBezTo>
                    <a:pt x="4825" y="13749"/>
                    <a:pt x="4880" y="13607"/>
                    <a:pt x="4825" y="13488"/>
                  </a:cubicBezTo>
                  <a:lnTo>
                    <a:pt x="4405" y="12498"/>
                  </a:lnTo>
                  <a:lnTo>
                    <a:pt x="4825" y="11770"/>
                  </a:lnTo>
                  <a:cubicBezTo>
                    <a:pt x="5498" y="12118"/>
                    <a:pt x="6242" y="12324"/>
                    <a:pt x="6994" y="12356"/>
                  </a:cubicBezTo>
                  <a:lnTo>
                    <a:pt x="6994" y="13195"/>
                  </a:lnTo>
                  <a:lnTo>
                    <a:pt x="6139" y="13836"/>
                  </a:lnTo>
                  <a:cubicBezTo>
                    <a:pt x="5951" y="13992"/>
                    <a:pt x="6092" y="14259"/>
                    <a:pt x="6289" y="14259"/>
                  </a:cubicBezTo>
                  <a:cubicBezTo>
                    <a:pt x="6332" y="14259"/>
                    <a:pt x="6378" y="14246"/>
                    <a:pt x="6424" y="14216"/>
                  </a:cubicBezTo>
                  <a:lnTo>
                    <a:pt x="7232" y="13607"/>
                  </a:lnTo>
                  <a:lnTo>
                    <a:pt x="8039" y="14216"/>
                  </a:lnTo>
                  <a:cubicBezTo>
                    <a:pt x="8088" y="14282"/>
                    <a:pt x="8165" y="14315"/>
                    <a:pt x="8240" y="14315"/>
                  </a:cubicBezTo>
                  <a:cubicBezTo>
                    <a:pt x="8311" y="14315"/>
                    <a:pt x="8381" y="14286"/>
                    <a:pt x="8427" y="14224"/>
                  </a:cubicBezTo>
                  <a:cubicBezTo>
                    <a:pt x="8522" y="14090"/>
                    <a:pt x="8467" y="13908"/>
                    <a:pt x="8316" y="13852"/>
                  </a:cubicBezTo>
                  <a:lnTo>
                    <a:pt x="7461" y="13211"/>
                  </a:lnTo>
                  <a:lnTo>
                    <a:pt x="7461" y="12372"/>
                  </a:lnTo>
                  <a:cubicBezTo>
                    <a:pt x="8213" y="12340"/>
                    <a:pt x="8958" y="12142"/>
                    <a:pt x="9630" y="11786"/>
                  </a:cubicBezTo>
                  <a:lnTo>
                    <a:pt x="10050" y="12514"/>
                  </a:lnTo>
                  <a:lnTo>
                    <a:pt x="9630" y="13504"/>
                  </a:lnTo>
                  <a:cubicBezTo>
                    <a:pt x="9575" y="13623"/>
                    <a:pt x="9630" y="13765"/>
                    <a:pt x="9757" y="13820"/>
                  </a:cubicBezTo>
                  <a:cubicBezTo>
                    <a:pt x="9781" y="13828"/>
                    <a:pt x="9820" y="13836"/>
                    <a:pt x="9852" y="13836"/>
                  </a:cubicBezTo>
                  <a:cubicBezTo>
                    <a:pt x="9947" y="13836"/>
                    <a:pt x="10034" y="13781"/>
                    <a:pt x="10074" y="13694"/>
                  </a:cubicBezTo>
                  <a:lnTo>
                    <a:pt x="10470" y="12760"/>
                  </a:lnTo>
                  <a:lnTo>
                    <a:pt x="11467" y="12886"/>
                  </a:lnTo>
                  <a:cubicBezTo>
                    <a:pt x="11475" y="12887"/>
                    <a:pt x="11482" y="12887"/>
                    <a:pt x="11489" y="12887"/>
                  </a:cubicBezTo>
                  <a:cubicBezTo>
                    <a:pt x="11569" y="12887"/>
                    <a:pt x="11645" y="12849"/>
                    <a:pt x="11689" y="12783"/>
                  </a:cubicBezTo>
                  <a:cubicBezTo>
                    <a:pt x="11736" y="12720"/>
                    <a:pt x="11752" y="12625"/>
                    <a:pt x="11721" y="12546"/>
                  </a:cubicBezTo>
                  <a:cubicBezTo>
                    <a:pt x="11681" y="12467"/>
                    <a:pt x="11610" y="12419"/>
                    <a:pt x="11531" y="12403"/>
                  </a:cubicBezTo>
                  <a:lnTo>
                    <a:pt x="10462" y="12277"/>
                  </a:lnTo>
                  <a:lnTo>
                    <a:pt x="10042" y="11548"/>
                  </a:lnTo>
                  <a:cubicBezTo>
                    <a:pt x="10683" y="11145"/>
                    <a:pt x="11222" y="10606"/>
                    <a:pt x="11626" y="9965"/>
                  </a:cubicBezTo>
                  <a:lnTo>
                    <a:pt x="12354" y="10385"/>
                  </a:lnTo>
                  <a:lnTo>
                    <a:pt x="12481" y="11453"/>
                  </a:lnTo>
                  <a:cubicBezTo>
                    <a:pt x="12496" y="11572"/>
                    <a:pt x="12599" y="11659"/>
                    <a:pt x="12718" y="11659"/>
                  </a:cubicBezTo>
                  <a:lnTo>
                    <a:pt x="12750" y="11659"/>
                  </a:lnTo>
                  <a:cubicBezTo>
                    <a:pt x="12876" y="11643"/>
                    <a:pt x="12971" y="11525"/>
                    <a:pt x="12956" y="11390"/>
                  </a:cubicBezTo>
                  <a:lnTo>
                    <a:pt x="12837" y="10392"/>
                  </a:lnTo>
                  <a:lnTo>
                    <a:pt x="13763" y="9997"/>
                  </a:lnTo>
                  <a:cubicBezTo>
                    <a:pt x="14010" y="9877"/>
                    <a:pt x="13899" y="9537"/>
                    <a:pt x="13670" y="9537"/>
                  </a:cubicBezTo>
                  <a:cubicBezTo>
                    <a:pt x="13642" y="9537"/>
                    <a:pt x="13612" y="9542"/>
                    <a:pt x="13581" y="9553"/>
                  </a:cubicBezTo>
                  <a:lnTo>
                    <a:pt x="12591" y="9973"/>
                  </a:lnTo>
                  <a:lnTo>
                    <a:pt x="11863" y="9553"/>
                  </a:lnTo>
                  <a:cubicBezTo>
                    <a:pt x="12211" y="8888"/>
                    <a:pt x="12409" y="8144"/>
                    <a:pt x="12441" y="7384"/>
                  </a:cubicBezTo>
                  <a:lnTo>
                    <a:pt x="13280" y="7384"/>
                  </a:lnTo>
                  <a:lnTo>
                    <a:pt x="13921" y="8247"/>
                  </a:lnTo>
                  <a:cubicBezTo>
                    <a:pt x="13969" y="8301"/>
                    <a:pt x="14033" y="8338"/>
                    <a:pt x="14105" y="8338"/>
                  </a:cubicBezTo>
                  <a:cubicBezTo>
                    <a:pt x="14117" y="8338"/>
                    <a:pt x="14130" y="8336"/>
                    <a:pt x="14143" y="8334"/>
                  </a:cubicBezTo>
                  <a:cubicBezTo>
                    <a:pt x="14230" y="8326"/>
                    <a:pt x="14301" y="8271"/>
                    <a:pt x="14333" y="8192"/>
                  </a:cubicBezTo>
                  <a:cubicBezTo>
                    <a:pt x="14365" y="8120"/>
                    <a:pt x="14357" y="8025"/>
                    <a:pt x="14309" y="7962"/>
                  </a:cubicBezTo>
                  <a:lnTo>
                    <a:pt x="13700" y="7147"/>
                  </a:lnTo>
                  <a:lnTo>
                    <a:pt x="14309" y="6339"/>
                  </a:lnTo>
                  <a:cubicBezTo>
                    <a:pt x="14381" y="6236"/>
                    <a:pt x="14365" y="6086"/>
                    <a:pt x="14262" y="6007"/>
                  </a:cubicBezTo>
                  <a:cubicBezTo>
                    <a:pt x="14222" y="5974"/>
                    <a:pt x="14172" y="5957"/>
                    <a:pt x="14119" y="5957"/>
                  </a:cubicBezTo>
                  <a:cubicBezTo>
                    <a:pt x="14109" y="5957"/>
                    <a:pt x="14098" y="5958"/>
                    <a:pt x="14088" y="5959"/>
                  </a:cubicBezTo>
                  <a:cubicBezTo>
                    <a:pt x="14024" y="5967"/>
                    <a:pt x="13969" y="6007"/>
                    <a:pt x="13929" y="6054"/>
                  </a:cubicBezTo>
                  <a:lnTo>
                    <a:pt x="13288" y="6909"/>
                  </a:lnTo>
                  <a:lnTo>
                    <a:pt x="12449" y="6909"/>
                  </a:lnTo>
                  <a:cubicBezTo>
                    <a:pt x="12417" y="6157"/>
                    <a:pt x="12219" y="5413"/>
                    <a:pt x="11871" y="4740"/>
                  </a:cubicBezTo>
                  <a:lnTo>
                    <a:pt x="12591" y="4320"/>
                  </a:lnTo>
                  <a:lnTo>
                    <a:pt x="13581" y="4740"/>
                  </a:lnTo>
                  <a:cubicBezTo>
                    <a:pt x="13613" y="4751"/>
                    <a:pt x="13643" y="4756"/>
                    <a:pt x="13671" y="4756"/>
                  </a:cubicBezTo>
                  <a:cubicBezTo>
                    <a:pt x="13899" y="4756"/>
                    <a:pt x="14010" y="4424"/>
                    <a:pt x="13771" y="4304"/>
                  </a:cubicBezTo>
                  <a:lnTo>
                    <a:pt x="12845" y="3909"/>
                  </a:lnTo>
                  <a:lnTo>
                    <a:pt x="12963" y="2903"/>
                  </a:lnTo>
                  <a:cubicBezTo>
                    <a:pt x="12979" y="2816"/>
                    <a:pt x="12940" y="2737"/>
                    <a:pt x="12868" y="2682"/>
                  </a:cubicBezTo>
                  <a:cubicBezTo>
                    <a:pt x="12828" y="2651"/>
                    <a:pt x="12773" y="2633"/>
                    <a:pt x="12719" y="2633"/>
                  </a:cubicBezTo>
                  <a:cubicBezTo>
                    <a:pt x="12689" y="2633"/>
                    <a:pt x="12659" y="2639"/>
                    <a:pt x="12631" y="2650"/>
                  </a:cubicBezTo>
                  <a:cubicBezTo>
                    <a:pt x="12552" y="2689"/>
                    <a:pt x="12496" y="2761"/>
                    <a:pt x="12488" y="2848"/>
                  </a:cubicBezTo>
                  <a:lnTo>
                    <a:pt x="12362" y="3917"/>
                  </a:lnTo>
                  <a:lnTo>
                    <a:pt x="11633" y="4336"/>
                  </a:lnTo>
                  <a:cubicBezTo>
                    <a:pt x="11230" y="3703"/>
                    <a:pt x="10683" y="3157"/>
                    <a:pt x="10050" y="2753"/>
                  </a:cubicBezTo>
                  <a:lnTo>
                    <a:pt x="10470" y="2024"/>
                  </a:lnTo>
                  <a:lnTo>
                    <a:pt x="11531" y="1898"/>
                  </a:lnTo>
                  <a:cubicBezTo>
                    <a:pt x="11835" y="1860"/>
                    <a:pt x="11796" y="1420"/>
                    <a:pt x="11512" y="1420"/>
                  </a:cubicBezTo>
                  <a:cubicBezTo>
                    <a:pt x="11500" y="1420"/>
                    <a:pt x="11488" y="1421"/>
                    <a:pt x="11475" y="1423"/>
                  </a:cubicBezTo>
                  <a:lnTo>
                    <a:pt x="10470" y="1541"/>
                  </a:lnTo>
                  <a:lnTo>
                    <a:pt x="10074" y="615"/>
                  </a:lnTo>
                  <a:cubicBezTo>
                    <a:pt x="10032" y="512"/>
                    <a:pt x="9950" y="468"/>
                    <a:pt x="9868" y="468"/>
                  </a:cubicBezTo>
                  <a:cubicBezTo>
                    <a:pt x="9716" y="468"/>
                    <a:pt x="9562" y="613"/>
                    <a:pt x="9638" y="797"/>
                  </a:cubicBezTo>
                  <a:lnTo>
                    <a:pt x="10058" y="1787"/>
                  </a:lnTo>
                  <a:lnTo>
                    <a:pt x="9638" y="2515"/>
                  </a:lnTo>
                  <a:cubicBezTo>
                    <a:pt x="8965" y="2167"/>
                    <a:pt x="8229" y="1969"/>
                    <a:pt x="7469" y="1937"/>
                  </a:cubicBezTo>
                  <a:lnTo>
                    <a:pt x="7469" y="1090"/>
                  </a:lnTo>
                  <a:lnTo>
                    <a:pt x="8324" y="441"/>
                  </a:lnTo>
                  <a:cubicBezTo>
                    <a:pt x="8547" y="295"/>
                    <a:pt x="8397" y="1"/>
                    <a:pt x="81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32"/>
            <p:cNvSpPr/>
            <p:nvPr/>
          </p:nvSpPr>
          <p:spPr>
            <a:xfrm>
              <a:off x="4181164" y="3386121"/>
              <a:ext cx="202052" cy="158353"/>
            </a:xfrm>
            <a:custGeom>
              <a:rect b="b" l="l" r="r" t="t"/>
              <a:pathLst>
                <a:path extrusionOk="0" h="5566" w="7102">
                  <a:moveTo>
                    <a:pt x="5835" y="8"/>
                  </a:moveTo>
                  <a:cubicBezTo>
                    <a:pt x="5581" y="8"/>
                    <a:pt x="5336" y="103"/>
                    <a:pt x="5162" y="285"/>
                  </a:cubicBezTo>
                  <a:lnTo>
                    <a:pt x="2233" y="3183"/>
                  </a:lnTo>
                  <a:lnTo>
                    <a:pt x="1718" y="2660"/>
                  </a:lnTo>
                  <a:cubicBezTo>
                    <a:pt x="1338" y="2304"/>
                    <a:pt x="752" y="2304"/>
                    <a:pt x="372" y="2660"/>
                  </a:cubicBezTo>
                  <a:cubicBezTo>
                    <a:pt x="0" y="3032"/>
                    <a:pt x="0" y="3634"/>
                    <a:pt x="372" y="4006"/>
                  </a:cubicBezTo>
                  <a:lnTo>
                    <a:pt x="1560" y="5194"/>
                  </a:lnTo>
                  <a:cubicBezTo>
                    <a:pt x="1932" y="5566"/>
                    <a:pt x="2533" y="5566"/>
                    <a:pt x="2905" y="5194"/>
                  </a:cubicBezTo>
                  <a:lnTo>
                    <a:pt x="6500" y="1631"/>
                  </a:lnTo>
                  <a:cubicBezTo>
                    <a:pt x="7101" y="1029"/>
                    <a:pt x="6674" y="8"/>
                    <a:pt x="5827" y="0"/>
                  </a:cubicBezTo>
                  <a:close/>
                  <a:moveTo>
                    <a:pt x="6167" y="1291"/>
                  </a:moveTo>
                  <a:lnTo>
                    <a:pt x="2573" y="4861"/>
                  </a:lnTo>
                  <a:cubicBezTo>
                    <a:pt x="2383" y="5043"/>
                    <a:pt x="2082" y="5043"/>
                    <a:pt x="1900" y="4861"/>
                  </a:cubicBezTo>
                  <a:lnTo>
                    <a:pt x="713" y="3674"/>
                  </a:lnTo>
                  <a:cubicBezTo>
                    <a:pt x="222" y="3222"/>
                    <a:pt x="934" y="2510"/>
                    <a:pt x="1385" y="3001"/>
                  </a:cubicBezTo>
                  <a:lnTo>
                    <a:pt x="2074" y="3689"/>
                  </a:lnTo>
                  <a:cubicBezTo>
                    <a:pt x="2161" y="3776"/>
                    <a:pt x="2312" y="3776"/>
                    <a:pt x="2407" y="3689"/>
                  </a:cubicBezTo>
                  <a:lnTo>
                    <a:pt x="5502" y="618"/>
                  </a:lnTo>
                  <a:cubicBezTo>
                    <a:pt x="5684" y="436"/>
                    <a:pt x="5985" y="436"/>
                    <a:pt x="6175" y="618"/>
                  </a:cubicBezTo>
                  <a:cubicBezTo>
                    <a:pt x="6357" y="800"/>
                    <a:pt x="6357" y="1101"/>
                    <a:pt x="6175" y="1291"/>
                  </a:cubicBezTo>
                  <a:close/>
                  <a:moveTo>
                    <a:pt x="6167" y="129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3" name="Google Shape;1563;p32"/>
          <p:cNvGrpSpPr/>
          <p:nvPr/>
        </p:nvGrpSpPr>
        <p:grpSpPr>
          <a:xfrm>
            <a:off x="4730912" y="3256820"/>
            <a:ext cx="323704" cy="406579"/>
            <a:chOff x="4730912" y="3256820"/>
            <a:chExt cx="323704" cy="406579"/>
          </a:xfrm>
        </p:grpSpPr>
        <p:sp>
          <p:nvSpPr>
            <p:cNvPr id="1564" name="Google Shape;1564;p32"/>
            <p:cNvSpPr/>
            <p:nvPr/>
          </p:nvSpPr>
          <p:spPr>
            <a:xfrm>
              <a:off x="4730912" y="3256820"/>
              <a:ext cx="323704" cy="406579"/>
            </a:xfrm>
            <a:custGeom>
              <a:rect b="b" l="l" r="r" t="t"/>
              <a:pathLst>
                <a:path extrusionOk="0" h="14291" w="11378">
                  <a:moveTo>
                    <a:pt x="5495" y="14235"/>
                  </a:moveTo>
                  <a:cubicBezTo>
                    <a:pt x="5622" y="14291"/>
                    <a:pt x="5757" y="14291"/>
                    <a:pt x="5883" y="14235"/>
                  </a:cubicBezTo>
                  <a:cubicBezTo>
                    <a:pt x="11377" y="11813"/>
                    <a:pt x="11377" y="9256"/>
                    <a:pt x="11377" y="7379"/>
                  </a:cubicBezTo>
                  <a:lnTo>
                    <a:pt x="11377" y="1434"/>
                  </a:lnTo>
                  <a:cubicBezTo>
                    <a:pt x="11377" y="1141"/>
                    <a:pt x="11116" y="919"/>
                    <a:pt x="10823" y="975"/>
                  </a:cubicBezTo>
                  <a:cubicBezTo>
                    <a:pt x="8076" y="1442"/>
                    <a:pt x="6414" y="436"/>
                    <a:pt x="5962" y="120"/>
                  </a:cubicBezTo>
                  <a:cubicBezTo>
                    <a:pt x="5804" y="1"/>
                    <a:pt x="5574" y="1"/>
                    <a:pt x="5416" y="120"/>
                  </a:cubicBezTo>
                  <a:cubicBezTo>
                    <a:pt x="4973" y="436"/>
                    <a:pt x="3302" y="1442"/>
                    <a:pt x="555" y="975"/>
                  </a:cubicBezTo>
                  <a:cubicBezTo>
                    <a:pt x="270" y="927"/>
                    <a:pt x="1" y="1141"/>
                    <a:pt x="1" y="1434"/>
                  </a:cubicBezTo>
                  <a:lnTo>
                    <a:pt x="1" y="7379"/>
                  </a:lnTo>
                  <a:cubicBezTo>
                    <a:pt x="1" y="9256"/>
                    <a:pt x="1" y="11813"/>
                    <a:pt x="5495" y="14235"/>
                  </a:cubicBezTo>
                  <a:close/>
                  <a:moveTo>
                    <a:pt x="476" y="1442"/>
                  </a:moveTo>
                  <a:cubicBezTo>
                    <a:pt x="3405" y="1933"/>
                    <a:pt x="5210" y="848"/>
                    <a:pt x="5693" y="508"/>
                  </a:cubicBezTo>
                  <a:cubicBezTo>
                    <a:pt x="6168" y="848"/>
                    <a:pt x="7973" y="1940"/>
                    <a:pt x="10902" y="1434"/>
                  </a:cubicBezTo>
                  <a:lnTo>
                    <a:pt x="10902" y="7379"/>
                  </a:lnTo>
                  <a:cubicBezTo>
                    <a:pt x="10902" y="9216"/>
                    <a:pt x="10902" y="11504"/>
                    <a:pt x="5685" y="13800"/>
                  </a:cubicBezTo>
                  <a:cubicBezTo>
                    <a:pt x="476" y="11504"/>
                    <a:pt x="476" y="9216"/>
                    <a:pt x="476" y="7379"/>
                  </a:cubicBezTo>
                  <a:close/>
                  <a:moveTo>
                    <a:pt x="476" y="144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32"/>
            <p:cNvSpPr/>
            <p:nvPr/>
          </p:nvSpPr>
          <p:spPr>
            <a:xfrm>
              <a:off x="4757740" y="3288142"/>
              <a:ext cx="269848" cy="345980"/>
            </a:xfrm>
            <a:custGeom>
              <a:rect b="b" l="l" r="r" t="t"/>
              <a:pathLst>
                <a:path extrusionOk="0" h="12161" w="9485">
                  <a:moveTo>
                    <a:pt x="4647" y="12137"/>
                  </a:moveTo>
                  <a:cubicBezTo>
                    <a:pt x="4711" y="12161"/>
                    <a:pt x="4782" y="12161"/>
                    <a:pt x="4845" y="12137"/>
                  </a:cubicBezTo>
                  <a:cubicBezTo>
                    <a:pt x="9484" y="10015"/>
                    <a:pt x="9484" y="8028"/>
                    <a:pt x="9484" y="6278"/>
                  </a:cubicBezTo>
                  <a:lnTo>
                    <a:pt x="9484" y="1148"/>
                  </a:lnTo>
                  <a:cubicBezTo>
                    <a:pt x="9484" y="1077"/>
                    <a:pt x="9461" y="1014"/>
                    <a:pt x="9413" y="974"/>
                  </a:cubicBezTo>
                  <a:cubicBezTo>
                    <a:pt x="9366" y="927"/>
                    <a:pt x="9294" y="903"/>
                    <a:pt x="9231" y="911"/>
                  </a:cubicBezTo>
                  <a:cubicBezTo>
                    <a:pt x="8978" y="935"/>
                    <a:pt x="8717" y="942"/>
                    <a:pt x="8471" y="942"/>
                  </a:cubicBezTo>
                  <a:cubicBezTo>
                    <a:pt x="7212" y="966"/>
                    <a:pt x="5969" y="657"/>
                    <a:pt x="4869" y="40"/>
                  </a:cubicBezTo>
                  <a:cubicBezTo>
                    <a:pt x="4790" y="0"/>
                    <a:pt x="4703" y="0"/>
                    <a:pt x="4631" y="40"/>
                  </a:cubicBezTo>
                  <a:cubicBezTo>
                    <a:pt x="3523" y="657"/>
                    <a:pt x="2280" y="966"/>
                    <a:pt x="1021" y="942"/>
                  </a:cubicBezTo>
                  <a:cubicBezTo>
                    <a:pt x="776" y="942"/>
                    <a:pt x="523" y="935"/>
                    <a:pt x="261" y="911"/>
                  </a:cubicBezTo>
                  <a:cubicBezTo>
                    <a:pt x="127" y="895"/>
                    <a:pt x="0" y="1006"/>
                    <a:pt x="8" y="1148"/>
                  </a:cubicBezTo>
                  <a:lnTo>
                    <a:pt x="8" y="6278"/>
                  </a:lnTo>
                  <a:cubicBezTo>
                    <a:pt x="8" y="8028"/>
                    <a:pt x="8" y="10015"/>
                    <a:pt x="4647" y="12137"/>
                  </a:cubicBezTo>
                  <a:close/>
                  <a:moveTo>
                    <a:pt x="483" y="1402"/>
                  </a:moveTo>
                  <a:cubicBezTo>
                    <a:pt x="665" y="1410"/>
                    <a:pt x="847" y="1417"/>
                    <a:pt x="1021" y="1417"/>
                  </a:cubicBezTo>
                  <a:cubicBezTo>
                    <a:pt x="2320" y="1441"/>
                    <a:pt x="3602" y="1132"/>
                    <a:pt x="4750" y="523"/>
                  </a:cubicBezTo>
                  <a:cubicBezTo>
                    <a:pt x="5890" y="1132"/>
                    <a:pt x="7173" y="1441"/>
                    <a:pt x="8471" y="1417"/>
                  </a:cubicBezTo>
                  <a:cubicBezTo>
                    <a:pt x="8653" y="1417"/>
                    <a:pt x="8827" y="1417"/>
                    <a:pt x="9017" y="1402"/>
                  </a:cubicBezTo>
                  <a:lnTo>
                    <a:pt x="9017" y="6278"/>
                  </a:lnTo>
                  <a:cubicBezTo>
                    <a:pt x="9017" y="7957"/>
                    <a:pt x="9017" y="9683"/>
                    <a:pt x="4750" y="11662"/>
                  </a:cubicBezTo>
                  <a:cubicBezTo>
                    <a:pt x="483" y="9683"/>
                    <a:pt x="483" y="7957"/>
                    <a:pt x="483" y="6278"/>
                  </a:cubicBezTo>
                  <a:close/>
                  <a:moveTo>
                    <a:pt x="483" y="140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32"/>
            <p:cNvSpPr/>
            <p:nvPr/>
          </p:nvSpPr>
          <p:spPr>
            <a:xfrm>
              <a:off x="4804112" y="3331840"/>
              <a:ext cx="177300" cy="238980"/>
            </a:xfrm>
            <a:custGeom>
              <a:rect b="b" l="l" r="r" t="t"/>
              <a:pathLst>
                <a:path extrusionOk="0" h="8400" w="6232">
                  <a:moveTo>
                    <a:pt x="547" y="8020"/>
                  </a:moveTo>
                  <a:cubicBezTo>
                    <a:pt x="674" y="8329"/>
                    <a:pt x="1086" y="8400"/>
                    <a:pt x="1307" y="8147"/>
                  </a:cubicBezTo>
                  <a:lnTo>
                    <a:pt x="3120" y="6128"/>
                  </a:lnTo>
                  <a:lnTo>
                    <a:pt x="4925" y="8147"/>
                  </a:lnTo>
                  <a:cubicBezTo>
                    <a:pt x="5147" y="8392"/>
                    <a:pt x="5559" y="8329"/>
                    <a:pt x="5685" y="8020"/>
                  </a:cubicBezTo>
                  <a:lnTo>
                    <a:pt x="6160" y="6912"/>
                  </a:lnTo>
                  <a:cubicBezTo>
                    <a:pt x="6232" y="6745"/>
                    <a:pt x="6200" y="6563"/>
                    <a:pt x="6081" y="6429"/>
                  </a:cubicBezTo>
                  <a:lnTo>
                    <a:pt x="4466" y="4624"/>
                  </a:lnTo>
                  <a:lnTo>
                    <a:pt x="5369" y="3626"/>
                  </a:lnTo>
                  <a:cubicBezTo>
                    <a:pt x="5519" y="3452"/>
                    <a:pt x="5606" y="3230"/>
                    <a:pt x="5598" y="3009"/>
                  </a:cubicBezTo>
                  <a:cubicBezTo>
                    <a:pt x="5582" y="1306"/>
                    <a:pt x="4830" y="0"/>
                    <a:pt x="3120" y="0"/>
                  </a:cubicBezTo>
                  <a:cubicBezTo>
                    <a:pt x="1402" y="0"/>
                    <a:pt x="642" y="1306"/>
                    <a:pt x="634" y="3009"/>
                  </a:cubicBezTo>
                  <a:cubicBezTo>
                    <a:pt x="634" y="3230"/>
                    <a:pt x="713" y="3452"/>
                    <a:pt x="864" y="3626"/>
                  </a:cubicBezTo>
                  <a:lnTo>
                    <a:pt x="1766" y="4624"/>
                  </a:lnTo>
                  <a:lnTo>
                    <a:pt x="151" y="6429"/>
                  </a:lnTo>
                  <a:cubicBezTo>
                    <a:pt x="33" y="6563"/>
                    <a:pt x="1" y="6745"/>
                    <a:pt x="72" y="6912"/>
                  </a:cubicBezTo>
                  <a:close/>
                  <a:moveTo>
                    <a:pt x="5725" y="6729"/>
                  </a:moveTo>
                  <a:lnTo>
                    <a:pt x="5258" y="7814"/>
                  </a:lnTo>
                  <a:lnTo>
                    <a:pt x="3437" y="5779"/>
                  </a:lnTo>
                  <a:lnTo>
                    <a:pt x="4149" y="4988"/>
                  </a:lnTo>
                  <a:close/>
                  <a:moveTo>
                    <a:pt x="3120" y="475"/>
                  </a:moveTo>
                  <a:cubicBezTo>
                    <a:pt x="3864" y="475"/>
                    <a:pt x="4395" y="752"/>
                    <a:pt x="4727" y="1322"/>
                  </a:cubicBezTo>
                  <a:lnTo>
                    <a:pt x="4434" y="1647"/>
                  </a:lnTo>
                  <a:cubicBezTo>
                    <a:pt x="3603" y="1235"/>
                    <a:pt x="2621" y="1235"/>
                    <a:pt x="1790" y="1647"/>
                  </a:cubicBezTo>
                  <a:lnTo>
                    <a:pt x="1497" y="1330"/>
                  </a:lnTo>
                  <a:cubicBezTo>
                    <a:pt x="1838" y="760"/>
                    <a:pt x="2360" y="475"/>
                    <a:pt x="3112" y="475"/>
                  </a:cubicBezTo>
                  <a:close/>
                  <a:moveTo>
                    <a:pt x="4118" y="2011"/>
                  </a:moveTo>
                  <a:lnTo>
                    <a:pt x="3120" y="3119"/>
                  </a:lnTo>
                  <a:lnTo>
                    <a:pt x="2123" y="2011"/>
                  </a:lnTo>
                  <a:cubicBezTo>
                    <a:pt x="2756" y="1742"/>
                    <a:pt x="3476" y="1742"/>
                    <a:pt x="4118" y="2011"/>
                  </a:cubicBezTo>
                  <a:close/>
                  <a:moveTo>
                    <a:pt x="1220" y="3309"/>
                  </a:moveTo>
                  <a:cubicBezTo>
                    <a:pt x="1149" y="3222"/>
                    <a:pt x="1109" y="3119"/>
                    <a:pt x="1109" y="3009"/>
                  </a:cubicBezTo>
                  <a:cubicBezTo>
                    <a:pt x="1109" y="2597"/>
                    <a:pt x="1173" y="2193"/>
                    <a:pt x="1291" y="1797"/>
                  </a:cubicBezTo>
                  <a:lnTo>
                    <a:pt x="2796" y="3484"/>
                  </a:lnTo>
                  <a:lnTo>
                    <a:pt x="2083" y="4275"/>
                  </a:lnTo>
                  <a:close/>
                  <a:moveTo>
                    <a:pt x="2257" y="4782"/>
                  </a:moveTo>
                  <a:lnTo>
                    <a:pt x="2257" y="4782"/>
                  </a:lnTo>
                  <a:lnTo>
                    <a:pt x="4941" y="1805"/>
                  </a:lnTo>
                  <a:cubicBezTo>
                    <a:pt x="5060" y="2193"/>
                    <a:pt x="5123" y="2605"/>
                    <a:pt x="5123" y="3016"/>
                  </a:cubicBezTo>
                  <a:cubicBezTo>
                    <a:pt x="5123" y="3127"/>
                    <a:pt x="5084" y="3230"/>
                    <a:pt x="5004" y="3309"/>
                  </a:cubicBezTo>
                  <a:lnTo>
                    <a:pt x="967" y="7814"/>
                  </a:lnTo>
                  <a:lnTo>
                    <a:pt x="500" y="6745"/>
                  </a:lnTo>
                  <a:close/>
                  <a:moveTo>
                    <a:pt x="2257" y="478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7" name="Google Shape;1567;p32"/>
          <p:cNvGrpSpPr/>
          <p:nvPr/>
        </p:nvGrpSpPr>
        <p:grpSpPr>
          <a:xfrm>
            <a:off x="5383419" y="3257730"/>
            <a:ext cx="408144" cy="417845"/>
            <a:chOff x="5383419" y="3257730"/>
            <a:chExt cx="408144" cy="417845"/>
          </a:xfrm>
        </p:grpSpPr>
        <p:sp>
          <p:nvSpPr>
            <p:cNvPr id="1568" name="Google Shape;1568;p32"/>
            <p:cNvSpPr/>
            <p:nvPr/>
          </p:nvSpPr>
          <p:spPr>
            <a:xfrm>
              <a:off x="5383419" y="3257730"/>
              <a:ext cx="408144" cy="417845"/>
            </a:xfrm>
            <a:custGeom>
              <a:rect b="b" l="l" r="r" t="t"/>
              <a:pathLst>
                <a:path extrusionOk="0" h="14687" w="14346">
                  <a:moveTo>
                    <a:pt x="13324" y="1"/>
                  </a:moveTo>
                  <a:lnTo>
                    <a:pt x="950" y="1"/>
                  </a:lnTo>
                  <a:cubicBezTo>
                    <a:pt x="428" y="1"/>
                    <a:pt x="0" y="428"/>
                    <a:pt x="0" y="951"/>
                  </a:cubicBezTo>
                  <a:lnTo>
                    <a:pt x="0" y="12367"/>
                  </a:lnTo>
                  <a:cubicBezTo>
                    <a:pt x="0" y="12889"/>
                    <a:pt x="428" y="13317"/>
                    <a:pt x="950" y="13317"/>
                  </a:cubicBezTo>
                  <a:lnTo>
                    <a:pt x="11891" y="13317"/>
                  </a:lnTo>
                  <a:lnTo>
                    <a:pt x="12596" y="14021"/>
                  </a:lnTo>
                  <a:cubicBezTo>
                    <a:pt x="13253" y="14686"/>
                    <a:pt x="14345" y="13934"/>
                    <a:pt x="13949" y="13079"/>
                  </a:cubicBezTo>
                  <a:cubicBezTo>
                    <a:pt x="14155" y="12897"/>
                    <a:pt x="14266" y="12636"/>
                    <a:pt x="14266" y="12367"/>
                  </a:cubicBezTo>
                  <a:lnTo>
                    <a:pt x="14266" y="951"/>
                  </a:lnTo>
                  <a:cubicBezTo>
                    <a:pt x="14266" y="428"/>
                    <a:pt x="13847" y="1"/>
                    <a:pt x="13316" y="1"/>
                  </a:cubicBezTo>
                  <a:close/>
                  <a:moveTo>
                    <a:pt x="483" y="951"/>
                  </a:moveTo>
                  <a:cubicBezTo>
                    <a:pt x="483" y="689"/>
                    <a:pt x="697" y="476"/>
                    <a:pt x="958" y="476"/>
                  </a:cubicBezTo>
                  <a:lnTo>
                    <a:pt x="13332" y="476"/>
                  </a:lnTo>
                  <a:cubicBezTo>
                    <a:pt x="13593" y="476"/>
                    <a:pt x="13807" y="689"/>
                    <a:pt x="13807" y="951"/>
                  </a:cubicBezTo>
                  <a:lnTo>
                    <a:pt x="13807" y="1901"/>
                  </a:lnTo>
                  <a:lnTo>
                    <a:pt x="483" y="1901"/>
                  </a:lnTo>
                  <a:close/>
                  <a:moveTo>
                    <a:pt x="958" y="12842"/>
                  </a:moveTo>
                  <a:cubicBezTo>
                    <a:pt x="697" y="12842"/>
                    <a:pt x="483" y="12628"/>
                    <a:pt x="483" y="12367"/>
                  </a:cubicBezTo>
                  <a:lnTo>
                    <a:pt x="483" y="2376"/>
                  </a:lnTo>
                  <a:lnTo>
                    <a:pt x="13799" y="2376"/>
                  </a:lnTo>
                  <a:lnTo>
                    <a:pt x="13799" y="12367"/>
                  </a:lnTo>
                  <a:cubicBezTo>
                    <a:pt x="13799" y="12493"/>
                    <a:pt x="13752" y="12612"/>
                    <a:pt x="13657" y="12699"/>
                  </a:cubicBezTo>
                  <a:lnTo>
                    <a:pt x="11139" y="10182"/>
                  </a:lnTo>
                  <a:cubicBezTo>
                    <a:pt x="12485" y="8092"/>
                    <a:pt x="12010" y="5329"/>
                    <a:pt x="10054" y="3809"/>
                  </a:cubicBezTo>
                  <a:cubicBezTo>
                    <a:pt x="8099" y="2289"/>
                    <a:pt x="5304" y="2510"/>
                    <a:pt x="3618" y="4323"/>
                  </a:cubicBezTo>
                  <a:cubicBezTo>
                    <a:pt x="1932" y="6144"/>
                    <a:pt x="1900" y="8947"/>
                    <a:pt x="3563" y="10783"/>
                  </a:cubicBezTo>
                  <a:cubicBezTo>
                    <a:pt x="5217" y="12628"/>
                    <a:pt x="8012" y="12897"/>
                    <a:pt x="9991" y="11409"/>
                  </a:cubicBezTo>
                  <a:lnTo>
                    <a:pt x="11424" y="12842"/>
                  </a:lnTo>
                  <a:close/>
                  <a:moveTo>
                    <a:pt x="7141" y="11892"/>
                  </a:moveTo>
                  <a:cubicBezTo>
                    <a:pt x="5407" y="11892"/>
                    <a:pt x="3848" y="10847"/>
                    <a:pt x="3191" y="9247"/>
                  </a:cubicBezTo>
                  <a:cubicBezTo>
                    <a:pt x="2526" y="7648"/>
                    <a:pt x="2890" y="5804"/>
                    <a:pt x="4117" y="4584"/>
                  </a:cubicBezTo>
                  <a:cubicBezTo>
                    <a:pt x="5336" y="3357"/>
                    <a:pt x="7181" y="2993"/>
                    <a:pt x="8780" y="3658"/>
                  </a:cubicBezTo>
                  <a:cubicBezTo>
                    <a:pt x="10379" y="4315"/>
                    <a:pt x="11424" y="5875"/>
                    <a:pt x="11424" y="7609"/>
                  </a:cubicBezTo>
                  <a:cubicBezTo>
                    <a:pt x="11424" y="9976"/>
                    <a:pt x="9508" y="11892"/>
                    <a:pt x="7141" y="11892"/>
                  </a:cubicBezTo>
                  <a:close/>
                  <a:moveTo>
                    <a:pt x="13451" y="13689"/>
                  </a:moveTo>
                  <a:cubicBezTo>
                    <a:pt x="13308" y="13823"/>
                    <a:pt x="13079" y="13823"/>
                    <a:pt x="12936" y="13689"/>
                  </a:cubicBezTo>
                  <a:lnTo>
                    <a:pt x="10363" y="11108"/>
                  </a:lnTo>
                  <a:cubicBezTo>
                    <a:pt x="10537" y="10942"/>
                    <a:pt x="10704" y="10759"/>
                    <a:pt x="10854" y="10569"/>
                  </a:cubicBezTo>
                  <a:lnTo>
                    <a:pt x="13451" y="13174"/>
                  </a:lnTo>
                  <a:cubicBezTo>
                    <a:pt x="13593" y="13317"/>
                    <a:pt x="13593" y="13546"/>
                    <a:pt x="13451" y="13689"/>
                  </a:cubicBezTo>
                  <a:close/>
                  <a:moveTo>
                    <a:pt x="13451" y="13689"/>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32"/>
            <p:cNvSpPr/>
            <p:nvPr/>
          </p:nvSpPr>
          <p:spPr>
            <a:xfrm>
              <a:off x="5408397" y="3284757"/>
              <a:ext cx="15790" cy="15790"/>
            </a:xfrm>
            <a:custGeom>
              <a:rect b="b" l="l" r="r" t="t"/>
              <a:pathLst>
                <a:path extrusionOk="0" h="555" w="555">
                  <a:moveTo>
                    <a:pt x="555" y="238"/>
                  </a:moveTo>
                  <a:cubicBezTo>
                    <a:pt x="555" y="452"/>
                    <a:pt x="294" y="555"/>
                    <a:pt x="151" y="404"/>
                  </a:cubicBezTo>
                  <a:cubicBezTo>
                    <a:pt x="1" y="254"/>
                    <a:pt x="104" y="1"/>
                    <a:pt x="317" y="1"/>
                  </a:cubicBezTo>
                  <a:cubicBezTo>
                    <a:pt x="444" y="1"/>
                    <a:pt x="555" y="111"/>
                    <a:pt x="555" y="238"/>
                  </a:cubicBezTo>
                  <a:close/>
                  <a:moveTo>
                    <a:pt x="555"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32"/>
            <p:cNvSpPr/>
            <p:nvPr/>
          </p:nvSpPr>
          <p:spPr>
            <a:xfrm>
              <a:off x="5435424" y="3284757"/>
              <a:ext cx="15790" cy="16017"/>
            </a:xfrm>
            <a:custGeom>
              <a:rect b="b" l="l" r="r" t="t"/>
              <a:pathLst>
                <a:path extrusionOk="0" h="563" w="555">
                  <a:moveTo>
                    <a:pt x="555" y="238"/>
                  </a:moveTo>
                  <a:cubicBezTo>
                    <a:pt x="555" y="452"/>
                    <a:pt x="302" y="563"/>
                    <a:pt x="151" y="412"/>
                  </a:cubicBezTo>
                  <a:cubicBezTo>
                    <a:pt x="1" y="262"/>
                    <a:pt x="104" y="1"/>
                    <a:pt x="318" y="1"/>
                  </a:cubicBezTo>
                  <a:cubicBezTo>
                    <a:pt x="444" y="1"/>
                    <a:pt x="555" y="111"/>
                    <a:pt x="555" y="238"/>
                  </a:cubicBezTo>
                  <a:close/>
                  <a:moveTo>
                    <a:pt x="555"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32"/>
            <p:cNvSpPr/>
            <p:nvPr/>
          </p:nvSpPr>
          <p:spPr>
            <a:xfrm>
              <a:off x="5462450" y="3284757"/>
              <a:ext cx="15818" cy="16017"/>
            </a:xfrm>
            <a:custGeom>
              <a:rect b="b" l="l" r="r" t="t"/>
              <a:pathLst>
                <a:path extrusionOk="0" h="563" w="556">
                  <a:moveTo>
                    <a:pt x="555" y="238"/>
                  </a:moveTo>
                  <a:cubicBezTo>
                    <a:pt x="555" y="452"/>
                    <a:pt x="302" y="563"/>
                    <a:pt x="151" y="412"/>
                  </a:cubicBezTo>
                  <a:cubicBezTo>
                    <a:pt x="1" y="262"/>
                    <a:pt x="104" y="1"/>
                    <a:pt x="318" y="1"/>
                  </a:cubicBezTo>
                  <a:cubicBezTo>
                    <a:pt x="452" y="1"/>
                    <a:pt x="555" y="111"/>
                    <a:pt x="555" y="238"/>
                  </a:cubicBezTo>
                  <a:close/>
                  <a:moveTo>
                    <a:pt x="555"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32"/>
            <p:cNvSpPr/>
            <p:nvPr/>
          </p:nvSpPr>
          <p:spPr>
            <a:xfrm>
              <a:off x="5510444" y="3393091"/>
              <a:ext cx="152037" cy="162421"/>
            </a:xfrm>
            <a:custGeom>
              <a:rect b="b" l="l" r="r" t="t"/>
              <a:pathLst>
                <a:path extrusionOk="0" h="5709" w="5344">
                  <a:moveTo>
                    <a:pt x="2759" y="995"/>
                  </a:moveTo>
                  <a:cubicBezTo>
                    <a:pt x="2901" y="995"/>
                    <a:pt x="3044" y="1090"/>
                    <a:pt x="3048" y="1275"/>
                  </a:cubicBezTo>
                  <a:lnTo>
                    <a:pt x="3048" y="1283"/>
                  </a:lnTo>
                  <a:cubicBezTo>
                    <a:pt x="2953" y="1331"/>
                    <a:pt x="2866" y="1394"/>
                    <a:pt x="2787" y="1465"/>
                  </a:cubicBezTo>
                  <a:cubicBezTo>
                    <a:pt x="2700" y="1378"/>
                    <a:pt x="2597" y="1299"/>
                    <a:pt x="2478" y="1243"/>
                  </a:cubicBezTo>
                  <a:cubicBezTo>
                    <a:pt x="2497" y="1076"/>
                    <a:pt x="2628" y="995"/>
                    <a:pt x="2759" y="995"/>
                  </a:cubicBezTo>
                  <a:close/>
                  <a:moveTo>
                    <a:pt x="2027" y="1616"/>
                  </a:moveTo>
                  <a:cubicBezTo>
                    <a:pt x="2074" y="1616"/>
                    <a:pt x="2130" y="1623"/>
                    <a:pt x="2185" y="1639"/>
                  </a:cubicBezTo>
                  <a:cubicBezTo>
                    <a:pt x="2312" y="1679"/>
                    <a:pt x="2431" y="1758"/>
                    <a:pt x="2510" y="1869"/>
                  </a:cubicBezTo>
                  <a:cubicBezTo>
                    <a:pt x="2446" y="2011"/>
                    <a:pt x="2415" y="2170"/>
                    <a:pt x="2415" y="2328"/>
                  </a:cubicBezTo>
                  <a:cubicBezTo>
                    <a:pt x="2415" y="2360"/>
                    <a:pt x="2423" y="2399"/>
                    <a:pt x="2423" y="2431"/>
                  </a:cubicBezTo>
                  <a:cubicBezTo>
                    <a:pt x="2304" y="2471"/>
                    <a:pt x="2193" y="2526"/>
                    <a:pt x="2098" y="2605"/>
                  </a:cubicBezTo>
                  <a:cubicBezTo>
                    <a:pt x="1924" y="2479"/>
                    <a:pt x="1718" y="2399"/>
                    <a:pt x="1504" y="2399"/>
                  </a:cubicBezTo>
                  <a:lnTo>
                    <a:pt x="1457" y="2399"/>
                  </a:lnTo>
                  <a:cubicBezTo>
                    <a:pt x="1433" y="2344"/>
                    <a:pt x="1425" y="2281"/>
                    <a:pt x="1425" y="2217"/>
                  </a:cubicBezTo>
                  <a:cubicBezTo>
                    <a:pt x="1425" y="1885"/>
                    <a:pt x="1694" y="1616"/>
                    <a:pt x="2027" y="1616"/>
                  </a:cubicBezTo>
                  <a:close/>
                  <a:moveTo>
                    <a:pt x="3589" y="1622"/>
                  </a:moveTo>
                  <a:cubicBezTo>
                    <a:pt x="3950" y="1622"/>
                    <a:pt x="4304" y="1896"/>
                    <a:pt x="4299" y="2336"/>
                  </a:cubicBezTo>
                  <a:lnTo>
                    <a:pt x="4307" y="2328"/>
                  </a:lnTo>
                  <a:lnTo>
                    <a:pt x="4307" y="2328"/>
                  </a:lnTo>
                  <a:cubicBezTo>
                    <a:pt x="4307" y="2558"/>
                    <a:pt x="4188" y="2779"/>
                    <a:pt x="3998" y="2914"/>
                  </a:cubicBezTo>
                  <a:cubicBezTo>
                    <a:pt x="3868" y="2854"/>
                    <a:pt x="3729" y="2824"/>
                    <a:pt x="3592" y="2824"/>
                  </a:cubicBezTo>
                  <a:cubicBezTo>
                    <a:pt x="3529" y="2824"/>
                    <a:pt x="3466" y="2830"/>
                    <a:pt x="3404" y="2843"/>
                  </a:cubicBezTo>
                  <a:cubicBezTo>
                    <a:pt x="3294" y="2653"/>
                    <a:pt x="3111" y="2510"/>
                    <a:pt x="2898" y="2447"/>
                  </a:cubicBezTo>
                  <a:cubicBezTo>
                    <a:pt x="2890" y="2407"/>
                    <a:pt x="2890" y="2368"/>
                    <a:pt x="2890" y="2328"/>
                  </a:cubicBezTo>
                  <a:cubicBezTo>
                    <a:pt x="2890" y="2201"/>
                    <a:pt x="2921" y="2083"/>
                    <a:pt x="2993" y="1972"/>
                  </a:cubicBezTo>
                  <a:cubicBezTo>
                    <a:pt x="2993" y="1956"/>
                    <a:pt x="3001" y="1948"/>
                    <a:pt x="3009" y="1940"/>
                  </a:cubicBezTo>
                  <a:cubicBezTo>
                    <a:pt x="3154" y="1721"/>
                    <a:pt x="3373" y="1622"/>
                    <a:pt x="3589" y="1622"/>
                  </a:cubicBezTo>
                  <a:close/>
                  <a:moveTo>
                    <a:pt x="2692" y="2882"/>
                  </a:moveTo>
                  <a:cubicBezTo>
                    <a:pt x="2803" y="2890"/>
                    <a:pt x="2914" y="2954"/>
                    <a:pt x="2977" y="3056"/>
                  </a:cubicBezTo>
                  <a:cubicBezTo>
                    <a:pt x="2795" y="3207"/>
                    <a:pt x="2668" y="3421"/>
                    <a:pt x="2636" y="3658"/>
                  </a:cubicBezTo>
                  <a:cubicBezTo>
                    <a:pt x="2534" y="3658"/>
                    <a:pt x="2439" y="3611"/>
                    <a:pt x="2367" y="3539"/>
                  </a:cubicBezTo>
                  <a:lnTo>
                    <a:pt x="2351" y="3516"/>
                  </a:lnTo>
                  <a:cubicBezTo>
                    <a:pt x="2249" y="3397"/>
                    <a:pt x="2233" y="3223"/>
                    <a:pt x="2312" y="3080"/>
                  </a:cubicBezTo>
                  <a:cubicBezTo>
                    <a:pt x="2383" y="2954"/>
                    <a:pt x="2510" y="2882"/>
                    <a:pt x="2652" y="2882"/>
                  </a:cubicBezTo>
                  <a:close/>
                  <a:moveTo>
                    <a:pt x="1496" y="2882"/>
                  </a:moveTo>
                  <a:cubicBezTo>
                    <a:pt x="1615" y="2882"/>
                    <a:pt x="1734" y="2922"/>
                    <a:pt x="1829" y="3009"/>
                  </a:cubicBezTo>
                  <a:cubicBezTo>
                    <a:pt x="1797" y="3088"/>
                    <a:pt x="1781" y="3183"/>
                    <a:pt x="1781" y="3270"/>
                  </a:cubicBezTo>
                  <a:cubicBezTo>
                    <a:pt x="1781" y="3413"/>
                    <a:pt x="1813" y="3555"/>
                    <a:pt x="1884" y="3674"/>
                  </a:cubicBezTo>
                  <a:cubicBezTo>
                    <a:pt x="1845" y="3729"/>
                    <a:pt x="1789" y="3777"/>
                    <a:pt x="1734" y="3809"/>
                  </a:cubicBezTo>
                  <a:cubicBezTo>
                    <a:pt x="1655" y="3854"/>
                    <a:pt x="1572" y="3874"/>
                    <a:pt x="1491" y="3874"/>
                  </a:cubicBezTo>
                  <a:cubicBezTo>
                    <a:pt x="1232" y="3874"/>
                    <a:pt x="998" y="3663"/>
                    <a:pt x="998" y="3373"/>
                  </a:cubicBezTo>
                  <a:lnTo>
                    <a:pt x="1006" y="3373"/>
                  </a:lnTo>
                  <a:cubicBezTo>
                    <a:pt x="998" y="3239"/>
                    <a:pt x="1053" y="3112"/>
                    <a:pt x="1156" y="3017"/>
                  </a:cubicBezTo>
                  <a:cubicBezTo>
                    <a:pt x="1219" y="2961"/>
                    <a:pt x="1291" y="2914"/>
                    <a:pt x="1378" y="2898"/>
                  </a:cubicBezTo>
                  <a:cubicBezTo>
                    <a:pt x="1417" y="2882"/>
                    <a:pt x="1457" y="2882"/>
                    <a:pt x="1496" y="2882"/>
                  </a:cubicBezTo>
                  <a:close/>
                  <a:moveTo>
                    <a:pt x="3599" y="3296"/>
                  </a:moveTo>
                  <a:cubicBezTo>
                    <a:pt x="3906" y="3296"/>
                    <a:pt x="4177" y="3589"/>
                    <a:pt x="4069" y="3935"/>
                  </a:cubicBezTo>
                  <a:cubicBezTo>
                    <a:pt x="4006" y="4141"/>
                    <a:pt x="3816" y="4284"/>
                    <a:pt x="3594" y="4284"/>
                  </a:cubicBezTo>
                  <a:cubicBezTo>
                    <a:pt x="3119" y="4284"/>
                    <a:pt x="2921" y="3674"/>
                    <a:pt x="3301" y="3397"/>
                  </a:cubicBezTo>
                  <a:cubicBezTo>
                    <a:pt x="3397" y="3327"/>
                    <a:pt x="3500" y="3296"/>
                    <a:pt x="3599" y="3296"/>
                  </a:cubicBezTo>
                  <a:close/>
                  <a:moveTo>
                    <a:pt x="2225" y="4022"/>
                  </a:moveTo>
                  <a:cubicBezTo>
                    <a:pt x="2351" y="4094"/>
                    <a:pt x="2502" y="4133"/>
                    <a:pt x="2652" y="4141"/>
                  </a:cubicBezTo>
                  <a:lnTo>
                    <a:pt x="2692" y="4141"/>
                  </a:lnTo>
                  <a:cubicBezTo>
                    <a:pt x="2724" y="4228"/>
                    <a:pt x="2779" y="4315"/>
                    <a:pt x="2842" y="4394"/>
                  </a:cubicBezTo>
                  <a:cubicBezTo>
                    <a:pt x="2819" y="4474"/>
                    <a:pt x="2779" y="4537"/>
                    <a:pt x="2716" y="4584"/>
                  </a:cubicBezTo>
                  <a:cubicBezTo>
                    <a:pt x="2676" y="4624"/>
                    <a:pt x="2629" y="4656"/>
                    <a:pt x="2573" y="4671"/>
                  </a:cubicBezTo>
                  <a:cubicBezTo>
                    <a:pt x="2534" y="4679"/>
                    <a:pt x="2494" y="4687"/>
                    <a:pt x="2454" y="4687"/>
                  </a:cubicBezTo>
                  <a:cubicBezTo>
                    <a:pt x="2233" y="4687"/>
                    <a:pt x="2059" y="4513"/>
                    <a:pt x="2051" y="4291"/>
                  </a:cubicBezTo>
                  <a:lnTo>
                    <a:pt x="2051" y="4284"/>
                  </a:lnTo>
                  <a:cubicBezTo>
                    <a:pt x="2051" y="4244"/>
                    <a:pt x="2059" y="4196"/>
                    <a:pt x="2074" y="4157"/>
                  </a:cubicBezTo>
                  <a:cubicBezTo>
                    <a:pt x="2130" y="4117"/>
                    <a:pt x="2177" y="4070"/>
                    <a:pt x="2225" y="4022"/>
                  </a:cubicBezTo>
                  <a:close/>
                  <a:moveTo>
                    <a:pt x="2676" y="1"/>
                  </a:moveTo>
                  <a:cubicBezTo>
                    <a:pt x="2557" y="1"/>
                    <a:pt x="2439" y="80"/>
                    <a:pt x="2439" y="238"/>
                  </a:cubicBezTo>
                  <a:lnTo>
                    <a:pt x="2439" y="586"/>
                  </a:lnTo>
                  <a:cubicBezTo>
                    <a:pt x="2217" y="697"/>
                    <a:pt x="2051" y="903"/>
                    <a:pt x="2011" y="1148"/>
                  </a:cubicBezTo>
                  <a:cubicBezTo>
                    <a:pt x="1758" y="1148"/>
                    <a:pt x="1520" y="1243"/>
                    <a:pt x="1330" y="1410"/>
                  </a:cubicBezTo>
                  <a:lnTo>
                    <a:pt x="1251" y="1331"/>
                  </a:lnTo>
                  <a:lnTo>
                    <a:pt x="1251" y="951"/>
                  </a:lnTo>
                  <a:cubicBezTo>
                    <a:pt x="1251" y="792"/>
                    <a:pt x="1132" y="713"/>
                    <a:pt x="1013" y="713"/>
                  </a:cubicBezTo>
                  <a:cubicBezTo>
                    <a:pt x="895" y="713"/>
                    <a:pt x="776" y="792"/>
                    <a:pt x="776" y="951"/>
                  </a:cubicBezTo>
                  <a:lnTo>
                    <a:pt x="776" y="1188"/>
                  </a:lnTo>
                  <a:lnTo>
                    <a:pt x="538" y="1188"/>
                  </a:lnTo>
                  <a:cubicBezTo>
                    <a:pt x="238" y="1204"/>
                    <a:pt x="238" y="1647"/>
                    <a:pt x="538" y="1663"/>
                  </a:cubicBezTo>
                  <a:lnTo>
                    <a:pt x="911" y="1663"/>
                  </a:lnTo>
                  <a:lnTo>
                    <a:pt x="1037" y="1790"/>
                  </a:lnTo>
                  <a:cubicBezTo>
                    <a:pt x="934" y="2027"/>
                    <a:pt x="918" y="2296"/>
                    <a:pt x="998" y="2550"/>
                  </a:cubicBezTo>
                  <a:cubicBezTo>
                    <a:pt x="966" y="2566"/>
                    <a:pt x="934" y="2589"/>
                    <a:pt x="903" y="2613"/>
                  </a:cubicBezTo>
                  <a:lnTo>
                    <a:pt x="293" y="2613"/>
                  </a:lnTo>
                  <a:cubicBezTo>
                    <a:pt x="0" y="2637"/>
                    <a:pt x="0" y="3072"/>
                    <a:pt x="293" y="3088"/>
                  </a:cubicBezTo>
                  <a:lnTo>
                    <a:pt x="570" y="3088"/>
                  </a:lnTo>
                  <a:cubicBezTo>
                    <a:pt x="459" y="3421"/>
                    <a:pt x="546" y="3793"/>
                    <a:pt x="792" y="4038"/>
                  </a:cubicBezTo>
                  <a:lnTo>
                    <a:pt x="531" y="4038"/>
                  </a:lnTo>
                  <a:cubicBezTo>
                    <a:pt x="214" y="4038"/>
                    <a:pt x="214" y="4513"/>
                    <a:pt x="531" y="4513"/>
                  </a:cubicBezTo>
                  <a:lnTo>
                    <a:pt x="768" y="4513"/>
                  </a:lnTo>
                  <a:lnTo>
                    <a:pt x="768" y="4759"/>
                  </a:lnTo>
                  <a:cubicBezTo>
                    <a:pt x="768" y="4913"/>
                    <a:pt x="887" y="4990"/>
                    <a:pt x="1006" y="4990"/>
                  </a:cubicBezTo>
                  <a:cubicBezTo>
                    <a:pt x="1124" y="4990"/>
                    <a:pt x="1243" y="4913"/>
                    <a:pt x="1243" y="4759"/>
                  </a:cubicBezTo>
                  <a:lnTo>
                    <a:pt x="1243" y="4379"/>
                  </a:lnTo>
                  <a:lnTo>
                    <a:pt x="1291" y="4331"/>
                  </a:lnTo>
                  <a:cubicBezTo>
                    <a:pt x="1362" y="4339"/>
                    <a:pt x="1425" y="4347"/>
                    <a:pt x="1489" y="4347"/>
                  </a:cubicBezTo>
                  <a:lnTo>
                    <a:pt x="1576" y="4347"/>
                  </a:lnTo>
                  <a:cubicBezTo>
                    <a:pt x="1599" y="4798"/>
                    <a:pt x="1971" y="5154"/>
                    <a:pt x="2431" y="5162"/>
                  </a:cubicBezTo>
                  <a:lnTo>
                    <a:pt x="2431" y="5471"/>
                  </a:lnTo>
                  <a:cubicBezTo>
                    <a:pt x="2431" y="5629"/>
                    <a:pt x="2549" y="5709"/>
                    <a:pt x="2668" y="5709"/>
                  </a:cubicBezTo>
                  <a:cubicBezTo>
                    <a:pt x="2787" y="5709"/>
                    <a:pt x="2906" y="5629"/>
                    <a:pt x="2906" y="5471"/>
                  </a:cubicBezTo>
                  <a:lnTo>
                    <a:pt x="2906" y="5036"/>
                  </a:lnTo>
                  <a:cubicBezTo>
                    <a:pt x="3040" y="4956"/>
                    <a:pt x="3151" y="4838"/>
                    <a:pt x="3222" y="4695"/>
                  </a:cubicBezTo>
                  <a:cubicBezTo>
                    <a:pt x="3341" y="4745"/>
                    <a:pt x="3467" y="4769"/>
                    <a:pt x="3592" y="4769"/>
                  </a:cubicBezTo>
                  <a:cubicBezTo>
                    <a:pt x="3767" y="4769"/>
                    <a:pt x="3941" y="4721"/>
                    <a:pt x="4093" y="4624"/>
                  </a:cubicBezTo>
                  <a:lnTo>
                    <a:pt x="4093" y="4759"/>
                  </a:lnTo>
                  <a:cubicBezTo>
                    <a:pt x="4093" y="4913"/>
                    <a:pt x="4212" y="4990"/>
                    <a:pt x="4331" y="4990"/>
                  </a:cubicBezTo>
                  <a:cubicBezTo>
                    <a:pt x="4449" y="4990"/>
                    <a:pt x="4568" y="4913"/>
                    <a:pt x="4568" y="4759"/>
                  </a:cubicBezTo>
                  <a:lnTo>
                    <a:pt x="4568" y="4513"/>
                  </a:lnTo>
                  <a:lnTo>
                    <a:pt x="4806" y="4513"/>
                  </a:lnTo>
                  <a:cubicBezTo>
                    <a:pt x="5122" y="4513"/>
                    <a:pt x="5122" y="4038"/>
                    <a:pt x="4806" y="4038"/>
                  </a:cubicBezTo>
                  <a:lnTo>
                    <a:pt x="4529" y="4038"/>
                  </a:lnTo>
                  <a:cubicBezTo>
                    <a:pt x="4608" y="3753"/>
                    <a:pt x="4544" y="3452"/>
                    <a:pt x="4370" y="3215"/>
                  </a:cubicBezTo>
                  <a:cubicBezTo>
                    <a:pt x="4410" y="3175"/>
                    <a:pt x="4457" y="3136"/>
                    <a:pt x="4489" y="3088"/>
                  </a:cubicBezTo>
                  <a:lnTo>
                    <a:pt x="5043" y="3088"/>
                  </a:lnTo>
                  <a:cubicBezTo>
                    <a:pt x="5344" y="3072"/>
                    <a:pt x="5344" y="2637"/>
                    <a:pt x="5043" y="2613"/>
                  </a:cubicBezTo>
                  <a:lnTo>
                    <a:pt x="4742" y="2613"/>
                  </a:lnTo>
                  <a:cubicBezTo>
                    <a:pt x="4829" y="2289"/>
                    <a:pt x="4766" y="1940"/>
                    <a:pt x="4576" y="1663"/>
                  </a:cubicBezTo>
                  <a:lnTo>
                    <a:pt x="4814" y="1663"/>
                  </a:lnTo>
                  <a:cubicBezTo>
                    <a:pt x="5114" y="1647"/>
                    <a:pt x="5114" y="1204"/>
                    <a:pt x="4814" y="1188"/>
                  </a:cubicBezTo>
                  <a:lnTo>
                    <a:pt x="4576" y="1188"/>
                  </a:lnTo>
                  <a:lnTo>
                    <a:pt x="4576" y="951"/>
                  </a:lnTo>
                  <a:cubicBezTo>
                    <a:pt x="4576" y="792"/>
                    <a:pt x="4457" y="713"/>
                    <a:pt x="4339" y="713"/>
                  </a:cubicBezTo>
                  <a:cubicBezTo>
                    <a:pt x="4220" y="713"/>
                    <a:pt x="4101" y="792"/>
                    <a:pt x="4101" y="951"/>
                  </a:cubicBezTo>
                  <a:lnTo>
                    <a:pt x="4101" y="1267"/>
                  </a:lnTo>
                  <a:cubicBezTo>
                    <a:pt x="3943" y="1188"/>
                    <a:pt x="3769" y="1148"/>
                    <a:pt x="3594" y="1148"/>
                  </a:cubicBezTo>
                  <a:cubicBezTo>
                    <a:pt x="3571" y="1148"/>
                    <a:pt x="3539" y="1148"/>
                    <a:pt x="3507" y="1156"/>
                  </a:cubicBezTo>
                  <a:cubicBezTo>
                    <a:pt x="3460" y="848"/>
                    <a:pt x="3222" y="602"/>
                    <a:pt x="2914" y="531"/>
                  </a:cubicBezTo>
                  <a:lnTo>
                    <a:pt x="2914" y="238"/>
                  </a:lnTo>
                  <a:cubicBezTo>
                    <a:pt x="2914" y="80"/>
                    <a:pt x="2795" y="1"/>
                    <a:pt x="26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32"/>
            <p:cNvSpPr/>
            <p:nvPr/>
          </p:nvSpPr>
          <p:spPr>
            <a:xfrm>
              <a:off x="5469676" y="3365837"/>
              <a:ext cx="225039" cy="216675"/>
            </a:xfrm>
            <a:custGeom>
              <a:rect b="b" l="l" r="r" t="t"/>
              <a:pathLst>
                <a:path extrusionOk="0" h="7616" w="7910">
                  <a:moveTo>
                    <a:pt x="4099" y="479"/>
                  </a:moveTo>
                  <a:cubicBezTo>
                    <a:pt x="4531" y="479"/>
                    <a:pt x="4967" y="563"/>
                    <a:pt x="5384" y="737"/>
                  </a:cubicBezTo>
                  <a:cubicBezTo>
                    <a:pt x="6627" y="1251"/>
                    <a:pt x="7434" y="2463"/>
                    <a:pt x="7434" y="3809"/>
                  </a:cubicBezTo>
                  <a:cubicBezTo>
                    <a:pt x="7434" y="5645"/>
                    <a:pt x="5946" y="7142"/>
                    <a:pt x="4109" y="7142"/>
                  </a:cubicBezTo>
                  <a:cubicBezTo>
                    <a:pt x="2763" y="7142"/>
                    <a:pt x="1544" y="6326"/>
                    <a:pt x="1029" y="5083"/>
                  </a:cubicBezTo>
                  <a:cubicBezTo>
                    <a:pt x="515" y="3840"/>
                    <a:pt x="800" y="2407"/>
                    <a:pt x="1750" y="1457"/>
                  </a:cubicBezTo>
                  <a:cubicBezTo>
                    <a:pt x="2384" y="818"/>
                    <a:pt x="3233" y="479"/>
                    <a:pt x="4099" y="479"/>
                  </a:cubicBezTo>
                  <a:close/>
                  <a:moveTo>
                    <a:pt x="4109" y="1"/>
                  </a:moveTo>
                  <a:cubicBezTo>
                    <a:pt x="2565" y="1"/>
                    <a:pt x="1180" y="935"/>
                    <a:pt x="594" y="2352"/>
                  </a:cubicBezTo>
                  <a:cubicBezTo>
                    <a:pt x="0" y="3777"/>
                    <a:pt x="325" y="5416"/>
                    <a:pt x="1417" y="6500"/>
                  </a:cubicBezTo>
                  <a:cubicBezTo>
                    <a:pt x="2143" y="7226"/>
                    <a:pt x="3117" y="7615"/>
                    <a:pt x="4109" y="7615"/>
                  </a:cubicBezTo>
                  <a:cubicBezTo>
                    <a:pt x="4600" y="7615"/>
                    <a:pt x="5094" y="7520"/>
                    <a:pt x="5566" y="7324"/>
                  </a:cubicBezTo>
                  <a:cubicBezTo>
                    <a:pt x="6983" y="6738"/>
                    <a:pt x="7909" y="5352"/>
                    <a:pt x="7909" y="3809"/>
                  </a:cubicBezTo>
                  <a:cubicBezTo>
                    <a:pt x="7909" y="1711"/>
                    <a:pt x="6207" y="1"/>
                    <a:pt x="41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4" name="Google Shape;1574;p32"/>
          <p:cNvGrpSpPr/>
          <p:nvPr/>
        </p:nvGrpSpPr>
        <p:grpSpPr>
          <a:xfrm>
            <a:off x="6057063" y="3257730"/>
            <a:ext cx="428201" cy="405982"/>
            <a:chOff x="6057063" y="3257730"/>
            <a:chExt cx="428201" cy="405982"/>
          </a:xfrm>
        </p:grpSpPr>
        <p:sp>
          <p:nvSpPr>
            <p:cNvPr id="1575" name="Google Shape;1575;p32"/>
            <p:cNvSpPr/>
            <p:nvPr/>
          </p:nvSpPr>
          <p:spPr>
            <a:xfrm>
              <a:off x="6081615" y="3284757"/>
              <a:ext cx="16017" cy="16017"/>
            </a:xfrm>
            <a:custGeom>
              <a:rect b="b" l="l" r="r" t="t"/>
              <a:pathLst>
                <a:path extrusionOk="0" h="563" w="563">
                  <a:moveTo>
                    <a:pt x="562" y="238"/>
                  </a:moveTo>
                  <a:cubicBezTo>
                    <a:pt x="562" y="452"/>
                    <a:pt x="301" y="563"/>
                    <a:pt x="151" y="412"/>
                  </a:cubicBezTo>
                  <a:cubicBezTo>
                    <a:pt x="0" y="262"/>
                    <a:pt x="111" y="1"/>
                    <a:pt x="317" y="1"/>
                  </a:cubicBezTo>
                  <a:cubicBezTo>
                    <a:pt x="451" y="1"/>
                    <a:pt x="562" y="111"/>
                    <a:pt x="562" y="238"/>
                  </a:cubicBezTo>
                  <a:close/>
                  <a:moveTo>
                    <a:pt x="562"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32"/>
            <p:cNvSpPr/>
            <p:nvPr/>
          </p:nvSpPr>
          <p:spPr>
            <a:xfrm>
              <a:off x="6108641" y="3284757"/>
              <a:ext cx="16017" cy="16017"/>
            </a:xfrm>
            <a:custGeom>
              <a:rect b="b" l="l" r="r" t="t"/>
              <a:pathLst>
                <a:path extrusionOk="0" h="563" w="563">
                  <a:moveTo>
                    <a:pt x="562" y="238"/>
                  </a:moveTo>
                  <a:cubicBezTo>
                    <a:pt x="562" y="452"/>
                    <a:pt x="301" y="563"/>
                    <a:pt x="151" y="412"/>
                  </a:cubicBezTo>
                  <a:cubicBezTo>
                    <a:pt x="0" y="262"/>
                    <a:pt x="111" y="1"/>
                    <a:pt x="325" y="1"/>
                  </a:cubicBezTo>
                  <a:cubicBezTo>
                    <a:pt x="451" y="1"/>
                    <a:pt x="562" y="111"/>
                    <a:pt x="562" y="238"/>
                  </a:cubicBezTo>
                  <a:close/>
                  <a:moveTo>
                    <a:pt x="562"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32"/>
            <p:cNvSpPr/>
            <p:nvPr/>
          </p:nvSpPr>
          <p:spPr>
            <a:xfrm>
              <a:off x="6135895" y="3284757"/>
              <a:ext cx="15790" cy="16017"/>
            </a:xfrm>
            <a:custGeom>
              <a:rect b="b" l="l" r="r" t="t"/>
              <a:pathLst>
                <a:path extrusionOk="0" h="563" w="555">
                  <a:moveTo>
                    <a:pt x="554" y="238"/>
                  </a:moveTo>
                  <a:cubicBezTo>
                    <a:pt x="554" y="452"/>
                    <a:pt x="301" y="563"/>
                    <a:pt x="151" y="412"/>
                  </a:cubicBezTo>
                  <a:cubicBezTo>
                    <a:pt x="0" y="262"/>
                    <a:pt x="103" y="1"/>
                    <a:pt x="317" y="1"/>
                  </a:cubicBezTo>
                  <a:cubicBezTo>
                    <a:pt x="444" y="1"/>
                    <a:pt x="554" y="111"/>
                    <a:pt x="554" y="238"/>
                  </a:cubicBezTo>
                  <a:close/>
                  <a:moveTo>
                    <a:pt x="554"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32"/>
            <p:cNvSpPr/>
            <p:nvPr/>
          </p:nvSpPr>
          <p:spPr>
            <a:xfrm>
              <a:off x="6090604" y="3339038"/>
              <a:ext cx="270759" cy="236761"/>
            </a:xfrm>
            <a:custGeom>
              <a:rect b="b" l="l" r="r" t="t"/>
              <a:pathLst>
                <a:path extrusionOk="0" h="8322" w="9517">
                  <a:moveTo>
                    <a:pt x="2447" y="1426"/>
                  </a:moveTo>
                  <a:cubicBezTo>
                    <a:pt x="2233" y="1695"/>
                    <a:pt x="1972" y="1924"/>
                    <a:pt x="1671" y="2098"/>
                  </a:cubicBezTo>
                  <a:cubicBezTo>
                    <a:pt x="1378" y="1924"/>
                    <a:pt x="1117" y="1695"/>
                    <a:pt x="903" y="1426"/>
                  </a:cubicBezTo>
                  <a:close/>
                  <a:moveTo>
                    <a:pt x="8804" y="476"/>
                  </a:moveTo>
                  <a:cubicBezTo>
                    <a:pt x="8939" y="476"/>
                    <a:pt x="9042" y="578"/>
                    <a:pt x="9042" y="713"/>
                  </a:cubicBezTo>
                  <a:lnTo>
                    <a:pt x="9042" y="2138"/>
                  </a:lnTo>
                  <a:cubicBezTo>
                    <a:pt x="9042" y="2273"/>
                    <a:pt x="8939" y="2376"/>
                    <a:pt x="8804" y="2376"/>
                  </a:cubicBezTo>
                  <a:lnTo>
                    <a:pt x="4996" y="2376"/>
                  </a:lnTo>
                  <a:cubicBezTo>
                    <a:pt x="4870" y="2376"/>
                    <a:pt x="4759" y="2273"/>
                    <a:pt x="4759" y="2138"/>
                  </a:cubicBezTo>
                  <a:lnTo>
                    <a:pt x="4759" y="713"/>
                  </a:lnTo>
                  <a:cubicBezTo>
                    <a:pt x="4759" y="578"/>
                    <a:pt x="4870" y="476"/>
                    <a:pt x="4996" y="476"/>
                  </a:cubicBezTo>
                  <a:close/>
                  <a:moveTo>
                    <a:pt x="1671" y="2668"/>
                  </a:moveTo>
                  <a:cubicBezTo>
                    <a:pt x="1917" y="2866"/>
                    <a:pt x="2146" y="3088"/>
                    <a:pt x="2352" y="3326"/>
                  </a:cubicBezTo>
                  <a:lnTo>
                    <a:pt x="990" y="3326"/>
                  </a:lnTo>
                  <a:cubicBezTo>
                    <a:pt x="1188" y="3088"/>
                    <a:pt x="1418" y="2866"/>
                    <a:pt x="1671" y="2668"/>
                  </a:cubicBezTo>
                  <a:close/>
                  <a:moveTo>
                    <a:pt x="2669" y="3801"/>
                  </a:moveTo>
                  <a:cubicBezTo>
                    <a:pt x="2748" y="3951"/>
                    <a:pt x="2803" y="4109"/>
                    <a:pt x="2835" y="4276"/>
                  </a:cubicBezTo>
                  <a:lnTo>
                    <a:pt x="508" y="4276"/>
                  </a:lnTo>
                  <a:cubicBezTo>
                    <a:pt x="531" y="4109"/>
                    <a:pt x="595" y="3951"/>
                    <a:pt x="674" y="3801"/>
                  </a:cubicBezTo>
                  <a:close/>
                  <a:moveTo>
                    <a:pt x="2843" y="4759"/>
                  </a:moveTo>
                  <a:cubicBezTo>
                    <a:pt x="2803" y="4917"/>
                    <a:pt x="2748" y="5083"/>
                    <a:pt x="2669" y="5234"/>
                  </a:cubicBezTo>
                  <a:lnTo>
                    <a:pt x="674" y="5234"/>
                  </a:lnTo>
                  <a:cubicBezTo>
                    <a:pt x="595" y="5083"/>
                    <a:pt x="539" y="4917"/>
                    <a:pt x="508" y="4759"/>
                  </a:cubicBezTo>
                  <a:close/>
                  <a:moveTo>
                    <a:pt x="2352" y="5709"/>
                  </a:moveTo>
                  <a:cubicBezTo>
                    <a:pt x="2146" y="5946"/>
                    <a:pt x="1917" y="6168"/>
                    <a:pt x="1671" y="6366"/>
                  </a:cubicBezTo>
                  <a:cubicBezTo>
                    <a:pt x="1418" y="6168"/>
                    <a:pt x="1188" y="5946"/>
                    <a:pt x="990" y="5709"/>
                  </a:cubicBezTo>
                  <a:close/>
                  <a:moveTo>
                    <a:pt x="1671" y="6936"/>
                  </a:moveTo>
                  <a:cubicBezTo>
                    <a:pt x="1869" y="7054"/>
                    <a:pt x="2059" y="7205"/>
                    <a:pt x="2233" y="7371"/>
                  </a:cubicBezTo>
                  <a:lnTo>
                    <a:pt x="1109" y="7371"/>
                  </a:lnTo>
                  <a:cubicBezTo>
                    <a:pt x="1275" y="7205"/>
                    <a:pt x="1466" y="7054"/>
                    <a:pt x="1671" y="6936"/>
                  </a:cubicBezTo>
                  <a:close/>
                  <a:moveTo>
                    <a:pt x="4983" y="0"/>
                  </a:moveTo>
                  <a:cubicBezTo>
                    <a:pt x="4601" y="0"/>
                    <a:pt x="4284" y="322"/>
                    <a:pt x="4284" y="713"/>
                  </a:cubicBezTo>
                  <a:lnTo>
                    <a:pt x="4284" y="1188"/>
                  </a:lnTo>
                  <a:lnTo>
                    <a:pt x="4244" y="1188"/>
                  </a:lnTo>
                  <a:cubicBezTo>
                    <a:pt x="4054" y="1188"/>
                    <a:pt x="3872" y="1259"/>
                    <a:pt x="3738" y="1394"/>
                  </a:cubicBezTo>
                  <a:lnTo>
                    <a:pt x="3073" y="2067"/>
                  </a:lnTo>
                  <a:cubicBezTo>
                    <a:pt x="3025" y="2114"/>
                    <a:pt x="2962" y="2138"/>
                    <a:pt x="2898" y="2138"/>
                  </a:cubicBezTo>
                  <a:lnTo>
                    <a:pt x="2423" y="2138"/>
                  </a:lnTo>
                  <a:cubicBezTo>
                    <a:pt x="2701" y="1916"/>
                    <a:pt x="2922" y="1616"/>
                    <a:pt x="3049" y="1283"/>
                  </a:cubicBezTo>
                  <a:cubicBezTo>
                    <a:pt x="3081" y="1172"/>
                    <a:pt x="3096" y="1061"/>
                    <a:pt x="3096" y="951"/>
                  </a:cubicBezTo>
                  <a:cubicBezTo>
                    <a:pt x="3084" y="804"/>
                    <a:pt x="2970" y="731"/>
                    <a:pt x="2856" y="731"/>
                  </a:cubicBezTo>
                  <a:cubicBezTo>
                    <a:pt x="2742" y="731"/>
                    <a:pt x="2629" y="804"/>
                    <a:pt x="2621" y="951"/>
                  </a:cubicBezTo>
                  <a:lnTo>
                    <a:pt x="713" y="951"/>
                  </a:lnTo>
                  <a:cubicBezTo>
                    <a:pt x="713" y="792"/>
                    <a:pt x="595" y="713"/>
                    <a:pt x="476" y="713"/>
                  </a:cubicBezTo>
                  <a:cubicBezTo>
                    <a:pt x="357" y="713"/>
                    <a:pt x="238" y="792"/>
                    <a:pt x="238" y="951"/>
                  </a:cubicBezTo>
                  <a:cubicBezTo>
                    <a:pt x="238" y="1061"/>
                    <a:pt x="262" y="1172"/>
                    <a:pt x="294" y="1283"/>
                  </a:cubicBezTo>
                  <a:cubicBezTo>
                    <a:pt x="452" y="1774"/>
                    <a:pt x="927" y="2170"/>
                    <a:pt x="1252" y="2399"/>
                  </a:cubicBezTo>
                  <a:cubicBezTo>
                    <a:pt x="808" y="2763"/>
                    <a:pt x="1" y="3555"/>
                    <a:pt x="1" y="4513"/>
                  </a:cubicBezTo>
                  <a:cubicBezTo>
                    <a:pt x="1" y="5471"/>
                    <a:pt x="808" y="6271"/>
                    <a:pt x="1252" y="6635"/>
                  </a:cubicBezTo>
                  <a:cubicBezTo>
                    <a:pt x="903" y="6856"/>
                    <a:pt x="618" y="7157"/>
                    <a:pt x="405" y="7506"/>
                  </a:cubicBezTo>
                  <a:cubicBezTo>
                    <a:pt x="397" y="7514"/>
                    <a:pt x="397" y="7514"/>
                    <a:pt x="397" y="7521"/>
                  </a:cubicBezTo>
                  <a:cubicBezTo>
                    <a:pt x="294" y="7696"/>
                    <a:pt x="246" y="7886"/>
                    <a:pt x="238" y="8084"/>
                  </a:cubicBezTo>
                  <a:cubicBezTo>
                    <a:pt x="238" y="8242"/>
                    <a:pt x="357" y="8321"/>
                    <a:pt x="476" y="8321"/>
                  </a:cubicBezTo>
                  <a:cubicBezTo>
                    <a:pt x="595" y="8321"/>
                    <a:pt x="713" y="8242"/>
                    <a:pt x="713" y="8084"/>
                  </a:cubicBezTo>
                  <a:cubicBezTo>
                    <a:pt x="713" y="8004"/>
                    <a:pt x="737" y="7925"/>
                    <a:pt x="769" y="7846"/>
                  </a:cubicBezTo>
                  <a:lnTo>
                    <a:pt x="2566" y="7846"/>
                  </a:lnTo>
                  <a:cubicBezTo>
                    <a:pt x="2598" y="7925"/>
                    <a:pt x="2613" y="8004"/>
                    <a:pt x="2621" y="8084"/>
                  </a:cubicBezTo>
                  <a:cubicBezTo>
                    <a:pt x="2629" y="8234"/>
                    <a:pt x="2742" y="8309"/>
                    <a:pt x="2856" y="8309"/>
                  </a:cubicBezTo>
                  <a:cubicBezTo>
                    <a:pt x="2970" y="8309"/>
                    <a:pt x="3084" y="8234"/>
                    <a:pt x="3096" y="8084"/>
                  </a:cubicBezTo>
                  <a:cubicBezTo>
                    <a:pt x="3088" y="7886"/>
                    <a:pt x="3041" y="7696"/>
                    <a:pt x="2938" y="7521"/>
                  </a:cubicBezTo>
                  <a:cubicBezTo>
                    <a:pt x="2938" y="7514"/>
                    <a:pt x="2938" y="7514"/>
                    <a:pt x="2930" y="7506"/>
                  </a:cubicBezTo>
                  <a:cubicBezTo>
                    <a:pt x="2716" y="7157"/>
                    <a:pt x="2431" y="6856"/>
                    <a:pt x="2083" y="6635"/>
                  </a:cubicBezTo>
                  <a:cubicBezTo>
                    <a:pt x="2534" y="6271"/>
                    <a:pt x="3334" y="5471"/>
                    <a:pt x="3334" y="4513"/>
                  </a:cubicBezTo>
                  <a:cubicBezTo>
                    <a:pt x="3334" y="3721"/>
                    <a:pt x="2772" y="3033"/>
                    <a:pt x="2328" y="2613"/>
                  </a:cubicBezTo>
                  <a:lnTo>
                    <a:pt x="2898" y="2613"/>
                  </a:lnTo>
                  <a:cubicBezTo>
                    <a:pt x="3088" y="2613"/>
                    <a:pt x="3271" y="2542"/>
                    <a:pt x="3405" y="2407"/>
                  </a:cubicBezTo>
                  <a:lnTo>
                    <a:pt x="4078" y="1734"/>
                  </a:lnTo>
                  <a:cubicBezTo>
                    <a:pt x="4118" y="1687"/>
                    <a:pt x="4181" y="1663"/>
                    <a:pt x="4244" y="1663"/>
                  </a:cubicBezTo>
                  <a:lnTo>
                    <a:pt x="4284" y="1663"/>
                  </a:lnTo>
                  <a:lnTo>
                    <a:pt x="4284" y="2138"/>
                  </a:lnTo>
                  <a:cubicBezTo>
                    <a:pt x="4284" y="2534"/>
                    <a:pt x="4601" y="2851"/>
                    <a:pt x="4996" y="2851"/>
                  </a:cubicBezTo>
                  <a:lnTo>
                    <a:pt x="8804" y="2851"/>
                  </a:lnTo>
                  <a:cubicBezTo>
                    <a:pt x="9200" y="2851"/>
                    <a:pt x="9517" y="2534"/>
                    <a:pt x="9517" y="2138"/>
                  </a:cubicBezTo>
                  <a:lnTo>
                    <a:pt x="9517" y="713"/>
                  </a:lnTo>
                  <a:cubicBezTo>
                    <a:pt x="9517" y="322"/>
                    <a:pt x="9208" y="0"/>
                    <a:pt x="8819" y="0"/>
                  </a:cubicBezTo>
                  <a:cubicBezTo>
                    <a:pt x="8814" y="0"/>
                    <a:pt x="8809" y="0"/>
                    <a:pt x="8804" y="1"/>
                  </a:cubicBezTo>
                  <a:lnTo>
                    <a:pt x="4996" y="1"/>
                  </a:lnTo>
                  <a:cubicBezTo>
                    <a:pt x="4992" y="0"/>
                    <a:pt x="4987" y="0"/>
                    <a:pt x="4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32"/>
            <p:cNvSpPr/>
            <p:nvPr/>
          </p:nvSpPr>
          <p:spPr>
            <a:xfrm>
              <a:off x="6298737" y="3372835"/>
              <a:ext cx="37412" cy="13542"/>
            </a:xfrm>
            <a:custGeom>
              <a:rect b="b" l="l" r="r" t="t"/>
              <a:pathLst>
                <a:path extrusionOk="0" h="476" w="1315">
                  <a:moveTo>
                    <a:pt x="1013" y="0"/>
                  </a:moveTo>
                  <a:lnTo>
                    <a:pt x="301" y="0"/>
                  </a:lnTo>
                  <a:cubicBezTo>
                    <a:pt x="0" y="16"/>
                    <a:pt x="0" y="451"/>
                    <a:pt x="301" y="475"/>
                  </a:cubicBezTo>
                  <a:lnTo>
                    <a:pt x="1013" y="475"/>
                  </a:lnTo>
                  <a:cubicBezTo>
                    <a:pt x="1314" y="451"/>
                    <a:pt x="1314" y="16"/>
                    <a:pt x="1013" y="0"/>
                  </a:cubicBezTo>
                  <a:close/>
                  <a:moveTo>
                    <a:pt x="1013"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32"/>
            <p:cNvSpPr/>
            <p:nvPr/>
          </p:nvSpPr>
          <p:spPr>
            <a:xfrm>
              <a:off x="6236775" y="3372153"/>
              <a:ext cx="51836" cy="14652"/>
            </a:xfrm>
            <a:custGeom>
              <a:rect b="b" l="l" r="r" t="t"/>
              <a:pathLst>
                <a:path extrusionOk="0" h="515" w="1822">
                  <a:moveTo>
                    <a:pt x="1529" y="24"/>
                  </a:moveTo>
                  <a:lnTo>
                    <a:pt x="341" y="24"/>
                  </a:lnTo>
                  <a:cubicBezTo>
                    <a:pt x="1" y="0"/>
                    <a:pt x="1" y="515"/>
                    <a:pt x="341" y="499"/>
                  </a:cubicBezTo>
                  <a:lnTo>
                    <a:pt x="1529" y="499"/>
                  </a:lnTo>
                  <a:cubicBezTo>
                    <a:pt x="1822" y="475"/>
                    <a:pt x="1822" y="40"/>
                    <a:pt x="1529" y="24"/>
                  </a:cubicBezTo>
                  <a:close/>
                  <a:moveTo>
                    <a:pt x="1529" y="2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32"/>
            <p:cNvSpPr/>
            <p:nvPr/>
          </p:nvSpPr>
          <p:spPr>
            <a:xfrm>
              <a:off x="6057063" y="3257730"/>
              <a:ext cx="428201" cy="405982"/>
            </a:xfrm>
            <a:custGeom>
              <a:rect b="b" l="l" r="r" t="t"/>
              <a:pathLst>
                <a:path extrusionOk="0" h="14270" w="15051">
                  <a:moveTo>
                    <a:pt x="936" y="483"/>
                  </a:moveTo>
                  <a:cubicBezTo>
                    <a:pt x="941" y="483"/>
                    <a:pt x="946" y="483"/>
                    <a:pt x="950" y="483"/>
                  </a:cubicBezTo>
                  <a:lnTo>
                    <a:pt x="10949" y="483"/>
                  </a:lnTo>
                  <a:cubicBezTo>
                    <a:pt x="11211" y="483"/>
                    <a:pt x="11424" y="689"/>
                    <a:pt x="11424" y="958"/>
                  </a:cubicBezTo>
                  <a:lnTo>
                    <a:pt x="11424" y="1908"/>
                  </a:lnTo>
                  <a:lnTo>
                    <a:pt x="467" y="1908"/>
                  </a:lnTo>
                  <a:lnTo>
                    <a:pt x="467" y="951"/>
                  </a:lnTo>
                  <a:cubicBezTo>
                    <a:pt x="467" y="694"/>
                    <a:pt x="681" y="483"/>
                    <a:pt x="936" y="483"/>
                  </a:cubicBezTo>
                  <a:close/>
                  <a:moveTo>
                    <a:pt x="11416" y="2384"/>
                  </a:moveTo>
                  <a:lnTo>
                    <a:pt x="11416" y="6785"/>
                  </a:lnTo>
                  <a:cubicBezTo>
                    <a:pt x="11084" y="6699"/>
                    <a:pt x="10756" y="6659"/>
                    <a:pt x="10437" y="6659"/>
                  </a:cubicBezTo>
                  <a:cubicBezTo>
                    <a:pt x="7860" y="6659"/>
                    <a:pt x="5893" y="9313"/>
                    <a:pt x="6935" y="11892"/>
                  </a:cubicBezTo>
                  <a:lnTo>
                    <a:pt x="824" y="11892"/>
                  </a:lnTo>
                  <a:cubicBezTo>
                    <a:pt x="729" y="11892"/>
                    <a:pt x="634" y="11852"/>
                    <a:pt x="570" y="11789"/>
                  </a:cubicBezTo>
                  <a:cubicBezTo>
                    <a:pt x="507" y="11717"/>
                    <a:pt x="467" y="11630"/>
                    <a:pt x="475" y="11535"/>
                  </a:cubicBezTo>
                  <a:lnTo>
                    <a:pt x="475" y="2384"/>
                  </a:lnTo>
                  <a:close/>
                  <a:moveTo>
                    <a:pt x="10463" y="7134"/>
                  </a:moveTo>
                  <a:cubicBezTo>
                    <a:pt x="10891" y="7134"/>
                    <a:pt x="11322" y="7217"/>
                    <a:pt x="11733" y="7387"/>
                  </a:cubicBezTo>
                  <a:cubicBezTo>
                    <a:pt x="12976" y="7902"/>
                    <a:pt x="13791" y="9121"/>
                    <a:pt x="13791" y="10467"/>
                  </a:cubicBezTo>
                  <a:cubicBezTo>
                    <a:pt x="13791" y="12303"/>
                    <a:pt x="12295" y="13800"/>
                    <a:pt x="10458" y="13800"/>
                  </a:cubicBezTo>
                  <a:cubicBezTo>
                    <a:pt x="9113" y="13800"/>
                    <a:pt x="7901" y="12984"/>
                    <a:pt x="7387" y="11741"/>
                  </a:cubicBezTo>
                  <a:cubicBezTo>
                    <a:pt x="6864" y="10498"/>
                    <a:pt x="7149" y="9065"/>
                    <a:pt x="8107" y="8115"/>
                  </a:cubicBezTo>
                  <a:cubicBezTo>
                    <a:pt x="8743" y="7474"/>
                    <a:pt x="9596" y="7134"/>
                    <a:pt x="10463" y="7134"/>
                  </a:cubicBezTo>
                  <a:close/>
                  <a:moveTo>
                    <a:pt x="950" y="1"/>
                  </a:moveTo>
                  <a:cubicBezTo>
                    <a:pt x="428" y="1"/>
                    <a:pt x="0" y="428"/>
                    <a:pt x="0" y="951"/>
                  </a:cubicBezTo>
                  <a:lnTo>
                    <a:pt x="0" y="11535"/>
                  </a:lnTo>
                  <a:cubicBezTo>
                    <a:pt x="0" y="11995"/>
                    <a:pt x="364" y="12367"/>
                    <a:pt x="824" y="12367"/>
                  </a:cubicBezTo>
                  <a:lnTo>
                    <a:pt x="7173" y="12367"/>
                  </a:lnTo>
                  <a:cubicBezTo>
                    <a:pt x="7895" y="13618"/>
                    <a:pt x="9178" y="14269"/>
                    <a:pt x="10471" y="14269"/>
                  </a:cubicBezTo>
                  <a:cubicBezTo>
                    <a:pt x="11518" y="14269"/>
                    <a:pt x="12572" y="13842"/>
                    <a:pt x="13340" y="12960"/>
                  </a:cubicBezTo>
                  <a:cubicBezTo>
                    <a:pt x="15050" y="10989"/>
                    <a:pt x="14314" y="7917"/>
                    <a:pt x="11891" y="6944"/>
                  </a:cubicBezTo>
                  <a:lnTo>
                    <a:pt x="11891" y="951"/>
                  </a:lnTo>
                  <a:cubicBezTo>
                    <a:pt x="11891" y="428"/>
                    <a:pt x="11464" y="1"/>
                    <a:pt x="109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32"/>
            <p:cNvSpPr/>
            <p:nvPr/>
          </p:nvSpPr>
          <p:spPr>
            <a:xfrm>
              <a:off x="6314043" y="3528452"/>
              <a:ext cx="81339" cy="101623"/>
            </a:xfrm>
            <a:custGeom>
              <a:rect b="b" l="l" r="r" t="t"/>
              <a:pathLst>
                <a:path extrusionOk="0" h="3572" w="2859">
                  <a:moveTo>
                    <a:pt x="2375" y="2138"/>
                  </a:moveTo>
                  <a:lnTo>
                    <a:pt x="2138" y="2138"/>
                  </a:lnTo>
                  <a:lnTo>
                    <a:pt x="2138" y="476"/>
                  </a:lnTo>
                  <a:cubicBezTo>
                    <a:pt x="2138" y="214"/>
                    <a:pt x="1924" y="1"/>
                    <a:pt x="1663" y="1"/>
                  </a:cubicBezTo>
                  <a:lnTo>
                    <a:pt x="475" y="1"/>
                  </a:lnTo>
                  <a:cubicBezTo>
                    <a:pt x="214" y="1"/>
                    <a:pt x="0" y="214"/>
                    <a:pt x="0" y="476"/>
                  </a:cubicBezTo>
                  <a:lnTo>
                    <a:pt x="0" y="951"/>
                  </a:lnTo>
                  <a:cubicBezTo>
                    <a:pt x="0" y="1212"/>
                    <a:pt x="214" y="1426"/>
                    <a:pt x="475" y="1426"/>
                  </a:cubicBezTo>
                  <a:lnTo>
                    <a:pt x="713" y="1426"/>
                  </a:lnTo>
                  <a:lnTo>
                    <a:pt x="713" y="2138"/>
                  </a:lnTo>
                  <a:lnTo>
                    <a:pt x="475" y="2138"/>
                  </a:lnTo>
                  <a:cubicBezTo>
                    <a:pt x="214" y="2138"/>
                    <a:pt x="0" y="2352"/>
                    <a:pt x="0" y="2613"/>
                  </a:cubicBezTo>
                  <a:lnTo>
                    <a:pt x="0" y="3088"/>
                  </a:lnTo>
                  <a:cubicBezTo>
                    <a:pt x="0" y="3357"/>
                    <a:pt x="214" y="3563"/>
                    <a:pt x="475" y="3563"/>
                  </a:cubicBezTo>
                  <a:lnTo>
                    <a:pt x="2383" y="3563"/>
                  </a:lnTo>
                  <a:cubicBezTo>
                    <a:pt x="2645" y="3571"/>
                    <a:pt x="2858" y="3357"/>
                    <a:pt x="2858" y="3088"/>
                  </a:cubicBezTo>
                  <a:lnTo>
                    <a:pt x="2858" y="2613"/>
                  </a:lnTo>
                  <a:cubicBezTo>
                    <a:pt x="2858" y="2352"/>
                    <a:pt x="2645" y="2138"/>
                    <a:pt x="2383" y="2138"/>
                  </a:cubicBezTo>
                  <a:close/>
                  <a:moveTo>
                    <a:pt x="2375" y="3088"/>
                  </a:moveTo>
                  <a:lnTo>
                    <a:pt x="475" y="3088"/>
                  </a:lnTo>
                  <a:lnTo>
                    <a:pt x="475" y="2613"/>
                  </a:lnTo>
                  <a:lnTo>
                    <a:pt x="950" y="2613"/>
                  </a:lnTo>
                  <a:cubicBezTo>
                    <a:pt x="1085" y="2613"/>
                    <a:pt x="1188" y="2510"/>
                    <a:pt x="1188" y="2376"/>
                  </a:cubicBezTo>
                  <a:lnTo>
                    <a:pt x="1188" y="1188"/>
                  </a:lnTo>
                  <a:cubicBezTo>
                    <a:pt x="1188" y="1061"/>
                    <a:pt x="1085" y="951"/>
                    <a:pt x="950" y="951"/>
                  </a:cubicBezTo>
                  <a:lnTo>
                    <a:pt x="475" y="951"/>
                  </a:lnTo>
                  <a:lnTo>
                    <a:pt x="475" y="476"/>
                  </a:lnTo>
                  <a:lnTo>
                    <a:pt x="1663" y="476"/>
                  </a:lnTo>
                  <a:lnTo>
                    <a:pt x="1663" y="2376"/>
                  </a:lnTo>
                  <a:cubicBezTo>
                    <a:pt x="1663" y="2510"/>
                    <a:pt x="1766" y="2621"/>
                    <a:pt x="1900" y="2621"/>
                  </a:cubicBezTo>
                  <a:lnTo>
                    <a:pt x="2375" y="2621"/>
                  </a:lnTo>
                  <a:close/>
                  <a:moveTo>
                    <a:pt x="2375" y="308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32"/>
            <p:cNvSpPr/>
            <p:nvPr/>
          </p:nvSpPr>
          <p:spPr>
            <a:xfrm>
              <a:off x="6334299" y="3481170"/>
              <a:ext cx="40570" cy="40570"/>
            </a:xfrm>
            <a:custGeom>
              <a:rect b="b" l="l" r="r" t="t"/>
              <a:pathLst>
                <a:path extrusionOk="0" h="1426" w="1426">
                  <a:moveTo>
                    <a:pt x="476" y="1425"/>
                  </a:moveTo>
                  <a:lnTo>
                    <a:pt x="951" y="1425"/>
                  </a:lnTo>
                  <a:cubicBezTo>
                    <a:pt x="1212" y="1425"/>
                    <a:pt x="1426" y="1211"/>
                    <a:pt x="1426" y="950"/>
                  </a:cubicBezTo>
                  <a:lnTo>
                    <a:pt x="1426" y="475"/>
                  </a:lnTo>
                  <a:cubicBezTo>
                    <a:pt x="1426" y="206"/>
                    <a:pt x="1212" y="0"/>
                    <a:pt x="951" y="0"/>
                  </a:cubicBezTo>
                  <a:lnTo>
                    <a:pt x="476" y="0"/>
                  </a:lnTo>
                  <a:cubicBezTo>
                    <a:pt x="215" y="0"/>
                    <a:pt x="1" y="206"/>
                    <a:pt x="1" y="475"/>
                  </a:cubicBezTo>
                  <a:lnTo>
                    <a:pt x="1" y="950"/>
                  </a:lnTo>
                  <a:cubicBezTo>
                    <a:pt x="1" y="1211"/>
                    <a:pt x="215" y="1425"/>
                    <a:pt x="476" y="1425"/>
                  </a:cubicBezTo>
                  <a:close/>
                  <a:moveTo>
                    <a:pt x="476" y="475"/>
                  </a:moveTo>
                  <a:lnTo>
                    <a:pt x="951" y="475"/>
                  </a:lnTo>
                  <a:lnTo>
                    <a:pt x="951" y="950"/>
                  </a:lnTo>
                  <a:lnTo>
                    <a:pt x="476" y="950"/>
                  </a:lnTo>
                  <a:close/>
                  <a:moveTo>
                    <a:pt x="476" y="47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4" name="Google Shape;1584;p32"/>
          <p:cNvGrpSpPr/>
          <p:nvPr/>
        </p:nvGrpSpPr>
        <p:grpSpPr>
          <a:xfrm>
            <a:off x="6700295" y="3257730"/>
            <a:ext cx="428429" cy="405982"/>
            <a:chOff x="6700295" y="3257730"/>
            <a:chExt cx="428429" cy="405982"/>
          </a:xfrm>
        </p:grpSpPr>
        <p:sp>
          <p:nvSpPr>
            <p:cNvPr id="1585" name="Google Shape;1585;p32"/>
            <p:cNvSpPr/>
            <p:nvPr/>
          </p:nvSpPr>
          <p:spPr>
            <a:xfrm>
              <a:off x="6725302" y="3284757"/>
              <a:ext cx="15790" cy="16017"/>
            </a:xfrm>
            <a:custGeom>
              <a:rect b="b" l="l" r="r" t="t"/>
              <a:pathLst>
                <a:path extrusionOk="0" h="563" w="555">
                  <a:moveTo>
                    <a:pt x="555" y="238"/>
                  </a:moveTo>
                  <a:cubicBezTo>
                    <a:pt x="555" y="452"/>
                    <a:pt x="301" y="563"/>
                    <a:pt x="151" y="412"/>
                  </a:cubicBezTo>
                  <a:cubicBezTo>
                    <a:pt x="1" y="262"/>
                    <a:pt x="103" y="1"/>
                    <a:pt x="317" y="1"/>
                  </a:cubicBezTo>
                  <a:cubicBezTo>
                    <a:pt x="452" y="1"/>
                    <a:pt x="555" y="111"/>
                    <a:pt x="555" y="238"/>
                  </a:cubicBezTo>
                  <a:close/>
                  <a:moveTo>
                    <a:pt x="555"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32"/>
            <p:cNvSpPr/>
            <p:nvPr/>
          </p:nvSpPr>
          <p:spPr>
            <a:xfrm>
              <a:off x="6752328" y="3284757"/>
              <a:ext cx="16017" cy="15790"/>
            </a:xfrm>
            <a:custGeom>
              <a:rect b="b" l="l" r="r" t="t"/>
              <a:pathLst>
                <a:path extrusionOk="0" h="555" w="563">
                  <a:moveTo>
                    <a:pt x="563" y="238"/>
                  </a:moveTo>
                  <a:cubicBezTo>
                    <a:pt x="563" y="452"/>
                    <a:pt x="301" y="555"/>
                    <a:pt x="151" y="404"/>
                  </a:cubicBezTo>
                  <a:cubicBezTo>
                    <a:pt x="1" y="262"/>
                    <a:pt x="111" y="1"/>
                    <a:pt x="325" y="1"/>
                  </a:cubicBezTo>
                  <a:cubicBezTo>
                    <a:pt x="452" y="1"/>
                    <a:pt x="563" y="111"/>
                    <a:pt x="563" y="238"/>
                  </a:cubicBezTo>
                  <a:close/>
                  <a:moveTo>
                    <a:pt x="563"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32"/>
            <p:cNvSpPr/>
            <p:nvPr/>
          </p:nvSpPr>
          <p:spPr>
            <a:xfrm>
              <a:off x="6779355" y="3284757"/>
              <a:ext cx="16017" cy="16017"/>
            </a:xfrm>
            <a:custGeom>
              <a:rect b="b" l="l" r="r" t="t"/>
              <a:pathLst>
                <a:path extrusionOk="0" h="563" w="563">
                  <a:moveTo>
                    <a:pt x="563" y="238"/>
                  </a:moveTo>
                  <a:cubicBezTo>
                    <a:pt x="563" y="452"/>
                    <a:pt x="301" y="563"/>
                    <a:pt x="151" y="412"/>
                  </a:cubicBezTo>
                  <a:cubicBezTo>
                    <a:pt x="1" y="262"/>
                    <a:pt x="111" y="1"/>
                    <a:pt x="325" y="1"/>
                  </a:cubicBezTo>
                  <a:cubicBezTo>
                    <a:pt x="452" y="1"/>
                    <a:pt x="563" y="111"/>
                    <a:pt x="563" y="238"/>
                  </a:cubicBezTo>
                  <a:close/>
                  <a:moveTo>
                    <a:pt x="563"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32"/>
            <p:cNvSpPr/>
            <p:nvPr/>
          </p:nvSpPr>
          <p:spPr>
            <a:xfrm>
              <a:off x="6700295" y="3257730"/>
              <a:ext cx="428429" cy="405982"/>
            </a:xfrm>
            <a:custGeom>
              <a:rect b="b" l="l" r="r" t="t"/>
              <a:pathLst>
                <a:path extrusionOk="0" h="14270" w="15059">
                  <a:moveTo>
                    <a:pt x="10958" y="476"/>
                  </a:moveTo>
                  <a:cubicBezTo>
                    <a:pt x="11219" y="476"/>
                    <a:pt x="11433" y="689"/>
                    <a:pt x="11433" y="951"/>
                  </a:cubicBezTo>
                  <a:lnTo>
                    <a:pt x="11433" y="1901"/>
                  </a:lnTo>
                  <a:lnTo>
                    <a:pt x="484" y="1901"/>
                  </a:lnTo>
                  <a:lnTo>
                    <a:pt x="484" y="951"/>
                  </a:lnTo>
                  <a:cubicBezTo>
                    <a:pt x="484" y="689"/>
                    <a:pt x="697" y="476"/>
                    <a:pt x="959" y="476"/>
                  </a:cubicBezTo>
                  <a:close/>
                  <a:moveTo>
                    <a:pt x="4046" y="3571"/>
                  </a:moveTo>
                  <a:cubicBezTo>
                    <a:pt x="4798" y="3571"/>
                    <a:pt x="5337" y="3848"/>
                    <a:pt x="5669" y="4418"/>
                  </a:cubicBezTo>
                  <a:lnTo>
                    <a:pt x="5376" y="4751"/>
                  </a:lnTo>
                  <a:cubicBezTo>
                    <a:pt x="4961" y="4537"/>
                    <a:pt x="4507" y="4430"/>
                    <a:pt x="4054" y="4430"/>
                  </a:cubicBezTo>
                  <a:cubicBezTo>
                    <a:pt x="3601" y="4430"/>
                    <a:pt x="3148" y="4537"/>
                    <a:pt x="2732" y="4751"/>
                  </a:cubicBezTo>
                  <a:lnTo>
                    <a:pt x="2431" y="4418"/>
                  </a:lnTo>
                  <a:cubicBezTo>
                    <a:pt x="2772" y="3848"/>
                    <a:pt x="3294" y="3571"/>
                    <a:pt x="4046" y="3571"/>
                  </a:cubicBezTo>
                  <a:close/>
                  <a:moveTo>
                    <a:pt x="4050" y="4905"/>
                  </a:moveTo>
                  <a:cubicBezTo>
                    <a:pt x="4391" y="4905"/>
                    <a:pt x="4731" y="4972"/>
                    <a:pt x="5052" y="5107"/>
                  </a:cubicBezTo>
                  <a:lnTo>
                    <a:pt x="4054" y="6223"/>
                  </a:lnTo>
                  <a:lnTo>
                    <a:pt x="3049" y="5107"/>
                  </a:lnTo>
                  <a:cubicBezTo>
                    <a:pt x="3369" y="4972"/>
                    <a:pt x="3710" y="4905"/>
                    <a:pt x="4050" y="4905"/>
                  </a:cubicBezTo>
                  <a:close/>
                  <a:moveTo>
                    <a:pt x="2225" y="4893"/>
                  </a:moveTo>
                  <a:lnTo>
                    <a:pt x="3737" y="6579"/>
                  </a:lnTo>
                  <a:lnTo>
                    <a:pt x="3017" y="7371"/>
                  </a:lnTo>
                  <a:lnTo>
                    <a:pt x="2154" y="6405"/>
                  </a:lnTo>
                  <a:cubicBezTo>
                    <a:pt x="2075" y="6318"/>
                    <a:pt x="2035" y="6215"/>
                    <a:pt x="2043" y="6104"/>
                  </a:cubicBezTo>
                  <a:cubicBezTo>
                    <a:pt x="2035" y="5693"/>
                    <a:pt x="2099" y="5281"/>
                    <a:pt x="2225" y="4893"/>
                  </a:cubicBezTo>
                  <a:close/>
                  <a:moveTo>
                    <a:pt x="5883" y="4893"/>
                  </a:moveTo>
                  <a:cubicBezTo>
                    <a:pt x="6002" y="5289"/>
                    <a:pt x="6065" y="5701"/>
                    <a:pt x="6065" y="6112"/>
                  </a:cubicBezTo>
                  <a:cubicBezTo>
                    <a:pt x="6065" y="6223"/>
                    <a:pt x="6025" y="6326"/>
                    <a:pt x="5954" y="6405"/>
                  </a:cubicBezTo>
                  <a:lnTo>
                    <a:pt x="1893" y="10926"/>
                  </a:lnTo>
                  <a:lnTo>
                    <a:pt x="1426" y="9857"/>
                  </a:lnTo>
                  <a:lnTo>
                    <a:pt x="3191" y="7894"/>
                  </a:lnTo>
                  <a:lnTo>
                    <a:pt x="3191" y="7886"/>
                  </a:lnTo>
                  <a:lnTo>
                    <a:pt x="5883" y="4893"/>
                  </a:lnTo>
                  <a:close/>
                  <a:moveTo>
                    <a:pt x="5091" y="8092"/>
                  </a:moveTo>
                  <a:lnTo>
                    <a:pt x="6675" y="9841"/>
                  </a:lnTo>
                  <a:lnTo>
                    <a:pt x="6208" y="10934"/>
                  </a:lnTo>
                  <a:lnTo>
                    <a:pt x="4371" y="8891"/>
                  </a:lnTo>
                  <a:lnTo>
                    <a:pt x="5091" y="8092"/>
                  </a:lnTo>
                  <a:close/>
                  <a:moveTo>
                    <a:pt x="11425" y="2384"/>
                  </a:moveTo>
                  <a:lnTo>
                    <a:pt x="11425" y="6785"/>
                  </a:lnTo>
                  <a:cubicBezTo>
                    <a:pt x="11103" y="6701"/>
                    <a:pt x="10780" y="6661"/>
                    <a:pt x="10462" y="6661"/>
                  </a:cubicBezTo>
                  <a:cubicBezTo>
                    <a:pt x="8838" y="6661"/>
                    <a:pt x="7344" y="7712"/>
                    <a:pt x="6841" y="9334"/>
                  </a:cubicBezTo>
                  <a:lnTo>
                    <a:pt x="5408" y="7735"/>
                  </a:lnTo>
                  <a:lnTo>
                    <a:pt x="6310" y="6722"/>
                  </a:lnTo>
                  <a:cubicBezTo>
                    <a:pt x="6469" y="6556"/>
                    <a:pt x="6548" y="6334"/>
                    <a:pt x="6548" y="6104"/>
                  </a:cubicBezTo>
                  <a:cubicBezTo>
                    <a:pt x="6556" y="5503"/>
                    <a:pt x="6429" y="4901"/>
                    <a:pt x="6184" y="4355"/>
                  </a:cubicBezTo>
                  <a:lnTo>
                    <a:pt x="6176" y="4339"/>
                  </a:lnTo>
                  <a:cubicBezTo>
                    <a:pt x="5764" y="3524"/>
                    <a:pt x="5036" y="3096"/>
                    <a:pt x="4054" y="3096"/>
                  </a:cubicBezTo>
                  <a:cubicBezTo>
                    <a:pt x="3072" y="3096"/>
                    <a:pt x="2336" y="3524"/>
                    <a:pt x="1932" y="4347"/>
                  </a:cubicBezTo>
                  <a:cubicBezTo>
                    <a:pt x="1679" y="4901"/>
                    <a:pt x="1560" y="5495"/>
                    <a:pt x="1568" y="6104"/>
                  </a:cubicBezTo>
                  <a:cubicBezTo>
                    <a:pt x="1560" y="6334"/>
                    <a:pt x="1647" y="6548"/>
                    <a:pt x="1798" y="6722"/>
                  </a:cubicBezTo>
                  <a:lnTo>
                    <a:pt x="2700" y="7727"/>
                  </a:lnTo>
                  <a:lnTo>
                    <a:pt x="1085" y="9532"/>
                  </a:lnTo>
                  <a:cubicBezTo>
                    <a:pt x="959" y="9667"/>
                    <a:pt x="935" y="9857"/>
                    <a:pt x="998" y="10023"/>
                  </a:cubicBezTo>
                  <a:lnTo>
                    <a:pt x="1481" y="11132"/>
                  </a:lnTo>
                  <a:cubicBezTo>
                    <a:pt x="1537" y="11274"/>
                    <a:pt x="1671" y="11377"/>
                    <a:pt x="1822" y="11409"/>
                  </a:cubicBezTo>
                  <a:lnTo>
                    <a:pt x="1901" y="11409"/>
                  </a:lnTo>
                  <a:cubicBezTo>
                    <a:pt x="2027" y="11409"/>
                    <a:pt x="2154" y="11353"/>
                    <a:pt x="2241" y="11258"/>
                  </a:cubicBezTo>
                  <a:lnTo>
                    <a:pt x="4054" y="9239"/>
                  </a:lnTo>
                  <a:lnTo>
                    <a:pt x="5867" y="11258"/>
                  </a:lnTo>
                  <a:cubicBezTo>
                    <a:pt x="5954" y="11353"/>
                    <a:pt x="6081" y="11409"/>
                    <a:pt x="6215" y="11409"/>
                  </a:cubicBezTo>
                  <a:lnTo>
                    <a:pt x="6287" y="11409"/>
                  </a:lnTo>
                  <a:cubicBezTo>
                    <a:pt x="6445" y="11377"/>
                    <a:pt x="6572" y="11274"/>
                    <a:pt x="6635" y="11132"/>
                  </a:cubicBezTo>
                  <a:lnTo>
                    <a:pt x="6706" y="10965"/>
                  </a:lnTo>
                  <a:cubicBezTo>
                    <a:pt x="6746" y="11282"/>
                    <a:pt x="6833" y="11591"/>
                    <a:pt x="6952" y="11892"/>
                  </a:cubicBezTo>
                  <a:lnTo>
                    <a:pt x="840" y="11892"/>
                  </a:lnTo>
                  <a:cubicBezTo>
                    <a:pt x="642" y="11892"/>
                    <a:pt x="484" y="11725"/>
                    <a:pt x="484" y="11535"/>
                  </a:cubicBezTo>
                  <a:lnTo>
                    <a:pt x="484" y="2384"/>
                  </a:lnTo>
                  <a:close/>
                  <a:moveTo>
                    <a:pt x="10477" y="7142"/>
                  </a:moveTo>
                  <a:cubicBezTo>
                    <a:pt x="10906" y="7142"/>
                    <a:pt x="11338" y="7225"/>
                    <a:pt x="11749" y="7395"/>
                  </a:cubicBezTo>
                  <a:cubicBezTo>
                    <a:pt x="12992" y="7909"/>
                    <a:pt x="13808" y="9121"/>
                    <a:pt x="13808" y="10467"/>
                  </a:cubicBezTo>
                  <a:cubicBezTo>
                    <a:pt x="13808" y="12311"/>
                    <a:pt x="12311" y="13800"/>
                    <a:pt x="10475" y="13800"/>
                  </a:cubicBezTo>
                  <a:cubicBezTo>
                    <a:pt x="9129" y="13800"/>
                    <a:pt x="7918" y="12992"/>
                    <a:pt x="7403" y="11741"/>
                  </a:cubicBezTo>
                  <a:cubicBezTo>
                    <a:pt x="6880" y="10498"/>
                    <a:pt x="7165" y="9065"/>
                    <a:pt x="8123" y="8115"/>
                  </a:cubicBezTo>
                  <a:cubicBezTo>
                    <a:pt x="8759" y="7480"/>
                    <a:pt x="9611" y="7142"/>
                    <a:pt x="10477" y="7142"/>
                  </a:cubicBezTo>
                  <a:close/>
                  <a:moveTo>
                    <a:pt x="959" y="1"/>
                  </a:moveTo>
                  <a:cubicBezTo>
                    <a:pt x="428" y="1"/>
                    <a:pt x="1" y="428"/>
                    <a:pt x="9" y="951"/>
                  </a:cubicBezTo>
                  <a:lnTo>
                    <a:pt x="9" y="11535"/>
                  </a:lnTo>
                  <a:cubicBezTo>
                    <a:pt x="1" y="11995"/>
                    <a:pt x="373" y="12367"/>
                    <a:pt x="832" y="12367"/>
                  </a:cubicBezTo>
                  <a:lnTo>
                    <a:pt x="7181" y="12367"/>
                  </a:lnTo>
                  <a:cubicBezTo>
                    <a:pt x="7903" y="13618"/>
                    <a:pt x="9186" y="14269"/>
                    <a:pt x="10478" y="14269"/>
                  </a:cubicBezTo>
                  <a:cubicBezTo>
                    <a:pt x="11524" y="14269"/>
                    <a:pt x="12576" y="13842"/>
                    <a:pt x="13341" y="12960"/>
                  </a:cubicBezTo>
                  <a:cubicBezTo>
                    <a:pt x="15059" y="10989"/>
                    <a:pt x="14314" y="7917"/>
                    <a:pt x="11900" y="6944"/>
                  </a:cubicBezTo>
                  <a:lnTo>
                    <a:pt x="11900" y="951"/>
                  </a:lnTo>
                  <a:cubicBezTo>
                    <a:pt x="11900" y="428"/>
                    <a:pt x="11480" y="1"/>
                    <a:pt x="109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32"/>
            <p:cNvSpPr/>
            <p:nvPr/>
          </p:nvSpPr>
          <p:spPr>
            <a:xfrm>
              <a:off x="6901885" y="3352551"/>
              <a:ext cx="104980" cy="13542"/>
            </a:xfrm>
            <a:custGeom>
              <a:rect b="b" l="l" r="r" t="t"/>
              <a:pathLst>
                <a:path extrusionOk="0" h="476" w="3690">
                  <a:moveTo>
                    <a:pt x="301" y="476"/>
                  </a:moveTo>
                  <a:lnTo>
                    <a:pt x="3389" y="476"/>
                  </a:lnTo>
                  <a:cubicBezTo>
                    <a:pt x="3690" y="452"/>
                    <a:pt x="3690" y="16"/>
                    <a:pt x="3389" y="1"/>
                  </a:cubicBezTo>
                  <a:lnTo>
                    <a:pt x="301" y="1"/>
                  </a:lnTo>
                  <a:cubicBezTo>
                    <a:pt x="0" y="16"/>
                    <a:pt x="0" y="452"/>
                    <a:pt x="301" y="476"/>
                  </a:cubicBezTo>
                  <a:close/>
                  <a:moveTo>
                    <a:pt x="301" y="47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32"/>
            <p:cNvSpPr/>
            <p:nvPr/>
          </p:nvSpPr>
          <p:spPr>
            <a:xfrm>
              <a:off x="6901885" y="3386349"/>
              <a:ext cx="104980" cy="13542"/>
            </a:xfrm>
            <a:custGeom>
              <a:rect b="b" l="l" r="r" t="t"/>
              <a:pathLst>
                <a:path extrusionOk="0" h="476" w="3690">
                  <a:moveTo>
                    <a:pt x="301" y="475"/>
                  </a:moveTo>
                  <a:lnTo>
                    <a:pt x="3389" y="475"/>
                  </a:lnTo>
                  <a:cubicBezTo>
                    <a:pt x="3690" y="459"/>
                    <a:pt x="3690" y="16"/>
                    <a:pt x="3389" y="0"/>
                  </a:cubicBezTo>
                  <a:lnTo>
                    <a:pt x="301" y="0"/>
                  </a:lnTo>
                  <a:cubicBezTo>
                    <a:pt x="0" y="16"/>
                    <a:pt x="0" y="459"/>
                    <a:pt x="301" y="475"/>
                  </a:cubicBezTo>
                  <a:close/>
                  <a:moveTo>
                    <a:pt x="301" y="47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32"/>
            <p:cNvSpPr/>
            <p:nvPr/>
          </p:nvSpPr>
          <p:spPr>
            <a:xfrm>
              <a:off x="6901430" y="3420118"/>
              <a:ext cx="72092" cy="13542"/>
            </a:xfrm>
            <a:custGeom>
              <a:rect b="b" l="l" r="r" t="t"/>
              <a:pathLst>
                <a:path extrusionOk="0" h="476" w="2534">
                  <a:moveTo>
                    <a:pt x="317" y="476"/>
                  </a:moveTo>
                  <a:lnTo>
                    <a:pt x="2217" y="476"/>
                  </a:lnTo>
                  <a:cubicBezTo>
                    <a:pt x="2534" y="476"/>
                    <a:pt x="2534" y="1"/>
                    <a:pt x="2217" y="1"/>
                  </a:cubicBezTo>
                  <a:lnTo>
                    <a:pt x="317" y="1"/>
                  </a:lnTo>
                  <a:cubicBezTo>
                    <a:pt x="0" y="1"/>
                    <a:pt x="0" y="476"/>
                    <a:pt x="317" y="476"/>
                  </a:cubicBezTo>
                  <a:close/>
                  <a:moveTo>
                    <a:pt x="317" y="47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32"/>
            <p:cNvSpPr/>
            <p:nvPr/>
          </p:nvSpPr>
          <p:spPr>
            <a:xfrm>
              <a:off x="6923734" y="3487798"/>
              <a:ext cx="137869" cy="135792"/>
            </a:xfrm>
            <a:custGeom>
              <a:rect b="b" l="l" r="r" t="t"/>
              <a:pathLst>
                <a:path extrusionOk="0" h="4773" w="4846">
                  <a:moveTo>
                    <a:pt x="3571" y="480"/>
                  </a:moveTo>
                  <a:cubicBezTo>
                    <a:pt x="3998" y="480"/>
                    <a:pt x="4212" y="994"/>
                    <a:pt x="3911" y="1295"/>
                  </a:cubicBezTo>
                  <a:cubicBezTo>
                    <a:pt x="3814" y="1392"/>
                    <a:pt x="3695" y="1436"/>
                    <a:pt x="3578" y="1436"/>
                  </a:cubicBezTo>
                  <a:cubicBezTo>
                    <a:pt x="3332" y="1436"/>
                    <a:pt x="3096" y="1244"/>
                    <a:pt x="3096" y="955"/>
                  </a:cubicBezTo>
                  <a:cubicBezTo>
                    <a:pt x="3096" y="693"/>
                    <a:pt x="3309" y="480"/>
                    <a:pt x="3571" y="480"/>
                  </a:cubicBezTo>
                  <a:close/>
                  <a:moveTo>
                    <a:pt x="951" y="1902"/>
                  </a:moveTo>
                  <a:cubicBezTo>
                    <a:pt x="1197" y="1902"/>
                    <a:pt x="1433" y="2090"/>
                    <a:pt x="1433" y="2380"/>
                  </a:cubicBezTo>
                  <a:cubicBezTo>
                    <a:pt x="1433" y="2641"/>
                    <a:pt x="1219" y="2855"/>
                    <a:pt x="958" y="2855"/>
                  </a:cubicBezTo>
                  <a:cubicBezTo>
                    <a:pt x="531" y="2855"/>
                    <a:pt x="317" y="2340"/>
                    <a:pt x="618" y="2039"/>
                  </a:cubicBezTo>
                  <a:cubicBezTo>
                    <a:pt x="715" y="1945"/>
                    <a:pt x="834" y="1902"/>
                    <a:pt x="951" y="1902"/>
                  </a:cubicBezTo>
                  <a:close/>
                  <a:moveTo>
                    <a:pt x="3571" y="3330"/>
                  </a:moveTo>
                  <a:cubicBezTo>
                    <a:pt x="3998" y="3330"/>
                    <a:pt x="4212" y="3844"/>
                    <a:pt x="3911" y="4145"/>
                  </a:cubicBezTo>
                  <a:cubicBezTo>
                    <a:pt x="3814" y="4242"/>
                    <a:pt x="3695" y="4286"/>
                    <a:pt x="3578" y="4286"/>
                  </a:cubicBezTo>
                  <a:cubicBezTo>
                    <a:pt x="3332" y="4286"/>
                    <a:pt x="3096" y="4094"/>
                    <a:pt x="3096" y="3805"/>
                  </a:cubicBezTo>
                  <a:cubicBezTo>
                    <a:pt x="3096" y="3543"/>
                    <a:pt x="3309" y="3330"/>
                    <a:pt x="3571" y="3330"/>
                  </a:cubicBezTo>
                  <a:close/>
                  <a:moveTo>
                    <a:pt x="3581" y="0"/>
                  </a:moveTo>
                  <a:cubicBezTo>
                    <a:pt x="3092" y="0"/>
                    <a:pt x="2621" y="381"/>
                    <a:pt x="2621" y="955"/>
                  </a:cubicBezTo>
                  <a:cubicBezTo>
                    <a:pt x="2621" y="1034"/>
                    <a:pt x="2637" y="1105"/>
                    <a:pt x="2652" y="1184"/>
                  </a:cubicBezTo>
                  <a:lnTo>
                    <a:pt x="1647" y="1730"/>
                  </a:lnTo>
                  <a:cubicBezTo>
                    <a:pt x="1452" y="1520"/>
                    <a:pt x="1204" y="1425"/>
                    <a:pt x="961" y="1425"/>
                  </a:cubicBezTo>
                  <a:cubicBezTo>
                    <a:pt x="472" y="1425"/>
                    <a:pt x="0" y="1804"/>
                    <a:pt x="0" y="2380"/>
                  </a:cubicBezTo>
                  <a:cubicBezTo>
                    <a:pt x="0" y="2955"/>
                    <a:pt x="472" y="3334"/>
                    <a:pt x="961" y="3334"/>
                  </a:cubicBezTo>
                  <a:cubicBezTo>
                    <a:pt x="1204" y="3334"/>
                    <a:pt x="1452" y="3240"/>
                    <a:pt x="1647" y="3029"/>
                  </a:cubicBezTo>
                  <a:lnTo>
                    <a:pt x="2652" y="3575"/>
                  </a:lnTo>
                  <a:cubicBezTo>
                    <a:pt x="2637" y="3654"/>
                    <a:pt x="2621" y="3725"/>
                    <a:pt x="2621" y="3805"/>
                  </a:cubicBezTo>
                  <a:cubicBezTo>
                    <a:pt x="2621" y="4264"/>
                    <a:pt x="2945" y="4668"/>
                    <a:pt x="3397" y="4755"/>
                  </a:cubicBezTo>
                  <a:cubicBezTo>
                    <a:pt x="3458" y="4766"/>
                    <a:pt x="3518" y="4772"/>
                    <a:pt x="3579" y="4772"/>
                  </a:cubicBezTo>
                  <a:cubicBezTo>
                    <a:pt x="3965" y="4772"/>
                    <a:pt x="4323" y="4539"/>
                    <a:pt x="4473" y="4169"/>
                  </a:cubicBezTo>
                  <a:cubicBezTo>
                    <a:pt x="4753" y="3461"/>
                    <a:pt x="4181" y="2849"/>
                    <a:pt x="3568" y="2849"/>
                  </a:cubicBezTo>
                  <a:cubicBezTo>
                    <a:pt x="3330" y="2849"/>
                    <a:pt x="3086" y="2941"/>
                    <a:pt x="2882" y="3155"/>
                  </a:cubicBezTo>
                  <a:lnTo>
                    <a:pt x="1877" y="2609"/>
                  </a:lnTo>
                  <a:cubicBezTo>
                    <a:pt x="1916" y="2459"/>
                    <a:pt x="1916" y="2300"/>
                    <a:pt x="1877" y="2150"/>
                  </a:cubicBezTo>
                  <a:lnTo>
                    <a:pt x="2882" y="1604"/>
                  </a:lnTo>
                  <a:cubicBezTo>
                    <a:pt x="3064" y="1794"/>
                    <a:pt x="3309" y="1897"/>
                    <a:pt x="3571" y="1897"/>
                  </a:cubicBezTo>
                  <a:lnTo>
                    <a:pt x="3571" y="1905"/>
                  </a:lnTo>
                  <a:cubicBezTo>
                    <a:pt x="4418" y="1905"/>
                    <a:pt x="4845" y="875"/>
                    <a:pt x="4244" y="282"/>
                  </a:cubicBezTo>
                  <a:cubicBezTo>
                    <a:pt x="4052" y="87"/>
                    <a:pt x="3814" y="0"/>
                    <a:pt x="35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3" name="Google Shape;1593;p32"/>
          <p:cNvGrpSpPr/>
          <p:nvPr/>
        </p:nvGrpSpPr>
        <p:grpSpPr>
          <a:xfrm>
            <a:off x="7364039" y="3257730"/>
            <a:ext cx="427973" cy="406067"/>
            <a:chOff x="7364039" y="3257730"/>
            <a:chExt cx="427973" cy="406067"/>
          </a:xfrm>
        </p:grpSpPr>
        <p:sp>
          <p:nvSpPr>
            <p:cNvPr id="1594" name="Google Shape;1594;p32"/>
            <p:cNvSpPr/>
            <p:nvPr/>
          </p:nvSpPr>
          <p:spPr>
            <a:xfrm>
              <a:off x="7364039" y="3257730"/>
              <a:ext cx="427973" cy="406067"/>
            </a:xfrm>
            <a:custGeom>
              <a:rect b="b" l="l" r="r" t="t"/>
              <a:pathLst>
                <a:path extrusionOk="0" h="14273" w="15043">
                  <a:moveTo>
                    <a:pt x="6896" y="816"/>
                  </a:moveTo>
                  <a:lnTo>
                    <a:pt x="8226" y="2146"/>
                  </a:lnTo>
                  <a:lnTo>
                    <a:pt x="7134" y="2146"/>
                  </a:lnTo>
                  <a:cubicBezTo>
                    <a:pt x="7007" y="2146"/>
                    <a:pt x="6896" y="2035"/>
                    <a:pt x="6896" y="1901"/>
                  </a:cubicBezTo>
                  <a:lnTo>
                    <a:pt x="6896" y="816"/>
                  </a:lnTo>
                  <a:close/>
                  <a:moveTo>
                    <a:pt x="6421" y="476"/>
                  </a:moveTo>
                  <a:lnTo>
                    <a:pt x="6421" y="1901"/>
                  </a:lnTo>
                  <a:cubicBezTo>
                    <a:pt x="6421" y="2296"/>
                    <a:pt x="6738" y="2613"/>
                    <a:pt x="7134" y="2613"/>
                  </a:cubicBezTo>
                  <a:lnTo>
                    <a:pt x="8567" y="2613"/>
                  </a:lnTo>
                  <a:lnTo>
                    <a:pt x="8567" y="7173"/>
                  </a:lnTo>
                  <a:cubicBezTo>
                    <a:pt x="7537" y="7767"/>
                    <a:pt x="6841" y="8812"/>
                    <a:pt x="6690" y="9992"/>
                  </a:cubicBezTo>
                  <a:lnTo>
                    <a:pt x="4996" y="9992"/>
                  </a:lnTo>
                  <a:cubicBezTo>
                    <a:pt x="4695" y="10007"/>
                    <a:pt x="4695" y="10443"/>
                    <a:pt x="4996" y="10467"/>
                  </a:cubicBezTo>
                  <a:lnTo>
                    <a:pt x="6659" y="10467"/>
                  </a:lnTo>
                  <a:cubicBezTo>
                    <a:pt x="6659" y="10704"/>
                    <a:pt x="6682" y="10942"/>
                    <a:pt x="6730" y="11179"/>
                  </a:cubicBezTo>
                  <a:lnTo>
                    <a:pt x="4996" y="11179"/>
                  </a:lnTo>
                  <a:cubicBezTo>
                    <a:pt x="4695" y="11195"/>
                    <a:pt x="4695" y="11638"/>
                    <a:pt x="4996" y="11654"/>
                  </a:cubicBezTo>
                  <a:lnTo>
                    <a:pt x="6857" y="11654"/>
                  </a:lnTo>
                  <a:cubicBezTo>
                    <a:pt x="6967" y="11995"/>
                    <a:pt x="7118" y="12311"/>
                    <a:pt x="7324" y="12604"/>
                  </a:cubicBezTo>
                  <a:lnTo>
                    <a:pt x="951" y="12612"/>
                  </a:lnTo>
                  <a:cubicBezTo>
                    <a:pt x="689" y="12612"/>
                    <a:pt x="476" y="12398"/>
                    <a:pt x="476" y="12137"/>
                  </a:cubicBezTo>
                  <a:lnTo>
                    <a:pt x="476" y="951"/>
                  </a:lnTo>
                  <a:cubicBezTo>
                    <a:pt x="476" y="689"/>
                    <a:pt x="689" y="476"/>
                    <a:pt x="951" y="476"/>
                  </a:cubicBezTo>
                  <a:close/>
                  <a:moveTo>
                    <a:pt x="10469" y="7134"/>
                  </a:moveTo>
                  <a:cubicBezTo>
                    <a:pt x="10898" y="7134"/>
                    <a:pt x="11330" y="7217"/>
                    <a:pt x="11741" y="7387"/>
                  </a:cubicBezTo>
                  <a:cubicBezTo>
                    <a:pt x="12984" y="7902"/>
                    <a:pt x="13792" y="9121"/>
                    <a:pt x="13792" y="10467"/>
                  </a:cubicBezTo>
                  <a:cubicBezTo>
                    <a:pt x="13792" y="12303"/>
                    <a:pt x="12303" y="13792"/>
                    <a:pt x="10467" y="13800"/>
                  </a:cubicBezTo>
                  <a:cubicBezTo>
                    <a:pt x="9121" y="13800"/>
                    <a:pt x="7902" y="12984"/>
                    <a:pt x="7387" y="11741"/>
                  </a:cubicBezTo>
                  <a:cubicBezTo>
                    <a:pt x="6872" y="10498"/>
                    <a:pt x="7157" y="9065"/>
                    <a:pt x="8107" y="8107"/>
                  </a:cubicBezTo>
                  <a:cubicBezTo>
                    <a:pt x="8748" y="7472"/>
                    <a:pt x="9602" y="7134"/>
                    <a:pt x="10469" y="7134"/>
                  </a:cubicBezTo>
                  <a:close/>
                  <a:moveTo>
                    <a:pt x="951" y="1"/>
                  </a:moveTo>
                  <a:cubicBezTo>
                    <a:pt x="428" y="1"/>
                    <a:pt x="1" y="428"/>
                    <a:pt x="1" y="951"/>
                  </a:cubicBezTo>
                  <a:lnTo>
                    <a:pt x="1" y="12137"/>
                  </a:lnTo>
                  <a:cubicBezTo>
                    <a:pt x="1" y="12660"/>
                    <a:pt x="428" y="13087"/>
                    <a:pt x="951" y="13087"/>
                  </a:cubicBezTo>
                  <a:lnTo>
                    <a:pt x="7712" y="13087"/>
                  </a:lnTo>
                  <a:cubicBezTo>
                    <a:pt x="8474" y="13891"/>
                    <a:pt x="9471" y="14272"/>
                    <a:pt x="10458" y="14272"/>
                  </a:cubicBezTo>
                  <a:cubicBezTo>
                    <a:pt x="11900" y="14272"/>
                    <a:pt x="13322" y="13460"/>
                    <a:pt x="13966" y="11971"/>
                  </a:cubicBezTo>
                  <a:cubicBezTo>
                    <a:pt x="15043" y="9461"/>
                    <a:pt x="13198" y="6666"/>
                    <a:pt x="10467" y="6666"/>
                  </a:cubicBezTo>
                  <a:cubicBezTo>
                    <a:pt x="9976" y="6666"/>
                    <a:pt x="9493" y="6761"/>
                    <a:pt x="9042" y="6944"/>
                  </a:cubicBezTo>
                  <a:lnTo>
                    <a:pt x="9042" y="2581"/>
                  </a:lnTo>
                  <a:cubicBezTo>
                    <a:pt x="9042" y="2391"/>
                    <a:pt x="8962" y="2209"/>
                    <a:pt x="8828" y="2075"/>
                  </a:cubicBezTo>
                  <a:lnTo>
                    <a:pt x="6967" y="214"/>
                  </a:lnTo>
                  <a:cubicBezTo>
                    <a:pt x="6833" y="80"/>
                    <a:pt x="6651" y="1"/>
                    <a:pt x="64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32"/>
            <p:cNvSpPr/>
            <p:nvPr/>
          </p:nvSpPr>
          <p:spPr>
            <a:xfrm>
              <a:off x="7587250" y="3486917"/>
              <a:ext cx="139519" cy="136560"/>
            </a:xfrm>
            <a:custGeom>
              <a:rect b="b" l="l" r="r" t="t"/>
              <a:pathLst>
                <a:path extrusionOk="0" h="4800" w="4904">
                  <a:moveTo>
                    <a:pt x="3571" y="511"/>
                  </a:moveTo>
                  <a:cubicBezTo>
                    <a:pt x="3998" y="511"/>
                    <a:pt x="4212" y="1025"/>
                    <a:pt x="3911" y="1326"/>
                  </a:cubicBezTo>
                  <a:cubicBezTo>
                    <a:pt x="3814" y="1423"/>
                    <a:pt x="3695" y="1467"/>
                    <a:pt x="3578" y="1467"/>
                  </a:cubicBezTo>
                  <a:cubicBezTo>
                    <a:pt x="3332" y="1467"/>
                    <a:pt x="3096" y="1275"/>
                    <a:pt x="3096" y="986"/>
                  </a:cubicBezTo>
                  <a:cubicBezTo>
                    <a:pt x="3096" y="724"/>
                    <a:pt x="3309" y="511"/>
                    <a:pt x="3571" y="511"/>
                  </a:cubicBezTo>
                  <a:close/>
                  <a:moveTo>
                    <a:pt x="952" y="1937"/>
                  </a:moveTo>
                  <a:cubicBezTo>
                    <a:pt x="1198" y="1937"/>
                    <a:pt x="1433" y="2127"/>
                    <a:pt x="1433" y="2411"/>
                  </a:cubicBezTo>
                  <a:cubicBezTo>
                    <a:pt x="1433" y="2672"/>
                    <a:pt x="1219" y="2886"/>
                    <a:pt x="958" y="2886"/>
                  </a:cubicBezTo>
                  <a:cubicBezTo>
                    <a:pt x="531" y="2886"/>
                    <a:pt x="317" y="2379"/>
                    <a:pt x="618" y="2078"/>
                  </a:cubicBezTo>
                  <a:cubicBezTo>
                    <a:pt x="715" y="1981"/>
                    <a:pt x="835" y="1937"/>
                    <a:pt x="952" y="1937"/>
                  </a:cubicBezTo>
                  <a:close/>
                  <a:moveTo>
                    <a:pt x="3571" y="3361"/>
                  </a:moveTo>
                  <a:cubicBezTo>
                    <a:pt x="3998" y="3361"/>
                    <a:pt x="4212" y="3875"/>
                    <a:pt x="3911" y="4176"/>
                  </a:cubicBezTo>
                  <a:cubicBezTo>
                    <a:pt x="3814" y="4273"/>
                    <a:pt x="3695" y="4317"/>
                    <a:pt x="3578" y="4317"/>
                  </a:cubicBezTo>
                  <a:cubicBezTo>
                    <a:pt x="3332" y="4317"/>
                    <a:pt x="3096" y="4125"/>
                    <a:pt x="3096" y="3836"/>
                  </a:cubicBezTo>
                  <a:cubicBezTo>
                    <a:pt x="3096" y="3574"/>
                    <a:pt x="3309" y="3361"/>
                    <a:pt x="3571" y="3361"/>
                  </a:cubicBezTo>
                  <a:close/>
                  <a:moveTo>
                    <a:pt x="3590" y="0"/>
                  </a:moveTo>
                  <a:cubicBezTo>
                    <a:pt x="3006" y="0"/>
                    <a:pt x="2475" y="548"/>
                    <a:pt x="2652" y="1215"/>
                  </a:cubicBezTo>
                  <a:lnTo>
                    <a:pt x="1647" y="1761"/>
                  </a:lnTo>
                  <a:cubicBezTo>
                    <a:pt x="1452" y="1551"/>
                    <a:pt x="1204" y="1456"/>
                    <a:pt x="961" y="1456"/>
                  </a:cubicBezTo>
                  <a:cubicBezTo>
                    <a:pt x="472" y="1456"/>
                    <a:pt x="0" y="1835"/>
                    <a:pt x="0" y="2411"/>
                  </a:cubicBezTo>
                  <a:cubicBezTo>
                    <a:pt x="0" y="2986"/>
                    <a:pt x="472" y="3365"/>
                    <a:pt x="961" y="3365"/>
                  </a:cubicBezTo>
                  <a:cubicBezTo>
                    <a:pt x="1204" y="3365"/>
                    <a:pt x="1452" y="3271"/>
                    <a:pt x="1647" y="3060"/>
                  </a:cubicBezTo>
                  <a:lnTo>
                    <a:pt x="2652" y="3606"/>
                  </a:lnTo>
                  <a:cubicBezTo>
                    <a:pt x="2534" y="4073"/>
                    <a:pt x="2779" y="4556"/>
                    <a:pt x="3230" y="4730"/>
                  </a:cubicBezTo>
                  <a:cubicBezTo>
                    <a:pt x="3344" y="4777"/>
                    <a:pt x="3463" y="4799"/>
                    <a:pt x="3581" y="4799"/>
                  </a:cubicBezTo>
                  <a:cubicBezTo>
                    <a:pt x="3920" y="4799"/>
                    <a:pt x="4247" y="4614"/>
                    <a:pt x="4418" y="4303"/>
                  </a:cubicBezTo>
                  <a:cubicBezTo>
                    <a:pt x="4813" y="3577"/>
                    <a:pt x="4215" y="2877"/>
                    <a:pt x="3566" y="2877"/>
                  </a:cubicBezTo>
                  <a:cubicBezTo>
                    <a:pt x="3330" y="2877"/>
                    <a:pt x="3087" y="2969"/>
                    <a:pt x="2882" y="3186"/>
                  </a:cubicBezTo>
                  <a:lnTo>
                    <a:pt x="1877" y="2640"/>
                  </a:lnTo>
                  <a:cubicBezTo>
                    <a:pt x="1916" y="2490"/>
                    <a:pt x="1916" y="2331"/>
                    <a:pt x="1877" y="2181"/>
                  </a:cubicBezTo>
                  <a:lnTo>
                    <a:pt x="2882" y="1635"/>
                  </a:lnTo>
                  <a:cubicBezTo>
                    <a:pt x="3050" y="1818"/>
                    <a:pt x="3293" y="1928"/>
                    <a:pt x="3544" y="1928"/>
                  </a:cubicBezTo>
                  <a:cubicBezTo>
                    <a:pt x="3553" y="1928"/>
                    <a:pt x="3562" y="1928"/>
                    <a:pt x="3571" y="1928"/>
                  </a:cubicBezTo>
                  <a:lnTo>
                    <a:pt x="3571" y="1936"/>
                  </a:lnTo>
                  <a:cubicBezTo>
                    <a:pt x="3577" y="1936"/>
                    <a:pt x="3583" y="1936"/>
                    <a:pt x="3589" y="1936"/>
                  </a:cubicBezTo>
                  <a:cubicBezTo>
                    <a:pt x="4502" y="1936"/>
                    <a:pt x="4904" y="776"/>
                    <a:pt x="4180" y="210"/>
                  </a:cubicBezTo>
                  <a:cubicBezTo>
                    <a:pt x="3995" y="64"/>
                    <a:pt x="3789" y="0"/>
                    <a:pt x="35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32"/>
            <p:cNvSpPr/>
            <p:nvPr/>
          </p:nvSpPr>
          <p:spPr>
            <a:xfrm>
              <a:off x="7389501" y="3541966"/>
              <a:ext cx="98010" cy="13542"/>
            </a:xfrm>
            <a:custGeom>
              <a:rect b="b" l="l" r="r" t="t"/>
              <a:pathLst>
                <a:path extrusionOk="0" h="476" w="3445">
                  <a:moveTo>
                    <a:pt x="3151" y="1"/>
                  </a:moveTo>
                  <a:lnTo>
                    <a:pt x="293" y="1"/>
                  </a:lnTo>
                  <a:cubicBezTo>
                    <a:pt x="0" y="16"/>
                    <a:pt x="0" y="460"/>
                    <a:pt x="293" y="476"/>
                  </a:cubicBezTo>
                  <a:lnTo>
                    <a:pt x="3151" y="476"/>
                  </a:lnTo>
                  <a:cubicBezTo>
                    <a:pt x="3444" y="460"/>
                    <a:pt x="3444" y="16"/>
                    <a:pt x="3151" y="1"/>
                  </a:cubicBezTo>
                  <a:close/>
                  <a:moveTo>
                    <a:pt x="3151" y="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32"/>
            <p:cNvSpPr/>
            <p:nvPr/>
          </p:nvSpPr>
          <p:spPr>
            <a:xfrm>
              <a:off x="7389501" y="3575763"/>
              <a:ext cx="98010" cy="13542"/>
            </a:xfrm>
            <a:custGeom>
              <a:rect b="b" l="l" r="r" t="t"/>
              <a:pathLst>
                <a:path extrusionOk="0" h="476" w="3445">
                  <a:moveTo>
                    <a:pt x="3151" y="0"/>
                  </a:moveTo>
                  <a:lnTo>
                    <a:pt x="293" y="0"/>
                  </a:lnTo>
                  <a:cubicBezTo>
                    <a:pt x="0" y="24"/>
                    <a:pt x="0" y="459"/>
                    <a:pt x="293" y="475"/>
                  </a:cubicBezTo>
                  <a:lnTo>
                    <a:pt x="3151" y="475"/>
                  </a:lnTo>
                  <a:cubicBezTo>
                    <a:pt x="3444" y="459"/>
                    <a:pt x="3444" y="24"/>
                    <a:pt x="3151" y="0"/>
                  </a:cubicBezTo>
                  <a:close/>
                  <a:moveTo>
                    <a:pt x="3151"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32"/>
            <p:cNvSpPr/>
            <p:nvPr/>
          </p:nvSpPr>
          <p:spPr>
            <a:xfrm>
              <a:off x="7391066" y="3284302"/>
              <a:ext cx="36757" cy="34481"/>
            </a:xfrm>
            <a:custGeom>
              <a:rect b="b" l="l" r="r" t="t"/>
              <a:pathLst>
                <a:path extrusionOk="0" h="1212" w="1292">
                  <a:moveTo>
                    <a:pt x="238" y="1212"/>
                  </a:moveTo>
                  <a:cubicBezTo>
                    <a:pt x="373" y="1212"/>
                    <a:pt x="476" y="1101"/>
                    <a:pt x="476" y="967"/>
                  </a:cubicBezTo>
                  <a:lnTo>
                    <a:pt x="476" y="492"/>
                  </a:lnTo>
                  <a:lnTo>
                    <a:pt x="951" y="492"/>
                  </a:lnTo>
                  <a:cubicBezTo>
                    <a:pt x="1291" y="515"/>
                    <a:pt x="1291" y="1"/>
                    <a:pt x="951" y="17"/>
                  </a:cubicBezTo>
                  <a:lnTo>
                    <a:pt x="238" y="17"/>
                  </a:lnTo>
                  <a:cubicBezTo>
                    <a:pt x="111" y="17"/>
                    <a:pt x="1" y="127"/>
                    <a:pt x="1" y="254"/>
                  </a:cubicBezTo>
                  <a:lnTo>
                    <a:pt x="1" y="974"/>
                  </a:lnTo>
                  <a:cubicBezTo>
                    <a:pt x="1" y="1101"/>
                    <a:pt x="111" y="1212"/>
                    <a:pt x="238" y="1212"/>
                  </a:cubicBezTo>
                  <a:close/>
                  <a:moveTo>
                    <a:pt x="238" y="121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32"/>
            <p:cNvSpPr/>
            <p:nvPr/>
          </p:nvSpPr>
          <p:spPr>
            <a:xfrm>
              <a:off x="7395105" y="3332608"/>
              <a:ext cx="193745" cy="188624"/>
            </a:xfrm>
            <a:custGeom>
              <a:rect b="b" l="l" r="r" t="t"/>
              <a:pathLst>
                <a:path extrusionOk="0" h="6630" w="6810">
                  <a:moveTo>
                    <a:pt x="3545" y="1192"/>
                  </a:moveTo>
                  <a:cubicBezTo>
                    <a:pt x="3718" y="1192"/>
                    <a:pt x="3892" y="1307"/>
                    <a:pt x="3904" y="1533"/>
                  </a:cubicBezTo>
                  <a:cubicBezTo>
                    <a:pt x="3904" y="1541"/>
                    <a:pt x="3904" y="1549"/>
                    <a:pt x="3896" y="1557"/>
                  </a:cubicBezTo>
                  <a:cubicBezTo>
                    <a:pt x="3777" y="1620"/>
                    <a:pt x="3675" y="1699"/>
                    <a:pt x="3580" y="1794"/>
                  </a:cubicBezTo>
                  <a:cubicBezTo>
                    <a:pt x="3469" y="1675"/>
                    <a:pt x="3334" y="1580"/>
                    <a:pt x="3192" y="1517"/>
                  </a:cubicBezTo>
                  <a:cubicBezTo>
                    <a:pt x="3211" y="1299"/>
                    <a:pt x="3378" y="1192"/>
                    <a:pt x="3545" y="1192"/>
                  </a:cubicBezTo>
                  <a:close/>
                  <a:moveTo>
                    <a:pt x="2720" y="1878"/>
                  </a:moveTo>
                  <a:cubicBezTo>
                    <a:pt x="2784" y="1878"/>
                    <a:pt x="2849" y="1887"/>
                    <a:pt x="2915" y="1905"/>
                  </a:cubicBezTo>
                  <a:lnTo>
                    <a:pt x="2907" y="1913"/>
                  </a:lnTo>
                  <a:cubicBezTo>
                    <a:pt x="3065" y="1960"/>
                    <a:pt x="3207" y="2063"/>
                    <a:pt x="3302" y="2198"/>
                  </a:cubicBezTo>
                  <a:cubicBezTo>
                    <a:pt x="3231" y="2364"/>
                    <a:pt x="3192" y="2538"/>
                    <a:pt x="3192" y="2720"/>
                  </a:cubicBezTo>
                  <a:cubicBezTo>
                    <a:pt x="3192" y="2768"/>
                    <a:pt x="3200" y="2815"/>
                    <a:pt x="3207" y="2871"/>
                  </a:cubicBezTo>
                  <a:cubicBezTo>
                    <a:pt x="3057" y="2902"/>
                    <a:pt x="2915" y="2974"/>
                    <a:pt x="2804" y="3084"/>
                  </a:cubicBezTo>
                  <a:cubicBezTo>
                    <a:pt x="2606" y="2926"/>
                    <a:pt x="2368" y="2839"/>
                    <a:pt x="2123" y="2839"/>
                  </a:cubicBezTo>
                  <a:lnTo>
                    <a:pt x="2052" y="2839"/>
                  </a:lnTo>
                  <a:cubicBezTo>
                    <a:pt x="2020" y="2760"/>
                    <a:pt x="2004" y="2681"/>
                    <a:pt x="2004" y="2594"/>
                  </a:cubicBezTo>
                  <a:cubicBezTo>
                    <a:pt x="2004" y="2186"/>
                    <a:pt x="2336" y="1878"/>
                    <a:pt x="2720" y="1878"/>
                  </a:cubicBezTo>
                  <a:close/>
                  <a:moveTo>
                    <a:pt x="4501" y="1886"/>
                  </a:moveTo>
                  <a:cubicBezTo>
                    <a:pt x="4940" y="1886"/>
                    <a:pt x="5329" y="2243"/>
                    <a:pt x="5329" y="2720"/>
                  </a:cubicBezTo>
                  <a:cubicBezTo>
                    <a:pt x="5329" y="2997"/>
                    <a:pt x="5187" y="3259"/>
                    <a:pt x="4949" y="3409"/>
                  </a:cubicBezTo>
                  <a:cubicBezTo>
                    <a:pt x="4807" y="3346"/>
                    <a:pt x="4656" y="3314"/>
                    <a:pt x="4498" y="3314"/>
                  </a:cubicBezTo>
                  <a:cubicBezTo>
                    <a:pt x="4419" y="3314"/>
                    <a:pt x="4340" y="3322"/>
                    <a:pt x="4268" y="3338"/>
                  </a:cubicBezTo>
                  <a:cubicBezTo>
                    <a:pt x="4142" y="3108"/>
                    <a:pt x="3928" y="2942"/>
                    <a:pt x="3682" y="2871"/>
                  </a:cubicBezTo>
                  <a:cubicBezTo>
                    <a:pt x="3675" y="2823"/>
                    <a:pt x="3667" y="2768"/>
                    <a:pt x="3667" y="2720"/>
                  </a:cubicBezTo>
                  <a:cubicBezTo>
                    <a:pt x="3667" y="2570"/>
                    <a:pt x="3706" y="2419"/>
                    <a:pt x="3785" y="2293"/>
                  </a:cubicBezTo>
                  <a:lnTo>
                    <a:pt x="3809" y="2253"/>
                  </a:lnTo>
                  <a:cubicBezTo>
                    <a:pt x="3904" y="2111"/>
                    <a:pt x="4039" y="2008"/>
                    <a:pt x="4197" y="1944"/>
                  </a:cubicBezTo>
                  <a:cubicBezTo>
                    <a:pt x="4298" y="1905"/>
                    <a:pt x="4401" y="1886"/>
                    <a:pt x="4501" y="1886"/>
                  </a:cubicBezTo>
                  <a:close/>
                  <a:moveTo>
                    <a:pt x="3469" y="3314"/>
                  </a:moveTo>
                  <a:cubicBezTo>
                    <a:pt x="3619" y="3322"/>
                    <a:pt x="3762" y="3409"/>
                    <a:pt x="3841" y="3544"/>
                  </a:cubicBezTo>
                  <a:cubicBezTo>
                    <a:pt x="3619" y="3718"/>
                    <a:pt x="3477" y="3971"/>
                    <a:pt x="3445" y="4256"/>
                  </a:cubicBezTo>
                  <a:cubicBezTo>
                    <a:pt x="3310" y="4256"/>
                    <a:pt x="3176" y="4209"/>
                    <a:pt x="3089" y="4114"/>
                  </a:cubicBezTo>
                  <a:lnTo>
                    <a:pt x="3081" y="4114"/>
                  </a:lnTo>
                  <a:lnTo>
                    <a:pt x="3057" y="4090"/>
                  </a:lnTo>
                  <a:cubicBezTo>
                    <a:pt x="2938" y="3939"/>
                    <a:pt x="2915" y="3726"/>
                    <a:pt x="3010" y="3559"/>
                  </a:cubicBezTo>
                  <a:cubicBezTo>
                    <a:pt x="3097" y="3401"/>
                    <a:pt x="3263" y="3314"/>
                    <a:pt x="3437" y="3314"/>
                  </a:cubicBezTo>
                  <a:close/>
                  <a:moveTo>
                    <a:pt x="2123" y="3314"/>
                  </a:moveTo>
                  <a:cubicBezTo>
                    <a:pt x="2273" y="3314"/>
                    <a:pt x="2416" y="3369"/>
                    <a:pt x="2527" y="3480"/>
                  </a:cubicBezTo>
                  <a:cubicBezTo>
                    <a:pt x="2440" y="3734"/>
                    <a:pt x="2463" y="4011"/>
                    <a:pt x="2598" y="4248"/>
                  </a:cubicBezTo>
                  <a:cubicBezTo>
                    <a:pt x="2473" y="4420"/>
                    <a:pt x="2296" y="4496"/>
                    <a:pt x="2121" y="4496"/>
                  </a:cubicBezTo>
                  <a:cubicBezTo>
                    <a:pt x="1820" y="4496"/>
                    <a:pt x="1526" y="4269"/>
                    <a:pt x="1521" y="3908"/>
                  </a:cubicBezTo>
                  <a:cubicBezTo>
                    <a:pt x="1521" y="3631"/>
                    <a:pt x="1711" y="3401"/>
                    <a:pt x="1972" y="3330"/>
                  </a:cubicBezTo>
                  <a:cubicBezTo>
                    <a:pt x="2020" y="3314"/>
                    <a:pt x="2067" y="3314"/>
                    <a:pt x="2123" y="3314"/>
                  </a:cubicBezTo>
                  <a:close/>
                  <a:moveTo>
                    <a:pt x="4494" y="3789"/>
                  </a:moveTo>
                  <a:cubicBezTo>
                    <a:pt x="4799" y="3789"/>
                    <a:pt x="5092" y="4024"/>
                    <a:pt x="5092" y="4383"/>
                  </a:cubicBezTo>
                  <a:cubicBezTo>
                    <a:pt x="5092" y="4707"/>
                    <a:pt x="4823" y="4977"/>
                    <a:pt x="4498" y="4977"/>
                  </a:cubicBezTo>
                  <a:cubicBezTo>
                    <a:pt x="3967" y="4977"/>
                    <a:pt x="3706" y="4335"/>
                    <a:pt x="4078" y="3963"/>
                  </a:cubicBezTo>
                  <a:cubicBezTo>
                    <a:pt x="4199" y="3843"/>
                    <a:pt x="4348" y="3789"/>
                    <a:pt x="4494" y="3789"/>
                  </a:cubicBezTo>
                  <a:close/>
                  <a:moveTo>
                    <a:pt x="2930" y="4597"/>
                  </a:moveTo>
                  <a:cubicBezTo>
                    <a:pt x="3081" y="4692"/>
                    <a:pt x="3247" y="4739"/>
                    <a:pt x="3421" y="4739"/>
                  </a:cubicBezTo>
                  <a:lnTo>
                    <a:pt x="3492" y="4739"/>
                  </a:lnTo>
                  <a:cubicBezTo>
                    <a:pt x="3532" y="4858"/>
                    <a:pt x="3595" y="4969"/>
                    <a:pt x="3667" y="5064"/>
                  </a:cubicBezTo>
                  <a:cubicBezTo>
                    <a:pt x="3651" y="5159"/>
                    <a:pt x="3595" y="5246"/>
                    <a:pt x="3516" y="5309"/>
                  </a:cubicBezTo>
                  <a:cubicBezTo>
                    <a:pt x="3469" y="5357"/>
                    <a:pt x="3413" y="5388"/>
                    <a:pt x="3342" y="5412"/>
                  </a:cubicBezTo>
                  <a:cubicBezTo>
                    <a:pt x="3295" y="5428"/>
                    <a:pt x="3247" y="5436"/>
                    <a:pt x="3200" y="5436"/>
                  </a:cubicBezTo>
                  <a:cubicBezTo>
                    <a:pt x="2930" y="5436"/>
                    <a:pt x="2709" y="5214"/>
                    <a:pt x="2709" y="4945"/>
                  </a:cubicBezTo>
                  <a:lnTo>
                    <a:pt x="2709" y="4937"/>
                  </a:lnTo>
                  <a:cubicBezTo>
                    <a:pt x="2709" y="4882"/>
                    <a:pt x="2725" y="4826"/>
                    <a:pt x="2740" y="4771"/>
                  </a:cubicBezTo>
                  <a:cubicBezTo>
                    <a:pt x="2812" y="4723"/>
                    <a:pt x="2875" y="4668"/>
                    <a:pt x="2930" y="4597"/>
                  </a:cubicBezTo>
                  <a:close/>
                  <a:moveTo>
                    <a:pt x="3424" y="1"/>
                  </a:moveTo>
                  <a:cubicBezTo>
                    <a:pt x="3310" y="1"/>
                    <a:pt x="3196" y="76"/>
                    <a:pt x="3184" y="227"/>
                  </a:cubicBezTo>
                  <a:lnTo>
                    <a:pt x="3184" y="781"/>
                  </a:lnTo>
                  <a:cubicBezTo>
                    <a:pt x="2938" y="899"/>
                    <a:pt x="2764" y="1137"/>
                    <a:pt x="2725" y="1414"/>
                  </a:cubicBezTo>
                  <a:lnTo>
                    <a:pt x="2709" y="1414"/>
                  </a:lnTo>
                  <a:cubicBezTo>
                    <a:pt x="2447" y="1414"/>
                    <a:pt x="2186" y="1501"/>
                    <a:pt x="1980" y="1667"/>
                  </a:cubicBezTo>
                  <a:lnTo>
                    <a:pt x="1521" y="1295"/>
                  </a:lnTo>
                  <a:lnTo>
                    <a:pt x="1521" y="939"/>
                  </a:lnTo>
                  <a:cubicBezTo>
                    <a:pt x="1521" y="781"/>
                    <a:pt x="1402" y="702"/>
                    <a:pt x="1284" y="702"/>
                  </a:cubicBezTo>
                  <a:cubicBezTo>
                    <a:pt x="1165" y="702"/>
                    <a:pt x="1046" y="781"/>
                    <a:pt x="1046" y="939"/>
                  </a:cubicBezTo>
                  <a:lnTo>
                    <a:pt x="1046" y="1177"/>
                  </a:lnTo>
                  <a:lnTo>
                    <a:pt x="809" y="1177"/>
                  </a:lnTo>
                  <a:cubicBezTo>
                    <a:pt x="508" y="1192"/>
                    <a:pt x="508" y="1628"/>
                    <a:pt x="809" y="1652"/>
                  </a:cubicBezTo>
                  <a:lnTo>
                    <a:pt x="1205" y="1652"/>
                  </a:lnTo>
                  <a:lnTo>
                    <a:pt x="1680" y="2032"/>
                  </a:lnTo>
                  <a:cubicBezTo>
                    <a:pt x="1513" y="2317"/>
                    <a:pt x="1474" y="2665"/>
                    <a:pt x="1592" y="2982"/>
                  </a:cubicBezTo>
                  <a:cubicBezTo>
                    <a:pt x="1545" y="3013"/>
                    <a:pt x="1497" y="3045"/>
                    <a:pt x="1450" y="3077"/>
                  </a:cubicBezTo>
                  <a:lnTo>
                    <a:pt x="334" y="3077"/>
                  </a:lnTo>
                  <a:cubicBezTo>
                    <a:pt x="326" y="3076"/>
                    <a:pt x="319" y="3076"/>
                    <a:pt x="311" y="3076"/>
                  </a:cubicBezTo>
                  <a:cubicBezTo>
                    <a:pt x="1" y="3076"/>
                    <a:pt x="1" y="3552"/>
                    <a:pt x="311" y="3552"/>
                  </a:cubicBezTo>
                  <a:cubicBezTo>
                    <a:pt x="319" y="3552"/>
                    <a:pt x="326" y="3552"/>
                    <a:pt x="334" y="3552"/>
                  </a:cubicBezTo>
                  <a:lnTo>
                    <a:pt x="1110" y="3552"/>
                  </a:lnTo>
                  <a:cubicBezTo>
                    <a:pt x="951" y="3995"/>
                    <a:pt x="1102" y="4486"/>
                    <a:pt x="1474" y="4763"/>
                  </a:cubicBezTo>
                  <a:lnTo>
                    <a:pt x="1205" y="4977"/>
                  </a:lnTo>
                  <a:lnTo>
                    <a:pt x="809" y="4977"/>
                  </a:lnTo>
                  <a:cubicBezTo>
                    <a:pt x="508" y="5000"/>
                    <a:pt x="508" y="5436"/>
                    <a:pt x="809" y="5452"/>
                  </a:cubicBezTo>
                  <a:lnTo>
                    <a:pt x="1046" y="5452"/>
                  </a:lnTo>
                  <a:lnTo>
                    <a:pt x="1046" y="5697"/>
                  </a:lnTo>
                  <a:cubicBezTo>
                    <a:pt x="1046" y="5851"/>
                    <a:pt x="1165" y="5929"/>
                    <a:pt x="1284" y="5929"/>
                  </a:cubicBezTo>
                  <a:cubicBezTo>
                    <a:pt x="1402" y="5929"/>
                    <a:pt x="1521" y="5851"/>
                    <a:pt x="1521" y="5697"/>
                  </a:cubicBezTo>
                  <a:lnTo>
                    <a:pt x="1521" y="5333"/>
                  </a:lnTo>
                  <a:lnTo>
                    <a:pt x="1980" y="4969"/>
                  </a:lnTo>
                  <a:cubicBezTo>
                    <a:pt x="2020" y="4977"/>
                    <a:pt x="2067" y="4977"/>
                    <a:pt x="2115" y="4977"/>
                  </a:cubicBezTo>
                  <a:cubicBezTo>
                    <a:pt x="2155" y="4977"/>
                    <a:pt x="2194" y="4977"/>
                    <a:pt x="2234" y="4969"/>
                  </a:cubicBezTo>
                  <a:cubicBezTo>
                    <a:pt x="2257" y="5483"/>
                    <a:pt x="2669" y="5895"/>
                    <a:pt x="3184" y="5903"/>
                  </a:cubicBezTo>
                  <a:lnTo>
                    <a:pt x="3184" y="6410"/>
                  </a:lnTo>
                  <a:cubicBezTo>
                    <a:pt x="3196" y="6556"/>
                    <a:pt x="3310" y="6629"/>
                    <a:pt x="3424" y="6629"/>
                  </a:cubicBezTo>
                  <a:cubicBezTo>
                    <a:pt x="3538" y="6629"/>
                    <a:pt x="3651" y="6556"/>
                    <a:pt x="3659" y="6410"/>
                  </a:cubicBezTo>
                  <a:lnTo>
                    <a:pt x="3667" y="5784"/>
                  </a:lnTo>
                  <a:cubicBezTo>
                    <a:pt x="3730" y="5752"/>
                    <a:pt x="3785" y="5713"/>
                    <a:pt x="3841" y="5665"/>
                  </a:cubicBezTo>
                  <a:cubicBezTo>
                    <a:pt x="3936" y="5578"/>
                    <a:pt x="4015" y="5483"/>
                    <a:pt x="4070" y="5365"/>
                  </a:cubicBezTo>
                  <a:cubicBezTo>
                    <a:pt x="4209" y="5428"/>
                    <a:pt x="4358" y="5459"/>
                    <a:pt x="4506" y="5459"/>
                  </a:cubicBezTo>
                  <a:cubicBezTo>
                    <a:pt x="4747" y="5459"/>
                    <a:pt x="4987" y="5376"/>
                    <a:pt x="5179" y="5214"/>
                  </a:cubicBezTo>
                  <a:lnTo>
                    <a:pt x="5329" y="5333"/>
                  </a:lnTo>
                  <a:lnTo>
                    <a:pt x="5329" y="5697"/>
                  </a:lnTo>
                  <a:cubicBezTo>
                    <a:pt x="5329" y="5855"/>
                    <a:pt x="5448" y="5935"/>
                    <a:pt x="5567" y="5935"/>
                  </a:cubicBezTo>
                  <a:cubicBezTo>
                    <a:pt x="5685" y="5935"/>
                    <a:pt x="5804" y="5855"/>
                    <a:pt x="5804" y="5697"/>
                  </a:cubicBezTo>
                  <a:lnTo>
                    <a:pt x="5804" y="5460"/>
                  </a:lnTo>
                  <a:lnTo>
                    <a:pt x="6042" y="5460"/>
                  </a:lnTo>
                  <a:cubicBezTo>
                    <a:pt x="6343" y="5444"/>
                    <a:pt x="6343" y="5000"/>
                    <a:pt x="6042" y="4985"/>
                  </a:cubicBezTo>
                  <a:lnTo>
                    <a:pt x="5646" y="4985"/>
                  </a:lnTo>
                  <a:lnTo>
                    <a:pt x="5464" y="4834"/>
                  </a:lnTo>
                  <a:cubicBezTo>
                    <a:pt x="5638" y="4470"/>
                    <a:pt x="5583" y="4042"/>
                    <a:pt x="5329" y="3726"/>
                  </a:cubicBezTo>
                  <a:cubicBezTo>
                    <a:pt x="5393" y="3678"/>
                    <a:pt x="5448" y="3623"/>
                    <a:pt x="5503" y="3559"/>
                  </a:cubicBezTo>
                  <a:lnTo>
                    <a:pt x="6517" y="3559"/>
                  </a:lnTo>
                  <a:cubicBezTo>
                    <a:pt x="6810" y="3536"/>
                    <a:pt x="6810" y="3100"/>
                    <a:pt x="6517" y="3084"/>
                  </a:cubicBezTo>
                  <a:lnTo>
                    <a:pt x="5749" y="3084"/>
                  </a:lnTo>
                  <a:cubicBezTo>
                    <a:pt x="5883" y="2633"/>
                    <a:pt x="5757" y="2158"/>
                    <a:pt x="5440" y="1826"/>
                  </a:cubicBezTo>
                  <a:lnTo>
                    <a:pt x="5646" y="1652"/>
                  </a:lnTo>
                  <a:lnTo>
                    <a:pt x="6042" y="1652"/>
                  </a:lnTo>
                  <a:cubicBezTo>
                    <a:pt x="6335" y="1636"/>
                    <a:pt x="6335" y="1200"/>
                    <a:pt x="6042" y="1177"/>
                  </a:cubicBezTo>
                  <a:lnTo>
                    <a:pt x="5804" y="1177"/>
                  </a:lnTo>
                  <a:lnTo>
                    <a:pt x="5804" y="939"/>
                  </a:lnTo>
                  <a:cubicBezTo>
                    <a:pt x="5792" y="793"/>
                    <a:pt x="5678" y="719"/>
                    <a:pt x="5564" y="719"/>
                  </a:cubicBezTo>
                  <a:cubicBezTo>
                    <a:pt x="5450" y="719"/>
                    <a:pt x="5337" y="793"/>
                    <a:pt x="5329" y="939"/>
                  </a:cubicBezTo>
                  <a:lnTo>
                    <a:pt x="5329" y="1303"/>
                  </a:lnTo>
                  <a:lnTo>
                    <a:pt x="5036" y="1533"/>
                  </a:lnTo>
                  <a:cubicBezTo>
                    <a:pt x="4862" y="1454"/>
                    <a:pt x="4680" y="1414"/>
                    <a:pt x="4498" y="1414"/>
                  </a:cubicBezTo>
                  <a:cubicBezTo>
                    <a:pt x="4450" y="1414"/>
                    <a:pt x="4403" y="1422"/>
                    <a:pt x="4363" y="1430"/>
                  </a:cubicBezTo>
                  <a:cubicBezTo>
                    <a:pt x="4316" y="1058"/>
                    <a:pt x="4031" y="765"/>
                    <a:pt x="3659" y="717"/>
                  </a:cubicBezTo>
                  <a:lnTo>
                    <a:pt x="3659" y="227"/>
                  </a:lnTo>
                  <a:cubicBezTo>
                    <a:pt x="3651" y="76"/>
                    <a:pt x="3538" y="1"/>
                    <a:pt x="34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0" name="Google Shape;1600;p32"/>
          <p:cNvGrpSpPr/>
          <p:nvPr/>
        </p:nvGrpSpPr>
        <p:grpSpPr>
          <a:xfrm>
            <a:off x="7998509" y="3257815"/>
            <a:ext cx="425498" cy="405782"/>
            <a:chOff x="7998509" y="3257815"/>
            <a:chExt cx="425498" cy="405782"/>
          </a:xfrm>
        </p:grpSpPr>
        <p:sp>
          <p:nvSpPr>
            <p:cNvPr id="1601" name="Google Shape;1601;p32"/>
            <p:cNvSpPr/>
            <p:nvPr/>
          </p:nvSpPr>
          <p:spPr>
            <a:xfrm>
              <a:off x="8032278" y="3285326"/>
              <a:ext cx="193745" cy="188595"/>
            </a:xfrm>
            <a:custGeom>
              <a:rect b="b" l="l" r="r" t="t"/>
              <a:pathLst>
                <a:path extrusionOk="0" h="6629" w="6810">
                  <a:moveTo>
                    <a:pt x="3537" y="1192"/>
                  </a:moveTo>
                  <a:cubicBezTo>
                    <a:pt x="3710" y="1192"/>
                    <a:pt x="3884" y="1307"/>
                    <a:pt x="3896" y="1532"/>
                  </a:cubicBezTo>
                  <a:cubicBezTo>
                    <a:pt x="3896" y="1540"/>
                    <a:pt x="3896" y="1548"/>
                    <a:pt x="3888" y="1564"/>
                  </a:cubicBezTo>
                  <a:cubicBezTo>
                    <a:pt x="3769" y="1619"/>
                    <a:pt x="3666" y="1699"/>
                    <a:pt x="3571" y="1794"/>
                  </a:cubicBezTo>
                  <a:cubicBezTo>
                    <a:pt x="3461" y="1675"/>
                    <a:pt x="3326" y="1580"/>
                    <a:pt x="3183" y="1516"/>
                  </a:cubicBezTo>
                  <a:cubicBezTo>
                    <a:pt x="3203" y="1299"/>
                    <a:pt x="3369" y="1192"/>
                    <a:pt x="3537" y="1192"/>
                  </a:cubicBezTo>
                  <a:close/>
                  <a:moveTo>
                    <a:pt x="2711" y="1878"/>
                  </a:moveTo>
                  <a:cubicBezTo>
                    <a:pt x="2775" y="1878"/>
                    <a:pt x="2841" y="1886"/>
                    <a:pt x="2906" y="1904"/>
                  </a:cubicBezTo>
                  <a:lnTo>
                    <a:pt x="2898" y="1912"/>
                  </a:lnTo>
                  <a:cubicBezTo>
                    <a:pt x="3057" y="1960"/>
                    <a:pt x="3199" y="2063"/>
                    <a:pt x="3294" y="2197"/>
                  </a:cubicBezTo>
                  <a:cubicBezTo>
                    <a:pt x="3223" y="2364"/>
                    <a:pt x="3183" y="2538"/>
                    <a:pt x="3183" y="2720"/>
                  </a:cubicBezTo>
                  <a:cubicBezTo>
                    <a:pt x="3183" y="2767"/>
                    <a:pt x="3191" y="2815"/>
                    <a:pt x="3199" y="2870"/>
                  </a:cubicBezTo>
                  <a:cubicBezTo>
                    <a:pt x="3049" y="2902"/>
                    <a:pt x="2906" y="2981"/>
                    <a:pt x="2788" y="3084"/>
                  </a:cubicBezTo>
                  <a:cubicBezTo>
                    <a:pt x="2598" y="2926"/>
                    <a:pt x="2360" y="2839"/>
                    <a:pt x="2115" y="2839"/>
                  </a:cubicBezTo>
                  <a:lnTo>
                    <a:pt x="2043" y="2839"/>
                  </a:lnTo>
                  <a:cubicBezTo>
                    <a:pt x="2012" y="2759"/>
                    <a:pt x="1996" y="2680"/>
                    <a:pt x="1996" y="2593"/>
                  </a:cubicBezTo>
                  <a:cubicBezTo>
                    <a:pt x="1989" y="2186"/>
                    <a:pt x="2326" y="1878"/>
                    <a:pt x="2711" y="1878"/>
                  </a:cubicBezTo>
                  <a:close/>
                  <a:moveTo>
                    <a:pt x="4480" y="1886"/>
                  </a:moveTo>
                  <a:cubicBezTo>
                    <a:pt x="4904" y="1886"/>
                    <a:pt x="5321" y="2206"/>
                    <a:pt x="5321" y="2720"/>
                  </a:cubicBezTo>
                  <a:cubicBezTo>
                    <a:pt x="5321" y="3005"/>
                    <a:pt x="5178" y="3266"/>
                    <a:pt x="4941" y="3416"/>
                  </a:cubicBezTo>
                  <a:cubicBezTo>
                    <a:pt x="4798" y="3345"/>
                    <a:pt x="4648" y="3314"/>
                    <a:pt x="4490" y="3314"/>
                  </a:cubicBezTo>
                  <a:cubicBezTo>
                    <a:pt x="4411" y="3314"/>
                    <a:pt x="4331" y="3321"/>
                    <a:pt x="4260" y="3345"/>
                  </a:cubicBezTo>
                  <a:cubicBezTo>
                    <a:pt x="4133" y="3116"/>
                    <a:pt x="3920" y="2941"/>
                    <a:pt x="3674" y="2878"/>
                  </a:cubicBezTo>
                  <a:cubicBezTo>
                    <a:pt x="3658" y="2823"/>
                    <a:pt x="3658" y="2775"/>
                    <a:pt x="3658" y="2720"/>
                  </a:cubicBezTo>
                  <a:cubicBezTo>
                    <a:pt x="3658" y="2569"/>
                    <a:pt x="3698" y="2427"/>
                    <a:pt x="3769" y="2300"/>
                  </a:cubicBezTo>
                  <a:lnTo>
                    <a:pt x="3793" y="2261"/>
                  </a:lnTo>
                  <a:cubicBezTo>
                    <a:pt x="3966" y="2002"/>
                    <a:pt x="4224" y="1886"/>
                    <a:pt x="4480" y="1886"/>
                  </a:cubicBezTo>
                  <a:close/>
                  <a:moveTo>
                    <a:pt x="3461" y="3314"/>
                  </a:moveTo>
                  <a:cubicBezTo>
                    <a:pt x="3611" y="3329"/>
                    <a:pt x="3753" y="3416"/>
                    <a:pt x="3833" y="3543"/>
                  </a:cubicBezTo>
                  <a:cubicBezTo>
                    <a:pt x="3603" y="3717"/>
                    <a:pt x="3461" y="3979"/>
                    <a:pt x="3437" y="4264"/>
                  </a:cubicBezTo>
                  <a:cubicBezTo>
                    <a:pt x="3302" y="4264"/>
                    <a:pt x="3168" y="4208"/>
                    <a:pt x="3081" y="4113"/>
                  </a:cubicBezTo>
                  <a:lnTo>
                    <a:pt x="3073" y="4121"/>
                  </a:lnTo>
                  <a:lnTo>
                    <a:pt x="3049" y="4089"/>
                  </a:lnTo>
                  <a:cubicBezTo>
                    <a:pt x="2922" y="3939"/>
                    <a:pt x="2906" y="3733"/>
                    <a:pt x="3001" y="3559"/>
                  </a:cubicBezTo>
                  <a:cubicBezTo>
                    <a:pt x="3088" y="3409"/>
                    <a:pt x="3255" y="3314"/>
                    <a:pt x="3429" y="3314"/>
                  </a:cubicBezTo>
                  <a:close/>
                  <a:moveTo>
                    <a:pt x="2107" y="3314"/>
                  </a:moveTo>
                  <a:cubicBezTo>
                    <a:pt x="2265" y="3314"/>
                    <a:pt x="2408" y="3377"/>
                    <a:pt x="2518" y="3480"/>
                  </a:cubicBezTo>
                  <a:cubicBezTo>
                    <a:pt x="2431" y="3741"/>
                    <a:pt x="2455" y="4018"/>
                    <a:pt x="2590" y="4256"/>
                  </a:cubicBezTo>
                  <a:cubicBezTo>
                    <a:pt x="2542" y="4327"/>
                    <a:pt x="2471" y="4382"/>
                    <a:pt x="2400" y="4430"/>
                  </a:cubicBezTo>
                  <a:cubicBezTo>
                    <a:pt x="2307" y="4482"/>
                    <a:pt x="2209" y="4505"/>
                    <a:pt x="2113" y="4505"/>
                  </a:cubicBezTo>
                  <a:cubicBezTo>
                    <a:pt x="1801" y="4505"/>
                    <a:pt x="1513" y="4253"/>
                    <a:pt x="1513" y="3907"/>
                  </a:cubicBezTo>
                  <a:cubicBezTo>
                    <a:pt x="1513" y="3638"/>
                    <a:pt x="1703" y="3401"/>
                    <a:pt x="1964" y="3337"/>
                  </a:cubicBezTo>
                  <a:cubicBezTo>
                    <a:pt x="2012" y="3321"/>
                    <a:pt x="2059" y="3314"/>
                    <a:pt x="2107" y="3314"/>
                  </a:cubicBezTo>
                  <a:close/>
                  <a:moveTo>
                    <a:pt x="4474" y="3790"/>
                  </a:moveTo>
                  <a:cubicBezTo>
                    <a:pt x="4780" y="3790"/>
                    <a:pt x="5076" y="4028"/>
                    <a:pt x="5076" y="4382"/>
                  </a:cubicBezTo>
                  <a:cubicBezTo>
                    <a:pt x="5076" y="4715"/>
                    <a:pt x="4806" y="4976"/>
                    <a:pt x="4482" y="4976"/>
                  </a:cubicBezTo>
                  <a:cubicBezTo>
                    <a:pt x="3951" y="4976"/>
                    <a:pt x="3690" y="4343"/>
                    <a:pt x="4062" y="3963"/>
                  </a:cubicBezTo>
                  <a:cubicBezTo>
                    <a:pt x="4182" y="3843"/>
                    <a:pt x="4329" y="3790"/>
                    <a:pt x="4474" y="3790"/>
                  </a:cubicBezTo>
                  <a:close/>
                  <a:moveTo>
                    <a:pt x="2922" y="4596"/>
                  </a:moveTo>
                  <a:cubicBezTo>
                    <a:pt x="3073" y="4691"/>
                    <a:pt x="3239" y="4739"/>
                    <a:pt x="3413" y="4739"/>
                  </a:cubicBezTo>
                  <a:cubicBezTo>
                    <a:pt x="3425" y="4743"/>
                    <a:pt x="3437" y="4745"/>
                    <a:pt x="3449" y="4745"/>
                  </a:cubicBezTo>
                  <a:cubicBezTo>
                    <a:pt x="3461" y="4745"/>
                    <a:pt x="3472" y="4743"/>
                    <a:pt x="3484" y="4739"/>
                  </a:cubicBezTo>
                  <a:cubicBezTo>
                    <a:pt x="3524" y="4857"/>
                    <a:pt x="3579" y="4968"/>
                    <a:pt x="3658" y="5063"/>
                  </a:cubicBezTo>
                  <a:cubicBezTo>
                    <a:pt x="3635" y="5158"/>
                    <a:pt x="3587" y="5245"/>
                    <a:pt x="3508" y="5309"/>
                  </a:cubicBezTo>
                  <a:cubicBezTo>
                    <a:pt x="3461" y="5356"/>
                    <a:pt x="3397" y="5388"/>
                    <a:pt x="3334" y="5411"/>
                  </a:cubicBezTo>
                  <a:cubicBezTo>
                    <a:pt x="3286" y="5427"/>
                    <a:pt x="3239" y="5435"/>
                    <a:pt x="3191" y="5435"/>
                  </a:cubicBezTo>
                  <a:cubicBezTo>
                    <a:pt x="2922" y="5435"/>
                    <a:pt x="2701" y="5214"/>
                    <a:pt x="2701" y="4944"/>
                  </a:cubicBezTo>
                  <a:cubicBezTo>
                    <a:pt x="2701" y="4881"/>
                    <a:pt x="2708" y="4826"/>
                    <a:pt x="2732" y="4770"/>
                  </a:cubicBezTo>
                  <a:cubicBezTo>
                    <a:pt x="2803" y="4723"/>
                    <a:pt x="2867" y="4667"/>
                    <a:pt x="2922" y="4596"/>
                  </a:cubicBezTo>
                  <a:close/>
                  <a:moveTo>
                    <a:pt x="3421" y="0"/>
                  </a:moveTo>
                  <a:cubicBezTo>
                    <a:pt x="3306" y="0"/>
                    <a:pt x="3191" y="76"/>
                    <a:pt x="3183" y="226"/>
                  </a:cubicBezTo>
                  <a:lnTo>
                    <a:pt x="3183" y="780"/>
                  </a:lnTo>
                  <a:cubicBezTo>
                    <a:pt x="2930" y="899"/>
                    <a:pt x="2756" y="1136"/>
                    <a:pt x="2716" y="1414"/>
                  </a:cubicBezTo>
                  <a:lnTo>
                    <a:pt x="2708" y="1414"/>
                  </a:lnTo>
                  <a:cubicBezTo>
                    <a:pt x="2439" y="1414"/>
                    <a:pt x="2186" y="1501"/>
                    <a:pt x="1980" y="1667"/>
                  </a:cubicBezTo>
                  <a:lnTo>
                    <a:pt x="1521" y="1295"/>
                  </a:lnTo>
                  <a:lnTo>
                    <a:pt x="1521" y="938"/>
                  </a:lnTo>
                  <a:cubicBezTo>
                    <a:pt x="1521" y="780"/>
                    <a:pt x="1402" y="701"/>
                    <a:pt x="1283" y="701"/>
                  </a:cubicBezTo>
                  <a:cubicBezTo>
                    <a:pt x="1165" y="701"/>
                    <a:pt x="1046" y="780"/>
                    <a:pt x="1046" y="938"/>
                  </a:cubicBezTo>
                  <a:lnTo>
                    <a:pt x="1046" y="1176"/>
                  </a:lnTo>
                  <a:lnTo>
                    <a:pt x="800" y="1176"/>
                  </a:lnTo>
                  <a:cubicBezTo>
                    <a:pt x="508" y="1192"/>
                    <a:pt x="508" y="1627"/>
                    <a:pt x="800" y="1651"/>
                  </a:cubicBezTo>
                  <a:lnTo>
                    <a:pt x="1196" y="1651"/>
                  </a:lnTo>
                  <a:lnTo>
                    <a:pt x="1671" y="2031"/>
                  </a:lnTo>
                  <a:cubicBezTo>
                    <a:pt x="1505" y="2324"/>
                    <a:pt x="1473" y="2672"/>
                    <a:pt x="1584" y="2981"/>
                  </a:cubicBezTo>
                  <a:cubicBezTo>
                    <a:pt x="1537" y="3013"/>
                    <a:pt x="1489" y="3044"/>
                    <a:pt x="1450" y="3076"/>
                  </a:cubicBezTo>
                  <a:lnTo>
                    <a:pt x="333" y="3076"/>
                  </a:lnTo>
                  <a:cubicBezTo>
                    <a:pt x="326" y="3076"/>
                    <a:pt x="318" y="3075"/>
                    <a:pt x="311" y="3075"/>
                  </a:cubicBezTo>
                  <a:cubicBezTo>
                    <a:pt x="0" y="3075"/>
                    <a:pt x="0" y="3552"/>
                    <a:pt x="311" y="3552"/>
                  </a:cubicBezTo>
                  <a:cubicBezTo>
                    <a:pt x="318" y="3552"/>
                    <a:pt x="326" y="3552"/>
                    <a:pt x="333" y="3551"/>
                  </a:cubicBezTo>
                  <a:lnTo>
                    <a:pt x="1109" y="3551"/>
                  </a:lnTo>
                  <a:cubicBezTo>
                    <a:pt x="951" y="3994"/>
                    <a:pt x="1101" y="4485"/>
                    <a:pt x="1473" y="4762"/>
                  </a:cubicBezTo>
                  <a:lnTo>
                    <a:pt x="1196" y="4976"/>
                  </a:lnTo>
                  <a:lnTo>
                    <a:pt x="800" y="4976"/>
                  </a:lnTo>
                  <a:cubicBezTo>
                    <a:pt x="508" y="5000"/>
                    <a:pt x="508" y="5435"/>
                    <a:pt x="800" y="5459"/>
                  </a:cubicBezTo>
                  <a:lnTo>
                    <a:pt x="1038" y="5459"/>
                  </a:lnTo>
                  <a:lnTo>
                    <a:pt x="1038" y="5696"/>
                  </a:lnTo>
                  <a:cubicBezTo>
                    <a:pt x="1038" y="5855"/>
                    <a:pt x="1159" y="5934"/>
                    <a:pt x="1279" y="5934"/>
                  </a:cubicBezTo>
                  <a:cubicBezTo>
                    <a:pt x="1400" y="5934"/>
                    <a:pt x="1521" y="5855"/>
                    <a:pt x="1521" y="5696"/>
                  </a:cubicBezTo>
                  <a:lnTo>
                    <a:pt x="1521" y="5332"/>
                  </a:lnTo>
                  <a:lnTo>
                    <a:pt x="1972" y="4968"/>
                  </a:lnTo>
                  <a:cubicBezTo>
                    <a:pt x="2020" y="4976"/>
                    <a:pt x="2067" y="4976"/>
                    <a:pt x="2115" y="4976"/>
                  </a:cubicBezTo>
                  <a:cubicBezTo>
                    <a:pt x="2154" y="4976"/>
                    <a:pt x="2194" y="4976"/>
                    <a:pt x="2233" y="4968"/>
                  </a:cubicBezTo>
                  <a:cubicBezTo>
                    <a:pt x="2249" y="5483"/>
                    <a:pt x="2669" y="5894"/>
                    <a:pt x="3183" y="5902"/>
                  </a:cubicBezTo>
                  <a:lnTo>
                    <a:pt x="3183" y="6409"/>
                  </a:lnTo>
                  <a:cubicBezTo>
                    <a:pt x="3191" y="6555"/>
                    <a:pt x="3306" y="6629"/>
                    <a:pt x="3421" y="6629"/>
                  </a:cubicBezTo>
                  <a:cubicBezTo>
                    <a:pt x="3536" y="6629"/>
                    <a:pt x="3651" y="6555"/>
                    <a:pt x="3658" y="6409"/>
                  </a:cubicBezTo>
                  <a:lnTo>
                    <a:pt x="3658" y="5784"/>
                  </a:lnTo>
                  <a:cubicBezTo>
                    <a:pt x="3722" y="5752"/>
                    <a:pt x="3777" y="5712"/>
                    <a:pt x="3833" y="5665"/>
                  </a:cubicBezTo>
                  <a:cubicBezTo>
                    <a:pt x="3928" y="5578"/>
                    <a:pt x="4007" y="5483"/>
                    <a:pt x="4062" y="5364"/>
                  </a:cubicBezTo>
                  <a:cubicBezTo>
                    <a:pt x="4198" y="5426"/>
                    <a:pt x="4343" y="5456"/>
                    <a:pt x="4488" y="5456"/>
                  </a:cubicBezTo>
                  <a:cubicBezTo>
                    <a:pt x="4732" y="5456"/>
                    <a:pt x="4977" y="5370"/>
                    <a:pt x="5171" y="5206"/>
                  </a:cubicBezTo>
                  <a:lnTo>
                    <a:pt x="5321" y="5332"/>
                  </a:lnTo>
                  <a:lnTo>
                    <a:pt x="5321" y="5696"/>
                  </a:lnTo>
                  <a:cubicBezTo>
                    <a:pt x="5321" y="5855"/>
                    <a:pt x="5440" y="5934"/>
                    <a:pt x="5558" y="5934"/>
                  </a:cubicBezTo>
                  <a:cubicBezTo>
                    <a:pt x="5677" y="5934"/>
                    <a:pt x="5796" y="5855"/>
                    <a:pt x="5796" y="5696"/>
                  </a:cubicBezTo>
                  <a:lnTo>
                    <a:pt x="5796" y="5459"/>
                  </a:lnTo>
                  <a:lnTo>
                    <a:pt x="6041" y="5459"/>
                  </a:lnTo>
                  <a:cubicBezTo>
                    <a:pt x="6168" y="5459"/>
                    <a:pt x="6271" y="5348"/>
                    <a:pt x="6271" y="5221"/>
                  </a:cubicBezTo>
                  <a:cubicBezTo>
                    <a:pt x="6271" y="5087"/>
                    <a:pt x="6168" y="4984"/>
                    <a:pt x="6033" y="4984"/>
                  </a:cubicBezTo>
                  <a:lnTo>
                    <a:pt x="5646" y="4984"/>
                  </a:lnTo>
                  <a:lnTo>
                    <a:pt x="5456" y="4834"/>
                  </a:lnTo>
                  <a:cubicBezTo>
                    <a:pt x="5630" y="4469"/>
                    <a:pt x="5574" y="4034"/>
                    <a:pt x="5321" y="3725"/>
                  </a:cubicBezTo>
                  <a:cubicBezTo>
                    <a:pt x="5384" y="3670"/>
                    <a:pt x="5440" y="3614"/>
                    <a:pt x="5495" y="3551"/>
                  </a:cubicBezTo>
                  <a:lnTo>
                    <a:pt x="6509" y="3551"/>
                  </a:lnTo>
                  <a:cubicBezTo>
                    <a:pt x="6809" y="3535"/>
                    <a:pt x="6809" y="3100"/>
                    <a:pt x="6509" y="3076"/>
                  </a:cubicBezTo>
                  <a:lnTo>
                    <a:pt x="5748" y="3076"/>
                  </a:lnTo>
                  <a:cubicBezTo>
                    <a:pt x="5875" y="2633"/>
                    <a:pt x="5756" y="2150"/>
                    <a:pt x="5432" y="1817"/>
                  </a:cubicBezTo>
                  <a:lnTo>
                    <a:pt x="5638" y="1651"/>
                  </a:lnTo>
                  <a:lnTo>
                    <a:pt x="6033" y="1651"/>
                  </a:lnTo>
                  <a:cubicBezTo>
                    <a:pt x="6334" y="1627"/>
                    <a:pt x="6334" y="1192"/>
                    <a:pt x="6033" y="1176"/>
                  </a:cubicBezTo>
                  <a:lnTo>
                    <a:pt x="5796" y="1176"/>
                  </a:lnTo>
                  <a:lnTo>
                    <a:pt x="5796" y="938"/>
                  </a:lnTo>
                  <a:cubicBezTo>
                    <a:pt x="5788" y="788"/>
                    <a:pt x="5675" y="713"/>
                    <a:pt x="5561" y="713"/>
                  </a:cubicBezTo>
                  <a:cubicBezTo>
                    <a:pt x="5448" y="713"/>
                    <a:pt x="5333" y="788"/>
                    <a:pt x="5321" y="938"/>
                  </a:cubicBezTo>
                  <a:lnTo>
                    <a:pt x="5321" y="1295"/>
                  </a:lnTo>
                  <a:lnTo>
                    <a:pt x="5028" y="1532"/>
                  </a:lnTo>
                  <a:cubicBezTo>
                    <a:pt x="4862" y="1453"/>
                    <a:pt x="4680" y="1414"/>
                    <a:pt x="4490" y="1414"/>
                  </a:cubicBezTo>
                  <a:cubicBezTo>
                    <a:pt x="4450" y="1414"/>
                    <a:pt x="4403" y="1421"/>
                    <a:pt x="4363" y="1421"/>
                  </a:cubicBezTo>
                  <a:cubicBezTo>
                    <a:pt x="4316" y="1057"/>
                    <a:pt x="4023" y="764"/>
                    <a:pt x="3658" y="709"/>
                  </a:cubicBezTo>
                  <a:lnTo>
                    <a:pt x="3658" y="226"/>
                  </a:lnTo>
                  <a:cubicBezTo>
                    <a:pt x="3651" y="76"/>
                    <a:pt x="3536" y="0"/>
                    <a:pt x="34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32"/>
            <p:cNvSpPr/>
            <p:nvPr/>
          </p:nvSpPr>
          <p:spPr>
            <a:xfrm>
              <a:off x="7998509" y="3257815"/>
              <a:ext cx="425498" cy="405782"/>
            </a:xfrm>
            <a:custGeom>
              <a:rect b="b" l="l" r="r" t="t"/>
              <a:pathLst>
                <a:path extrusionOk="0" h="14263" w="14956">
                  <a:moveTo>
                    <a:pt x="10081" y="474"/>
                  </a:moveTo>
                  <a:cubicBezTo>
                    <a:pt x="10256" y="474"/>
                    <a:pt x="10434" y="540"/>
                    <a:pt x="10577" y="686"/>
                  </a:cubicBezTo>
                  <a:cubicBezTo>
                    <a:pt x="11028" y="1138"/>
                    <a:pt x="10712" y="1905"/>
                    <a:pt x="10078" y="1905"/>
                  </a:cubicBezTo>
                  <a:cubicBezTo>
                    <a:pt x="9683" y="1905"/>
                    <a:pt x="9366" y="1581"/>
                    <a:pt x="9366" y="1193"/>
                  </a:cubicBezTo>
                  <a:cubicBezTo>
                    <a:pt x="9366" y="760"/>
                    <a:pt x="9717" y="474"/>
                    <a:pt x="10081" y="474"/>
                  </a:cubicBezTo>
                  <a:close/>
                  <a:moveTo>
                    <a:pt x="12216" y="3576"/>
                  </a:moveTo>
                  <a:cubicBezTo>
                    <a:pt x="12849" y="3576"/>
                    <a:pt x="13174" y="4344"/>
                    <a:pt x="12723" y="4795"/>
                  </a:cubicBezTo>
                  <a:cubicBezTo>
                    <a:pt x="12577" y="4938"/>
                    <a:pt x="12399" y="5002"/>
                    <a:pt x="12225" y="5002"/>
                  </a:cubicBezTo>
                  <a:cubicBezTo>
                    <a:pt x="11857" y="5002"/>
                    <a:pt x="11504" y="4718"/>
                    <a:pt x="11504" y="4288"/>
                  </a:cubicBezTo>
                  <a:cubicBezTo>
                    <a:pt x="11504" y="3893"/>
                    <a:pt x="11820" y="3576"/>
                    <a:pt x="12216" y="3576"/>
                  </a:cubicBezTo>
                  <a:close/>
                  <a:moveTo>
                    <a:pt x="4596" y="458"/>
                  </a:moveTo>
                  <a:cubicBezTo>
                    <a:pt x="5810" y="458"/>
                    <a:pt x="6989" y="1039"/>
                    <a:pt x="7719" y="2088"/>
                  </a:cubicBezTo>
                  <a:cubicBezTo>
                    <a:pt x="8756" y="3568"/>
                    <a:pt x="8614" y="5579"/>
                    <a:pt x="7363" y="6901"/>
                  </a:cubicBezTo>
                  <a:cubicBezTo>
                    <a:pt x="7315" y="6949"/>
                    <a:pt x="7268" y="6996"/>
                    <a:pt x="7213" y="7051"/>
                  </a:cubicBezTo>
                  <a:cubicBezTo>
                    <a:pt x="6516" y="7716"/>
                    <a:pt x="5574" y="8089"/>
                    <a:pt x="4608" y="8096"/>
                  </a:cubicBezTo>
                  <a:cubicBezTo>
                    <a:pt x="2795" y="8096"/>
                    <a:pt x="1227" y="6830"/>
                    <a:pt x="855" y="5056"/>
                  </a:cubicBezTo>
                  <a:cubicBezTo>
                    <a:pt x="483" y="3283"/>
                    <a:pt x="1417" y="1494"/>
                    <a:pt x="3080" y="773"/>
                  </a:cubicBezTo>
                  <a:cubicBezTo>
                    <a:pt x="3571" y="560"/>
                    <a:pt x="4087" y="458"/>
                    <a:pt x="4596" y="458"/>
                  </a:cubicBezTo>
                  <a:close/>
                  <a:moveTo>
                    <a:pt x="1504" y="9042"/>
                  </a:moveTo>
                  <a:cubicBezTo>
                    <a:pt x="1872" y="9042"/>
                    <a:pt x="2225" y="9330"/>
                    <a:pt x="2225" y="9759"/>
                  </a:cubicBezTo>
                  <a:cubicBezTo>
                    <a:pt x="2225" y="10155"/>
                    <a:pt x="1908" y="10471"/>
                    <a:pt x="1512" y="10471"/>
                  </a:cubicBezTo>
                  <a:cubicBezTo>
                    <a:pt x="879" y="10471"/>
                    <a:pt x="562" y="9704"/>
                    <a:pt x="1006" y="9252"/>
                  </a:cubicBezTo>
                  <a:cubicBezTo>
                    <a:pt x="1151" y="9107"/>
                    <a:pt x="1329" y="9042"/>
                    <a:pt x="1504" y="9042"/>
                  </a:cubicBezTo>
                  <a:close/>
                  <a:moveTo>
                    <a:pt x="4608" y="11184"/>
                  </a:moveTo>
                  <a:cubicBezTo>
                    <a:pt x="4996" y="11184"/>
                    <a:pt x="5320" y="11501"/>
                    <a:pt x="5320" y="11896"/>
                  </a:cubicBezTo>
                  <a:cubicBezTo>
                    <a:pt x="5320" y="12330"/>
                    <a:pt x="4970" y="12615"/>
                    <a:pt x="4603" y="12615"/>
                  </a:cubicBezTo>
                  <a:cubicBezTo>
                    <a:pt x="4427" y="12615"/>
                    <a:pt x="4248" y="12549"/>
                    <a:pt x="4101" y="12403"/>
                  </a:cubicBezTo>
                  <a:cubicBezTo>
                    <a:pt x="3650" y="11952"/>
                    <a:pt x="3967" y="11184"/>
                    <a:pt x="4608" y="11184"/>
                  </a:cubicBezTo>
                  <a:close/>
                  <a:moveTo>
                    <a:pt x="10307" y="6194"/>
                  </a:moveTo>
                  <a:cubicBezTo>
                    <a:pt x="11788" y="6194"/>
                    <a:pt x="13240" y="7053"/>
                    <a:pt x="13855" y="8595"/>
                  </a:cubicBezTo>
                  <a:cubicBezTo>
                    <a:pt x="14844" y="11089"/>
                    <a:pt x="13000" y="13804"/>
                    <a:pt x="10316" y="13804"/>
                  </a:cubicBezTo>
                  <a:cubicBezTo>
                    <a:pt x="8796" y="13804"/>
                    <a:pt x="7418" y="12902"/>
                    <a:pt x="6817" y="11501"/>
                  </a:cubicBezTo>
                  <a:cubicBezTo>
                    <a:pt x="6215" y="10107"/>
                    <a:pt x="6508" y="8484"/>
                    <a:pt x="7553" y="7384"/>
                  </a:cubicBezTo>
                  <a:cubicBezTo>
                    <a:pt x="7601" y="7336"/>
                    <a:pt x="7648" y="7289"/>
                    <a:pt x="7703" y="7234"/>
                  </a:cubicBezTo>
                  <a:cubicBezTo>
                    <a:pt x="8453" y="6526"/>
                    <a:pt x="9386" y="6194"/>
                    <a:pt x="10307" y="6194"/>
                  </a:cubicBezTo>
                  <a:close/>
                  <a:moveTo>
                    <a:pt x="4603" y="1"/>
                  </a:moveTo>
                  <a:cubicBezTo>
                    <a:pt x="3489" y="1"/>
                    <a:pt x="2395" y="437"/>
                    <a:pt x="1576" y="1256"/>
                  </a:cubicBezTo>
                  <a:cubicBezTo>
                    <a:pt x="380" y="2452"/>
                    <a:pt x="0" y="4233"/>
                    <a:pt x="610" y="5808"/>
                  </a:cubicBezTo>
                  <a:cubicBezTo>
                    <a:pt x="1212" y="7384"/>
                    <a:pt x="2684" y="8461"/>
                    <a:pt x="4370" y="8556"/>
                  </a:cubicBezTo>
                  <a:lnTo>
                    <a:pt x="4370" y="9514"/>
                  </a:lnTo>
                  <a:lnTo>
                    <a:pt x="2676" y="9514"/>
                  </a:lnTo>
                  <a:cubicBezTo>
                    <a:pt x="2566" y="8960"/>
                    <a:pt x="2077" y="8565"/>
                    <a:pt x="1517" y="8565"/>
                  </a:cubicBezTo>
                  <a:cubicBezTo>
                    <a:pt x="1476" y="8565"/>
                    <a:pt x="1435" y="8567"/>
                    <a:pt x="1394" y="8571"/>
                  </a:cubicBezTo>
                  <a:cubicBezTo>
                    <a:pt x="792" y="8635"/>
                    <a:pt x="325" y="9141"/>
                    <a:pt x="325" y="9751"/>
                  </a:cubicBezTo>
                  <a:cubicBezTo>
                    <a:pt x="325" y="10361"/>
                    <a:pt x="792" y="10875"/>
                    <a:pt x="1394" y="10939"/>
                  </a:cubicBezTo>
                  <a:cubicBezTo>
                    <a:pt x="1431" y="10942"/>
                    <a:pt x="1468" y="10944"/>
                    <a:pt x="1505" y="10944"/>
                  </a:cubicBezTo>
                  <a:cubicBezTo>
                    <a:pt x="2070" y="10944"/>
                    <a:pt x="2565" y="10553"/>
                    <a:pt x="2676" y="9989"/>
                  </a:cubicBezTo>
                  <a:lnTo>
                    <a:pt x="4370" y="9989"/>
                  </a:lnTo>
                  <a:lnTo>
                    <a:pt x="4370" y="10725"/>
                  </a:lnTo>
                  <a:cubicBezTo>
                    <a:pt x="3769" y="10851"/>
                    <a:pt x="3365" y="11406"/>
                    <a:pt x="3420" y="12015"/>
                  </a:cubicBezTo>
                  <a:cubicBezTo>
                    <a:pt x="3484" y="12617"/>
                    <a:pt x="3998" y="13076"/>
                    <a:pt x="4608" y="13076"/>
                  </a:cubicBezTo>
                  <a:cubicBezTo>
                    <a:pt x="5218" y="13076"/>
                    <a:pt x="5724" y="12617"/>
                    <a:pt x="5788" y="12015"/>
                  </a:cubicBezTo>
                  <a:cubicBezTo>
                    <a:pt x="5851" y="11406"/>
                    <a:pt x="5439" y="10851"/>
                    <a:pt x="4845" y="10725"/>
                  </a:cubicBezTo>
                  <a:lnTo>
                    <a:pt x="4845" y="8548"/>
                  </a:lnTo>
                  <a:cubicBezTo>
                    <a:pt x="5408" y="8524"/>
                    <a:pt x="5954" y="8381"/>
                    <a:pt x="6460" y="8136"/>
                  </a:cubicBezTo>
                  <a:lnTo>
                    <a:pt x="6460" y="8136"/>
                  </a:lnTo>
                  <a:cubicBezTo>
                    <a:pt x="5637" y="9854"/>
                    <a:pt x="6049" y="11912"/>
                    <a:pt x="7466" y="13179"/>
                  </a:cubicBezTo>
                  <a:cubicBezTo>
                    <a:pt x="8272" y="13896"/>
                    <a:pt x="9291" y="14263"/>
                    <a:pt x="10317" y="14263"/>
                  </a:cubicBezTo>
                  <a:cubicBezTo>
                    <a:pt x="11104" y="14263"/>
                    <a:pt x="11895" y="14047"/>
                    <a:pt x="12596" y="13607"/>
                  </a:cubicBezTo>
                  <a:cubicBezTo>
                    <a:pt x="14211" y="12593"/>
                    <a:pt x="14955" y="10630"/>
                    <a:pt x="14425" y="8801"/>
                  </a:cubicBezTo>
                  <a:cubicBezTo>
                    <a:pt x="13896" y="6978"/>
                    <a:pt x="12234" y="5713"/>
                    <a:pt x="10334" y="5713"/>
                  </a:cubicBezTo>
                  <a:cubicBezTo>
                    <a:pt x="10328" y="5713"/>
                    <a:pt x="10322" y="5713"/>
                    <a:pt x="10316" y="5713"/>
                  </a:cubicBezTo>
                  <a:cubicBezTo>
                    <a:pt x="9667" y="5713"/>
                    <a:pt x="9033" y="5856"/>
                    <a:pt x="8456" y="6141"/>
                  </a:cubicBezTo>
                  <a:cubicBezTo>
                    <a:pt x="8701" y="5634"/>
                    <a:pt x="8843" y="5080"/>
                    <a:pt x="8875" y="4518"/>
                  </a:cubicBezTo>
                  <a:lnTo>
                    <a:pt x="11052" y="4518"/>
                  </a:lnTo>
                  <a:cubicBezTo>
                    <a:pt x="11163" y="5078"/>
                    <a:pt x="11651" y="5467"/>
                    <a:pt x="12209" y="5467"/>
                  </a:cubicBezTo>
                  <a:cubicBezTo>
                    <a:pt x="12251" y="5467"/>
                    <a:pt x="12293" y="5465"/>
                    <a:pt x="12335" y="5460"/>
                  </a:cubicBezTo>
                  <a:cubicBezTo>
                    <a:pt x="12944" y="5405"/>
                    <a:pt x="13404" y="4890"/>
                    <a:pt x="13404" y="4281"/>
                  </a:cubicBezTo>
                  <a:cubicBezTo>
                    <a:pt x="13404" y="3671"/>
                    <a:pt x="12944" y="3164"/>
                    <a:pt x="12335" y="3101"/>
                  </a:cubicBezTo>
                  <a:cubicBezTo>
                    <a:pt x="12293" y="3097"/>
                    <a:pt x="12252" y="3095"/>
                    <a:pt x="12211" y="3095"/>
                  </a:cubicBezTo>
                  <a:cubicBezTo>
                    <a:pt x="11652" y="3095"/>
                    <a:pt x="11163" y="3490"/>
                    <a:pt x="11052" y="4043"/>
                  </a:cubicBezTo>
                  <a:lnTo>
                    <a:pt x="10316" y="4043"/>
                  </a:lnTo>
                  <a:lnTo>
                    <a:pt x="10316" y="2357"/>
                  </a:lnTo>
                  <a:cubicBezTo>
                    <a:pt x="10910" y="2238"/>
                    <a:pt x="11321" y="1684"/>
                    <a:pt x="11258" y="1074"/>
                  </a:cubicBezTo>
                  <a:cubicBezTo>
                    <a:pt x="11195" y="465"/>
                    <a:pt x="10688" y="5"/>
                    <a:pt x="10078" y="5"/>
                  </a:cubicBezTo>
                  <a:cubicBezTo>
                    <a:pt x="9469" y="5"/>
                    <a:pt x="8954" y="465"/>
                    <a:pt x="8891" y="1074"/>
                  </a:cubicBezTo>
                  <a:cubicBezTo>
                    <a:pt x="8836" y="1684"/>
                    <a:pt x="9239" y="2238"/>
                    <a:pt x="9841" y="2357"/>
                  </a:cubicBezTo>
                  <a:lnTo>
                    <a:pt x="9841" y="4043"/>
                  </a:lnTo>
                  <a:lnTo>
                    <a:pt x="8875" y="4043"/>
                  </a:lnTo>
                  <a:cubicBezTo>
                    <a:pt x="8780" y="2357"/>
                    <a:pt x="7703" y="884"/>
                    <a:pt x="6128" y="283"/>
                  </a:cubicBezTo>
                  <a:cubicBezTo>
                    <a:pt x="5632" y="93"/>
                    <a:pt x="5116" y="1"/>
                    <a:pt x="46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32"/>
            <p:cNvSpPr/>
            <p:nvPr/>
          </p:nvSpPr>
          <p:spPr>
            <a:xfrm>
              <a:off x="8183428" y="3447372"/>
              <a:ext cx="203190" cy="189449"/>
            </a:xfrm>
            <a:custGeom>
              <a:rect b="b" l="l" r="r" t="t"/>
              <a:pathLst>
                <a:path extrusionOk="0" h="6659" w="7142">
                  <a:moveTo>
                    <a:pt x="3793" y="466"/>
                  </a:moveTo>
                  <a:cubicBezTo>
                    <a:pt x="5259" y="466"/>
                    <a:pt x="6666" y="1606"/>
                    <a:pt x="6666" y="3326"/>
                  </a:cubicBezTo>
                  <a:cubicBezTo>
                    <a:pt x="6666" y="4901"/>
                    <a:pt x="5391" y="6184"/>
                    <a:pt x="3816" y="6184"/>
                  </a:cubicBezTo>
                  <a:cubicBezTo>
                    <a:pt x="1275" y="6184"/>
                    <a:pt x="0" y="3104"/>
                    <a:pt x="1797" y="1307"/>
                  </a:cubicBezTo>
                  <a:cubicBezTo>
                    <a:pt x="2378" y="726"/>
                    <a:pt x="3092" y="466"/>
                    <a:pt x="3793" y="466"/>
                  </a:cubicBezTo>
                  <a:close/>
                  <a:moveTo>
                    <a:pt x="3816" y="0"/>
                  </a:moveTo>
                  <a:cubicBezTo>
                    <a:pt x="2470" y="0"/>
                    <a:pt x="1251" y="808"/>
                    <a:pt x="736" y="2051"/>
                  </a:cubicBezTo>
                  <a:cubicBezTo>
                    <a:pt x="222" y="3294"/>
                    <a:pt x="507" y="4727"/>
                    <a:pt x="1457" y="5685"/>
                  </a:cubicBezTo>
                  <a:cubicBezTo>
                    <a:pt x="2098" y="6320"/>
                    <a:pt x="2951" y="6658"/>
                    <a:pt x="3818" y="6658"/>
                  </a:cubicBezTo>
                  <a:cubicBezTo>
                    <a:pt x="4247" y="6658"/>
                    <a:pt x="4679" y="6576"/>
                    <a:pt x="5091" y="6405"/>
                  </a:cubicBezTo>
                  <a:cubicBezTo>
                    <a:pt x="6334" y="5891"/>
                    <a:pt x="7141" y="4671"/>
                    <a:pt x="7141" y="3326"/>
                  </a:cubicBezTo>
                  <a:cubicBezTo>
                    <a:pt x="7141" y="1489"/>
                    <a:pt x="5653" y="0"/>
                    <a:pt x="38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32"/>
            <p:cNvSpPr/>
            <p:nvPr/>
          </p:nvSpPr>
          <p:spPr>
            <a:xfrm>
              <a:off x="8285218" y="3472607"/>
              <a:ext cx="51608" cy="114426"/>
            </a:xfrm>
            <a:custGeom>
              <a:rect b="b" l="l" r="r" t="t"/>
              <a:pathLst>
                <a:path extrusionOk="0" h="4022" w="1814">
                  <a:moveTo>
                    <a:pt x="475" y="2344"/>
                  </a:moveTo>
                  <a:lnTo>
                    <a:pt x="475" y="301"/>
                  </a:lnTo>
                  <a:cubicBezTo>
                    <a:pt x="452" y="0"/>
                    <a:pt x="16" y="0"/>
                    <a:pt x="0" y="301"/>
                  </a:cubicBezTo>
                  <a:lnTo>
                    <a:pt x="0" y="2439"/>
                  </a:lnTo>
                  <a:cubicBezTo>
                    <a:pt x="0" y="2502"/>
                    <a:pt x="24" y="2565"/>
                    <a:pt x="72" y="2613"/>
                  </a:cubicBezTo>
                  <a:lnTo>
                    <a:pt x="1259" y="3800"/>
                  </a:lnTo>
                  <a:cubicBezTo>
                    <a:pt x="1481" y="4022"/>
                    <a:pt x="1813" y="3681"/>
                    <a:pt x="1592" y="3460"/>
                  </a:cubicBezTo>
                  <a:close/>
                  <a:moveTo>
                    <a:pt x="475" y="234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5" name="Google Shape;1605;p32"/>
          <p:cNvGrpSpPr/>
          <p:nvPr/>
        </p:nvGrpSpPr>
        <p:grpSpPr>
          <a:xfrm>
            <a:off x="8004938" y="3901705"/>
            <a:ext cx="411415" cy="405213"/>
            <a:chOff x="8004938" y="3901705"/>
            <a:chExt cx="411415" cy="405213"/>
          </a:xfrm>
        </p:grpSpPr>
        <p:sp>
          <p:nvSpPr>
            <p:cNvPr id="1606" name="Google Shape;1606;p32"/>
            <p:cNvSpPr/>
            <p:nvPr/>
          </p:nvSpPr>
          <p:spPr>
            <a:xfrm>
              <a:off x="8004938" y="3901705"/>
              <a:ext cx="411415" cy="405213"/>
            </a:xfrm>
            <a:custGeom>
              <a:rect b="b" l="l" r="r" t="t"/>
              <a:pathLst>
                <a:path extrusionOk="0" h="14243" w="14461">
                  <a:moveTo>
                    <a:pt x="10891" y="459"/>
                  </a:moveTo>
                  <a:cubicBezTo>
                    <a:pt x="11003" y="459"/>
                    <a:pt x="11119" y="503"/>
                    <a:pt x="11222" y="608"/>
                  </a:cubicBezTo>
                  <a:lnTo>
                    <a:pt x="13740" y="3126"/>
                  </a:lnTo>
                  <a:cubicBezTo>
                    <a:pt x="13922" y="3308"/>
                    <a:pt x="13922" y="3609"/>
                    <a:pt x="13740" y="3791"/>
                  </a:cubicBezTo>
                  <a:lnTo>
                    <a:pt x="13740" y="3799"/>
                  </a:lnTo>
                  <a:cubicBezTo>
                    <a:pt x="13649" y="3890"/>
                    <a:pt x="13528" y="3935"/>
                    <a:pt x="13406" y="3935"/>
                  </a:cubicBezTo>
                  <a:cubicBezTo>
                    <a:pt x="13284" y="3935"/>
                    <a:pt x="13162" y="3890"/>
                    <a:pt x="13067" y="3799"/>
                  </a:cubicBezTo>
                  <a:lnTo>
                    <a:pt x="12473" y="3205"/>
                  </a:lnTo>
                  <a:lnTo>
                    <a:pt x="12465" y="3189"/>
                  </a:lnTo>
                  <a:cubicBezTo>
                    <a:pt x="12457" y="3181"/>
                    <a:pt x="12449" y="3173"/>
                    <a:pt x="12441" y="3173"/>
                  </a:cubicBezTo>
                  <a:lnTo>
                    <a:pt x="11135" y="1859"/>
                  </a:lnTo>
                  <a:cubicBezTo>
                    <a:pt x="11127" y="1851"/>
                    <a:pt x="11127" y="1851"/>
                    <a:pt x="11119" y="1843"/>
                  </a:cubicBezTo>
                  <a:cubicBezTo>
                    <a:pt x="11111" y="1835"/>
                    <a:pt x="11103" y="1827"/>
                    <a:pt x="11095" y="1827"/>
                  </a:cubicBezTo>
                  <a:lnTo>
                    <a:pt x="10549" y="1281"/>
                  </a:lnTo>
                  <a:cubicBezTo>
                    <a:pt x="10209" y="935"/>
                    <a:pt x="10526" y="459"/>
                    <a:pt x="10891" y="459"/>
                  </a:cubicBezTo>
                  <a:close/>
                  <a:moveTo>
                    <a:pt x="10953" y="2350"/>
                  </a:moveTo>
                  <a:lnTo>
                    <a:pt x="11958" y="3355"/>
                  </a:lnTo>
                  <a:lnTo>
                    <a:pt x="10921" y="4393"/>
                  </a:lnTo>
                  <a:lnTo>
                    <a:pt x="9916" y="3387"/>
                  </a:lnTo>
                  <a:lnTo>
                    <a:pt x="10953" y="2350"/>
                  </a:lnTo>
                  <a:close/>
                  <a:moveTo>
                    <a:pt x="8236" y="2580"/>
                  </a:moveTo>
                  <a:cubicBezTo>
                    <a:pt x="8358" y="2580"/>
                    <a:pt x="8479" y="2627"/>
                    <a:pt x="8570" y="2722"/>
                  </a:cubicBezTo>
                  <a:lnTo>
                    <a:pt x="9409" y="3553"/>
                  </a:lnTo>
                  <a:lnTo>
                    <a:pt x="10763" y="4899"/>
                  </a:lnTo>
                  <a:lnTo>
                    <a:pt x="11618" y="5762"/>
                  </a:lnTo>
                  <a:cubicBezTo>
                    <a:pt x="11713" y="5849"/>
                    <a:pt x="11760" y="5968"/>
                    <a:pt x="11760" y="6095"/>
                  </a:cubicBezTo>
                  <a:lnTo>
                    <a:pt x="11760" y="6103"/>
                  </a:lnTo>
                  <a:cubicBezTo>
                    <a:pt x="11760" y="6221"/>
                    <a:pt x="11705" y="6348"/>
                    <a:pt x="11618" y="6435"/>
                  </a:cubicBezTo>
                  <a:lnTo>
                    <a:pt x="11452" y="6601"/>
                  </a:lnTo>
                  <a:cubicBezTo>
                    <a:pt x="11396" y="6657"/>
                    <a:pt x="11333" y="6696"/>
                    <a:pt x="11262" y="6712"/>
                  </a:cubicBezTo>
                  <a:cubicBezTo>
                    <a:pt x="11103" y="6657"/>
                    <a:pt x="10953" y="6578"/>
                    <a:pt x="10810" y="6490"/>
                  </a:cubicBezTo>
                  <a:cubicBezTo>
                    <a:pt x="10747" y="6443"/>
                    <a:pt x="10668" y="6419"/>
                    <a:pt x="10589" y="6411"/>
                  </a:cubicBezTo>
                  <a:lnTo>
                    <a:pt x="8792" y="4614"/>
                  </a:lnTo>
                  <a:lnTo>
                    <a:pt x="7731" y="3561"/>
                  </a:lnTo>
                  <a:cubicBezTo>
                    <a:pt x="7541" y="3371"/>
                    <a:pt x="7541" y="3070"/>
                    <a:pt x="7731" y="2888"/>
                  </a:cubicBezTo>
                  <a:lnTo>
                    <a:pt x="7897" y="2722"/>
                  </a:lnTo>
                  <a:cubicBezTo>
                    <a:pt x="7992" y="2627"/>
                    <a:pt x="8115" y="2580"/>
                    <a:pt x="8236" y="2580"/>
                  </a:cubicBezTo>
                  <a:close/>
                  <a:moveTo>
                    <a:pt x="7565" y="4060"/>
                  </a:moveTo>
                  <a:lnTo>
                    <a:pt x="10106" y="6601"/>
                  </a:lnTo>
                  <a:cubicBezTo>
                    <a:pt x="9637" y="6830"/>
                    <a:pt x="9124" y="6947"/>
                    <a:pt x="8606" y="6947"/>
                  </a:cubicBezTo>
                  <a:cubicBezTo>
                    <a:pt x="8407" y="6947"/>
                    <a:pt x="8206" y="6929"/>
                    <a:pt x="8008" y="6894"/>
                  </a:cubicBezTo>
                  <a:cubicBezTo>
                    <a:pt x="7986" y="6891"/>
                    <a:pt x="7964" y="6890"/>
                    <a:pt x="7942" y="6890"/>
                  </a:cubicBezTo>
                  <a:cubicBezTo>
                    <a:pt x="7685" y="6890"/>
                    <a:pt x="7470" y="7099"/>
                    <a:pt x="7470" y="7369"/>
                  </a:cubicBezTo>
                  <a:lnTo>
                    <a:pt x="7470" y="9531"/>
                  </a:lnTo>
                  <a:lnTo>
                    <a:pt x="4920" y="12080"/>
                  </a:lnTo>
                  <a:lnTo>
                    <a:pt x="2229" y="9388"/>
                  </a:lnTo>
                  <a:lnTo>
                    <a:pt x="2521" y="9095"/>
                  </a:lnTo>
                  <a:lnTo>
                    <a:pt x="3194" y="9768"/>
                  </a:lnTo>
                  <a:cubicBezTo>
                    <a:pt x="3242" y="9815"/>
                    <a:pt x="3302" y="9840"/>
                    <a:pt x="3362" y="9840"/>
                  </a:cubicBezTo>
                  <a:cubicBezTo>
                    <a:pt x="3383" y="9840"/>
                    <a:pt x="3404" y="9837"/>
                    <a:pt x="3424" y="9831"/>
                  </a:cubicBezTo>
                  <a:cubicBezTo>
                    <a:pt x="3511" y="9816"/>
                    <a:pt x="3574" y="9752"/>
                    <a:pt x="3598" y="9665"/>
                  </a:cubicBezTo>
                  <a:cubicBezTo>
                    <a:pt x="3614" y="9586"/>
                    <a:pt x="3590" y="9491"/>
                    <a:pt x="3535" y="9436"/>
                  </a:cubicBezTo>
                  <a:lnTo>
                    <a:pt x="2862" y="8763"/>
                  </a:lnTo>
                  <a:lnTo>
                    <a:pt x="3361" y="8256"/>
                  </a:lnTo>
                  <a:lnTo>
                    <a:pt x="4034" y="8929"/>
                  </a:lnTo>
                  <a:cubicBezTo>
                    <a:pt x="4086" y="8983"/>
                    <a:pt x="4144" y="9005"/>
                    <a:pt x="4200" y="9005"/>
                  </a:cubicBezTo>
                  <a:cubicBezTo>
                    <a:pt x="4384" y="9005"/>
                    <a:pt x="4544" y="8766"/>
                    <a:pt x="4374" y="8596"/>
                  </a:cubicBezTo>
                  <a:lnTo>
                    <a:pt x="3701" y="7923"/>
                  </a:lnTo>
                  <a:lnTo>
                    <a:pt x="4200" y="7417"/>
                  </a:lnTo>
                  <a:lnTo>
                    <a:pt x="4873" y="8090"/>
                  </a:lnTo>
                  <a:cubicBezTo>
                    <a:pt x="4924" y="8141"/>
                    <a:pt x="4982" y="8163"/>
                    <a:pt x="5038" y="8163"/>
                  </a:cubicBezTo>
                  <a:cubicBezTo>
                    <a:pt x="5222" y="8163"/>
                    <a:pt x="5383" y="7927"/>
                    <a:pt x="5213" y="7757"/>
                  </a:cubicBezTo>
                  <a:lnTo>
                    <a:pt x="4540" y="7084"/>
                  </a:lnTo>
                  <a:lnTo>
                    <a:pt x="5039" y="6578"/>
                  </a:lnTo>
                  <a:lnTo>
                    <a:pt x="5712" y="7250"/>
                  </a:lnTo>
                  <a:cubicBezTo>
                    <a:pt x="5765" y="7302"/>
                    <a:pt x="5824" y="7324"/>
                    <a:pt x="5880" y="7324"/>
                  </a:cubicBezTo>
                  <a:cubicBezTo>
                    <a:pt x="6066" y="7324"/>
                    <a:pt x="6223" y="7088"/>
                    <a:pt x="6052" y="6918"/>
                  </a:cubicBezTo>
                  <a:lnTo>
                    <a:pt x="5379" y="6245"/>
                  </a:lnTo>
                  <a:lnTo>
                    <a:pt x="5886" y="5738"/>
                  </a:lnTo>
                  <a:lnTo>
                    <a:pt x="6551" y="6411"/>
                  </a:lnTo>
                  <a:cubicBezTo>
                    <a:pt x="6606" y="6470"/>
                    <a:pt x="6668" y="6494"/>
                    <a:pt x="6727" y="6494"/>
                  </a:cubicBezTo>
                  <a:cubicBezTo>
                    <a:pt x="6916" y="6494"/>
                    <a:pt x="7079" y="6246"/>
                    <a:pt x="6892" y="6071"/>
                  </a:cubicBezTo>
                  <a:lnTo>
                    <a:pt x="6219" y="5406"/>
                  </a:lnTo>
                  <a:lnTo>
                    <a:pt x="6725" y="4899"/>
                  </a:lnTo>
                  <a:lnTo>
                    <a:pt x="7398" y="5572"/>
                  </a:lnTo>
                  <a:cubicBezTo>
                    <a:pt x="7450" y="5624"/>
                    <a:pt x="7507" y="5645"/>
                    <a:pt x="7562" y="5645"/>
                  </a:cubicBezTo>
                  <a:cubicBezTo>
                    <a:pt x="7744" y="5645"/>
                    <a:pt x="7901" y="5408"/>
                    <a:pt x="7731" y="5232"/>
                  </a:cubicBezTo>
                  <a:lnTo>
                    <a:pt x="7058" y="4559"/>
                  </a:lnTo>
                  <a:lnTo>
                    <a:pt x="7565" y="4060"/>
                  </a:lnTo>
                  <a:close/>
                  <a:moveTo>
                    <a:pt x="2086" y="9918"/>
                  </a:moveTo>
                  <a:lnTo>
                    <a:pt x="4390" y="12222"/>
                  </a:lnTo>
                  <a:lnTo>
                    <a:pt x="2086" y="12222"/>
                  </a:lnTo>
                  <a:lnTo>
                    <a:pt x="2086" y="9918"/>
                  </a:lnTo>
                  <a:close/>
                  <a:moveTo>
                    <a:pt x="10557" y="6878"/>
                  </a:moveTo>
                  <a:cubicBezTo>
                    <a:pt x="11149" y="7243"/>
                    <a:pt x="11822" y="7427"/>
                    <a:pt x="12505" y="7427"/>
                  </a:cubicBezTo>
                  <a:cubicBezTo>
                    <a:pt x="12727" y="7427"/>
                    <a:pt x="12949" y="7408"/>
                    <a:pt x="13170" y="7369"/>
                  </a:cubicBezTo>
                  <a:lnTo>
                    <a:pt x="13170" y="10544"/>
                  </a:lnTo>
                  <a:cubicBezTo>
                    <a:pt x="13170" y="11510"/>
                    <a:pt x="13170" y="12610"/>
                    <a:pt x="10549" y="13774"/>
                  </a:cubicBezTo>
                  <a:cubicBezTo>
                    <a:pt x="7945" y="12610"/>
                    <a:pt x="7945" y="11510"/>
                    <a:pt x="7945" y="10544"/>
                  </a:cubicBezTo>
                  <a:lnTo>
                    <a:pt x="7945" y="9626"/>
                  </a:lnTo>
                  <a:lnTo>
                    <a:pt x="7945" y="7369"/>
                  </a:lnTo>
                  <a:cubicBezTo>
                    <a:pt x="8177" y="7402"/>
                    <a:pt x="8396" y="7416"/>
                    <a:pt x="8601" y="7416"/>
                  </a:cubicBezTo>
                  <a:cubicBezTo>
                    <a:pt x="9627" y="7416"/>
                    <a:pt x="10293" y="7057"/>
                    <a:pt x="10557" y="6878"/>
                  </a:cubicBezTo>
                  <a:close/>
                  <a:moveTo>
                    <a:pt x="10893" y="1"/>
                  </a:moveTo>
                  <a:cubicBezTo>
                    <a:pt x="10650" y="1"/>
                    <a:pt x="10407" y="90"/>
                    <a:pt x="10217" y="268"/>
                  </a:cubicBezTo>
                  <a:cubicBezTo>
                    <a:pt x="9845" y="640"/>
                    <a:pt x="9845" y="1242"/>
                    <a:pt x="10217" y="1614"/>
                  </a:cubicBezTo>
                  <a:lnTo>
                    <a:pt x="10612" y="2010"/>
                  </a:lnTo>
                  <a:lnTo>
                    <a:pt x="9575" y="3047"/>
                  </a:lnTo>
                  <a:lnTo>
                    <a:pt x="8902" y="2374"/>
                  </a:lnTo>
                  <a:cubicBezTo>
                    <a:pt x="8716" y="2188"/>
                    <a:pt x="8473" y="2095"/>
                    <a:pt x="8230" y="2095"/>
                  </a:cubicBezTo>
                  <a:cubicBezTo>
                    <a:pt x="7986" y="2095"/>
                    <a:pt x="7743" y="2188"/>
                    <a:pt x="7557" y="2374"/>
                  </a:cubicBezTo>
                  <a:lnTo>
                    <a:pt x="7390" y="2540"/>
                  </a:lnTo>
                  <a:cubicBezTo>
                    <a:pt x="7089" y="2849"/>
                    <a:pt x="7026" y="3324"/>
                    <a:pt x="7248" y="3696"/>
                  </a:cubicBezTo>
                  <a:lnTo>
                    <a:pt x="6559" y="4393"/>
                  </a:lnTo>
                  <a:lnTo>
                    <a:pt x="5720" y="5224"/>
                  </a:lnTo>
                  <a:lnTo>
                    <a:pt x="4881" y="6063"/>
                  </a:lnTo>
                  <a:lnTo>
                    <a:pt x="1825" y="9119"/>
                  </a:lnTo>
                  <a:cubicBezTo>
                    <a:pt x="1690" y="9253"/>
                    <a:pt x="1619" y="9436"/>
                    <a:pt x="1619" y="9626"/>
                  </a:cubicBezTo>
                  <a:lnTo>
                    <a:pt x="1619" y="12349"/>
                  </a:lnTo>
                  <a:lnTo>
                    <a:pt x="170" y="13806"/>
                  </a:lnTo>
                  <a:cubicBezTo>
                    <a:pt x="0" y="13976"/>
                    <a:pt x="156" y="14211"/>
                    <a:pt x="342" y="14211"/>
                  </a:cubicBezTo>
                  <a:cubicBezTo>
                    <a:pt x="398" y="14211"/>
                    <a:pt x="457" y="14190"/>
                    <a:pt x="511" y="14138"/>
                  </a:cubicBezTo>
                  <a:lnTo>
                    <a:pt x="1951" y="12697"/>
                  </a:lnTo>
                  <a:lnTo>
                    <a:pt x="4683" y="12697"/>
                  </a:lnTo>
                  <a:cubicBezTo>
                    <a:pt x="4873" y="12697"/>
                    <a:pt x="5055" y="12618"/>
                    <a:pt x="5189" y="12491"/>
                  </a:cubicBezTo>
                  <a:lnTo>
                    <a:pt x="7470" y="10203"/>
                  </a:lnTo>
                  <a:lnTo>
                    <a:pt x="7470" y="10544"/>
                  </a:lnTo>
                  <a:cubicBezTo>
                    <a:pt x="7470" y="11549"/>
                    <a:pt x="7470" y="12919"/>
                    <a:pt x="10367" y="14201"/>
                  </a:cubicBezTo>
                  <a:cubicBezTo>
                    <a:pt x="10426" y="14229"/>
                    <a:pt x="10494" y="14243"/>
                    <a:pt x="10562" y="14243"/>
                  </a:cubicBezTo>
                  <a:cubicBezTo>
                    <a:pt x="10630" y="14243"/>
                    <a:pt x="10700" y="14229"/>
                    <a:pt x="10763" y="14201"/>
                  </a:cubicBezTo>
                  <a:cubicBezTo>
                    <a:pt x="13653" y="12919"/>
                    <a:pt x="13653" y="11541"/>
                    <a:pt x="13653" y="10544"/>
                  </a:cubicBezTo>
                  <a:lnTo>
                    <a:pt x="13653" y="7369"/>
                  </a:lnTo>
                  <a:cubicBezTo>
                    <a:pt x="13653" y="7099"/>
                    <a:pt x="13437" y="6890"/>
                    <a:pt x="13180" y="6890"/>
                  </a:cubicBezTo>
                  <a:cubicBezTo>
                    <a:pt x="13158" y="6890"/>
                    <a:pt x="13136" y="6891"/>
                    <a:pt x="13114" y="6894"/>
                  </a:cubicBezTo>
                  <a:cubicBezTo>
                    <a:pt x="12916" y="6924"/>
                    <a:pt x="12716" y="6940"/>
                    <a:pt x="12517" y="6940"/>
                  </a:cubicBezTo>
                  <a:cubicBezTo>
                    <a:pt x="12294" y="6940"/>
                    <a:pt x="12073" y="6920"/>
                    <a:pt x="11855" y="6878"/>
                  </a:cubicBezTo>
                  <a:lnTo>
                    <a:pt x="11966" y="6768"/>
                  </a:lnTo>
                  <a:cubicBezTo>
                    <a:pt x="12338" y="6403"/>
                    <a:pt x="12338" y="5794"/>
                    <a:pt x="11966" y="5422"/>
                  </a:cubicBezTo>
                  <a:lnTo>
                    <a:pt x="11270" y="4733"/>
                  </a:lnTo>
                  <a:lnTo>
                    <a:pt x="12307" y="3696"/>
                  </a:lnTo>
                  <a:lnTo>
                    <a:pt x="12742" y="4131"/>
                  </a:lnTo>
                  <a:cubicBezTo>
                    <a:pt x="12928" y="4317"/>
                    <a:pt x="13172" y="4410"/>
                    <a:pt x="13415" y="4410"/>
                  </a:cubicBezTo>
                  <a:cubicBezTo>
                    <a:pt x="13658" y="4410"/>
                    <a:pt x="13902" y="4317"/>
                    <a:pt x="14088" y="4131"/>
                  </a:cubicBezTo>
                  <a:cubicBezTo>
                    <a:pt x="14460" y="3759"/>
                    <a:pt x="14460" y="3157"/>
                    <a:pt x="14088" y="2793"/>
                  </a:cubicBezTo>
                  <a:lnTo>
                    <a:pt x="11563" y="268"/>
                  </a:lnTo>
                  <a:cubicBezTo>
                    <a:pt x="11376" y="90"/>
                    <a:pt x="11135" y="1"/>
                    <a:pt x="108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32"/>
            <p:cNvSpPr/>
            <p:nvPr/>
          </p:nvSpPr>
          <p:spPr>
            <a:xfrm>
              <a:off x="8246698" y="4154135"/>
              <a:ext cx="123701" cy="86061"/>
            </a:xfrm>
            <a:custGeom>
              <a:rect b="b" l="l" r="r" t="t"/>
              <a:pathLst>
                <a:path extrusionOk="0" h="3025" w="4348">
                  <a:moveTo>
                    <a:pt x="563" y="1647"/>
                  </a:moveTo>
                  <a:cubicBezTo>
                    <a:pt x="341" y="1418"/>
                    <a:pt x="1" y="1758"/>
                    <a:pt x="230" y="1980"/>
                  </a:cubicBezTo>
                  <a:lnTo>
                    <a:pt x="1180" y="2930"/>
                  </a:lnTo>
                  <a:cubicBezTo>
                    <a:pt x="1267" y="3017"/>
                    <a:pt x="1410" y="3025"/>
                    <a:pt x="1505" y="2938"/>
                  </a:cubicBezTo>
                  <a:lnTo>
                    <a:pt x="4117" y="563"/>
                  </a:lnTo>
                  <a:cubicBezTo>
                    <a:pt x="4347" y="349"/>
                    <a:pt x="4030" y="0"/>
                    <a:pt x="3801" y="214"/>
                  </a:cubicBezTo>
                  <a:lnTo>
                    <a:pt x="1354" y="2439"/>
                  </a:lnTo>
                  <a:close/>
                  <a:moveTo>
                    <a:pt x="563" y="1647"/>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8" name="Google Shape;1608;p32"/>
          <p:cNvGrpSpPr/>
          <p:nvPr/>
        </p:nvGrpSpPr>
        <p:grpSpPr>
          <a:xfrm>
            <a:off x="7364722" y="3901876"/>
            <a:ext cx="404758" cy="405213"/>
            <a:chOff x="7364722" y="3901876"/>
            <a:chExt cx="404758" cy="405213"/>
          </a:xfrm>
        </p:grpSpPr>
        <p:sp>
          <p:nvSpPr>
            <p:cNvPr id="1609" name="Google Shape;1609;p32"/>
            <p:cNvSpPr/>
            <p:nvPr/>
          </p:nvSpPr>
          <p:spPr>
            <a:xfrm>
              <a:off x="7364722" y="3901876"/>
              <a:ext cx="404758" cy="405213"/>
            </a:xfrm>
            <a:custGeom>
              <a:rect b="b" l="l" r="r" t="t"/>
              <a:pathLst>
                <a:path extrusionOk="0" h="14243" w="14227">
                  <a:moveTo>
                    <a:pt x="7735" y="452"/>
                  </a:moveTo>
                  <a:cubicBezTo>
                    <a:pt x="7806" y="452"/>
                    <a:pt x="7878" y="491"/>
                    <a:pt x="7917" y="555"/>
                  </a:cubicBezTo>
                  <a:lnTo>
                    <a:pt x="8408" y="1188"/>
                  </a:lnTo>
                  <a:cubicBezTo>
                    <a:pt x="8432" y="1220"/>
                    <a:pt x="8463" y="1244"/>
                    <a:pt x="8503" y="1259"/>
                  </a:cubicBezTo>
                  <a:lnTo>
                    <a:pt x="10269" y="1988"/>
                  </a:lnTo>
                  <a:cubicBezTo>
                    <a:pt x="10292" y="1999"/>
                    <a:pt x="10323" y="2007"/>
                    <a:pt x="10354" y="2007"/>
                  </a:cubicBezTo>
                  <a:cubicBezTo>
                    <a:pt x="10365" y="2007"/>
                    <a:pt x="10377" y="2006"/>
                    <a:pt x="10387" y="2004"/>
                  </a:cubicBezTo>
                  <a:lnTo>
                    <a:pt x="11179" y="1901"/>
                  </a:lnTo>
                  <a:cubicBezTo>
                    <a:pt x="11188" y="1900"/>
                    <a:pt x="11197" y="1899"/>
                    <a:pt x="11206" y="1899"/>
                  </a:cubicBezTo>
                  <a:cubicBezTo>
                    <a:pt x="11268" y="1899"/>
                    <a:pt x="11328" y="1923"/>
                    <a:pt x="11377" y="1972"/>
                  </a:cubicBezTo>
                  <a:lnTo>
                    <a:pt x="12256" y="2851"/>
                  </a:lnTo>
                  <a:cubicBezTo>
                    <a:pt x="12311" y="2898"/>
                    <a:pt x="12335" y="2977"/>
                    <a:pt x="12327" y="3049"/>
                  </a:cubicBezTo>
                  <a:lnTo>
                    <a:pt x="12224" y="3840"/>
                  </a:lnTo>
                  <a:cubicBezTo>
                    <a:pt x="12224" y="3880"/>
                    <a:pt x="12224" y="3919"/>
                    <a:pt x="12240" y="3959"/>
                  </a:cubicBezTo>
                  <a:lnTo>
                    <a:pt x="12976" y="5724"/>
                  </a:lnTo>
                  <a:cubicBezTo>
                    <a:pt x="12984" y="5764"/>
                    <a:pt x="13016" y="5796"/>
                    <a:pt x="13047" y="5819"/>
                  </a:cubicBezTo>
                  <a:lnTo>
                    <a:pt x="13681" y="6310"/>
                  </a:lnTo>
                  <a:cubicBezTo>
                    <a:pt x="13736" y="6350"/>
                    <a:pt x="13776" y="6421"/>
                    <a:pt x="13776" y="6500"/>
                  </a:cubicBezTo>
                  <a:lnTo>
                    <a:pt x="13768" y="7743"/>
                  </a:lnTo>
                  <a:cubicBezTo>
                    <a:pt x="13768" y="7814"/>
                    <a:pt x="13736" y="7886"/>
                    <a:pt x="13673" y="7933"/>
                  </a:cubicBezTo>
                  <a:lnTo>
                    <a:pt x="13039" y="8416"/>
                  </a:lnTo>
                  <a:cubicBezTo>
                    <a:pt x="13008" y="8440"/>
                    <a:pt x="12984" y="8479"/>
                    <a:pt x="12968" y="8519"/>
                  </a:cubicBezTo>
                  <a:lnTo>
                    <a:pt x="12240" y="10277"/>
                  </a:lnTo>
                  <a:cubicBezTo>
                    <a:pt x="12224" y="10316"/>
                    <a:pt x="12216" y="10356"/>
                    <a:pt x="12224" y="10395"/>
                  </a:cubicBezTo>
                  <a:lnTo>
                    <a:pt x="12327" y="11187"/>
                  </a:lnTo>
                  <a:cubicBezTo>
                    <a:pt x="12335" y="11266"/>
                    <a:pt x="12311" y="11337"/>
                    <a:pt x="12256" y="11385"/>
                  </a:cubicBezTo>
                  <a:lnTo>
                    <a:pt x="11377" y="12272"/>
                  </a:lnTo>
                  <a:cubicBezTo>
                    <a:pt x="11335" y="12313"/>
                    <a:pt x="11270" y="12336"/>
                    <a:pt x="11206" y="12336"/>
                  </a:cubicBezTo>
                  <a:cubicBezTo>
                    <a:pt x="11197" y="12336"/>
                    <a:pt x="11188" y="12336"/>
                    <a:pt x="11179" y="12335"/>
                  </a:cubicBezTo>
                  <a:lnTo>
                    <a:pt x="10387" y="12240"/>
                  </a:lnTo>
                  <a:cubicBezTo>
                    <a:pt x="10373" y="12237"/>
                    <a:pt x="10358" y="12235"/>
                    <a:pt x="10344" y="12235"/>
                  </a:cubicBezTo>
                  <a:cubicBezTo>
                    <a:pt x="10319" y="12235"/>
                    <a:pt x="10294" y="12241"/>
                    <a:pt x="10269" y="12256"/>
                  </a:cubicBezTo>
                  <a:lnTo>
                    <a:pt x="8503" y="12984"/>
                  </a:lnTo>
                  <a:cubicBezTo>
                    <a:pt x="8463" y="13000"/>
                    <a:pt x="8432" y="13024"/>
                    <a:pt x="8408" y="13055"/>
                  </a:cubicBezTo>
                  <a:lnTo>
                    <a:pt x="7917" y="13689"/>
                  </a:lnTo>
                  <a:cubicBezTo>
                    <a:pt x="7878" y="13752"/>
                    <a:pt x="7806" y="13784"/>
                    <a:pt x="7735" y="13784"/>
                  </a:cubicBezTo>
                  <a:lnTo>
                    <a:pt x="6484" y="13784"/>
                  </a:lnTo>
                  <a:cubicBezTo>
                    <a:pt x="6413" y="13784"/>
                    <a:pt x="6342" y="13752"/>
                    <a:pt x="6294" y="13689"/>
                  </a:cubicBezTo>
                  <a:lnTo>
                    <a:pt x="5811" y="13055"/>
                  </a:lnTo>
                  <a:cubicBezTo>
                    <a:pt x="5788" y="13024"/>
                    <a:pt x="5756" y="13000"/>
                    <a:pt x="5716" y="12984"/>
                  </a:cubicBezTo>
                  <a:lnTo>
                    <a:pt x="3951" y="12248"/>
                  </a:lnTo>
                  <a:cubicBezTo>
                    <a:pt x="3919" y="12240"/>
                    <a:pt x="3895" y="12232"/>
                    <a:pt x="3864" y="12232"/>
                  </a:cubicBezTo>
                  <a:lnTo>
                    <a:pt x="3832" y="12232"/>
                  </a:lnTo>
                  <a:lnTo>
                    <a:pt x="3040" y="12335"/>
                  </a:lnTo>
                  <a:cubicBezTo>
                    <a:pt x="3031" y="12336"/>
                    <a:pt x="3021" y="12336"/>
                    <a:pt x="3011" y="12336"/>
                  </a:cubicBezTo>
                  <a:cubicBezTo>
                    <a:pt x="2944" y="12336"/>
                    <a:pt x="2884" y="12312"/>
                    <a:pt x="2843" y="12264"/>
                  </a:cubicBezTo>
                  <a:lnTo>
                    <a:pt x="1956" y="11385"/>
                  </a:lnTo>
                  <a:cubicBezTo>
                    <a:pt x="1908" y="11330"/>
                    <a:pt x="1885" y="11258"/>
                    <a:pt x="1893" y="11187"/>
                  </a:cubicBezTo>
                  <a:lnTo>
                    <a:pt x="1988" y="10395"/>
                  </a:lnTo>
                  <a:cubicBezTo>
                    <a:pt x="1995" y="10356"/>
                    <a:pt x="1988" y="10308"/>
                    <a:pt x="1972" y="10277"/>
                  </a:cubicBezTo>
                  <a:lnTo>
                    <a:pt x="1243" y="8511"/>
                  </a:lnTo>
                  <a:cubicBezTo>
                    <a:pt x="1227" y="8472"/>
                    <a:pt x="1204" y="8440"/>
                    <a:pt x="1172" y="8416"/>
                  </a:cubicBezTo>
                  <a:lnTo>
                    <a:pt x="539" y="7925"/>
                  </a:lnTo>
                  <a:cubicBezTo>
                    <a:pt x="475" y="7886"/>
                    <a:pt x="444" y="7814"/>
                    <a:pt x="444" y="7735"/>
                  </a:cubicBezTo>
                  <a:lnTo>
                    <a:pt x="444" y="6500"/>
                  </a:lnTo>
                  <a:cubicBezTo>
                    <a:pt x="444" y="6421"/>
                    <a:pt x="475" y="6350"/>
                    <a:pt x="539" y="6310"/>
                  </a:cubicBezTo>
                  <a:lnTo>
                    <a:pt x="1172" y="5819"/>
                  </a:lnTo>
                  <a:cubicBezTo>
                    <a:pt x="1204" y="5796"/>
                    <a:pt x="1227" y="5764"/>
                    <a:pt x="1243" y="5724"/>
                  </a:cubicBezTo>
                  <a:lnTo>
                    <a:pt x="1972" y="3959"/>
                  </a:lnTo>
                  <a:cubicBezTo>
                    <a:pt x="1988" y="3919"/>
                    <a:pt x="1995" y="3880"/>
                    <a:pt x="1988" y="3840"/>
                  </a:cubicBezTo>
                  <a:lnTo>
                    <a:pt x="1885" y="3049"/>
                  </a:lnTo>
                  <a:cubicBezTo>
                    <a:pt x="1877" y="2977"/>
                    <a:pt x="1900" y="2898"/>
                    <a:pt x="1956" y="2851"/>
                  </a:cubicBezTo>
                  <a:lnTo>
                    <a:pt x="2835" y="1972"/>
                  </a:lnTo>
                  <a:cubicBezTo>
                    <a:pt x="2883" y="1923"/>
                    <a:pt x="2944" y="1899"/>
                    <a:pt x="3006" y="1899"/>
                  </a:cubicBezTo>
                  <a:cubicBezTo>
                    <a:pt x="3015" y="1899"/>
                    <a:pt x="3024" y="1900"/>
                    <a:pt x="3033" y="1901"/>
                  </a:cubicBezTo>
                  <a:lnTo>
                    <a:pt x="3824" y="2004"/>
                  </a:lnTo>
                  <a:cubicBezTo>
                    <a:pt x="3835" y="2006"/>
                    <a:pt x="3846" y="2007"/>
                    <a:pt x="3857" y="2007"/>
                  </a:cubicBezTo>
                  <a:cubicBezTo>
                    <a:pt x="3888" y="2007"/>
                    <a:pt x="3920" y="1999"/>
                    <a:pt x="3943" y="1988"/>
                  </a:cubicBezTo>
                  <a:lnTo>
                    <a:pt x="5708" y="1259"/>
                  </a:lnTo>
                  <a:cubicBezTo>
                    <a:pt x="5748" y="1244"/>
                    <a:pt x="5780" y="1220"/>
                    <a:pt x="5803" y="1188"/>
                  </a:cubicBezTo>
                  <a:lnTo>
                    <a:pt x="6294" y="555"/>
                  </a:lnTo>
                  <a:cubicBezTo>
                    <a:pt x="6334" y="491"/>
                    <a:pt x="6405" y="452"/>
                    <a:pt x="6484" y="452"/>
                  </a:cubicBezTo>
                  <a:close/>
                  <a:moveTo>
                    <a:pt x="6478" y="0"/>
                  </a:moveTo>
                  <a:cubicBezTo>
                    <a:pt x="6264" y="0"/>
                    <a:pt x="6060" y="109"/>
                    <a:pt x="5930" y="278"/>
                  </a:cubicBezTo>
                  <a:lnTo>
                    <a:pt x="5487" y="856"/>
                  </a:lnTo>
                  <a:lnTo>
                    <a:pt x="3840" y="1536"/>
                  </a:lnTo>
                  <a:lnTo>
                    <a:pt x="3112" y="1441"/>
                  </a:lnTo>
                  <a:cubicBezTo>
                    <a:pt x="3078" y="1437"/>
                    <a:pt x="3045" y="1434"/>
                    <a:pt x="3012" y="1434"/>
                  </a:cubicBezTo>
                  <a:cubicBezTo>
                    <a:pt x="2830" y="1434"/>
                    <a:pt x="2652" y="1506"/>
                    <a:pt x="2518" y="1639"/>
                  </a:cubicBezTo>
                  <a:lnTo>
                    <a:pt x="1639" y="2518"/>
                  </a:lnTo>
                  <a:cubicBezTo>
                    <a:pt x="1489" y="2676"/>
                    <a:pt x="1417" y="2898"/>
                    <a:pt x="1441" y="3112"/>
                  </a:cubicBezTo>
                  <a:lnTo>
                    <a:pt x="1544" y="3840"/>
                  </a:lnTo>
                  <a:lnTo>
                    <a:pt x="863" y="5487"/>
                  </a:lnTo>
                  <a:lnTo>
                    <a:pt x="277" y="5930"/>
                  </a:lnTo>
                  <a:cubicBezTo>
                    <a:pt x="103" y="6065"/>
                    <a:pt x="0" y="6279"/>
                    <a:pt x="0" y="6500"/>
                  </a:cubicBezTo>
                  <a:lnTo>
                    <a:pt x="0" y="7743"/>
                  </a:lnTo>
                  <a:cubicBezTo>
                    <a:pt x="0" y="7965"/>
                    <a:pt x="103" y="8171"/>
                    <a:pt x="277" y="8313"/>
                  </a:cubicBezTo>
                  <a:lnTo>
                    <a:pt x="863" y="8757"/>
                  </a:lnTo>
                  <a:lnTo>
                    <a:pt x="1544" y="10403"/>
                  </a:lnTo>
                  <a:lnTo>
                    <a:pt x="1441" y="11132"/>
                  </a:lnTo>
                  <a:cubicBezTo>
                    <a:pt x="1417" y="11345"/>
                    <a:pt x="1489" y="11567"/>
                    <a:pt x="1639" y="11725"/>
                  </a:cubicBezTo>
                  <a:lnTo>
                    <a:pt x="2526" y="12604"/>
                  </a:lnTo>
                  <a:cubicBezTo>
                    <a:pt x="2657" y="12736"/>
                    <a:pt x="2843" y="12807"/>
                    <a:pt x="3036" y="12807"/>
                  </a:cubicBezTo>
                  <a:cubicBezTo>
                    <a:pt x="3064" y="12807"/>
                    <a:pt x="3092" y="12805"/>
                    <a:pt x="3120" y="12802"/>
                  </a:cubicBezTo>
                  <a:lnTo>
                    <a:pt x="3848" y="12699"/>
                  </a:lnTo>
                  <a:lnTo>
                    <a:pt x="5487" y="13380"/>
                  </a:lnTo>
                  <a:lnTo>
                    <a:pt x="5938" y="13966"/>
                  </a:lnTo>
                  <a:cubicBezTo>
                    <a:pt x="6073" y="14140"/>
                    <a:pt x="6278" y="14243"/>
                    <a:pt x="6500" y="14243"/>
                  </a:cubicBezTo>
                  <a:lnTo>
                    <a:pt x="7735" y="14243"/>
                  </a:lnTo>
                  <a:cubicBezTo>
                    <a:pt x="7949" y="14243"/>
                    <a:pt x="8163" y="14140"/>
                    <a:pt x="8297" y="13966"/>
                  </a:cubicBezTo>
                  <a:lnTo>
                    <a:pt x="8741" y="13380"/>
                  </a:lnTo>
                  <a:lnTo>
                    <a:pt x="10387" y="12699"/>
                  </a:lnTo>
                  <a:lnTo>
                    <a:pt x="11116" y="12802"/>
                  </a:lnTo>
                  <a:cubicBezTo>
                    <a:pt x="11144" y="12805"/>
                    <a:pt x="11171" y="12807"/>
                    <a:pt x="11199" y="12807"/>
                  </a:cubicBezTo>
                  <a:cubicBezTo>
                    <a:pt x="11390" y="12807"/>
                    <a:pt x="11571" y="12736"/>
                    <a:pt x="11709" y="12604"/>
                  </a:cubicBezTo>
                  <a:lnTo>
                    <a:pt x="12588" y="11725"/>
                  </a:lnTo>
                  <a:cubicBezTo>
                    <a:pt x="12746" y="11567"/>
                    <a:pt x="12818" y="11345"/>
                    <a:pt x="12786" y="11132"/>
                  </a:cubicBezTo>
                  <a:lnTo>
                    <a:pt x="12691" y="10403"/>
                  </a:lnTo>
                  <a:lnTo>
                    <a:pt x="13372" y="8757"/>
                  </a:lnTo>
                  <a:lnTo>
                    <a:pt x="13950" y="8313"/>
                  </a:lnTo>
                  <a:cubicBezTo>
                    <a:pt x="14124" y="8171"/>
                    <a:pt x="14227" y="7965"/>
                    <a:pt x="14227" y="7743"/>
                  </a:cubicBezTo>
                  <a:lnTo>
                    <a:pt x="14227" y="6500"/>
                  </a:lnTo>
                  <a:cubicBezTo>
                    <a:pt x="14227" y="6279"/>
                    <a:pt x="14124" y="6065"/>
                    <a:pt x="13950" y="5930"/>
                  </a:cubicBezTo>
                  <a:lnTo>
                    <a:pt x="13966" y="5930"/>
                  </a:lnTo>
                  <a:lnTo>
                    <a:pt x="13380" y="5487"/>
                  </a:lnTo>
                  <a:lnTo>
                    <a:pt x="12699" y="3840"/>
                  </a:lnTo>
                  <a:lnTo>
                    <a:pt x="12802" y="3112"/>
                  </a:lnTo>
                  <a:cubicBezTo>
                    <a:pt x="12826" y="2890"/>
                    <a:pt x="12754" y="2676"/>
                    <a:pt x="12604" y="2518"/>
                  </a:cubicBezTo>
                  <a:lnTo>
                    <a:pt x="11725" y="1639"/>
                  </a:lnTo>
                  <a:cubicBezTo>
                    <a:pt x="11592" y="1506"/>
                    <a:pt x="11413" y="1434"/>
                    <a:pt x="11232" y="1434"/>
                  </a:cubicBezTo>
                  <a:cubicBezTo>
                    <a:pt x="11198" y="1434"/>
                    <a:pt x="11165" y="1437"/>
                    <a:pt x="11131" y="1441"/>
                  </a:cubicBezTo>
                  <a:lnTo>
                    <a:pt x="10403" y="1536"/>
                  </a:lnTo>
                  <a:lnTo>
                    <a:pt x="8756" y="856"/>
                  </a:lnTo>
                  <a:lnTo>
                    <a:pt x="8313" y="278"/>
                  </a:lnTo>
                  <a:cubicBezTo>
                    <a:pt x="8183" y="109"/>
                    <a:pt x="7979" y="0"/>
                    <a:pt x="7765" y="0"/>
                  </a:cubicBezTo>
                  <a:cubicBezTo>
                    <a:pt x="7758" y="0"/>
                    <a:pt x="7750" y="0"/>
                    <a:pt x="7743" y="1"/>
                  </a:cubicBezTo>
                  <a:lnTo>
                    <a:pt x="6500" y="1"/>
                  </a:lnTo>
                  <a:cubicBezTo>
                    <a:pt x="6493" y="0"/>
                    <a:pt x="6485" y="0"/>
                    <a:pt x="64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32"/>
            <p:cNvSpPr/>
            <p:nvPr/>
          </p:nvSpPr>
          <p:spPr>
            <a:xfrm>
              <a:off x="7421022" y="3968988"/>
              <a:ext cx="281342" cy="270730"/>
            </a:xfrm>
            <a:custGeom>
              <a:rect b="b" l="l" r="r" t="t"/>
              <a:pathLst>
                <a:path extrusionOk="0" h="9516" w="9889">
                  <a:moveTo>
                    <a:pt x="5138" y="478"/>
                  </a:moveTo>
                  <a:cubicBezTo>
                    <a:pt x="5688" y="478"/>
                    <a:pt x="6241" y="583"/>
                    <a:pt x="6769" y="800"/>
                  </a:cubicBezTo>
                  <a:cubicBezTo>
                    <a:pt x="8369" y="1465"/>
                    <a:pt x="9414" y="3025"/>
                    <a:pt x="9414" y="4759"/>
                  </a:cubicBezTo>
                  <a:cubicBezTo>
                    <a:pt x="9414" y="7126"/>
                    <a:pt x="7498" y="9042"/>
                    <a:pt x="5131" y="9042"/>
                  </a:cubicBezTo>
                  <a:cubicBezTo>
                    <a:pt x="3397" y="9042"/>
                    <a:pt x="1837" y="7997"/>
                    <a:pt x="1180" y="6398"/>
                  </a:cubicBezTo>
                  <a:cubicBezTo>
                    <a:pt x="515" y="4798"/>
                    <a:pt x="879" y="2954"/>
                    <a:pt x="2106" y="1735"/>
                  </a:cubicBezTo>
                  <a:cubicBezTo>
                    <a:pt x="2928" y="913"/>
                    <a:pt x="4024" y="478"/>
                    <a:pt x="5138" y="478"/>
                  </a:cubicBezTo>
                  <a:close/>
                  <a:moveTo>
                    <a:pt x="5131" y="1"/>
                  </a:moveTo>
                  <a:cubicBezTo>
                    <a:pt x="3207" y="1"/>
                    <a:pt x="1473" y="1165"/>
                    <a:pt x="737" y="2938"/>
                  </a:cubicBezTo>
                  <a:cubicBezTo>
                    <a:pt x="1" y="4719"/>
                    <a:pt x="412" y="6762"/>
                    <a:pt x="1766" y="8123"/>
                  </a:cubicBezTo>
                  <a:cubicBezTo>
                    <a:pt x="2676" y="9033"/>
                    <a:pt x="3894" y="9516"/>
                    <a:pt x="5131" y="9516"/>
                  </a:cubicBezTo>
                  <a:cubicBezTo>
                    <a:pt x="5745" y="9516"/>
                    <a:pt x="6363" y="9397"/>
                    <a:pt x="6952" y="9153"/>
                  </a:cubicBezTo>
                  <a:cubicBezTo>
                    <a:pt x="8733" y="8416"/>
                    <a:pt x="9889" y="6683"/>
                    <a:pt x="9889" y="4759"/>
                  </a:cubicBezTo>
                  <a:cubicBezTo>
                    <a:pt x="9889" y="2130"/>
                    <a:pt x="7759" y="1"/>
                    <a:pt x="51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32"/>
            <p:cNvSpPr/>
            <p:nvPr/>
          </p:nvSpPr>
          <p:spPr>
            <a:xfrm>
              <a:off x="7469670" y="4009243"/>
              <a:ext cx="193972" cy="189449"/>
            </a:xfrm>
            <a:custGeom>
              <a:rect b="b" l="l" r="r" t="t"/>
              <a:pathLst>
                <a:path extrusionOk="0" h="6659" w="6818">
                  <a:moveTo>
                    <a:pt x="3536" y="1222"/>
                  </a:moveTo>
                  <a:cubicBezTo>
                    <a:pt x="3710" y="1222"/>
                    <a:pt x="3884" y="1337"/>
                    <a:pt x="3896" y="1563"/>
                  </a:cubicBezTo>
                  <a:cubicBezTo>
                    <a:pt x="3896" y="1570"/>
                    <a:pt x="3896" y="1578"/>
                    <a:pt x="3896" y="1586"/>
                  </a:cubicBezTo>
                  <a:cubicBezTo>
                    <a:pt x="3777" y="1650"/>
                    <a:pt x="3666" y="1729"/>
                    <a:pt x="3579" y="1824"/>
                  </a:cubicBezTo>
                  <a:cubicBezTo>
                    <a:pt x="3468" y="1705"/>
                    <a:pt x="3334" y="1610"/>
                    <a:pt x="3183" y="1547"/>
                  </a:cubicBezTo>
                  <a:cubicBezTo>
                    <a:pt x="3203" y="1329"/>
                    <a:pt x="3369" y="1222"/>
                    <a:pt x="3536" y="1222"/>
                  </a:cubicBezTo>
                  <a:close/>
                  <a:moveTo>
                    <a:pt x="2714" y="1916"/>
                  </a:moveTo>
                  <a:cubicBezTo>
                    <a:pt x="2777" y="1916"/>
                    <a:pt x="2842" y="1924"/>
                    <a:pt x="2906" y="1943"/>
                  </a:cubicBezTo>
                  <a:cubicBezTo>
                    <a:pt x="3064" y="1990"/>
                    <a:pt x="3207" y="2085"/>
                    <a:pt x="3302" y="2228"/>
                  </a:cubicBezTo>
                  <a:cubicBezTo>
                    <a:pt x="3231" y="2394"/>
                    <a:pt x="3191" y="2568"/>
                    <a:pt x="3191" y="2750"/>
                  </a:cubicBezTo>
                  <a:cubicBezTo>
                    <a:pt x="3191" y="2798"/>
                    <a:pt x="3199" y="2845"/>
                    <a:pt x="3207" y="2900"/>
                  </a:cubicBezTo>
                  <a:cubicBezTo>
                    <a:pt x="3049" y="2932"/>
                    <a:pt x="2914" y="3003"/>
                    <a:pt x="2795" y="3114"/>
                  </a:cubicBezTo>
                  <a:cubicBezTo>
                    <a:pt x="2605" y="2956"/>
                    <a:pt x="2368" y="2869"/>
                    <a:pt x="2122" y="2869"/>
                  </a:cubicBezTo>
                  <a:cubicBezTo>
                    <a:pt x="2099" y="2869"/>
                    <a:pt x="2067" y="2869"/>
                    <a:pt x="2043" y="2877"/>
                  </a:cubicBezTo>
                  <a:cubicBezTo>
                    <a:pt x="2019" y="2798"/>
                    <a:pt x="2004" y="2710"/>
                    <a:pt x="2004" y="2631"/>
                  </a:cubicBezTo>
                  <a:cubicBezTo>
                    <a:pt x="2004" y="2224"/>
                    <a:pt x="2335" y="1916"/>
                    <a:pt x="2714" y="1916"/>
                  </a:cubicBezTo>
                  <a:close/>
                  <a:moveTo>
                    <a:pt x="4493" y="1924"/>
                  </a:moveTo>
                  <a:cubicBezTo>
                    <a:pt x="4933" y="1924"/>
                    <a:pt x="5326" y="2279"/>
                    <a:pt x="5329" y="2754"/>
                  </a:cubicBezTo>
                  <a:lnTo>
                    <a:pt x="5329" y="2754"/>
                  </a:lnTo>
                  <a:cubicBezTo>
                    <a:pt x="5327" y="3037"/>
                    <a:pt x="5185" y="3297"/>
                    <a:pt x="4949" y="3447"/>
                  </a:cubicBezTo>
                  <a:cubicBezTo>
                    <a:pt x="4806" y="3383"/>
                    <a:pt x="4648" y="3352"/>
                    <a:pt x="4497" y="3352"/>
                  </a:cubicBezTo>
                  <a:cubicBezTo>
                    <a:pt x="4418" y="3352"/>
                    <a:pt x="4339" y="3360"/>
                    <a:pt x="4260" y="3375"/>
                  </a:cubicBezTo>
                  <a:cubicBezTo>
                    <a:pt x="4141" y="3146"/>
                    <a:pt x="3927" y="2980"/>
                    <a:pt x="3674" y="2908"/>
                  </a:cubicBezTo>
                  <a:cubicBezTo>
                    <a:pt x="3666" y="2861"/>
                    <a:pt x="3658" y="2805"/>
                    <a:pt x="3658" y="2758"/>
                  </a:cubicBezTo>
                  <a:cubicBezTo>
                    <a:pt x="3658" y="2608"/>
                    <a:pt x="3698" y="2457"/>
                    <a:pt x="3777" y="2330"/>
                  </a:cubicBezTo>
                  <a:lnTo>
                    <a:pt x="3801" y="2291"/>
                  </a:lnTo>
                  <a:cubicBezTo>
                    <a:pt x="3896" y="2148"/>
                    <a:pt x="4030" y="2045"/>
                    <a:pt x="4189" y="1982"/>
                  </a:cubicBezTo>
                  <a:cubicBezTo>
                    <a:pt x="4290" y="1943"/>
                    <a:pt x="4393" y="1924"/>
                    <a:pt x="4493" y="1924"/>
                  </a:cubicBezTo>
                  <a:close/>
                  <a:moveTo>
                    <a:pt x="3468" y="3344"/>
                  </a:moveTo>
                  <a:cubicBezTo>
                    <a:pt x="3619" y="3360"/>
                    <a:pt x="3753" y="3439"/>
                    <a:pt x="3832" y="3573"/>
                  </a:cubicBezTo>
                  <a:cubicBezTo>
                    <a:pt x="3611" y="3748"/>
                    <a:pt x="3468" y="4009"/>
                    <a:pt x="3437" y="4286"/>
                  </a:cubicBezTo>
                  <a:cubicBezTo>
                    <a:pt x="3428" y="4286"/>
                    <a:pt x="3420" y="4287"/>
                    <a:pt x="3411" y="4287"/>
                  </a:cubicBezTo>
                  <a:cubicBezTo>
                    <a:pt x="3286" y="4287"/>
                    <a:pt x="3169" y="4232"/>
                    <a:pt x="3080" y="4143"/>
                  </a:cubicBezTo>
                  <a:lnTo>
                    <a:pt x="3080" y="4151"/>
                  </a:lnTo>
                  <a:cubicBezTo>
                    <a:pt x="3072" y="4135"/>
                    <a:pt x="3064" y="4128"/>
                    <a:pt x="3057" y="4120"/>
                  </a:cubicBezTo>
                  <a:cubicBezTo>
                    <a:pt x="2930" y="3969"/>
                    <a:pt x="2914" y="3755"/>
                    <a:pt x="3009" y="3589"/>
                  </a:cubicBezTo>
                  <a:cubicBezTo>
                    <a:pt x="3096" y="3439"/>
                    <a:pt x="3254" y="3344"/>
                    <a:pt x="3437" y="3344"/>
                  </a:cubicBezTo>
                  <a:close/>
                  <a:moveTo>
                    <a:pt x="2114" y="3344"/>
                  </a:moveTo>
                  <a:cubicBezTo>
                    <a:pt x="2265" y="3344"/>
                    <a:pt x="2415" y="3399"/>
                    <a:pt x="2526" y="3510"/>
                  </a:cubicBezTo>
                  <a:cubicBezTo>
                    <a:pt x="2431" y="3763"/>
                    <a:pt x="2463" y="4048"/>
                    <a:pt x="2597" y="4278"/>
                  </a:cubicBezTo>
                  <a:cubicBezTo>
                    <a:pt x="2472" y="4447"/>
                    <a:pt x="2295" y="4522"/>
                    <a:pt x="2120" y="4522"/>
                  </a:cubicBezTo>
                  <a:cubicBezTo>
                    <a:pt x="1819" y="4522"/>
                    <a:pt x="1526" y="4298"/>
                    <a:pt x="1521" y="3938"/>
                  </a:cubicBezTo>
                  <a:cubicBezTo>
                    <a:pt x="1521" y="3668"/>
                    <a:pt x="1703" y="3431"/>
                    <a:pt x="1972" y="3360"/>
                  </a:cubicBezTo>
                  <a:cubicBezTo>
                    <a:pt x="2019" y="3352"/>
                    <a:pt x="2067" y="3344"/>
                    <a:pt x="2114" y="3344"/>
                  </a:cubicBezTo>
                  <a:close/>
                  <a:moveTo>
                    <a:pt x="4485" y="3818"/>
                  </a:moveTo>
                  <a:cubicBezTo>
                    <a:pt x="4790" y="3818"/>
                    <a:pt x="5083" y="4054"/>
                    <a:pt x="5083" y="4413"/>
                  </a:cubicBezTo>
                  <a:cubicBezTo>
                    <a:pt x="5083" y="4745"/>
                    <a:pt x="4814" y="5006"/>
                    <a:pt x="4489" y="5006"/>
                  </a:cubicBezTo>
                  <a:cubicBezTo>
                    <a:pt x="3959" y="5006"/>
                    <a:pt x="3690" y="4365"/>
                    <a:pt x="4070" y="3993"/>
                  </a:cubicBezTo>
                  <a:cubicBezTo>
                    <a:pt x="4190" y="3872"/>
                    <a:pt x="4339" y="3818"/>
                    <a:pt x="4485" y="3818"/>
                  </a:cubicBezTo>
                  <a:close/>
                  <a:moveTo>
                    <a:pt x="2922" y="4626"/>
                  </a:moveTo>
                  <a:cubicBezTo>
                    <a:pt x="3072" y="4721"/>
                    <a:pt x="3247" y="4769"/>
                    <a:pt x="3421" y="4769"/>
                  </a:cubicBezTo>
                  <a:lnTo>
                    <a:pt x="3484" y="4769"/>
                  </a:lnTo>
                  <a:cubicBezTo>
                    <a:pt x="3524" y="4888"/>
                    <a:pt x="3587" y="4998"/>
                    <a:pt x="3666" y="5093"/>
                  </a:cubicBezTo>
                  <a:cubicBezTo>
                    <a:pt x="3642" y="5188"/>
                    <a:pt x="3587" y="5275"/>
                    <a:pt x="3516" y="5339"/>
                  </a:cubicBezTo>
                  <a:cubicBezTo>
                    <a:pt x="3468" y="5386"/>
                    <a:pt x="3405" y="5418"/>
                    <a:pt x="3342" y="5434"/>
                  </a:cubicBezTo>
                  <a:cubicBezTo>
                    <a:pt x="3294" y="5450"/>
                    <a:pt x="3247" y="5458"/>
                    <a:pt x="3199" y="5458"/>
                  </a:cubicBezTo>
                  <a:cubicBezTo>
                    <a:pt x="2922" y="5458"/>
                    <a:pt x="2708" y="5244"/>
                    <a:pt x="2708" y="4975"/>
                  </a:cubicBezTo>
                  <a:lnTo>
                    <a:pt x="2708" y="4967"/>
                  </a:lnTo>
                  <a:cubicBezTo>
                    <a:pt x="2708" y="4911"/>
                    <a:pt x="2716" y="4856"/>
                    <a:pt x="2740" y="4800"/>
                  </a:cubicBezTo>
                  <a:cubicBezTo>
                    <a:pt x="2811" y="4753"/>
                    <a:pt x="2867" y="4698"/>
                    <a:pt x="2922" y="4626"/>
                  </a:cubicBezTo>
                  <a:close/>
                  <a:moveTo>
                    <a:pt x="3421" y="1"/>
                  </a:moveTo>
                  <a:cubicBezTo>
                    <a:pt x="3296" y="1"/>
                    <a:pt x="3171" y="86"/>
                    <a:pt x="3183" y="256"/>
                  </a:cubicBezTo>
                  <a:lnTo>
                    <a:pt x="3183" y="810"/>
                  </a:lnTo>
                  <a:cubicBezTo>
                    <a:pt x="2938" y="929"/>
                    <a:pt x="2764" y="1167"/>
                    <a:pt x="2724" y="1444"/>
                  </a:cubicBezTo>
                  <a:lnTo>
                    <a:pt x="2708" y="1444"/>
                  </a:lnTo>
                  <a:cubicBezTo>
                    <a:pt x="2447" y="1444"/>
                    <a:pt x="2186" y="1531"/>
                    <a:pt x="1980" y="1697"/>
                  </a:cubicBezTo>
                  <a:lnTo>
                    <a:pt x="1521" y="1325"/>
                  </a:lnTo>
                  <a:lnTo>
                    <a:pt x="1521" y="969"/>
                  </a:lnTo>
                  <a:cubicBezTo>
                    <a:pt x="1533" y="799"/>
                    <a:pt x="1408" y="713"/>
                    <a:pt x="1283" y="713"/>
                  </a:cubicBezTo>
                  <a:cubicBezTo>
                    <a:pt x="1158" y="713"/>
                    <a:pt x="1034" y="799"/>
                    <a:pt x="1046" y="969"/>
                  </a:cubicBezTo>
                  <a:lnTo>
                    <a:pt x="1046" y="1206"/>
                  </a:lnTo>
                  <a:lnTo>
                    <a:pt x="808" y="1206"/>
                  </a:lnTo>
                  <a:cubicBezTo>
                    <a:pt x="507" y="1222"/>
                    <a:pt x="507" y="1658"/>
                    <a:pt x="808" y="1681"/>
                  </a:cubicBezTo>
                  <a:lnTo>
                    <a:pt x="1204" y="1681"/>
                  </a:lnTo>
                  <a:lnTo>
                    <a:pt x="1679" y="2061"/>
                  </a:lnTo>
                  <a:cubicBezTo>
                    <a:pt x="1513" y="2346"/>
                    <a:pt x="1473" y="2703"/>
                    <a:pt x="1592" y="3011"/>
                  </a:cubicBezTo>
                  <a:cubicBezTo>
                    <a:pt x="1544" y="3043"/>
                    <a:pt x="1497" y="3075"/>
                    <a:pt x="1449" y="3106"/>
                  </a:cubicBezTo>
                  <a:lnTo>
                    <a:pt x="333" y="3106"/>
                  </a:lnTo>
                  <a:cubicBezTo>
                    <a:pt x="326" y="3106"/>
                    <a:pt x="318" y="3106"/>
                    <a:pt x="311" y="3106"/>
                  </a:cubicBezTo>
                  <a:cubicBezTo>
                    <a:pt x="0" y="3106"/>
                    <a:pt x="0" y="3582"/>
                    <a:pt x="311" y="3582"/>
                  </a:cubicBezTo>
                  <a:cubicBezTo>
                    <a:pt x="318" y="3582"/>
                    <a:pt x="326" y="3582"/>
                    <a:pt x="333" y="3581"/>
                  </a:cubicBezTo>
                  <a:lnTo>
                    <a:pt x="1109" y="3581"/>
                  </a:lnTo>
                  <a:cubicBezTo>
                    <a:pt x="951" y="4025"/>
                    <a:pt x="1101" y="4515"/>
                    <a:pt x="1473" y="4793"/>
                  </a:cubicBezTo>
                  <a:lnTo>
                    <a:pt x="1196" y="5014"/>
                  </a:lnTo>
                  <a:lnTo>
                    <a:pt x="800" y="5014"/>
                  </a:lnTo>
                  <a:cubicBezTo>
                    <a:pt x="798" y="5014"/>
                    <a:pt x="795" y="5014"/>
                    <a:pt x="792" y="5014"/>
                  </a:cubicBezTo>
                  <a:cubicBezTo>
                    <a:pt x="484" y="5014"/>
                    <a:pt x="486" y="5481"/>
                    <a:pt x="800" y="5489"/>
                  </a:cubicBezTo>
                  <a:lnTo>
                    <a:pt x="1038" y="5489"/>
                  </a:lnTo>
                  <a:lnTo>
                    <a:pt x="1038" y="5727"/>
                  </a:lnTo>
                  <a:cubicBezTo>
                    <a:pt x="1050" y="5873"/>
                    <a:pt x="1164" y="5946"/>
                    <a:pt x="1279" y="5946"/>
                  </a:cubicBezTo>
                  <a:cubicBezTo>
                    <a:pt x="1394" y="5946"/>
                    <a:pt x="1509" y="5873"/>
                    <a:pt x="1521" y="5727"/>
                  </a:cubicBezTo>
                  <a:lnTo>
                    <a:pt x="1521" y="5363"/>
                  </a:lnTo>
                  <a:lnTo>
                    <a:pt x="1972" y="4998"/>
                  </a:lnTo>
                  <a:cubicBezTo>
                    <a:pt x="2019" y="5006"/>
                    <a:pt x="2067" y="5006"/>
                    <a:pt x="2114" y="5014"/>
                  </a:cubicBezTo>
                  <a:cubicBezTo>
                    <a:pt x="2154" y="5006"/>
                    <a:pt x="2194" y="5006"/>
                    <a:pt x="2233" y="5006"/>
                  </a:cubicBezTo>
                  <a:cubicBezTo>
                    <a:pt x="2249" y="5513"/>
                    <a:pt x="2669" y="5925"/>
                    <a:pt x="3183" y="5933"/>
                  </a:cubicBezTo>
                  <a:lnTo>
                    <a:pt x="3183" y="6439"/>
                  </a:lnTo>
                  <a:cubicBezTo>
                    <a:pt x="3191" y="6586"/>
                    <a:pt x="3306" y="6659"/>
                    <a:pt x="3421" y="6659"/>
                  </a:cubicBezTo>
                  <a:cubicBezTo>
                    <a:pt x="3535" y="6659"/>
                    <a:pt x="3650" y="6586"/>
                    <a:pt x="3658" y="6439"/>
                  </a:cubicBezTo>
                  <a:lnTo>
                    <a:pt x="3658" y="5814"/>
                  </a:lnTo>
                  <a:cubicBezTo>
                    <a:pt x="3722" y="5782"/>
                    <a:pt x="3777" y="5743"/>
                    <a:pt x="3832" y="5695"/>
                  </a:cubicBezTo>
                  <a:cubicBezTo>
                    <a:pt x="3927" y="5608"/>
                    <a:pt x="4007" y="5513"/>
                    <a:pt x="4062" y="5394"/>
                  </a:cubicBezTo>
                  <a:cubicBezTo>
                    <a:pt x="4197" y="5456"/>
                    <a:pt x="4342" y="5486"/>
                    <a:pt x="4487" y="5486"/>
                  </a:cubicBezTo>
                  <a:cubicBezTo>
                    <a:pt x="4732" y="5486"/>
                    <a:pt x="4976" y="5400"/>
                    <a:pt x="5170" y="5236"/>
                  </a:cubicBezTo>
                  <a:lnTo>
                    <a:pt x="5321" y="5363"/>
                  </a:lnTo>
                  <a:lnTo>
                    <a:pt x="5321" y="5727"/>
                  </a:lnTo>
                  <a:cubicBezTo>
                    <a:pt x="5321" y="5885"/>
                    <a:pt x="5439" y="5964"/>
                    <a:pt x="5558" y="5964"/>
                  </a:cubicBezTo>
                  <a:cubicBezTo>
                    <a:pt x="5677" y="5964"/>
                    <a:pt x="5796" y="5885"/>
                    <a:pt x="5796" y="5727"/>
                  </a:cubicBezTo>
                  <a:lnTo>
                    <a:pt x="5796" y="5489"/>
                  </a:lnTo>
                  <a:lnTo>
                    <a:pt x="6033" y="5489"/>
                  </a:lnTo>
                  <a:cubicBezTo>
                    <a:pt x="6334" y="5466"/>
                    <a:pt x="6334" y="5030"/>
                    <a:pt x="6033" y="5014"/>
                  </a:cubicBezTo>
                  <a:lnTo>
                    <a:pt x="5637" y="5014"/>
                  </a:lnTo>
                  <a:lnTo>
                    <a:pt x="5455" y="4864"/>
                  </a:lnTo>
                  <a:cubicBezTo>
                    <a:pt x="5629" y="4500"/>
                    <a:pt x="5582" y="4064"/>
                    <a:pt x="5329" y="3755"/>
                  </a:cubicBezTo>
                  <a:cubicBezTo>
                    <a:pt x="5392" y="3700"/>
                    <a:pt x="5447" y="3645"/>
                    <a:pt x="5503" y="3581"/>
                  </a:cubicBezTo>
                  <a:lnTo>
                    <a:pt x="6516" y="3581"/>
                  </a:lnTo>
                  <a:cubicBezTo>
                    <a:pt x="6817" y="3558"/>
                    <a:pt x="6817" y="3122"/>
                    <a:pt x="6516" y="3106"/>
                  </a:cubicBezTo>
                  <a:lnTo>
                    <a:pt x="5756" y="3106"/>
                  </a:lnTo>
                  <a:cubicBezTo>
                    <a:pt x="5788" y="2988"/>
                    <a:pt x="5804" y="2869"/>
                    <a:pt x="5804" y="2750"/>
                  </a:cubicBezTo>
                  <a:cubicBezTo>
                    <a:pt x="5804" y="2418"/>
                    <a:pt x="5669" y="2093"/>
                    <a:pt x="5439" y="1848"/>
                  </a:cubicBezTo>
                  <a:lnTo>
                    <a:pt x="5645" y="1681"/>
                  </a:lnTo>
                  <a:lnTo>
                    <a:pt x="6041" y="1681"/>
                  </a:lnTo>
                  <a:cubicBezTo>
                    <a:pt x="6049" y="1682"/>
                    <a:pt x="6056" y="1682"/>
                    <a:pt x="6063" y="1682"/>
                  </a:cubicBezTo>
                  <a:cubicBezTo>
                    <a:pt x="6374" y="1682"/>
                    <a:pt x="6374" y="1205"/>
                    <a:pt x="6063" y="1205"/>
                  </a:cubicBezTo>
                  <a:cubicBezTo>
                    <a:pt x="6056" y="1205"/>
                    <a:pt x="6049" y="1206"/>
                    <a:pt x="6041" y="1206"/>
                  </a:cubicBezTo>
                  <a:lnTo>
                    <a:pt x="5804" y="1206"/>
                  </a:lnTo>
                  <a:lnTo>
                    <a:pt x="5804" y="969"/>
                  </a:lnTo>
                  <a:cubicBezTo>
                    <a:pt x="5816" y="799"/>
                    <a:pt x="5691" y="713"/>
                    <a:pt x="5566" y="713"/>
                  </a:cubicBezTo>
                  <a:cubicBezTo>
                    <a:pt x="5441" y="713"/>
                    <a:pt x="5317" y="799"/>
                    <a:pt x="5329" y="969"/>
                  </a:cubicBezTo>
                  <a:lnTo>
                    <a:pt x="5329" y="1325"/>
                  </a:lnTo>
                  <a:lnTo>
                    <a:pt x="5036" y="1563"/>
                  </a:lnTo>
                  <a:cubicBezTo>
                    <a:pt x="4862" y="1483"/>
                    <a:pt x="4679" y="1444"/>
                    <a:pt x="4497" y="1444"/>
                  </a:cubicBezTo>
                  <a:cubicBezTo>
                    <a:pt x="4450" y="1444"/>
                    <a:pt x="4410" y="1452"/>
                    <a:pt x="4363" y="1452"/>
                  </a:cubicBezTo>
                  <a:cubicBezTo>
                    <a:pt x="4315" y="1088"/>
                    <a:pt x="4030" y="795"/>
                    <a:pt x="3658" y="739"/>
                  </a:cubicBezTo>
                  <a:lnTo>
                    <a:pt x="3658" y="256"/>
                  </a:lnTo>
                  <a:cubicBezTo>
                    <a:pt x="3670" y="86"/>
                    <a:pt x="3545" y="1"/>
                    <a:pt x="34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2" name="Google Shape;1612;p32"/>
          <p:cNvGrpSpPr/>
          <p:nvPr/>
        </p:nvGrpSpPr>
        <p:grpSpPr>
          <a:xfrm>
            <a:off x="6698190" y="3901535"/>
            <a:ext cx="410277" cy="405896"/>
            <a:chOff x="6698190" y="3901535"/>
            <a:chExt cx="410277" cy="405896"/>
          </a:xfrm>
        </p:grpSpPr>
        <p:sp>
          <p:nvSpPr>
            <p:cNvPr id="1613" name="Google Shape;1613;p32"/>
            <p:cNvSpPr/>
            <p:nvPr/>
          </p:nvSpPr>
          <p:spPr>
            <a:xfrm>
              <a:off x="6698190" y="3901535"/>
              <a:ext cx="410277" cy="405896"/>
            </a:xfrm>
            <a:custGeom>
              <a:rect b="b" l="l" r="r" t="t"/>
              <a:pathLst>
                <a:path extrusionOk="0" h="14267" w="14421">
                  <a:moveTo>
                    <a:pt x="7216" y="2373"/>
                  </a:moveTo>
                  <a:cubicBezTo>
                    <a:pt x="7830" y="2373"/>
                    <a:pt x="8448" y="2492"/>
                    <a:pt x="9037" y="2736"/>
                  </a:cubicBezTo>
                  <a:cubicBezTo>
                    <a:pt x="10818" y="3472"/>
                    <a:pt x="11974" y="5206"/>
                    <a:pt x="11974" y="7130"/>
                  </a:cubicBezTo>
                  <a:cubicBezTo>
                    <a:pt x="11974" y="9758"/>
                    <a:pt x="9844" y="11888"/>
                    <a:pt x="7224" y="11888"/>
                  </a:cubicBezTo>
                  <a:cubicBezTo>
                    <a:pt x="5292" y="11888"/>
                    <a:pt x="3558" y="10732"/>
                    <a:pt x="2822" y="8951"/>
                  </a:cubicBezTo>
                  <a:cubicBezTo>
                    <a:pt x="2086" y="7177"/>
                    <a:pt x="2497" y="5127"/>
                    <a:pt x="3859" y="3765"/>
                  </a:cubicBezTo>
                  <a:cubicBezTo>
                    <a:pt x="4764" y="2855"/>
                    <a:pt x="5980" y="2373"/>
                    <a:pt x="7216" y="2373"/>
                  </a:cubicBezTo>
                  <a:close/>
                  <a:moveTo>
                    <a:pt x="6271" y="0"/>
                  </a:moveTo>
                  <a:cubicBezTo>
                    <a:pt x="6074" y="0"/>
                    <a:pt x="5926" y="278"/>
                    <a:pt x="6131" y="432"/>
                  </a:cubicBezTo>
                  <a:lnTo>
                    <a:pt x="6986" y="1073"/>
                  </a:lnTo>
                  <a:lnTo>
                    <a:pt x="6986" y="1913"/>
                  </a:lnTo>
                  <a:cubicBezTo>
                    <a:pt x="6226" y="1944"/>
                    <a:pt x="5490" y="2142"/>
                    <a:pt x="4817" y="2491"/>
                  </a:cubicBezTo>
                  <a:lnTo>
                    <a:pt x="4397" y="1762"/>
                  </a:lnTo>
                  <a:lnTo>
                    <a:pt x="4817" y="781"/>
                  </a:lnTo>
                  <a:cubicBezTo>
                    <a:pt x="4899" y="591"/>
                    <a:pt x="4742" y="448"/>
                    <a:pt x="4589" y="448"/>
                  </a:cubicBezTo>
                  <a:cubicBezTo>
                    <a:pt x="4506" y="448"/>
                    <a:pt x="4423" y="490"/>
                    <a:pt x="4381" y="591"/>
                  </a:cubicBezTo>
                  <a:lnTo>
                    <a:pt x="3986" y="1525"/>
                  </a:lnTo>
                  <a:lnTo>
                    <a:pt x="2980" y="1406"/>
                  </a:lnTo>
                  <a:cubicBezTo>
                    <a:pt x="2967" y="1404"/>
                    <a:pt x="2955" y="1404"/>
                    <a:pt x="2943" y="1404"/>
                  </a:cubicBezTo>
                  <a:cubicBezTo>
                    <a:pt x="2660" y="1404"/>
                    <a:pt x="2621" y="1835"/>
                    <a:pt x="2925" y="1873"/>
                  </a:cubicBezTo>
                  <a:lnTo>
                    <a:pt x="3986" y="2000"/>
                  </a:lnTo>
                  <a:lnTo>
                    <a:pt x="4405" y="2728"/>
                  </a:lnTo>
                  <a:cubicBezTo>
                    <a:pt x="3772" y="3140"/>
                    <a:pt x="3234" y="3678"/>
                    <a:pt x="2822" y="4311"/>
                  </a:cubicBezTo>
                  <a:lnTo>
                    <a:pt x="2094" y="3892"/>
                  </a:lnTo>
                  <a:lnTo>
                    <a:pt x="1967" y="2831"/>
                  </a:lnTo>
                  <a:cubicBezTo>
                    <a:pt x="1956" y="2702"/>
                    <a:pt x="1842" y="2617"/>
                    <a:pt x="1726" y="2617"/>
                  </a:cubicBezTo>
                  <a:cubicBezTo>
                    <a:pt x="1678" y="2617"/>
                    <a:pt x="1629" y="2632"/>
                    <a:pt x="1587" y="2665"/>
                  </a:cubicBezTo>
                  <a:cubicBezTo>
                    <a:pt x="1516" y="2720"/>
                    <a:pt x="1484" y="2799"/>
                    <a:pt x="1492" y="2886"/>
                  </a:cubicBezTo>
                  <a:lnTo>
                    <a:pt x="1611" y="3892"/>
                  </a:lnTo>
                  <a:lnTo>
                    <a:pt x="684" y="4288"/>
                  </a:lnTo>
                  <a:cubicBezTo>
                    <a:pt x="428" y="4399"/>
                    <a:pt x="542" y="4746"/>
                    <a:pt x="770" y="4746"/>
                  </a:cubicBezTo>
                  <a:cubicBezTo>
                    <a:pt x="803" y="4746"/>
                    <a:pt x="838" y="4739"/>
                    <a:pt x="874" y="4723"/>
                  </a:cubicBezTo>
                  <a:lnTo>
                    <a:pt x="1856" y="4304"/>
                  </a:lnTo>
                  <a:lnTo>
                    <a:pt x="2584" y="4723"/>
                  </a:lnTo>
                  <a:cubicBezTo>
                    <a:pt x="2236" y="5396"/>
                    <a:pt x="2038" y="6132"/>
                    <a:pt x="1999" y="6892"/>
                  </a:cubicBezTo>
                  <a:lnTo>
                    <a:pt x="1159" y="6892"/>
                  </a:lnTo>
                  <a:lnTo>
                    <a:pt x="518" y="6037"/>
                  </a:lnTo>
                  <a:cubicBezTo>
                    <a:pt x="466" y="5967"/>
                    <a:pt x="399" y="5939"/>
                    <a:pt x="334" y="5939"/>
                  </a:cubicBezTo>
                  <a:cubicBezTo>
                    <a:pt x="162" y="5939"/>
                    <a:pt x="0" y="6139"/>
                    <a:pt x="138" y="6322"/>
                  </a:cubicBezTo>
                  <a:lnTo>
                    <a:pt x="748" y="7130"/>
                  </a:lnTo>
                  <a:lnTo>
                    <a:pt x="138" y="7937"/>
                  </a:lnTo>
                  <a:cubicBezTo>
                    <a:pt x="0" y="8121"/>
                    <a:pt x="162" y="8321"/>
                    <a:pt x="334" y="8321"/>
                  </a:cubicBezTo>
                  <a:cubicBezTo>
                    <a:pt x="399" y="8321"/>
                    <a:pt x="466" y="8292"/>
                    <a:pt x="518" y="8222"/>
                  </a:cubicBezTo>
                  <a:lnTo>
                    <a:pt x="1159" y="7367"/>
                  </a:lnTo>
                  <a:lnTo>
                    <a:pt x="1999" y="7367"/>
                  </a:lnTo>
                  <a:cubicBezTo>
                    <a:pt x="2038" y="8127"/>
                    <a:pt x="2236" y="8864"/>
                    <a:pt x="2584" y="9537"/>
                  </a:cubicBezTo>
                  <a:lnTo>
                    <a:pt x="1856" y="9956"/>
                  </a:lnTo>
                  <a:lnTo>
                    <a:pt x="874" y="9537"/>
                  </a:lnTo>
                  <a:cubicBezTo>
                    <a:pt x="838" y="9521"/>
                    <a:pt x="804" y="9514"/>
                    <a:pt x="772" y="9514"/>
                  </a:cubicBezTo>
                  <a:cubicBezTo>
                    <a:pt x="542" y="9514"/>
                    <a:pt x="427" y="9868"/>
                    <a:pt x="684" y="9972"/>
                  </a:cubicBezTo>
                  <a:lnTo>
                    <a:pt x="1611" y="10368"/>
                  </a:lnTo>
                  <a:lnTo>
                    <a:pt x="1492" y="11373"/>
                  </a:lnTo>
                  <a:cubicBezTo>
                    <a:pt x="1476" y="11500"/>
                    <a:pt x="1571" y="11619"/>
                    <a:pt x="1698" y="11642"/>
                  </a:cubicBezTo>
                  <a:lnTo>
                    <a:pt x="1729" y="11642"/>
                  </a:lnTo>
                  <a:cubicBezTo>
                    <a:pt x="1848" y="11634"/>
                    <a:pt x="1951" y="11547"/>
                    <a:pt x="1967" y="11429"/>
                  </a:cubicBezTo>
                  <a:lnTo>
                    <a:pt x="2094" y="10368"/>
                  </a:lnTo>
                  <a:lnTo>
                    <a:pt x="2822" y="9948"/>
                  </a:lnTo>
                  <a:cubicBezTo>
                    <a:pt x="3234" y="10582"/>
                    <a:pt x="3772" y="11120"/>
                    <a:pt x="4405" y="11532"/>
                  </a:cubicBezTo>
                  <a:lnTo>
                    <a:pt x="3986" y="12260"/>
                  </a:lnTo>
                  <a:lnTo>
                    <a:pt x="2925" y="12387"/>
                  </a:lnTo>
                  <a:cubicBezTo>
                    <a:pt x="2629" y="12433"/>
                    <a:pt x="2678" y="12862"/>
                    <a:pt x="2965" y="12862"/>
                  </a:cubicBezTo>
                  <a:cubicBezTo>
                    <a:pt x="2970" y="12862"/>
                    <a:pt x="2975" y="12862"/>
                    <a:pt x="2980" y="12862"/>
                  </a:cubicBezTo>
                  <a:lnTo>
                    <a:pt x="3986" y="12735"/>
                  </a:lnTo>
                  <a:lnTo>
                    <a:pt x="4381" y="13669"/>
                  </a:lnTo>
                  <a:cubicBezTo>
                    <a:pt x="4413" y="13756"/>
                    <a:pt x="4500" y="13812"/>
                    <a:pt x="4595" y="13812"/>
                  </a:cubicBezTo>
                  <a:cubicBezTo>
                    <a:pt x="4627" y="13812"/>
                    <a:pt x="4659" y="13804"/>
                    <a:pt x="4690" y="13796"/>
                  </a:cubicBezTo>
                  <a:cubicBezTo>
                    <a:pt x="4809" y="13740"/>
                    <a:pt x="4864" y="13598"/>
                    <a:pt x="4817" y="13479"/>
                  </a:cubicBezTo>
                  <a:lnTo>
                    <a:pt x="4397" y="12497"/>
                  </a:lnTo>
                  <a:lnTo>
                    <a:pt x="4817" y="11769"/>
                  </a:lnTo>
                  <a:cubicBezTo>
                    <a:pt x="5490" y="12117"/>
                    <a:pt x="6226" y="12315"/>
                    <a:pt x="6986" y="12355"/>
                  </a:cubicBezTo>
                  <a:lnTo>
                    <a:pt x="6986" y="13186"/>
                  </a:lnTo>
                  <a:lnTo>
                    <a:pt x="6131" y="13835"/>
                  </a:lnTo>
                  <a:cubicBezTo>
                    <a:pt x="5926" y="13983"/>
                    <a:pt x="6074" y="14266"/>
                    <a:pt x="6273" y="14266"/>
                  </a:cubicBezTo>
                  <a:cubicBezTo>
                    <a:pt x="6320" y="14266"/>
                    <a:pt x="6368" y="14251"/>
                    <a:pt x="6416" y="14215"/>
                  </a:cubicBezTo>
                  <a:lnTo>
                    <a:pt x="7224" y="13606"/>
                  </a:lnTo>
                  <a:lnTo>
                    <a:pt x="8031" y="14215"/>
                  </a:lnTo>
                  <a:cubicBezTo>
                    <a:pt x="8079" y="14251"/>
                    <a:pt x="8128" y="14266"/>
                    <a:pt x="8174" y="14266"/>
                  </a:cubicBezTo>
                  <a:cubicBezTo>
                    <a:pt x="8373" y="14266"/>
                    <a:pt x="8522" y="13983"/>
                    <a:pt x="8316" y="13835"/>
                  </a:cubicBezTo>
                  <a:lnTo>
                    <a:pt x="7461" y="13186"/>
                  </a:lnTo>
                  <a:lnTo>
                    <a:pt x="7461" y="12355"/>
                  </a:lnTo>
                  <a:cubicBezTo>
                    <a:pt x="8213" y="12315"/>
                    <a:pt x="8957" y="12117"/>
                    <a:pt x="9630" y="11769"/>
                  </a:cubicBezTo>
                  <a:lnTo>
                    <a:pt x="10050" y="12497"/>
                  </a:lnTo>
                  <a:lnTo>
                    <a:pt x="9630" y="13479"/>
                  </a:lnTo>
                  <a:cubicBezTo>
                    <a:pt x="9575" y="13598"/>
                    <a:pt x="9630" y="13740"/>
                    <a:pt x="9757" y="13796"/>
                  </a:cubicBezTo>
                  <a:cubicBezTo>
                    <a:pt x="9781" y="13804"/>
                    <a:pt x="9812" y="13812"/>
                    <a:pt x="9844" y="13812"/>
                  </a:cubicBezTo>
                  <a:cubicBezTo>
                    <a:pt x="9939" y="13812"/>
                    <a:pt x="10026" y="13756"/>
                    <a:pt x="10066" y="13669"/>
                  </a:cubicBezTo>
                  <a:lnTo>
                    <a:pt x="10462" y="12735"/>
                  </a:lnTo>
                  <a:lnTo>
                    <a:pt x="11467" y="12862"/>
                  </a:lnTo>
                  <a:cubicBezTo>
                    <a:pt x="11474" y="12862"/>
                    <a:pt x="11481" y="12863"/>
                    <a:pt x="11487" y="12863"/>
                  </a:cubicBezTo>
                  <a:cubicBezTo>
                    <a:pt x="11561" y="12863"/>
                    <a:pt x="11637" y="12825"/>
                    <a:pt x="11681" y="12767"/>
                  </a:cubicBezTo>
                  <a:cubicBezTo>
                    <a:pt x="11792" y="12616"/>
                    <a:pt x="11705" y="12410"/>
                    <a:pt x="11522" y="12387"/>
                  </a:cubicBezTo>
                  <a:lnTo>
                    <a:pt x="10462" y="12260"/>
                  </a:lnTo>
                  <a:lnTo>
                    <a:pt x="10042" y="11532"/>
                  </a:lnTo>
                  <a:cubicBezTo>
                    <a:pt x="10675" y="11120"/>
                    <a:pt x="11214" y="10582"/>
                    <a:pt x="11625" y="9948"/>
                  </a:cubicBezTo>
                  <a:lnTo>
                    <a:pt x="12354" y="10368"/>
                  </a:lnTo>
                  <a:lnTo>
                    <a:pt x="12480" y="11429"/>
                  </a:lnTo>
                  <a:cubicBezTo>
                    <a:pt x="12496" y="11547"/>
                    <a:pt x="12599" y="11634"/>
                    <a:pt x="12718" y="11642"/>
                  </a:cubicBezTo>
                  <a:lnTo>
                    <a:pt x="12742" y="11642"/>
                  </a:lnTo>
                  <a:cubicBezTo>
                    <a:pt x="12805" y="11634"/>
                    <a:pt x="12860" y="11595"/>
                    <a:pt x="12900" y="11547"/>
                  </a:cubicBezTo>
                  <a:cubicBezTo>
                    <a:pt x="12940" y="11500"/>
                    <a:pt x="12963" y="11437"/>
                    <a:pt x="12955" y="11373"/>
                  </a:cubicBezTo>
                  <a:lnTo>
                    <a:pt x="12829" y="10368"/>
                  </a:lnTo>
                  <a:lnTo>
                    <a:pt x="13763" y="9972"/>
                  </a:lnTo>
                  <a:cubicBezTo>
                    <a:pt x="14020" y="9868"/>
                    <a:pt x="13905" y="9514"/>
                    <a:pt x="13676" y="9514"/>
                  </a:cubicBezTo>
                  <a:cubicBezTo>
                    <a:pt x="13643" y="9514"/>
                    <a:pt x="13609" y="9521"/>
                    <a:pt x="13573" y="9537"/>
                  </a:cubicBezTo>
                  <a:lnTo>
                    <a:pt x="12591" y="9956"/>
                  </a:lnTo>
                  <a:lnTo>
                    <a:pt x="11863" y="9537"/>
                  </a:lnTo>
                  <a:cubicBezTo>
                    <a:pt x="12211" y="8864"/>
                    <a:pt x="12409" y="8127"/>
                    <a:pt x="12449" y="7367"/>
                  </a:cubicBezTo>
                  <a:lnTo>
                    <a:pt x="13288" y="7367"/>
                  </a:lnTo>
                  <a:lnTo>
                    <a:pt x="13929" y="8222"/>
                  </a:lnTo>
                  <a:cubicBezTo>
                    <a:pt x="13972" y="8286"/>
                    <a:pt x="14047" y="8319"/>
                    <a:pt x="14119" y="8319"/>
                  </a:cubicBezTo>
                  <a:cubicBezTo>
                    <a:pt x="14127" y="8319"/>
                    <a:pt x="14135" y="8318"/>
                    <a:pt x="14143" y="8317"/>
                  </a:cubicBezTo>
                  <a:cubicBezTo>
                    <a:pt x="14325" y="8294"/>
                    <a:pt x="14420" y="8088"/>
                    <a:pt x="14309" y="7937"/>
                  </a:cubicBezTo>
                  <a:lnTo>
                    <a:pt x="13700" y="7130"/>
                  </a:lnTo>
                  <a:lnTo>
                    <a:pt x="14309" y="6322"/>
                  </a:lnTo>
                  <a:cubicBezTo>
                    <a:pt x="14388" y="6219"/>
                    <a:pt x="14365" y="6069"/>
                    <a:pt x="14262" y="5990"/>
                  </a:cubicBezTo>
                  <a:cubicBezTo>
                    <a:pt x="14216" y="5957"/>
                    <a:pt x="14164" y="5940"/>
                    <a:pt x="14111" y="5940"/>
                  </a:cubicBezTo>
                  <a:cubicBezTo>
                    <a:pt x="14101" y="5940"/>
                    <a:pt x="14090" y="5941"/>
                    <a:pt x="14080" y="5942"/>
                  </a:cubicBezTo>
                  <a:cubicBezTo>
                    <a:pt x="14024" y="5950"/>
                    <a:pt x="13969" y="5990"/>
                    <a:pt x="13929" y="6037"/>
                  </a:cubicBezTo>
                  <a:lnTo>
                    <a:pt x="13288" y="6892"/>
                  </a:lnTo>
                  <a:lnTo>
                    <a:pt x="12449" y="6892"/>
                  </a:lnTo>
                  <a:cubicBezTo>
                    <a:pt x="12409" y="6140"/>
                    <a:pt x="12211" y="5396"/>
                    <a:pt x="11863" y="4723"/>
                  </a:cubicBezTo>
                  <a:lnTo>
                    <a:pt x="12591" y="4304"/>
                  </a:lnTo>
                  <a:lnTo>
                    <a:pt x="13573" y="4723"/>
                  </a:lnTo>
                  <a:cubicBezTo>
                    <a:pt x="13609" y="4739"/>
                    <a:pt x="13644" y="4746"/>
                    <a:pt x="13677" y="4746"/>
                  </a:cubicBezTo>
                  <a:cubicBezTo>
                    <a:pt x="13906" y="4746"/>
                    <a:pt x="14019" y="4399"/>
                    <a:pt x="13763" y="4288"/>
                  </a:cubicBezTo>
                  <a:lnTo>
                    <a:pt x="12829" y="3892"/>
                  </a:lnTo>
                  <a:lnTo>
                    <a:pt x="12955" y="2886"/>
                  </a:lnTo>
                  <a:cubicBezTo>
                    <a:pt x="12973" y="2714"/>
                    <a:pt x="12843" y="2619"/>
                    <a:pt x="12714" y="2619"/>
                  </a:cubicBezTo>
                  <a:cubicBezTo>
                    <a:pt x="12606" y="2619"/>
                    <a:pt x="12498" y="2686"/>
                    <a:pt x="12480" y="2831"/>
                  </a:cubicBezTo>
                  <a:lnTo>
                    <a:pt x="12354" y="3892"/>
                  </a:lnTo>
                  <a:lnTo>
                    <a:pt x="11625" y="4311"/>
                  </a:lnTo>
                  <a:cubicBezTo>
                    <a:pt x="11214" y="3678"/>
                    <a:pt x="10675" y="3140"/>
                    <a:pt x="10042" y="2728"/>
                  </a:cubicBezTo>
                  <a:lnTo>
                    <a:pt x="10462" y="2000"/>
                  </a:lnTo>
                  <a:lnTo>
                    <a:pt x="11522" y="1873"/>
                  </a:lnTo>
                  <a:cubicBezTo>
                    <a:pt x="11610" y="1865"/>
                    <a:pt x="11681" y="1810"/>
                    <a:pt x="11712" y="1731"/>
                  </a:cubicBezTo>
                  <a:cubicBezTo>
                    <a:pt x="11779" y="1574"/>
                    <a:pt x="11664" y="1404"/>
                    <a:pt x="11499" y="1404"/>
                  </a:cubicBezTo>
                  <a:cubicBezTo>
                    <a:pt x="11489" y="1404"/>
                    <a:pt x="11478" y="1405"/>
                    <a:pt x="11467" y="1406"/>
                  </a:cubicBezTo>
                  <a:lnTo>
                    <a:pt x="10462" y="1525"/>
                  </a:lnTo>
                  <a:lnTo>
                    <a:pt x="10066" y="591"/>
                  </a:lnTo>
                  <a:cubicBezTo>
                    <a:pt x="10021" y="490"/>
                    <a:pt x="9938" y="448"/>
                    <a:pt x="9855" y="448"/>
                  </a:cubicBezTo>
                  <a:cubicBezTo>
                    <a:pt x="9702" y="448"/>
                    <a:pt x="9548" y="591"/>
                    <a:pt x="9630" y="781"/>
                  </a:cubicBezTo>
                  <a:lnTo>
                    <a:pt x="10050" y="1762"/>
                  </a:lnTo>
                  <a:lnTo>
                    <a:pt x="9630" y="2491"/>
                  </a:lnTo>
                  <a:cubicBezTo>
                    <a:pt x="8957" y="2142"/>
                    <a:pt x="8221" y="1944"/>
                    <a:pt x="7461" y="1913"/>
                  </a:cubicBezTo>
                  <a:lnTo>
                    <a:pt x="7461" y="1073"/>
                  </a:lnTo>
                  <a:lnTo>
                    <a:pt x="8316" y="432"/>
                  </a:lnTo>
                  <a:cubicBezTo>
                    <a:pt x="8521" y="278"/>
                    <a:pt x="8374" y="0"/>
                    <a:pt x="8176" y="0"/>
                  </a:cubicBezTo>
                  <a:cubicBezTo>
                    <a:pt x="8129" y="0"/>
                    <a:pt x="8080" y="16"/>
                    <a:pt x="8031" y="52"/>
                  </a:cubicBezTo>
                  <a:lnTo>
                    <a:pt x="7224" y="654"/>
                  </a:lnTo>
                  <a:lnTo>
                    <a:pt x="6416" y="52"/>
                  </a:lnTo>
                  <a:cubicBezTo>
                    <a:pt x="6368" y="16"/>
                    <a:pt x="6318" y="0"/>
                    <a:pt x="62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32"/>
            <p:cNvSpPr/>
            <p:nvPr/>
          </p:nvSpPr>
          <p:spPr>
            <a:xfrm>
              <a:off x="6788601" y="3989499"/>
              <a:ext cx="229990" cy="229990"/>
            </a:xfrm>
            <a:custGeom>
              <a:rect b="b" l="l" r="r" t="t"/>
              <a:pathLst>
                <a:path extrusionOk="0" h="8084" w="8084">
                  <a:moveTo>
                    <a:pt x="4394" y="475"/>
                  </a:moveTo>
                  <a:lnTo>
                    <a:pt x="4671" y="831"/>
                  </a:lnTo>
                  <a:cubicBezTo>
                    <a:pt x="4695" y="863"/>
                    <a:pt x="4734" y="887"/>
                    <a:pt x="4774" y="903"/>
                  </a:cubicBezTo>
                  <a:lnTo>
                    <a:pt x="5740" y="1307"/>
                  </a:lnTo>
                  <a:cubicBezTo>
                    <a:pt x="5769" y="1318"/>
                    <a:pt x="5802" y="1325"/>
                    <a:pt x="5833" y="1325"/>
                  </a:cubicBezTo>
                  <a:cubicBezTo>
                    <a:pt x="5845" y="1325"/>
                    <a:pt x="5856" y="1324"/>
                    <a:pt x="5867" y="1322"/>
                  </a:cubicBezTo>
                  <a:lnTo>
                    <a:pt x="6318" y="1267"/>
                  </a:lnTo>
                  <a:lnTo>
                    <a:pt x="6817" y="1766"/>
                  </a:lnTo>
                  <a:lnTo>
                    <a:pt x="6761" y="2217"/>
                  </a:lnTo>
                  <a:cubicBezTo>
                    <a:pt x="6753" y="2257"/>
                    <a:pt x="6761" y="2304"/>
                    <a:pt x="6777" y="2336"/>
                  </a:cubicBezTo>
                  <a:lnTo>
                    <a:pt x="7173" y="3309"/>
                  </a:lnTo>
                  <a:cubicBezTo>
                    <a:pt x="7189" y="3349"/>
                    <a:pt x="7220" y="3381"/>
                    <a:pt x="7252" y="3412"/>
                  </a:cubicBezTo>
                  <a:lnTo>
                    <a:pt x="7608" y="3689"/>
                  </a:lnTo>
                  <a:lnTo>
                    <a:pt x="7608" y="4402"/>
                  </a:lnTo>
                  <a:lnTo>
                    <a:pt x="7252" y="4679"/>
                  </a:lnTo>
                  <a:cubicBezTo>
                    <a:pt x="7220" y="4703"/>
                    <a:pt x="7189" y="4734"/>
                    <a:pt x="7173" y="4774"/>
                  </a:cubicBezTo>
                  <a:lnTo>
                    <a:pt x="6769" y="5748"/>
                  </a:lnTo>
                  <a:cubicBezTo>
                    <a:pt x="6753" y="5787"/>
                    <a:pt x="6753" y="5827"/>
                    <a:pt x="6761" y="5867"/>
                  </a:cubicBezTo>
                  <a:lnTo>
                    <a:pt x="6817" y="6318"/>
                  </a:lnTo>
                  <a:lnTo>
                    <a:pt x="6310" y="6817"/>
                  </a:lnTo>
                  <a:lnTo>
                    <a:pt x="5867" y="6761"/>
                  </a:lnTo>
                  <a:cubicBezTo>
                    <a:pt x="5854" y="6759"/>
                    <a:pt x="5842" y="6758"/>
                    <a:pt x="5830" y="6758"/>
                  </a:cubicBezTo>
                  <a:cubicBezTo>
                    <a:pt x="5798" y="6758"/>
                    <a:pt x="5769" y="6765"/>
                    <a:pt x="5740" y="6777"/>
                  </a:cubicBezTo>
                  <a:lnTo>
                    <a:pt x="4774" y="7181"/>
                  </a:lnTo>
                  <a:cubicBezTo>
                    <a:pt x="4734" y="7197"/>
                    <a:pt x="4695" y="7220"/>
                    <a:pt x="4671" y="7252"/>
                  </a:cubicBezTo>
                  <a:lnTo>
                    <a:pt x="4394" y="7616"/>
                  </a:lnTo>
                  <a:lnTo>
                    <a:pt x="3681" y="7616"/>
                  </a:lnTo>
                  <a:lnTo>
                    <a:pt x="3404" y="7252"/>
                  </a:lnTo>
                  <a:cubicBezTo>
                    <a:pt x="3381" y="7220"/>
                    <a:pt x="3349" y="7197"/>
                    <a:pt x="3309" y="7181"/>
                  </a:cubicBezTo>
                  <a:lnTo>
                    <a:pt x="2336" y="6777"/>
                  </a:lnTo>
                  <a:cubicBezTo>
                    <a:pt x="2312" y="6761"/>
                    <a:pt x="2280" y="6761"/>
                    <a:pt x="2249" y="6761"/>
                  </a:cubicBezTo>
                  <a:lnTo>
                    <a:pt x="2217" y="6761"/>
                  </a:lnTo>
                  <a:lnTo>
                    <a:pt x="1766" y="6817"/>
                  </a:lnTo>
                  <a:lnTo>
                    <a:pt x="1267" y="6310"/>
                  </a:lnTo>
                  <a:lnTo>
                    <a:pt x="1322" y="5867"/>
                  </a:lnTo>
                  <a:cubicBezTo>
                    <a:pt x="1330" y="5827"/>
                    <a:pt x="1322" y="5779"/>
                    <a:pt x="1306" y="5740"/>
                  </a:cubicBezTo>
                  <a:lnTo>
                    <a:pt x="903" y="4774"/>
                  </a:lnTo>
                  <a:cubicBezTo>
                    <a:pt x="887" y="4734"/>
                    <a:pt x="863" y="4695"/>
                    <a:pt x="831" y="4671"/>
                  </a:cubicBezTo>
                  <a:lnTo>
                    <a:pt x="467" y="4394"/>
                  </a:lnTo>
                  <a:lnTo>
                    <a:pt x="467" y="3682"/>
                  </a:lnTo>
                  <a:lnTo>
                    <a:pt x="831" y="3412"/>
                  </a:lnTo>
                  <a:cubicBezTo>
                    <a:pt x="863" y="3381"/>
                    <a:pt x="887" y="3349"/>
                    <a:pt x="903" y="3309"/>
                  </a:cubicBezTo>
                  <a:lnTo>
                    <a:pt x="1306" y="2336"/>
                  </a:lnTo>
                  <a:cubicBezTo>
                    <a:pt x="1322" y="2304"/>
                    <a:pt x="1330" y="2257"/>
                    <a:pt x="1322" y="2217"/>
                  </a:cubicBezTo>
                  <a:lnTo>
                    <a:pt x="1267" y="1766"/>
                  </a:lnTo>
                  <a:lnTo>
                    <a:pt x="1766" y="1267"/>
                  </a:lnTo>
                  <a:lnTo>
                    <a:pt x="2217" y="1322"/>
                  </a:lnTo>
                  <a:cubicBezTo>
                    <a:pt x="2227" y="1324"/>
                    <a:pt x="2238" y="1325"/>
                    <a:pt x="2249" y="1325"/>
                  </a:cubicBezTo>
                  <a:cubicBezTo>
                    <a:pt x="2278" y="1325"/>
                    <a:pt x="2307" y="1318"/>
                    <a:pt x="2336" y="1307"/>
                  </a:cubicBezTo>
                  <a:lnTo>
                    <a:pt x="3309" y="903"/>
                  </a:lnTo>
                  <a:cubicBezTo>
                    <a:pt x="3349" y="887"/>
                    <a:pt x="3381" y="863"/>
                    <a:pt x="3412" y="831"/>
                  </a:cubicBezTo>
                  <a:lnTo>
                    <a:pt x="3681" y="475"/>
                  </a:lnTo>
                  <a:close/>
                  <a:moveTo>
                    <a:pt x="3689" y="0"/>
                  </a:moveTo>
                  <a:cubicBezTo>
                    <a:pt x="3539" y="0"/>
                    <a:pt x="3404" y="71"/>
                    <a:pt x="3309" y="182"/>
                  </a:cubicBezTo>
                  <a:lnTo>
                    <a:pt x="3072" y="491"/>
                  </a:lnTo>
                  <a:lnTo>
                    <a:pt x="2217" y="847"/>
                  </a:lnTo>
                  <a:lnTo>
                    <a:pt x="1837" y="800"/>
                  </a:lnTo>
                  <a:cubicBezTo>
                    <a:pt x="1814" y="796"/>
                    <a:pt x="1790" y="794"/>
                    <a:pt x="1768" y="794"/>
                  </a:cubicBezTo>
                  <a:cubicBezTo>
                    <a:pt x="1643" y="794"/>
                    <a:pt x="1528" y="847"/>
                    <a:pt x="1441" y="934"/>
                  </a:cubicBezTo>
                  <a:lnTo>
                    <a:pt x="934" y="1433"/>
                  </a:lnTo>
                  <a:cubicBezTo>
                    <a:pt x="831" y="1536"/>
                    <a:pt x="784" y="1687"/>
                    <a:pt x="800" y="1829"/>
                  </a:cubicBezTo>
                  <a:lnTo>
                    <a:pt x="855" y="2217"/>
                  </a:lnTo>
                  <a:lnTo>
                    <a:pt x="499" y="3072"/>
                  </a:lnTo>
                  <a:lnTo>
                    <a:pt x="190" y="3309"/>
                  </a:lnTo>
                  <a:cubicBezTo>
                    <a:pt x="71" y="3397"/>
                    <a:pt x="8" y="3539"/>
                    <a:pt x="8" y="3682"/>
                  </a:cubicBezTo>
                  <a:lnTo>
                    <a:pt x="8" y="4394"/>
                  </a:lnTo>
                  <a:cubicBezTo>
                    <a:pt x="0" y="4544"/>
                    <a:pt x="71" y="4687"/>
                    <a:pt x="190" y="4774"/>
                  </a:cubicBezTo>
                  <a:lnTo>
                    <a:pt x="499" y="5012"/>
                  </a:lnTo>
                  <a:lnTo>
                    <a:pt x="855" y="5867"/>
                  </a:lnTo>
                  <a:lnTo>
                    <a:pt x="800" y="6247"/>
                  </a:lnTo>
                  <a:cubicBezTo>
                    <a:pt x="784" y="6397"/>
                    <a:pt x="831" y="6540"/>
                    <a:pt x="934" y="6642"/>
                  </a:cubicBezTo>
                  <a:lnTo>
                    <a:pt x="1441" y="7149"/>
                  </a:lnTo>
                  <a:cubicBezTo>
                    <a:pt x="1531" y="7239"/>
                    <a:pt x="1651" y="7287"/>
                    <a:pt x="1780" y="7287"/>
                  </a:cubicBezTo>
                  <a:cubicBezTo>
                    <a:pt x="1799" y="7287"/>
                    <a:pt x="1818" y="7286"/>
                    <a:pt x="1837" y="7284"/>
                  </a:cubicBezTo>
                  <a:lnTo>
                    <a:pt x="2225" y="7236"/>
                  </a:lnTo>
                  <a:lnTo>
                    <a:pt x="3080" y="7585"/>
                  </a:lnTo>
                  <a:lnTo>
                    <a:pt x="3309" y="7893"/>
                  </a:lnTo>
                  <a:cubicBezTo>
                    <a:pt x="3404" y="8012"/>
                    <a:pt x="3539" y="8083"/>
                    <a:pt x="3689" y="8083"/>
                  </a:cubicBezTo>
                  <a:lnTo>
                    <a:pt x="4402" y="8083"/>
                  </a:lnTo>
                  <a:cubicBezTo>
                    <a:pt x="4552" y="8083"/>
                    <a:pt x="4687" y="8012"/>
                    <a:pt x="4782" y="7893"/>
                  </a:cubicBezTo>
                  <a:lnTo>
                    <a:pt x="5019" y="7585"/>
                  </a:lnTo>
                  <a:lnTo>
                    <a:pt x="5867" y="7228"/>
                  </a:lnTo>
                  <a:lnTo>
                    <a:pt x="6254" y="7284"/>
                  </a:lnTo>
                  <a:cubicBezTo>
                    <a:pt x="6272" y="7286"/>
                    <a:pt x="6290" y="7287"/>
                    <a:pt x="6309" y="7287"/>
                  </a:cubicBezTo>
                  <a:cubicBezTo>
                    <a:pt x="6434" y="7287"/>
                    <a:pt x="6560" y="7239"/>
                    <a:pt x="6650" y="7149"/>
                  </a:cubicBezTo>
                  <a:lnTo>
                    <a:pt x="7157" y="6642"/>
                  </a:lnTo>
                  <a:cubicBezTo>
                    <a:pt x="7260" y="6540"/>
                    <a:pt x="7307" y="6397"/>
                    <a:pt x="7292" y="6247"/>
                  </a:cubicBezTo>
                  <a:lnTo>
                    <a:pt x="7236" y="5867"/>
                  </a:lnTo>
                  <a:lnTo>
                    <a:pt x="7592" y="5012"/>
                  </a:lnTo>
                  <a:lnTo>
                    <a:pt x="7901" y="4774"/>
                  </a:lnTo>
                  <a:cubicBezTo>
                    <a:pt x="8012" y="4679"/>
                    <a:pt x="8083" y="4544"/>
                    <a:pt x="8083" y="4394"/>
                  </a:cubicBezTo>
                  <a:lnTo>
                    <a:pt x="8083" y="3682"/>
                  </a:lnTo>
                  <a:cubicBezTo>
                    <a:pt x="8083" y="3539"/>
                    <a:pt x="8012" y="3397"/>
                    <a:pt x="7901" y="3309"/>
                  </a:cubicBezTo>
                  <a:lnTo>
                    <a:pt x="7592" y="3072"/>
                  </a:lnTo>
                  <a:lnTo>
                    <a:pt x="7236" y="2217"/>
                  </a:lnTo>
                  <a:lnTo>
                    <a:pt x="7292" y="1829"/>
                  </a:lnTo>
                  <a:cubicBezTo>
                    <a:pt x="7307" y="1687"/>
                    <a:pt x="7252" y="1536"/>
                    <a:pt x="7149" y="1433"/>
                  </a:cubicBezTo>
                  <a:lnTo>
                    <a:pt x="6650" y="934"/>
                  </a:lnTo>
                  <a:cubicBezTo>
                    <a:pt x="6563" y="847"/>
                    <a:pt x="6442" y="794"/>
                    <a:pt x="6321" y="794"/>
                  </a:cubicBezTo>
                  <a:cubicBezTo>
                    <a:pt x="6299" y="794"/>
                    <a:pt x="6276" y="796"/>
                    <a:pt x="6254" y="800"/>
                  </a:cubicBezTo>
                  <a:lnTo>
                    <a:pt x="5867" y="847"/>
                  </a:lnTo>
                  <a:lnTo>
                    <a:pt x="5011" y="491"/>
                  </a:lnTo>
                  <a:lnTo>
                    <a:pt x="4782" y="182"/>
                  </a:lnTo>
                  <a:cubicBezTo>
                    <a:pt x="4687" y="71"/>
                    <a:pt x="4552" y="0"/>
                    <a:pt x="44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32"/>
            <p:cNvSpPr/>
            <p:nvPr/>
          </p:nvSpPr>
          <p:spPr>
            <a:xfrm>
              <a:off x="6813152" y="4036782"/>
              <a:ext cx="158125" cy="135280"/>
            </a:xfrm>
            <a:custGeom>
              <a:rect b="b" l="l" r="r" t="t"/>
              <a:pathLst>
                <a:path extrusionOk="0" h="4755" w="5558">
                  <a:moveTo>
                    <a:pt x="3163" y="471"/>
                  </a:moveTo>
                  <a:cubicBezTo>
                    <a:pt x="4143" y="471"/>
                    <a:pt x="5083" y="1229"/>
                    <a:pt x="5083" y="2376"/>
                  </a:cubicBezTo>
                  <a:cubicBezTo>
                    <a:pt x="5083" y="3429"/>
                    <a:pt x="4228" y="4276"/>
                    <a:pt x="3183" y="4284"/>
                  </a:cubicBezTo>
                  <a:cubicBezTo>
                    <a:pt x="1481" y="4284"/>
                    <a:pt x="633" y="2233"/>
                    <a:pt x="1829" y="1030"/>
                  </a:cubicBezTo>
                  <a:cubicBezTo>
                    <a:pt x="2218" y="644"/>
                    <a:pt x="2695" y="471"/>
                    <a:pt x="3163" y="471"/>
                  </a:cubicBezTo>
                  <a:close/>
                  <a:moveTo>
                    <a:pt x="3183" y="1"/>
                  </a:moveTo>
                  <a:cubicBezTo>
                    <a:pt x="1061" y="1"/>
                    <a:pt x="0" y="2558"/>
                    <a:pt x="1496" y="4054"/>
                  </a:cubicBezTo>
                  <a:cubicBezTo>
                    <a:pt x="1980" y="4538"/>
                    <a:pt x="2576" y="4754"/>
                    <a:pt x="3160" y="4754"/>
                  </a:cubicBezTo>
                  <a:cubicBezTo>
                    <a:pt x="4383" y="4754"/>
                    <a:pt x="5558" y="3806"/>
                    <a:pt x="5558" y="2376"/>
                  </a:cubicBezTo>
                  <a:cubicBezTo>
                    <a:pt x="5558" y="1062"/>
                    <a:pt x="4489" y="1"/>
                    <a:pt x="31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6" name="Google Shape;1616;p32"/>
          <p:cNvGrpSpPr/>
          <p:nvPr/>
        </p:nvGrpSpPr>
        <p:grpSpPr>
          <a:xfrm>
            <a:off x="6054730" y="3901535"/>
            <a:ext cx="409139" cy="405925"/>
            <a:chOff x="6054730" y="3901535"/>
            <a:chExt cx="409139" cy="405925"/>
          </a:xfrm>
        </p:grpSpPr>
        <p:sp>
          <p:nvSpPr>
            <p:cNvPr id="1617" name="Google Shape;1617;p32"/>
            <p:cNvSpPr/>
            <p:nvPr/>
          </p:nvSpPr>
          <p:spPr>
            <a:xfrm>
              <a:off x="6054730" y="3901535"/>
              <a:ext cx="409139" cy="405925"/>
            </a:xfrm>
            <a:custGeom>
              <a:rect b="b" l="l" r="r" t="t"/>
              <a:pathLst>
                <a:path extrusionOk="0" h="14268" w="14381">
                  <a:moveTo>
                    <a:pt x="7212" y="2373"/>
                  </a:moveTo>
                  <a:cubicBezTo>
                    <a:pt x="7826" y="2373"/>
                    <a:pt x="8445" y="2492"/>
                    <a:pt x="9036" y="2736"/>
                  </a:cubicBezTo>
                  <a:cubicBezTo>
                    <a:pt x="10810" y="3472"/>
                    <a:pt x="11965" y="5206"/>
                    <a:pt x="11973" y="7130"/>
                  </a:cubicBezTo>
                  <a:cubicBezTo>
                    <a:pt x="11973" y="9758"/>
                    <a:pt x="9836" y="11888"/>
                    <a:pt x="7215" y="11888"/>
                  </a:cubicBezTo>
                  <a:cubicBezTo>
                    <a:pt x="5284" y="11888"/>
                    <a:pt x="3550" y="10732"/>
                    <a:pt x="2814" y="8951"/>
                  </a:cubicBezTo>
                  <a:cubicBezTo>
                    <a:pt x="2077" y="7169"/>
                    <a:pt x="2489" y="5127"/>
                    <a:pt x="3851" y="3765"/>
                  </a:cubicBezTo>
                  <a:cubicBezTo>
                    <a:pt x="4761" y="2855"/>
                    <a:pt x="5975" y="2373"/>
                    <a:pt x="7212" y="2373"/>
                  </a:cubicBezTo>
                  <a:close/>
                  <a:moveTo>
                    <a:pt x="6263" y="0"/>
                  </a:moveTo>
                  <a:cubicBezTo>
                    <a:pt x="6065" y="0"/>
                    <a:pt x="5918" y="278"/>
                    <a:pt x="6123" y="432"/>
                  </a:cubicBezTo>
                  <a:lnTo>
                    <a:pt x="6978" y="1073"/>
                  </a:lnTo>
                  <a:lnTo>
                    <a:pt x="6978" y="1913"/>
                  </a:lnTo>
                  <a:cubicBezTo>
                    <a:pt x="6226" y="1944"/>
                    <a:pt x="5482" y="2142"/>
                    <a:pt x="4809" y="2498"/>
                  </a:cubicBezTo>
                  <a:lnTo>
                    <a:pt x="4389" y="1770"/>
                  </a:lnTo>
                  <a:lnTo>
                    <a:pt x="4809" y="788"/>
                  </a:lnTo>
                  <a:cubicBezTo>
                    <a:pt x="4848" y="709"/>
                    <a:pt x="4832" y="614"/>
                    <a:pt x="4785" y="543"/>
                  </a:cubicBezTo>
                  <a:cubicBezTo>
                    <a:pt x="4737" y="478"/>
                    <a:pt x="4666" y="447"/>
                    <a:pt x="4596" y="447"/>
                  </a:cubicBezTo>
                  <a:cubicBezTo>
                    <a:pt x="4505" y="447"/>
                    <a:pt x="4414" y="500"/>
                    <a:pt x="4373" y="598"/>
                  </a:cubicBezTo>
                  <a:lnTo>
                    <a:pt x="3977" y="1525"/>
                  </a:lnTo>
                  <a:lnTo>
                    <a:pt x="2972" y="1406"/>
                  </a:lnTo>
                  <a:cubicBezTo>
                    <a:pt x="2960" y="1404"/>
                    <a:pt x="2948" y="1404"/>
                    <a:pt x="2936" y="1404"/>
                  </a:cubicBezTo>
                  <a:cubicBezTo>
                    <a:pt x="2659" y="1404"/>
                    <a:pt x="2612" y="1843"/>
                    <a:pt x="2917" y="1881"/>
                  </a:cubicBezTo>
                  <a:lnTo>
                    <a:pt x="3977" y="2008"/>
                  </a:lnTo>
                  <a:lnTo>
                    <a:pt x="4397" y="2736"/>
                  </a:lnTo>
                  <a:cubicBezTo>
                    <a:pt x="3764" y="3140"/>
                    <a:pt x="3225" y="3686"/>
                    <a:pt x="2814" y="4319"/>
                  </a:cubicBezTo>
                  <a:lnTo>
                    <a:pt x="2085" y="3900"/>
                  </a:lnTo>
                  <a:lnTo>
                    <a:pt x="1959" y="2831"/>
                  </a:lnTo>
                  <a:cubicBezTo>
                    <a:pt x="1944" y="2691"/>
                    <a:pt x="1839" y="2626"/>
                    <a:pt x="1732" y="2626"/>
                  </a:cubicBezTo>
                  <a:cubicBezTo>
                    <a:pt x="1602" y="2626"/>
                    <a:pt x="1470" y="2721"/>
                    <a:pt x="1491" y="2894"/>
                  </a:cubicBezTo>
                  <a:lnTo>
                    <a:pt x="1610" y="3892"/>
                  </a:lnTo>
                  <a:lnTo>
                    <a:pt x="676" y="4288"/>
                  </a:lnTo>
                  <a:cubicBezTo>
                    <a:pt x="425" y="4399"/>
                    <a:pt x="537" y="4751"/>
                    <a:pt x="768" y="4751"/>
                  </a:cubicBezTo>
                  <a:cubicBezTo>
                    <a:pt x="798" y="4751"/>
                    <a:pt x="831" y="4745"/>
                    <a:pt x="866" y="4731"/>
                  </a:cubicBezTo>
                  <a:lnTo>
                    <a:pt x="1856" y="4311"/>
                  </a:lnTo>
                  <a:lnTo>
                    <a:pt x="2584" y="4731"/>
                  </a:lnTo>
                  <a:cubicBezTo>
                    <a:pt x="2236" y="5396"/>
                    <a:pt x="2038" y="6140"/>
                    <a:pt x="1998" y="6900"/>
                  </a:cubicBezTo>
                  <a:lnTo>
                    <a:pt x="1159" y="6900"/>
                  </a:lnTo>
                  <a:lnTo>
                    <a:pt x="518" y="6037"/>
                  </a:lnTo>
                  <a:cubicBezTo>
                    <a:pt x="465" y="5967"/>
                    <a:pt x="399" y="5939"/>
                    <a:pt x="333" y="5939"/>
                  </a:cubicBezTo>
                  <a:cubicBezTo>
                    <a:pt x="162" y="5939"/>
                    <a:pt x="0" y="6139"/>
                    <a:pt x="138" y="6322"/>
                  </a:cubicBezTo>
                  <a:lnTo>
                    <a:pt x="747" y="7138"/>
                  </a:lnTo>
                  <a:lnTo>
                    <a:pt x="138" y="7945"/>
                  </a:lnTo>
                  <a:cubicBezTo>
                    <a:pt x="0" y="8129"/>
                    <a:pt x="162" y="8329"/>
                    <a:pt x="333" y="8329"/>
                  </a:cubicBezTo>
                  <a:cubicBezTo>
                    <a:pt x="399" y="8329"/>
                    <a:pt x="465" y="8300"/>
                    <a:pt x="518" y="8230"/>
                  </a:cubicBezTo>
                  <a:lnTo>
                    <a:pt x="1159" y="7375"/>
                  </a:lnTo>
                  <a:lnTo>
                    <a:pt x="1998" y="7375"/>
                  </a:lnTo>
                  <a:cubicBezTo>
                    <a:pt x="2038" y="8127"/>
                    <a:pt x="2236" y="8871"/>
                    <a:pt x="2584" y="9544"/>
                  </a:cubicBezTo>
                  <a:lnTo>
                    <a:pt x="1856" y="9964"/>
                  </a:lnTo>
                  <a:lnTo>
                    <a:pt x="866" y="9544"/>
                  </a:lnTo>
                  <a:cubicBezTo>
                    <a:pt x="830" y="9529"/>
                    <a:pt x="795" y="9522"/>
                    <a:pt x="762" y="9522"/>
                  </a:cubicBezTo>
                  <a:cubicBezTo>
                    <a:pt x="535" y="9522"/>
                    <a:pt x="427" y="9869"/>
                    <a:pt x="676" y="9980"/>
                  </a:cubicBezTo>
                  <a:lnTo>
                    <a:pt x="1610" y="10376"/>
                  </a:lnTo>
                  <a:lnTo>
                    <a:pt x="1491" y="11381"/>
                  </a:lnTo>
                  <a:cubicBezTo>
                    <a:pt x="1476" y="11508"/>
                    <a:pt x="1563" y="11627"/>
                    <a:pt x="1697" y="11642"/>
                  </a:cubicBezTo>
                  <a:lnTo>
                    <a:pt x="1721" y="11642"/>
                  </a:lnTo>
                  <a:cubicBezTo>
                    <a:pt x="1848" y="11642"/>
                    <a:pt x="1943" y="11555"/>
                    <a:pt x="1959" y="11437"/>
                  </a:cubicBezTo>
                  <a:lnTo>
                    <a:pt x="2085" y="10368"/>
                  </a:lnTo>
                  <a:lnTo>
                    <a:pt x="2814" y="9948"/>
                  </a:lnTo>
                  <a:cubicBezTo>
                    <a:pt x="3225" y="10589"/>
                    <a:pt x="3764" y="11128"/>
                    <a:pt x="4397" y="11532"/>
                  </a:cubicBezTo>
                  <a:lnTo>
                    <a:pt x="3977" y="12260"/>
                  </a:lnTo>
                  <a:lnTo>
                    <a:pt x="2917" y="12387"/>
                  </a:lnTo>
                  <a:cubicBezTo>
                    <a:pt x="2624" y="12441"/>
                    <a:pt x="2668" y="12862"/>
                    <a:pt x="2949" y="12862"/>
                  </a:cubicBezTo>
                  <a:cubicBezTo>
                    <a:pt x="2956" y="12862"/>
                    <a:pt x="2964" y="12862"/>
                    <a:pt x="2972" y="12862"/>
                  </a:cubicBezTo>
                  <a:lnTo>
                    <a:pt x="3977" y="12743"/>
                  </a:lnTo>
                  <a:lnTo>
                    <a:pt x="4373" y="13669"/>
                  </a:lnTo>
                  <a:cubicBezTo>
                    <a:pt x="4413" y="13756"/>
                    <a:pt x="4500" y="13812"/>
                    <a:pt x="4595" y="13819"/>
                  </a:cubicBezTo>
                  <a:cubicBezTo>
                    <a:pt x="4761" y="13812"/>
                    <a:pt x="4880" y="13637"/>
                    <a:pt x="4809" y="13487"/>
                  </a:cubicBezTo>
                  <a:lnTo>
                    <a:pt x="4389" y="12497"/>
                  </a:lnTo>
                  <a:lnTo>
                    <a:pt x="4809" y="11769"/>
                  </a:lnTo>
                  <a:cubicBezTo>
                    <a:pt x="5482" y="12125"/>
                    <a:pt x="6226" y="12323"/>
                    <a:pt x="6978" y="12355"/>
                  </a:cubicBezTo>
                  <a:lnTo>
                    <a:pt x="6978" y="13194"/>
                  </a:lnTo>
                  <a:lnTo>
                    <a:pt x="6123" y="13835"/>
                  </a:lnTo>
                  <a:cubicBezTo>
                    <a:pt x="5918" y="13989"/>
                    <a:pt x="6065" y="14267"/>
                    <a:pt x="6263" y="14267"/>
                  </a:cubicBezTo>
                  <a:cubicBezTo>
                    <a:pt x="6310" y="14267"/>
                    <a:pt x="6359" y="14252"/>
                    <a:pt x="6408" y="14215"/>
                  </a:cubicBezTo>
                  <a:lnTo>
                    <a:pt x="7215" y="13614"/>
                  </a:lnTo>
                  <a:lnTo>
                    <a:pt x="8023" y="14215"/>
                  </a:lnTo>
                  <a:cubicBezTo>
                    <a:pt x="8073" y="14252"/>
                    <a:pt x="8124" y="14267"/>
                    <a:pt x="8171" y="14267"/>
                  </a:cubicBezTo>
                  <a:cubicBezTo>
                    <a:pt x="8373" y="14267"/>
                    <a:pt x="8519" y="13989"/>
                    <a:pt x="8308" y="13835"/>
                  </a:cubicBezTo>
                  <a:lnTo>
                    <a:pt x="7453" y="13194"/>
                  </a:lnTo>
                  <a:lnTo>
                    <a:pt x="7453" y="12355"/>
                  </a:lnTo>
                  <a:cubicBezTo>
                    <a:pt x="8213" y="12323"/>
                    <a:pt x="8949" y="12125"/>
                    <a:pt x="9622" y="11769"/>
                  </a:cubicBezTo>
                  <a:lnTo>
                    <a:pt x="10042" y="12497"/>
                  </a:lnTo>
                  <a:lnTo>
                    <a:pt x="9622" y="13487"/>
                  </a:lnTo>
                  <a:cubicBezTo>
                    <a:pt x="9575" y="13606"/>
                    <a:pt x="9630" y="13748"/>
                    <a:pt x="9749" y="13796"/>
                  </a:cubicBezTo>
                  <a:cubicBezTo>
                    <a:pt x="9780" y="13812"/>
                    <a:pt x="9812" y="13812"/>
                    <a:pt x="9844" y="13819"/>
                  </a:cubicBezTo>
                  <a:cubicBezTo>
                    <a:pt x="9939" y="13812"/>
                    <a:pt x="10026" y="13756"/>
                    <a:pt x="10057" y="13669"/>
                  </a:cubicBezTo>
                  <a:lnTo>
                    <a:pt x="10453" y="12743"/>
                  </a:lnTo>
                  <a:lnTo>
                    <a:pt x="11459" y="12862"/>
                  </a:lnTo>
                  <a:cubicBezTo>
                    <a:pt x="11467" y="12862"/>
                    <a:pt x="11476" y="12863"/>
                    <a:pt x="11485" y="12863"/>
                  </a:cubicBezTo>
                  <a:cubicBezTo>
                    <a:pt x="11561" y="12863"/>
                    <a:pt x="11631" y="12831"/>
                    <a:pt x="11680" y="12767"/>
                  </a:cubicBezTo>
                  <a:cubicBezTo>
                    <a:pt x="11728" y="12703"/>
                    <a:pt x="11744" y="12608"/>
                    <a:pt x="11704" y="12537"/>
                  </a:cubicBezTo>
                  <a:cubicBezTo>
                    <a:pt x="11673" y="12458"/>
                    <a:pt x="11601" y="12402"/>
                    <a:pt x="11514" y="12387"/>
                  </a:cubicBezTo>
                  <a:lnTo>
                    <a:pt x="10453" y="12260"/>
                  </a:lnTo>
                  <a:lnTo>
                    <a:pt x="10034" y="11532"/>
                  </a:lnTo>
                  <a:cubicBezTo>
                    <a:pt x="10667" y="11128"/>
                    <a:pt x="11213" y="10582"/>
                    <a:pt x="11617" y="9948"/>
                  </a:cubicBezTo>
                  <a:lnTo>
                    <a:pt x="12345" y="10368"/>
                  </a:lnTo>
                  <a:lnTo>
                    <a:pt x="12472" y="11437"/>
                  </a:lnTo>
                  <a:cubicBezTo>
                    <a:pt x="12488" y="11555"/>
                    <a:pt x="12591" y="11642"/>
                    <a:pt x="12710" y="11642"/>
                  </a:cubicBezTo>
                  <a:lnTo>
                    <a:pt x="12741" y="11642"/>
                  </a:lnTo>
                  <a:cubicBezTo>
                    <a:pt x="12805" y="11634"/>
                    <a:pt x="12860" y="11603"/>
                    <a:pt x="12900" y="11555"/>
                  </a:cubicBezTo>
                  <a:cubicBezTo>
                    <a:pt x="12939" y="11500"/>
                    <a:pt x="12955" y="11437"/>
                    <a:pt x="12947" y="11381"/>
                  </a:cubicBezTo>
                  <a:lnTo>
                    <a:pt x="12828" y="10376"/>
                  </a:lnTo>
                  <a:lnTo>
                    <a:pt x="13755" y="9980"/>
                  </a:lnTo>
                  <a:cubicBezTo>
                    <a:pt x="14011" y="9869"/>
                    <a:pt x="13897" y="9522"/>
                    <a:pt x="13669" y="9522"/>
                  </a:cubicBezTo>
                  <a:cubicBezTo>
                    <a:pt x="13636" y="9522"/>
                    <a:pt x="13601" y="9529"/>
                    <a:pt x="13565" y="9544"/>
                  </a:cubicBezTo>
                  <a:lnTo>
                    <a:pt x="12583" y="9964"/>
                  </a:lnTo>
                  <a:lnTo>
                    <a:pt x="11855" y="9544"/>
                  </a:lnTo>
                  <a:cubicBezTo>
                    <a:pt x="12211" y="8871"/>
                    <a:pt x="12409" y="8127"/>
                    <a:pt x="12440" y="7375"/>
                  </a:cubicBezTo>
                  <a:lnTo>
                    <a:pt x="13280" y="7375"/>
                  </a:lnTo>
                  <a:lnTo>
                    <a:pt x="13921" y="8230"/>
                  </a:lnTo>
                  <a:cubicBezTo>
                    <a:pt x="13970" y="8293"/>
                    <a:pt x="14042" y="8324"/>
                    <a:pt x="14114" y="8324"/>
                  </a:cubicBezTo>
                  <a:cubicBezTo>
                    <a:pt x="14204" y="8324"/>
                    <a:pt x="14293" y="8275"/>
                    <a:pt x="14333" y="8183"/>
                  </a:cubicBezTo>
                  <a:cubicBezTo>
                    <a:pt x="14364" y="8104"/>
                    <a:pt x="14348" y="8009"/>
                    <a:pt x="14301" y="7945"/>
                  </a:cubicBezTo>
                  <a:lnTo>
                    <a:pt x="13691" y="7138"/>
                  </a:lnTo>
                  <a:lnTo>
                    <a:pt x="14301" y="6322"/>
                  </a:lnTo>
                  <a:cubicBezTo>
                    <a:pt x="14380" y="6219"/>
                    <a:pt x="14356" y="6069"/>
                    <a:pt x="14253" y="5990"/>
                  </a:cubicBezTo>
                  <a:cubicBezTo>
                    <a:pt x="14214" y="5957"/>
                    <a:pt x="14163" y="5940"/>
                    <a:pt x="14111" y="5940"/>
                  </a:cubicBezTo>
                  <a:cubicBezTo>
                    <a:pt x="14100" y="5940"/>
                    <a:pt x="14090" y="5941"/>
                    <a:pt x="14079" y="5942"/>
                  </a:cubicBezTo>
                  <a:cubicBezTo>
                    <a:pt x="14016" y="5950"/>
                    <a:pt x="13960" y="5990"/>
                    <a:pt x="13921" y="6037"/>
                  </a:cubicBezTo>
                  <a:lnTo>
                    <a:pt x="13280" y="6892"/>
                  </a:lnTo>
                  <a:lnTo>
                    <a:pt x="12440" y="6892"/>
                  </a:lnTo>
                  <a:cubicBezTo>
                    <a:pt x="12409" y="6140"/>
                    <a:pt x="12203" y="5396"/>
                    <a:pt x="11855" y="4723"/>
                  </a:cubicBezTo>
                  <a:lnTo>
                    <a:pt x="12583" y="4304"/>
                  </a:lnTo>
                  <a:lnTo>
                    <a:pt x="13565" y="4723"/>
                  </a:lnTo>
                  <a:cubicBezTo>
                    <a:pt x="13601" y="4739"/>
                    <a:pt x="13636" y="4746"/>
                    <a:pt x="13669" y="4746"/>
                  </a:cubicBezTo>
                  <a:cubicBezTo>
                    <a:pt x="13897" y="4746"/>
                    <a:pt x="14011" y="4399"/>
                    <a:pt x="13755" y="4288"/>
                  </a:cubicBezTo>
                  <a:lnTo>
                    <a:pt x="12828" y="3892"/>
                  </a:lnTo>
                  <a:lnTo>
                    <a:pt x="12947" y="2886"/>
                  </a:lnTo>
                  <a:cubicBezTo>
                    <a:pt x="12967" y="2737"/>
                    <a:pt x="12848" y="2614"/>
                    <a:pt x="12708" y="2614"/>
                  </a:cubicBezTo>
                  <a:cubicBezTo>
                    <a:pt x="12678" y="2614"/>
                    <a:pt x="12646" y="2620"/>
                    <a:pt x="12615" y="2633"/>
                  </a:cubicBezTo>
                  <a:cubicBezTo>
                    <a:pt x="12535" y="2673"/>
                    <a:pt x="12480" y="2752"/>
                    <a:pt x="12472" y="2831"/>
                  </a:cubicBezTo>
                  <a:lnTo>
                    <a:pt x="12345" y="3900"/>
                  </a:lnTo>
                  <a:lnTo>
                    <a:pt x="11617" y="4319"/>
                  </a:lnTo>
                  <a:cubicBezTo>
                    <a:pt x="11205" y="3686"/>
                    <a:pt x="10667" y="3140"/>
                    <a:pt x="10034" y="2736"/>
                  </a:cubicBezTo>
                  <a:lnTo>
                    <a:pt x="10453" y="2008"/>
                  </a:lnTo>
                  <a:lnTo>
                    <a:pt x="11514" y="1881"/>
                  </a:lnTo>
                  <a:cubicBezTo>
                    <a:pt x="11818" y="1843"/>
                    <a:pt x="11779" y="1404"/>
                    <a:pt x="11495" y="1404"/>
                  </a:cubicBezTo>
                  <a:cubicBezTo>
                    <a:pt x="11484" y="1404"/>
                    <a:pt x="11471" y="1404"/>
                    <a:pt x="11459" y="1406"/>
                  </a:cubicBezTo>
                  <a:lnTo>
                    <a:pt x="10453" y="1525"/>
                  </a:lnTo>
                  <a:lnTo>
                    <a:pt x="10057" y="598"/>
                  </a:lnTo>
                  <a:cubicBezTo>
                    <a:pt x="10016" y="495"/>
                    <a:pt x="9934" y="452"/>
                    <a:pt x="9850" y="452"/>
                  </a:cubicBezTo>
                  <a:cubicBezTo>
                    <a:pt x="9697" y="452"/>
                    <a:pt x="9540" y="599"/>
                    <a:pt x="9622" y="788"/>
                  </a:cubicBezTo>
                  <a:lnTo>
                    <a:pt x="10042" y="1770"/>
                  </a:lnTo>
                  <a:lnTo>
                    <a:pt x="9622" y="2498"/>
                  </a:lnTo>
                  <a:cubicBezTo>
                    <a:pt x="8949" y="2150"/>
                    <a:pt x="8213" y="1944"/>
                    <a:pt x="7453" y="1913"/>
                  </a:cubicBezTo>
                  <a:lnTo>
                    <a:pt x="7453" y="1073"/>
                  </a:lnTo>
                  <a:lnTo>
                    <a:pt x="8308" y="432"/>
                  </a:lnTo>
                  <a:cubicBezTo>
                    <a:pt x="8513" y="278"/>
                    <a:pt x="8365" y="0"/>
                    <a:pt x="8168" y="0"/>
                  </a:cubicBezTo>
                  <a:cubicBezTo>
                    <a:pt x="8121" y="0"/>
                    <a:pt x="8071" y="16"/>
                    <a:pt x="8023" y="52"/>
                  </a:cubicBezTo>
                  <a:lnTo>
                    <a:pt x="7215" y="654"/>
                  </a:lnTo>
                  <a:lnTo>
                    <a:pt x="6408" y="52"/>
                  </a:lnTo>
                  <a:cubicBezTo>
                    <a:pt x="6359" y="16"/>
                    <a:pt x="6310" y="0"/>
                    <a:pt x="62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32"/>
            <p:cNvSpPr/>
            <p:nvPr/>
          </p:nvSpPr>
          <p:spPr>
            <a:xfrm>
              <a:off x="6178000" y="3989357"/>
              <a:ext cx="164213" cy="216618"/>
            </a:xfrm>
            <a:custGeom>
              <a:rect b="b" l="l" r="r" t="t"/>
              <a:pathLst>
                <a:path extrusionOk="0" h="7614" w="5772">
                  <a:moveTo>
                    <a:pt x="2757" y="475"/>
                  </a:moveTo>
                  <a:cubicBezTo>
                    <a:pt x="2798" y="475"/>
                    <a:pt x="2840" y="477"/>
                    <a:pt x="2882" y="480"/>
                  </a:cubicBezTo>
                  <a:cubicBezTo>
                    <a:pt x="3555" y="480"/>
                    <a:pt x="4030" y="726"/>
                    <a:pt x="4339" y="1224"/>
                  </a:cubicBezTo>
                  <a:lnTo>
                    <a:pt x="4094" y="1502"/>
                  </a:lnTo>
                  <a:cubicBezTo>
                    <a:pt x="3710" y="1312"/>
                    <a:pt x="3294" y="1217"/>
                    <a:pt x="2879" y="1217"/>
                  </a:cubicBezTo>
                  <a:cubicBezTo>
                    <a:pt x="2465" y="1217"/>
                    <a:pt x="2051" y="1312"/>
                    <a:pt x="1671" y="1502"/>
                  </a:cubicBezTo>
                  <a:lnTo>
                    <a:pt x="1426" y="1224"/>
                  </a:lnTo>
                  <a:cubicBezTo>
                    <a:pt x="1705" y="761"/>
                    <a:pt x="2210" y="475"/>
                    <a:pt x="2757" y="475"/>
                  </a:cubicBezTo>
                  <a:close/>
                  <a:moveTo>
                    <a:pt x="2878" y="1692"/>
                  </a:moveTo>
                  <a:cubicBezTo>
                    <a:pt x="3177" y="1692"/>
                    <a:pt x="3476" y="1747"/>
                    <a:pt x="3761" y="1858"/>
                  </a:cubicBezTo>
                  <a:lnTo>
                    <a:pt x="2882" y="2839"/>
                  </a:lnTo>
                  <a:lnTo>
                    <a:pt x="1996" y="1858"/>
                  </a:lnTo>
                  <a:cubicBezTo>
                    <a:pt x="2281" y="1747"/>
                    <a:pt x="2580" y="1692"/>
                    <a:pt x="2878" y="1692"/>
                  </a:cubicBezTo>
                  <a:close/>
                  <a:moveTo>
                    <a:pt x="1212" y="1699"/>
                  </a:moveTo>
                  <a:lnTo>
                    <a:pt x="2558" y="3196"/>
                  </a:lnTo>
                  <a:lnTo>
                    <a:pt x="1932" y="3884"/>
                  </a:lnTo>
                  <a:lnTo>
                    <a:pt x="1156" y="3022"/>
                  </a:lnTo>
                  <a:cubicBezTo>
                    <a:pt x="1085" y="2950"/>
                    <a:pt x="1054" y="2863"/>
                    <a:pt x="1054" y="2768"/>
                  </a:cubicBezTo>
                  <a:cubicBezTo>
                    <a:pt x="1054" y="2404"/>
                    <a:pt x="1101" y="2048"/>
                    <a:pt x="1212" y="1699"/>
                  </a:cubicBezTo>
                  <a:close/>
                  <a:moveTo>
                    <a:pt x="4553" y="1707"/>
                  </a:moveTo>
                  <a:cubicBezTo>
                    <a:pt x="4656" y="2048"/>
                    <a:pt x="4711" y="2412"/>
                    <a:pt x="4711" y="2768"/>
                  </a:cubicBezTo>
                  <a:cubicBezTo>
                    <a:pt x="4711" y="2863"/>
                    <a:pt x="4672" y="2958"/>
                    <a:pt x="4608" y="3022"/>
                  </a:cubicBezTo>
                  <a:lnTo>
                    <a:pt x="919" y="7107"/>
                  </a:lnTo>
                  <a:lnTo>
                    <a:pt x="515" y="6172"/>
                  </a:lnTo>
                  <a:lnTo>
                    <a:pt x="2114" y="4399"/>
                  </a:lnTo>
                  <a:lnTo>
                    <a:pt x="4553" y="1707"/>
                  </a:lnTo>
                  <a:close/>
                  <a:moveTo>
                    <a:pt x="3832" y="4597"/>
                  </a:moveTo>
                  <a:lnTo>
                    <a:pt x="5257" y="6172"/>
                  </a:lnTo>
                  <a:lnTo>
                    <a:pt x="4854" y="7107"/>
                  </a:lnTo>
                  <a:lnTo>
                    <a:pt x="3207" y="5286"/>
                  </a:lnTo>
                  <a:lnTo>
                    <a:pt x="3832" y="4597"/>
                  </a:lnTo>
                  <a:close/>
                  <a:moveTo>
                    <a:pt x="2882" y="0"/>
                  </a:moveTo>
                  <a:cubicBezTo>
                    <a:pt x="2114" y="0"/>
                    <a:pt x="1347" y="384"/>
                    <a:pt x="919" y="1153"/>
                  </a:cubicBezTo>
                  <a:lnTo>
                    <a:pt x="919" y="1161"/>
                  </a:lnTo>
                  <a:cubicBezTo>
                    <a:pt x="689" y="1660"/>
                    <a:pt x="579" y="2206"/>
                    <a:pt x="586" y="2760"/>
                  </a:cubicBezTo>
                  <a:cubicBezTo>
                    <a:pt x="579" y="2974"/>
                    <a:pt x="658" y="3180"/>
                    <a:pt x="800" y="3338"/>
                  </a:cubicBezTo>
                  <a:lnTo>
                    <a:pt x="1616" y="4241"/>
                  </a:lnTo>
                  <a:lnTo>
                    <a:pt x="143" y="5864"/>
                  </a:lnTo>
                  <a:cubicBezTo>
                    <a:pt x="32" y="5990"/>
                    <a:pt x="1" y="6172"/>
                    <a:pt x="72" y="6331"/>
                  </a:cubicBezTo>
                  <a:lnTo>
                    <a:pt x="507" y="7344"/>
                  </a:lnTo>
                  <a:cubicBezTo>
                    <a:pt x="563" y="7479"/>
                    <a:pt x="689" y="7582"/>
                    <a:pt x="840" y="7605"/>
                  </a:cubicBezTo>
                  <a:cubicBezTo>
                    <a:pt x="864" y="7605"/>
                    <a:pt x="887" y="7613"/>
                    <a:pt x="911" y="7613"/>
                  </a:cubicBezTo>
                  <a:cubicBezTo>
                    <a:pt x="1030" y="7613"/>
                    <a:pt x="1156" y="7558"/>
                    <a:pt x="1236" y="7463"/>
                  </a:cubicBezTo>
                  <a:lnTo>
                    <a:pt x="2882" y="5642"/>
                  </a:lnTo>
                  <a:lnTo>
                    <a:pt x="4537" y="7463"/>
                  </a:lnTo>
                  <a:cubicBezTo>
                    <a:pt x="4616" y="7558"/>
                    <a:pt x="4735" y="7613"/>
                    <a:pt x="4862" y="7613"/>
                  </a:cubicBezTo>
                  <a:cubicBezTo>
                    <a:pt x="4885" y="7613"/>
                    <a:pt x="4909" y="7605"/>
                    <a:pt x="4933" y="7605"/>
                  </a:cubicBezTo>
                  <a:cubicBezTo>
                    <a:pt x="5083" y="7582"/>
                    <a:pt x="5210" y="7479"/>
                    <a:pt x="5273" y="7344"/>
                  </a:cubicBezTo>
                  <a:lnTo>
                    <a:pt x="5701" y="6331"/>
                  </a:lnTo>
                  <a:cubicBezTo>
                    <a:pt x="5772" y="6172"/>
                    <a:pt x="5740" y="5990"/>
                    <a:pt x="5622" y="5864"/>
                  </a:cubicBezTo>
                  <a:lnTo>
                    <a:pt x="4149" y="4241"/>
                  </a:lnTo>
                  <a:lnTo>
                    <a:pt x="4964" y="3338"/>
                  </a:lnTo>
                  <a:cubicBezTo>
                    <a:pt x="5107" y="3180"/>
                    <a:pt x="5186" y="2974"/>
                    <a:pt x="5178" y="2760"/>
                  </a:cubicBezTo>
                  <a:cubicBezTo>
                    <a:pt x="5186" y="2206"/>
                    <a:pt x="5075" y="1660"/>
                    <a:pt x="4846" y="1161"/>
                  </a:cubicBezTo>
                  <a:lnTo>
                    <a:pt x="4846" y="1145"/>
                  </a:lnTo>
                  <a:cubicBezTo>
                    <a:pt x="4415" y="382"/>
                    <a:pt x="3648" y="0"/>
                    <a:pt x="28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9" name="Google Shape;1619;p32"/>
          <p:cNvGrpSpPr/>
          <p:nvPr/>
        </p:nvGrpSpPr>
        <p:grpSpPr>
          <a:xfrm>
            <a:off x="5384301" y="3901421"/>
            <a:ext cx="351614" cy="406124"/>
            <a:chOff x="5384301" y="3901421"/>
            <a:chExt cx="351614" cy="406124"/>
          </a:xfrm>
        </p:grpSpPr>
        <p:sp>
          <p:nvSpPr>
            <p:cNvPr id="1620" name="Google Shape;1620;p32"/>
            <p:cNvSpPr/>
            <p:nvPr/>
          </p:nvSpPr>
          <p:spPr>
            <a:xfrm>
              <a:off x="5384301" y="3901421"/>
              <a:ext cx="351614" cy="406124"/>
            </a:xfrm>
            <a:custGeom>
              <a:rect b="b" l="l" r="r" t="t"/>
              <a:pathLst>
                <a:path extrusionOk="0" h="14275" w="12359">
                  <a:moveTo>
                    <a:pt x="9984" y="476"/>
                  </a:moveTo>
                  <a:cubicBezTo>
                    <a:pt x="11037" y="484"/>
                    <a:pt x="11884" y="1331"/>
                    <a:pt x="11892" y="2384"/>
                  </a:cubicBezTo>
                  <a:lnTo>
                    <a:pt x="11892" y="11900"/>
                  </a:lnTo>
                  <a:cubicBezTo>
                    <a:pt x="11884" y="12945"/>
                    <a:pt x="11037" y="13800"/>
                    <a:pt x="9984" y="13800"/>
                  </a:cubicBezTo>
                  <a:lnTo>
                    <a:pt x="2376" y="13800"/>
                  </a:lnTo>
                  <a:cubicBezTo>
                    <a:pt x="1323" y="13800"/>
                    <a:pt x="468" y="12945"/>
                    <a:pt x="468" y="11900"/>
                  </a:cubicBezTo>
                  <a:lnTo>
                    <a:pt x="468" y="2384"/>
                  </a:lnTo>
                  <a:cubicBezTo>
                    <a:pt x="468" y="1331"/>
                    <a:pt x="1323" y="484"/>
                    <a:pt x="2376" y="476"/>
                  </a:cubicBezTo>
                  <a:close/>
                  <a:moveTo>
                    <a:pt x="2376" y="1"/>
                  </a:moveTo>
                  <a:cubicBezTo>
                    <a:pt x="1062" y="1"/>
                    <a:pt x="1" y="1062"/>
                    <a:pt x="1" y="2376"/>
                  </a:cubicBezTo>
                  <a:lnTo>
                    <a:pt x="1" y="11900"/>
                  </a:lnTo>
                  <a:cubicBezTo>
                    <a:pt x="1" y="13206"/>
                    <a:pt x="1062" y="14267"/>
                    <a:pt x="2376" y="14275"/>
                  </a:cubicBezTo>
                  <a:lnTo>
                    <a:pt x="9984" y="14275"/>
                  </a:lnTo>
                  <a:cubicBezTo>
                    <a:pt x="11298" y="14267"/>
                    <a:pt x="12359" y="13206"/>
                    <a:pt x="12359" y="11900"/>
                  </a:cubicBezTo>
                  <a:lnTo>
                    <a:pt x="12359" y="2384"/>
                  </a:lnTo>
                  <a:cubicBezTo>
                    <a:pt x="12359" y="1070"/>
                    <a:pt x="11298" y="9"/>
                    <a:pt x="9984" y="9"/>
                  </a:cubicBezTo>
                  <a:lnTo>
                    <a:pt x="998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32"/>
            <p:cNvSpPr/>
            <p:nvPr/>
          </p:nvSpPr>
          <p:spPr>
            <a:xfrm>
              <a:off x="5659317" y="4231374"/>
              <a:ext cx="49560" cy="49133"/>
            </a:xfrm>
            <a:custGeom>
              <a:rect b="b" l="l" r="r" t="t"/>
              <a:pathLst>
                <a:path extrusionOk="0" h="1727" w="1742">
                  <a:moveTo>
                    <a:pt x="1267" y="302"/>
                  </a:moveTo>
                  <a:cubicBezTo>
                    <a:pt x="1267" y="824"/>
                    <a:pt x="839" y="1252"/>
                    <a:pt x="317" y="1252"/>
                  </a:cubicBezTo>
                  <a:cubicBezTo>
                    <a:pt x="0" y="1252"/>
                    <a:pt x="0" y="1727"/>
                    <a:pt x="317" y="1727"/>
                  </a:cubicBezTo>
                  <a:cubicBezTo>
                    <a:pt x="1109" y="1727"/>
                    <a:pt x="1742" y="1085"/>
                    <a:pt x="1742" y="294"/>
                  </a:cubicBezTo>
                  <a:cubicBezTo>
                    <a:pt x="1726" y="1"/>
                    <a:pt x="1291" y="1"/>
                    <a:pt x="1267" y="302"/>
                  </a:cubicBezTo>
                  <a:close/>
                  <a:moveTo>
                    <a:pt x="1267" y="30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32"/>
            <p:cNvSpPr/>
            <p:nvPr/>
          </p:nvSpPr>
          <p:spPr>
            <a:xfrm>
              <a:off x="5458638" y="3935218"/>
              <a:ext cx="202962" cy="108366"/>
            </a:xfrm>
            <a:custGeom>
              <a:rect b="b" l="l" r="r" t="t"/>
              <a:pathLst>
                <a:path extrusionOk="0" h="3809" w="7134">
                  <a:moveTo>
                    <a:pt x="3563" y="2621"/>
                  </a:moveTo>
                  <a:cubicBezTo>
                    <a:pt x="3998" y="2621"/>
                    <a:pt x="4378" y="2914"/>
                    <a:pt x="4481" y="3333"/>
                  </a:cubicBezTo>
                  <a:lnTo>
                    <a:pt x="2652" y="3333"/>
                  </a:lnTo>
                  <a:cubicBezTo>
                    <a:pt x="2755" y="2914"/>
                    <a:pt x="3135" y="2621"/>
                    <a:pt x="3563" y="2621"/>
                  </a:cubicBezTo>
                  <a:close/>
                  <a:moveTo>
                    <a:pt x="6183" y="475"/>
                  </a:moveTo>
                  <a:cubicBezTo>
                    <a:pt x="6445" y="475"/>
                    <a:pt x="6658" y="689"/>
                    <a:pt x="6658" y="958"/>
                  </a:cubicBezTo>
                  <a:lnTo>
                    <a:pt x="6658" y="2858"/>
                  </a:lnTo>
                  <a:cubicBezTo>
                    <a:pt x="6658" y="3120"/>
                    <a:pt x="6445" y="3333"/>
                    <a:pt x="6183" y="3333"/>
                  </a:cubicBezTo>
                  <a:lnTo>
                    <a:pt x="4972" y="3333"/>
                  </a:lnTo>
                  <a:cubicBezTo>
                    <a:pt x="4850" y="2605"/>
                    <a:pt x="4220" y="2142"/>
                    <a:pt x="3560" y="2142"/>
                  </a:cubicBezTo>
                  <a:cubicBezTo>
                    <a:pt x="3280" y="2142"/>
                    <a:pt x="2994" y="2225"/>
                    <a:pt x="2739" y="2407"/>
                  </a:cubicBezTo>
                  <a:lnTo>
                    <a:pt x="2067" y="1734"/>
                  </a:lnTo>
                  <a:cubicBezTo>
                    <a:pt x="2016" y="1683"/>
                    <a:pt x="1959" y="1662"/>
                    <a:pt x="1905" y="1662"/>
                  </a:cubicBezTo>
                  <a:cubicBezTo>
                    <a:pt x="1722" y="1662"/>
                    <a:pt x="1563" y="1904"/>
                    <a:pt x="1734" y="2074"/>
                  </a:cubicBezTo>
                  <a:lnTo>
                    <a:pt x="2407" y="2747"/>
                  </a:lnTo>
                  <a:cubicBezTo>
                    <a:pt x="2280" y="2922"/>
                    <a:pt x="2193" y="3120"/>
                    <a:pt x="2162" y="3333"/>
                  </a:cubicBezTo>
                  <a:lnTo>
                    <a:pt x="950" y="3333"/>
                  </a:lnTo>
                  <a:cubicBezTo>
                    <a:pt x="689" y="3333"/>
                    <a:pt x="475" y="3120"/>
                    <a:pt x="475" y="2858"/>
                  </a:cubicBezTo>
                  <a:lnTo>
                    <a:pt x="475" y="958"/>
                  </a:lnTo>
                  <a:cubicBezTo>
                    <a:pt x="475" y="689"/>
                    <a:pt x="689" y="475"/>
                    <a:pt x="950" y="475"/>
                  </a:cubicBezTo>
                  <a:close/>
                  <a:moveTo>
                    <a:pt x="950" y="0"/>
                  </a:moveTo>
                  <a:cubicBezTo>
                    <a:pt x="428" y="0"/>
                    <a:pt x="0" y="428"/>
                    <a:pt x="0" y="950"/>
                  </a:cubicBezTo>
                  <a:lnTo>
                    <a:pt x="0" y="2858"/>
                  </a:lnTo>
                  <a:cubicBezTo>
                    <a:pt x="0" y="3381"/>
                    <a:pt x="428" y="3808"/>
                    <a:pt x="950" y="3808"/>
                  </a:cubicBezTo>
                  <a:lnTo>
                    <a:pt x="6183" y="3808"/>
                  </a:lnTo>
                  <a:cubicBezTo>
                    <a:pt x="6706" y="3808"/>
                    <a:pt x="7133" y="3381"/>
                    <a:pt x="7133" y="2858"/>
                  </a:cubicBezTo>
                  <a:lnTo>
                    <a:pt x="7133" y="950"/>
                  </a:lnTo>
                  <a:cubicBezTo>
                    <a:pt x="7133" y="428"/>
                    <a:pt x="6706" y="0"/>
                    <a:pt x="6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32"/>
            <p:cNvSpPr/>
            <p:nvPr/>
          </p:nvSpPr>
          <p:spPr>
            <a:xfrm>
              <a:off x="5420972" y="4063923"/>
              <a:ext cx="274173" cy="199150"/>
            </a:xfrm>
            <a:custGeom>
              <a:rect b="b" l="l" r="r" t="t"/>
              <a:pathLst>
                <a:path extrusionOk="0" h="7000" w="9637">
                  <a:moveTo>
                    <a:pt x="7981" y="479"/>
                  </a:moveTo>
                  <a:cubicBezTo>
                    <a:pt x="8368" y="479"/>
                    <a:pt x="8759" y="534"/>
                    <a:pt x="9130" y="630"/>
                  </a:cubicBezTo>
                  <a:cubicBezTo>
                    <a:pt x="9035" y="1224"/>
                    <a:pt x="8829" y="1794"/>
                    <a:pt x="8521" y="2316"/>
                  </a:cubicBezTo>
                  <a:lnTo>
                    <a:pt x="7594" y="2253"/>
                  </a:lnTo>
                  <a:cubicBezTo>
                    <a:pt x="7588" y="2253"/>
                    <a:pt x="7581" y="2252"/>
                    <a:pt x="7575" y="2252"/>
                  </a:cubicBezTo>
                  <a:cubicBezTo>
                    <a:pt x="7381" y="2252"/>
                    <a:pt x="7266" y="2480"/>
                    <a:pt x="7389" y="2633"/>
                  </a:cubicBezTo>
                  <a:lnTo>
                    <a:pt x="7871" y="3251"/>
                  </a:lnTo>
                  <a:cubicBezTo>
                    <a:pt x="7286" y="3947"/>
                    <a:pt x="6597" y="4549"/>
                    <a:pt x="5829" y="5040"/>
                  </a:cubicBezTo>
                  <a:lnTo>
                    <a:pt x="5829" y="5032"/>
                  </a:lnTo>
                  <a:cubicBezTo>
                    <a:pt x="5085" y="5539"/>
                    <a:pt x="4230" y="5847"/>
                    <a:pt x="3343" y="5934"/>
                  </a:cubicBezTo>
                  <a:cubicBezTo>
                    <a:pt x="3284" y="5937"/>
                    <a:pt x="3226" y="5939"/>
                    <a:pt x="3169" y="5939"/>
                  </a:cubicBezTo>
                  <a:cubicBezTo>
                    <a:pt x="2636" y="5939"/>
                    <a:pt x="2222" y="5805"/>
                    <a:pt x="1958" y="5554"/>
                  </a:cubicBezTo>
                  <a:lnTo>
                    <a:pt x="3224" y="4739"/>
                  </a:lnTo>
                  <a:lnTo>
                    <a:pt x="4230" y="5103"/>
                  </a:lnTo>
                  <a:cubicBezTo>
                    <a:pt x="4263" y="5115"/>
                    <a:pt x="4294" y="5121"/>
                    <a:pt x="4323" y="5121"/>
                  </a:cubicBezTo>
                  <a:cubicBezTo>
                    <a:pt x="4561" y="5121"/>
                    <a:pt x="4664" y="4758"/>
                    <a:pt x="4396" y="4660"/>
                  </a:cubicBezTo>
                  <a:lnTo>
                    <a:pt x="3723" y="4414"/>
                  </a:lnTo>
                  <a:lnTo>
                    <a:pt x="4428" y="3963"/>
                  </a:lnTo>
                  <a:lnTo>
                    <a:pt x="5433" y="4327"/>
                  </a:lnTo>
                  <a:cubicBezTo>
                    <a:pt x="5465" y="4339"/>
                    <a:pt x="5496" y="4345"/>
                    <a:pt x="5524" y="4345"/>
                  </a:cubicBezTo>
                  <a:cubicBezTo>
                    <a:pt x="5757" y="4345"/>
                    <a:pt x="5859" y="3983"/>
                    <a:pt x="5591" y="3884"/>
                  </a:cubicBezTo>
                  <a:lnTo>
                    <a:pt x="4926" y="3639"/>
                  </a:lnTo>
                  <a:lnTo>
                    <a:pt x="5623" y="3187"/>
                  </a:lnTo>
                  <a:lnTo>
                    <a:pt x="6629" y="3559"/>
                  </a:lnTo>
                  <a:cubicBezTo>
                    <a:pt x="6656" y="3567"/>
                    <a:pt x="6682" y="3571"/>
                    <a:pt x="6706" y="3571"/>
                  </a:cubicBezTo>
                  <a:cubicBezTo>
                    <a:pt x="6946" y="3571"/>
                    <a:pt x="7046" y="3216"/>
                    <a:pt x="6795" y="3108"/>
                  </a:cubicBezTo>
                  <a:lnTo>
                    <a:pt x="6122" y="2863"/>
                  </a:lnTo>
                  <a:lnTo>
                    <a:pt x="7325" y="2087"/>
                  </a:lnTo>
                  <a:cubicBezTo>
                    <a:pt x="7525" y="1987"/>
                    <a:pt x="7349" y="1651"/>
                    <a:pt x="7166" y="1651"/>
                  </a:cubicBezTo>
                  <a:cubicBezTo>
                    <a:pt x="7131" y="1651"/>
                    <a:pt x="7097" y="1663"/>
                    <a:pt x="7064" y="1691"/>
                  </a:cubicBezTo>
                  <a:lnTo>
                    <a:pt x="5861" y="2467"/>
                  </a:lnTo>
                  <a:lnTo>
                    <a:pt x="5916" y="1754"/>
                  </a:lnTo>
                  <a:cubicBezTo>
                    <a:pt x="5924" y="1620"/>
                    <a:pt x="5821" y="1509"/>
                    <a:pt x="5694" y="1501"/>
                  </a:cubicBezTo>
                  <a:cubicBezTo>
                    <a:pt x="5689" y="1501"/>
                    <a:pt x="5684" y="1501"/>
                    <a:pt x="5679" y="1501"/>
                  </a:cubicBezTo>
                  <a:cubicBezTo>
                    <a:pt x="5551" y="1501"/>
                    <a:pt x="5449" y="1593"/>
                    <a:pt x="5441" y="1723"/>
                  </a:cubicBezTo>
                  <a:lnTo>
                    <a:pt x="5362" y="2791"/>
                  </a:lnTo>
                  <a:lnTo>
                    <a:pt x="4665" y="3243"/>
                  </a:lnTo>
                  <a:lnTo>
                    <a:pt x="4713" y="2530"/>
                  </a:lnTo>
                  <a:cubicBezTo>
                    <a:pt x="4721" y="2396"/>
                    <a:pt x="4626" y="2285"/>
                    <a:pt x="4491" y="2277"/>
                  </a:cubicBezTo>
                  <a:cubicBezTo>
                    <a:pt x="4486" y="2277"/>
                    <a:pt x="4481" y="2276"/>
                    <a:pt x="4476" y="2276"/>
                  </a:cubicBezTo>
                  <a:cubicBezTo>
                    <a:pt x="4356" y="2276"/>
                    <a:pt x="4253" y="2369"/>
                    <a:pt x="4238" y="2498"/>
                  </a:cubicBezTo>
                  <a:lnTo>
                    <a:pt x="4166" y="3567"/>
                  </a:lnTo>
                  <a:lnTo>
                    <a:pt x="3470" y="4019"/>
                  </a:lnTo>
                  <a:lnTo>
                    <a:pt x="3470" y="4019"/>
                  </a:lnTo>
                  <a:lnTo>
                    <a:pt x="3517" y="3306"/>
                  </a:lnTo>
                  <a:cubicBezTo>
                    <a:pt x="3517" y="3243"/>
                    <a:pt x="3501" y="3179"/>
                    <a:pt x="3462" y="3132"/>
                  </a:cubicBezTo>
                  <a:cubicBezTo>
                    <a:pt x="3414" y="3084"/>
                    <a:pt x="3359" y="3053"/>
                    <a:pt x="3296" y="3053"/>
                  </a:cubicBezTo>
                  <a:cubicBezTo>
                    <a:pt x="3291" y="3052"/>
                    <a:pt x="3286" y="3052"/>
                    <a:pt x="3281" y="3052"/>
                  </a:cubicBezTo>
                  <a:cubicBezTo>
                    <a:pt x="3160" y="3052"/>
                    <a:pt x="3050" y="3145"/>
                    <a:pt x="3042" y="3274"/>
                  </a:cubicBezTo>
                  <a:lnTo>
                    <a:pt x="2971" y="4335"/>
                  </a:lnTo>
                  <a:lnTo>
                    <a:pt x="1696" y="5159"/>
                  </a:lnTo>
                  <a:cubicBezTo>
                    <a:pt x="1388" y="4264"/>
                    <a:pt x="2266" y="2807"/>
                    <a:pt x="3763" y="1841"/>
                  </a:cubicBezTo>
                  <a:cubicBezTo>
                    <a:pt x="5473" y="741"/>
                    <a:pt x="6921" y="480"/>
                    <a:pt x="7903" y="480"/>
                  </a:cubicBezTo>
                  <a:cubicBezTo>
                    <a:pt x="7929" y="479"/>
                    <a:pt x="7955" y="479"/>
                    <a:pt x="7981" y="479"/>
                  </a:cubicBezTo>
                  <a:close/>
                  <a:moveTo>
                    <a:pt x="7906" y="0"/>
                  </a:moveTo>
                  <a:cubicBezTo>
                    <a:pt x="6844" y="0"/>
                    <a:pt x="5300" y="276"/>
                    <a:pt x="3501" y="1438"/>
                  </a:cubicBezTo>
                  <a:cubicBezTo>
                    <a:pt x="1712" y="2593"/>
                    <a:pt x="786" y="4296"/>
                    <a:pt x="1285" y="5420"/>
                  </a:cubicBezTo>
                  <a:lnTo>
                    <a:pt x="1031" y="5586"/>
                  </a:lnTo>
                  <a:cubicBezTo>
                    <a:pt x="620" y="5847"/>
                    <a:pt x="295" y="6219"/>
                    <a:pt x="89" y="6655"/>
                  </a:cubicBezTo>
                  <a:cubicBezTo>
                    <a:pt x="1" y="6848"/>
                    <a:pt x="155" y="6999"/>
                    <a:pt x="310" y="6999"/>
                  </a:cubicBezTo>
                  <a:cubicBezTo>
                    <a:pt x="390" y="6999"/>
                    <a:pt x="471" y="6958"/>
                    <a:pt x="517" y="6861"/>
                  </a:cubicBezTo>
                  <a:cubicBezTo>
                    <a:pt x="691" y="6504"/>
                    <a:pt x="952" y="6204"/>
                    <a:pt x="1285" y="5982"/>
                  </a:cubicBezTo>
                  <a:lnTo>
                    <a:pt x="1546" y="5816"/>
                  </a:lnTo>
                  <a:cubicBezTo>
                    <a:pt x="1894" y="6204"/>
                    <a:pt x="2448" y="6409"/>
                    <a:pt x="3137" y="6409"/>
                  </a:cubicBezTo>
                  <a:cubicBezTo>
                    <a:pt x="3216" y="6409"/>
                    <a:pt x="3288" y="6409"/>
                    <a:pt x="3367" y="6401"/>
                  </a:cubicBezTo>
                  <a:cubicBezTo>
                    <a:pt x="4341" y="6314"/>
                    <a:pt x="5275" y="5982"/>
                    <a:pt x="6082" y="5436"/>
                  </a:cubicBezTo>
                  <a:cubicBezTo>
                    <a:pt x="6953" y="4881"/>
                    <a:pt x="7721" y="4193"/>
                    <a:pt x="8362" y="3393"/>
                  </a:cubicBezTo>
                  <a:cubicBezTo>
                    <a:pt x="8434" y="3306"/>
                    <a:pt x="8434" y="3179"/>
                    <a:pt x="8362" y="3100"/>
                  </a:cubicBezTo>
                  <a:lnTo>
                    <a:pt x="8093" y="2760"/>
                  </a:lnTo>
                  <a:lnTo>
                    <a:pt x="8632" y="2799"/>
                  </a:lnTo>
                  <a:cubicBezTo>
                    <a:pt x="8638" y="2800"/>
                    <a:pt x="8644" y="2800"/>
                    <a:pt x="8650" y="2800"/>
                  </a:cubicBezTo>
                  <a:cubicBezTo>
                    <a:pt x="8731" y="2800"/>
                    <a:pt x="8809" y="2754"/>
                    <a:pt x="8853" y="2681"/>
                  </a:cubicBezTo>
                  <a:cubicBezTo>
                    <a:pt x="9233" y="2071"/>
                    <a:pt x="9487" y="1398"/>
                    <a:pt x="9605" y="693"/>
                  </a:cubicBezTo>
                  <a:cubicBezTo>
                    <a:pt x="9637" y="456"/>
                    <a:pt x="9487" y="234"/>
                    <a:pt x="9265" y="171"/>
                  </a:cubicBezTo>
                  <a:cubicBezTo>
                    <a:pt x="9030" y="105"/>
                    <a:pt x="8559" y="0"/>
                    <a:pt x="79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4" name="Google Shape;1624;p32"/>
          <p:cNvGrpSpPr/>
          <p:nvPr/>
        </p:nvGrpSpPr>
        <p:grpSpPr>
          <a:xfrm>
            <a:off x="4641654" y="3901336"/>
            <a:ext cx="425726" cy="406266"/>
            <a:chOff x="4641654" y="3901336"/>
            <a:chExt cx="425726" cy="406266"/>
          </a:xfrm>
        </p:grpSpPr>
        <p:sp>
          <p:nvSpPr>
            <p:cNvPr id="1625" name="Google Shape;1625;p32"/>
            <p:cNvSpPr/>
            <p:nvPr/>
          </p:nvSpPr>
          <p:spPr>
            <a:xfrm>
              <a:off x="4679719" y="3929358"/>
              <a:ext cx="193062" cy="188993"/>
            </a:xfrm>
            <a:custGeom>
              <a:rect b="b" l="l" r="r" t="t"/>
              <a:pathLst>
                <a:path extrusionOk="0" h="6643" w="6786">
                  <a:moveTo>
                    <a:pt x="3508" y="1198"/>
                  </a:moveTo>
                  <a:cubicBezTo>
                    <a:pt x="3684" y="1198"/>
                    <a:pt x="3860" y="1315"/>
                    <a:pt x="3864" y="1544"/>
                  </a:cubicBezTo>
                  <a:cubicBezTo>
                    <a:pt x="3864" y="1552"/>
                    <a:pt x="3864" y="1560"/>
                    <a:pt x="3864" y="1576"/>
                  </a:cubicBezTo>
                  <a:cubicBezTo>
                    <a:pt x="3745" y="1631"/>
                    <a:pt x="3635" y="1710"/>
                    <a:pt x="3548" y="1805"/>
                  </a:cubicBezTo>
                  <a:cubicBezTo>
                    <a:pt x="3437" y="1687"/>
                    <a:pt x="3302" y="1592"/>
                    <a:pt x="3152" y="1528"/>
                  </a:cubicBezTo>
                  <a:cubicBezTo>
                    <a:pt x="3167" y="1307"/>
                    <a:pt x="3338" y="1198"/>
                    <a:pt x="3508" y="1198"/>
                  </a:cubicBezTo>
                  <a:close/>
                  <a:moveTo>
                    <a:pt x="2682" y="1890"/>
                  </a:moveTo>
                  <a:cubicBezTo>
                    <a:pt x="2746" y="1890"/>
                    <a:pt x="2810" y="1898"/>
                    <a:pt x="2875" y="1916"/>
                  </a:cubicBezTo>
                  <a:lnTo>
                    <a:pt x="2875" y="1924"/>
                  </a:lnTo>
                  <a:cubicBezTo>
                    <a:pt x="3033" y="1972"/>
                    <a:pt x="3175" y="2075"/>
                    <a:pt x="3270" y="2209"/>
                  </a:cubicBezTo>
                  <a:cubicBezTo>
                    <a:pt x="3191" y="2375"/>
                    <a:pt x="3160" y="2550"/>
                    <a:pt x="3160" y="2732"/>
                  </a:cubicBezTo>
                  <a:cubicBezTo>
                    <a:pt x="3160" y="2779"/>
                    <a:pt x="3167" y="2827"/>
                    <a:pt x="3167" y="2874"/>
                  </a:cubicBezTo>
                  <a:cubicBezTo>
                    <a:pt x="3017" y="2914"/>
                    <a:pt x="2882" y="2985"/>
                    <a:pt x="2764" y="3088"/>
                  </a:cubicBezTo>
                  <a:cubicBezTo>
                    <a:pt x="2574" y="2930"/>
                    <a:pt x="2336" y="2850"/>
                    <a:pt x="2091" y="2850"/>
                  </a:cubicBezTo>
                  <a:lnTo>
                    <a:pt x="2020" y="2850"/>
                  </a:lnTo>
                  <a:cubicBezTo>
                    <a:pt x="1988" y="2771"/>
                    <a:pt x="1972" y="2684"/>
                    <a:pt x="1972" y="2605"/>
                  </a:cubicBezTo>
                  <a:cubicBezTo>
                    <a:pt x="1972" y="2198"/>
                    <a:pt x="2304" y="1890"/>
                    <a:pt x="2682" y="1890"/>
                  </a:cubicBezTo>
                  <a:close/>
                  <a:moveTo>
                    <a:pt x="4461" y="1898"/>
                  </a:moveTo>
                  <a:cubicBezTo>
                    <a:pt x="4900" y="1898"/>
                    <a:pt x="5289" y="2254"/>
                    <a:pt x="5289" y="2732"/>
                  </a:cubicBezTo>
                  <a:cubicBezTo>
                    <a:pt x="5289" y="3009"/>
                    <a:pt x="5147" y="3270"/>
                    <a:pt x="4909" y="3421"/>
                  </a:cubicBezTo>
                  <a:cubicBezTo>
                    <a:pt x="4779" y="3363"/>
                    <a:pt x="4642" y="3324"/>
                    <a:pt x="4498" y="3324"/>
                  </a:cubicBezTo>
                  <a:cubicBezTo>
                    <a:pt x="4485" y="3324"/>
                    <a:pt x="4471" y="3325"/>
                    <a:pt x="4458" y="3326"/>
                  </a:cubicBezTo>
                  <a:cubicBezTo>
                    <a:pt x="4379" y="3326"/>
                    <a:pt x="4300" y="3333"/>
                    <a:pt x="4228" y="3349"/>
                  </a:cubicBezTo>
                  <a:cubicBezTo>
                    <a:pt x="4102" y="3120"/>
                    <a:pt x="3896" y="2953"/>
                    <a:pt x="3643" y="2882"/>
                  </a:cubicBezTo>
                  <a:cubicBezTo>
                    <a:pt x="3635" y="2835"/>
                    <a:pt x="3627" y="2779"/>
                    <a:pt x="3627" y="2732"/>
                  </a:cubicBezTo>
                  <a:cubicBezTo>
                    <a:pt x="3627" y="2581"/>
                    <a:pt x="3666" y="2431"/>
                    <a:pt x="3745" y="2304"/>
                  </a:cubicBezTo>
                  <a:cubicBezTo>
                    <a:pt x="3753" y="2288"/>
                    <a:pt x="3761" y="2280"/>
                    <a:pt x="3769" y="2265"/>
                  </a:cubicBezTo>
                  <a:cubicBezTo>
                    <a:pt x="3864" y="2122"/>
                    <a:pt x="3999" y="2019"/>
                    <a:pt x="4157" y="1956"/>
                  </a:cubicBezTo>
                  <a:cubicBezTo>
                    <a:pt x="4258" y="1916"/>
                    <a:pt x="4361" y="1898"/>
                    <a:pt x="4461" y="1898"/>
                  </a:cubicBezTo>
                  <a:close/>
                  <a:moveTo>
                    <a:pt x="3384" y="3325"/>
                  </a:moveTo>
                  <a:cubicBezTo>
                    <a:pt x="3391" y="3325"/>
                    <a:pt x="3398" y="3325"/>
                    <a:pt x="3405" y="3326"/>
                  </a:cubicBezTo>
                  <a:lnTo>
                    <a:pt x="3437" y="3326"/>
                  </a:lnTo>
                  <a:cubicBezTo>
                    <a:pt x="3587" y="3333"/>
                    <a:pt x="3722" y="3421"/>
                    <a:pt x="3801" y="3555"/>
                  </a:cubicBezTo>
                  <a:cubicBezTo>
                    <a:pt x="3579" y="3729"/>
                    <a:pt x="3437" y="3983"/>
                    <a:pt x="3405" y="4268"/>
                  </a:cubicBezTo>
                  <a:cubicBezTo>
                    <a:pt x="3270" y="4268"/>
                    <a:pt x="3144" y="4220"/>
                    <a:pt x="3049" y="4117"/>
                  </a:cubicBezTo>
                  <a:lnTo>
                    <a:pt x="3049" y="4125"/>
                  </a:lnTo>
                  <a:lnTo>
                    <a:pt x="3025" y="4101"/>
                  </a:lnTo>
                  <a:cubicBezTo>
                    <a:pt x="2898" y="3951"/>
                    <a:pt x="2882" y="3737"/>
                    <a:pt x="2977" y="3563"/>
                  </a:cubicBezTo>
                  <a:cubicBezTo>
                    <a:pt x="3061" y="3418"/>
                    <a:pt x="3211" y="3325"/>
                    <a:pt x="3384" y="3325"/>
                  </a:cubicBezTo>
                  <a:close/>
                  <a:moveTo>
                    <a:pt x="2083" y="3326"/>
                  </a:moveTo>
                  <a:cubicBezTo>
                    <a:pt x="2241" y="3326"/>
                    <a:pt x="2384" y="3381"/>
                    <a:pt x="2495" y="3492"/>
                  </a:cubicBezTo>
                  <a:cubicBezTo>
                    <a:pt x="2407" y="3745"/>
                    <a:pt x="2431" y="4022"/>
                    <a:pt x="2566" y="4260"/>
                  </a:cubicBezTo>
                  <a:cubicBezTo>
                    <a:pt x="2441" y="4425"/>
                    <a:pt x="2266" y="4499"/>
                    <a:pt x="2093" y="4499"/>
                  </a:cubicBezTo>
                  <a:cubicBezTo>
                    <a:pt x="1793" y="4499"/>
                    <a:pt x="1499" y="4276"/>
                    <a:pt x="1489" y="3919"/>
                  </a:cubicBezTo>
                  <a:cubicBezTo>
                    <a:pt x="1497" y="3642"/>
                    <a:pt x="1679" y="3413"/>
                    <a:pt x="1940" y="3341"/>
                  </a:cubicBezTo>
                  <a:cubicBezTo>
                    <a:pt x="1988" y="3326"/>
                    <a:pt x="2035" y="3326"/>
                    <a:pt x="2083" y="3326"/>
                  </a:cubicBezTo>
                  <a:close/>
                  <a:moveTo>
                    <a:pt x="4449" y="3794"/>
                  </a:moveTo>
                  <a:cubicBezTo>
                    <a:pt x="4756" y="3794"/>
                    <a:pt x="5052" y="4034"/>
                    <a:pt x="5052" y="4394"/>
                  </a:cubicBezTo>
                  <a:cubicBezTo>
                    <a:pt x="5052" y="4719"/>
                    <a:pt x="4790" y="4988"/>
                    <a:pt x="4458" y="4988"/>
                  </a:cubicBezTo>
                  <a:cubicBezTo>
                    <a:pt x="3928" y="4988"/>
                    <a:pt x="3666" y="4347"/>
                    <a:pt x="4038" y="3967"/>
                  </a:cubicBezTo>
                  <a:cubicBezTo>
                    <a:pt x="4158" y="3847"/>
                    <a:pt x="4305" y="3794"/>
                    <a:pt x="4449" y="3794"/>
                  </a:cubicBezTo>
                  <a:close/>
                  <a:moveTo>
                    <a:pt x="2898" y="4608"/>
                  </a:moveTo>
                  <a:cubicBezTo>
                    <a:pt x="3049" y="4695"/>
                    <a:pt x="3215" y="4743"/>
                    <a:pt x="3397" y="4743"/>
                  </a:cubicBezTo>
                  <a:cubicBezTo>
                    <a:pt x="3405" y="4747"/>
                    <a:pt x="3415" y="4749"/>
                    <a:pt x="3426" y="4749"/>
                  </a:cubicBezTo>
                  <a:cubicBezTo>
                    <a:pt x="3437" y="4749"/>
                    <a:pt x="3449" y="4747"/>
                    <a:pt x="3460" y="4743"/>
                  </a:cubicBezTo>
                  <a:cubicBezTo>
                    <a:pt x="3500" y="4861"/>
                    <a:pt x="3563" y="4972"/>
                    <a:pt x="3643" y="5067"/>
                  </a:cubicBezTo>
                  <a:cubicBezTo>
                    <a:pt x="3619" y="5162"/>
                    <a:pt x="3563" y="5249"/>
                    <a:pt x="3492" y="5313"/>
                  </a:cubicBezTo>
                  <a:cubicBezTo>
                    <a:pt x="3437" y="5360"/>
                    <a:pt x="3381" y="5392"/>
                    <a:pt x="3310" y="5416"/>
                  </a:cubicBezTo>
                  <a:cubicBezTo>
                    <a:pt x="3262" y="5431"/>
                    <a:pt x="3215" y="5439"/>
                    <a:pt x="3167" y="5439"/>
                  </a:cubicBezTo>
                  <a:cubicBezTo>
                    <a:pt x="2898" y="5439"/>
                    <a:pt x="2685" y="5218"/>
                    <a:pt x="2685" y="4948"/>
                  </a:cubicBezTo>
                  <a:lnTo>
                    <a:pt x="2677" y="4948"/>
                  </a:lnTo>
                  <a:cubicBezTo>
                    <a:pt x="2677" y="4885"/>
                    <a:pt x="2692" y="4830"/>
                    <a:pt x="2708" y="4782"/>
                  </a:cubicBezTo>
                  <a:cubicBezTo>
                    <a:pt x="2780" y="4727"/>
                    <a:pt x="2843" y="4671"/>
                    <a:pt x="2898" y="4608"/>
                  </a:cubicBezTo>
                  <a:close/>
                  <a:moveTo>
                    <a:pt x="3397" y="0"/>
                  </a:moveTo>
                  <a:cubicBezTo>
                    <a:pt x="3278" y="0"/>
                    <a:pt x="3160" y="80"/>
                    <a:pt x="3160" y="238"/>
                  </a:cubicBezTo>
                  <a:lnTo>
                    <a:pt x="3160" y="792"/>
                  </a:lnTo>
                  <a:cubicBezTo>
                    <a:pt x="2914" y="911"/>
                    <a:pt x="2740" y="1148"/>
                    <a:pt x="2700" y="1425"/>
                  </a:cubicBezTo>
                  <a:lnTo>
                    <a:pt x="2685" y="1425"/>
                  </a:lnTo>
                  <a:cubicBezTo>
                    <a:pt x="2423" y="1425"/>
                    <a:pt x="2170" y="1513"/>
                    <a:pt x="1964" y="1679"/>
                  </a:cubicBezTo>
                  <a:lnTo>
                    <a:pt x="1497" y="1307"/>
                  </a:lnTo>
                  <a:lnTo>
                    <a:pt x="1497" y="950"/>
                  </a:lnTo>
                  <a:cubicBezTo>
                    <a:pt x="1509" y="780"/>
                    <a:pt x="1386" y="695"/>
                    <a:pt x="1263" y="695"/>
                  </a:cubicBezTo>
                  <a:cubicBezTo>
                    <a:pt x="1141" y="695"/>
                    <a:pt x="1018" y="780"/>
                    <a:pt x="1030" y="950"/>
                  </a:cubicBezTo>
                  <a:lnTo>
                    <a:pt x="1030" y="1188"/>
                  </a:lnTo>
                  <a:lnTo>
                    <a:pt x="785" y="1188"/>
                  </a:lnTo>
                  <a:cubicBezTo>
                    <a:pt x="777" y="1187"/>
                    <a:pt x="770" y="1187"/>
                    <a:pt x="763" y="1187"/>
                  </a:cubicBezTo>
                  <a:cubicBezTo>
                    <a:pt x="457" y="1187"/>
                    <a:pt x="459" y="1663"/>
                    <a:pt x="770" y="1663"/>
                  </a:cubicBezTo>
                  <a:cubicBezTo>
                    <a:pt x="775" y="1663"/>
                    <a:pt x="779" y="1663"/>
                    <a:pt x="785" y="1663"/>
                  </a:cubicBezTo>
                  <a:lnTo>
                    <a:pt x="1180" y="1663"/>
                  </a:lnTo>
                  <a:lnTo>
                    <a:pt x="1655" y="2043"/>
                  </a:lnTo>
                  <a:cubicBezTo>
                    <a:pt x="1489" y="2328"/>
                    <a:pt x="1457" y="2676"/>
                    <a:pt x="1568" y="2993"/>
                  </a:cubicBezTo>
                  <a:cubicBezTo>
                    <a:pt x="1521" y="3017"/>
                    <a:pt x="1473" y="3048"/>
                    <a:pt x="1434" y="3080"/>
                  </a:cubicBezTo>
                  <a:lnTo>
                    <a:pt x="317" y="3080"/>
                  </a:lnTo>
                  <a:cubicBezTo>
                    <a:pt x="1" y="3080"/>
                    <a:pt x="1" y="3555"/>
                    <a:pt x="317" y="3555"/>
                  </a:cubicBezTo>
                  <a:lnTo>
                    <a:pt x="1093" y="3555"/>
                  </a:lnTo>
                  <a:cubicBezTo>
                    <a:pt x="935" y="3998"/>
                    <a:pt x="1085" y="4489"/>
                    <a:pt x="1457" y="4766"/>
                  </a:cubicBezTo>
                  <a:lnTo>
                    <a:pt x="1180" y="4980"/>
                  </a:lnTo>
                  <a:lnTo>
                    <a:pt x="785" y="4980"/>
                  </a:lnTo>
                  <a:cubicBezTo>
                    <a:pt x="779" y="4980"/>
                    <a:pt x="775" y="4980"/>
                    <a:pt x="770" y="4980"/>
                  </a:cubicBezTo>
                  <a:cubicBezTo>
                    <a:pt x="459" y="4980"/>
                    <a:pt x="457" y="5456"/>
                    <a:pt x="763" y="5456"/>
                  </a:cubicBezTo>
                  <a:cubicBezTo>
                    <a:pt x="770" y="5456"/>
                    <a:pt x="777" y="5456"/>
                    <a:pt x="785" y="5455"/>
                  </a:cubicBezTo>
                  <a:lnTo>
                    <a:pt x="1022" y="5455"/>
                  </a:lnTo>
                  <a:lnTo>
                    <a:pt x="1022" y="5693"/>
                  </a:lnTo>
                  <a:cubicBezTo>
                    <a:pt x="1014" y="5863"/>
                    <a:pt x="1139" y="5948"/>
                    <a:pt x="1263" y="5948"/>
                  </a:cubicBezTo>
                  <a:cubicBezTo>
                    <a:pt x="1386" y="5948"/>
                    <a:pt x="1509" y="5863"/>
                    <a:pt x="1497" y="5693"/>
                  </a:cubicBezTo>
                  <a:lnTo>
                    <a:pt x="1497" y="5336"/>
                  </a:lnTo>
                  <a:lnTo>
                    <a:pt x="1956" y="4972"/>
                  </a:lnTo>
                  <a:cubicBezTo>
                    <a:pt x="2004" y="4980"/>
                    <a:pt x="2051" y="4980"/>
                    <a:pt x="2091" y="4980"/>
                  </a:cubicBezTo>
                  <a:cubicBezTo>
                    <a:pt x="2130" y="4980"/>
                    <a:pt x="2178" y="4980"/>
                    <a:pt x="2217" y="4972"/>
                  </a:cubicBezTo>
                  <a:cubicBezTo>
                    <a:pt x="2233" y="5487"/>
                    <a:pt x="2645" y="5898"/>
                    <a:pt x="3160" y="5906"/>
                  </a:cubicBezTo>
                  <a:lnTo>
                    <a:pt x="3160" y="6405"/>
                  </a:lnTo>
                  <a:cubicBezTo>
                    <a:pt x="3160" y="6563"/>
                    <a:pt x="3278" y="6643"/>
                    <a:pt x="3397" y="6643"/>
                  </a:cubicBezTo>
                  <a:cubicBezTo>
                    <a:pt x="3516" y="6643"/>
                    <a:pt x="3635" y="6563"/>
                    <a:pt x="3635" y="6405"/>
                  </a:cubicBezTo>
                  <a:lnTo>
                    <a:pt x="3635" y="5788"/>
                  </a:lnTo>
                  <a:cubicBezTo>
                    <a:pt x="3698" y="5748"/>
                    <a:pt x="3761" y="5708"/>
                    <a:pt x="3809" y="5661"/>
                  </a:cubicBezTo>
                  <a:cubicBezTo>
                    <a:pt x="3904" y="5582"/>
                    <a:pt x="3983" y="5479"/>
                    <a:pt x="4038" y="5368"/>
                  </a:cubicBezTo>
                  <a:cubicBezTo>
                    <a:pt x="4174" y="5430"/>
                    <a:pt x="4319" y="5460"/>
                    <a:pt x="4463" y="5460"/>
                  </a:cubicBezTo>
                  <a:cubicBezTo>
                    <a:pt x="4708" y="5460"/>
                    <a:pt x="4950" y="5374"/>
                    <a:pt x="5139" y="5210"/>
                  </a:cubicBezTo>
                  <a:lnTo>
                    <a:pt x="5297" y="5336"/>
                  </a:lnTo>
                  <a:lnTo>
                    <a:pt x="5297" y="5693"/>
                  </a:lnTo>
                  <a:cubicBezTo>
                    <a:pt x="5297" y="5851"/>
                    <a:pt x="5416" y="5930"/>
                    <a:pt x="5535" y="5930"/>
                  </a:cubicBezTo>
                  <a:cubicBezTo>
                    <a:pt x="5653" y="5930"/>
                    <a:pt x="5772" y="5851"/>
                    <a:pt x="5772" y="5693"/>
                  </a:cubicBezTo>
                  <a:lnTo>
                    <a:pt x="5764" y="5455"/>
                  </a:lnTo>
                  <a:lnTo>
                    <a:pt x="6002" y="5455"/>
                  </a:lnTo>
                  <a:cubicBezTo>
                    <a:pt x="6009" y="5456"/>
                    <a:pt x="6017" y="5456"/>
                    <a:pt x="6024" y="5456"/>
                  </a:cubicBezTo>
                  <a:cubicBezTo>
                    <a:pt x="6337" y="5456"/>
                    <a:pt x="6335" y="4980"/>
                    <a:pt x="6017" y="4980"/>
                  </a:cubicBezTo>
                  <a:cubicBezTo>
                    <a:pt x="6012" y="4980"/>
                    <a:pt x="6007" y="4980"/>
                    <a:pt x="6002" y="4980"/>
                  </a:cubicBezTo>
                  <a:lnTo>
                    <a:pt x="5606" y="4980"/>
                  </a:lnTo>
                  <a:lnTo>
                    <a:pt x="5424" y="4838"/>
                  </a:lnTo>
                  <a:cubicBezTo>
                    <a:pt x="5590" y="4473"/>
                    <a:pt x="5543" y="4038"/>
                    <a:pt x="5289" y="3729"/>
                  </a:cubicBezTo>
                  <a:cubicBezTo>
                    <a:pt x="5353" y="3682"/>
                    <a:pt x="5408" y="3618"/>
                    <a:pt x="5463" y="3555"/>
                  </a:cubicBezTo>
                  <a:lnTo>
                    <a:pt x="6469" y="3555"/>
                  </a:lnTo>
                  <a:cubicBezTo>
                    <a:pt x="6785" y="3555"/>
                    <a:pt x="6785" y="3088"/>
                    <a:pt x="6469" y="3088"/>
                  </a:cubicBezTo>
                  <a:lnTo>
                    <a:pt x="5717" y="3088"/>
                  </a:lnTo>
                  <a:cubicBezTo>
                    <a:pt x="5843" y="2637"/>
                    <a:pt x="5725" y="2162"/>
                    <a:pt x="5408" y="1829"/>
                  </a:cubicBezTo>
                  <a:lnTo>
                    <a:pt x="5614" y="1663"/>
                  </a:lnTo>
                  <a:lnTo>
                    <a:pt x="6010" y="1663"/>
                  </a:lnTo>
                  <a:cubicBezTo>
                    <a:pt x="6015" y="1663"/>
                    <a:pt x="6020" y="1663"/>
                    <a:pt x="6025" y="1663"/>
                  </a:cubicBezTo>
                  <a:cubicBezTo>
                    <a:pt x="6343" y="1663"/>
                    <a:pt x="6345" y="1187"/>
                    <a:pt x="6032" y="1187"/>
                  </a:cubicBezTo>
                  <a:cubicBezTo>
                    <a:pt x="6025" y="1187"/>
                    <a:pt x="6017" y="1187"/>
                    <a:pt x="6010" y="1188"/>
                  </a:cubicBezTo>
                  <a:lnTo>
                    <a:pt x="5772" y="1188"/>
                  </a:lnTo>
                  <a:lnTo>
                    <a:pt x="5772" y="950"/>
                  </a:lnTo>
                  <a:cubicBezTo>
                    <a:pt x="5784" y="780"/>
                    <a:pt x="5659" y="695"/>
                    <a:pt x="5535" y="695"/>
                  </a:cubicBezTo>
                  <a:cubicBezTo>
                    <a:pt x="5410" y="695"/>
                    <a:pt x="5285" y="780"/>
                    <a:pt x="5297" y="950"/>
                  </a:cubicBezTo>
                  <a:lnTo>
                    <a:pt x="5297" y="1307"/>
                  </a:lnTo>
                  <a:lnTo>
                    <a:pt x="5004" y="1544"/>
                  </a:lnTo>
                  <a:cubicBezTo>
                    <a:pt x="4838" y="1465"/>
                    <a:pt x="4656" y="1425"/>
                    <a:pt x="4466" y="1425"/>
                  </a:cubicBezTo>
                  <a:cubicBezTo>
                    <a:pt x="4426" y="1425"/>
                    <a:pt x="4379" y="1425"/>
                    <a:pt x="4339" y="1433"/>
                  </a:cubicBezTo>
                  <a:cubicBezTo>
                    <a:pt x="4292" y="1069"/>
                    <a:pt x="4007" y="776"/>
                    <a:pt x="3635" y="721"/>
                  </a:cubicBezTo>
                  <a:lnTo>
                    <a:pt x="3635" y="238"/>
                  </a:lnTo>
                  <a:cubicBezTo>
                    <a:pt x="3635" y="80"/>
                    <a:pt x="3516" y="0"/>
                    <a:pt x="33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32"/>
            <p:cNvSpPr/>
            <p:nvPr/>
          </p:nvSpPr>
          <p:spPr>
            <a:xfrm>
              <a:off x="4641654" y="3901336"/>
              <a:ext cx="425726" cy="406266"/>
            </a:xfrm>
            <a:custGeom>
              <a:rect b="b" l="l" r="r" t="t"/>
              <a:pathLst>
                <a:path extrusionOk="0" h="14280" w="14964">
                  <a:moveTo>
                    <a:pt x="8884" y="6535"/>
                  </a:moveTo>
                  <a:lnTo>
                    <a:pt x="8884" y="6535"/>
                  </a:lnTo>
                  <a:cubicBezTo>
                    <a:pt x="8598" y="6883"/>
                    <a:pt x="8377" y="7271"/>
                    <a:pt x="8218" y="7683"/>
                  </a:cubicBezTo>
                  <a:cubicBezTo>
                    <a:pt x="7997" y="7643"/>
                    <a:pt x="7767" y="7596"/>
                    <a:pt x="7546" y="7533"/>
                  </a:cubicBezTo>
                  <a:cubicBezTo>
                    <a:pt x="7585" y="7485"/>
                    <a:pt x="7625" y="7446"/>
                    <a:pt x="7664" y="7398"/>
                  </a:cubicBezTo>
                  <a:cubicBezTo>
                    <a:pt x="7712" y="7358"/>
                    <a:pt x="7767" y="7303"/>
                    <a:pt x="7815" y="7248"/>
                  </a:cubicBezTo>
                  <a:cubicBezTo>
                    <a:pt x="8131" y="6955"/>
                    <a:pt x="8488" y="6709"/>
                    <a:pt x="8884" y="6535"/>
                  </a:cubicBezTo>
                  <a:close/>
                  <a:moveTo>
                    <a:pt x="11955" y="6535"/>
                  </a:moveTo>
                  <a:cubicBezTo>
                    <a:pt x="12470" y="6765"/>
                    <a:pt x="12929" y="7097"/>
                    <a:pt x="13293" y="7525"/>
                  </a:cubicBezTo>
                  <a:cubicBezTo>
                    <a:pt x="13072" y="7588"/>
                    <a:pt x="12850" y="7643"/>
                    <a:pt x="12620" y="7683"/>
                  </a:cubicBezTo>
                  <a:cubicBezTo>
                    <a:pt x="12462" y="7263"/>
                    <a:pt x="12240" y="6876"/>
                    <a:pt x="11955" y="6535"/>
                  </a:cubicBezTo>
                  <a:close/>
                  <a:moveTo>
                    <a:pt x="10657" y="6234"/>
                  </a:moveTo>
                  <a:cubicBezTo>
                    <a:pt x="11251" y="6353"/>
                    <a:pt x="11781" y="6931"/>
                    <a:pt x="12129" y="7762"/>
                  </a:cubicBezTo>
                  <a:cubicBezTo>
                    <a:pt x="11639" y="7818"/>
                    <a:pt x="11148" y="7849"/>
                    <a:pt x="10657" y="7857"/>
                  </a:cubicBezTo>
                  <a:lnTo>
                    <a:pt x="10657" y="6234"/>
                  </a:lnTo>
                  <a:close/>
                  <a:moveTo>
                    <a:pt x="10182" y="6234"/>
                  </a:moveTo>
                  <a:lnTo>
                    <a:pt x="10182" y="7865"/>
                  </a:lnTo>
                  <a:cubicBezTo>
                    <a:pt x="9691" y="7857"/>
                    <a:pt x="9200" y="7826"/>
                    <a:pt x="8717" y="7762"/>
                  </a:cubicBezTo>
                  <a:cubicBezTo>
                    <a:pt x="9066" y="6939"/>
                    <a:pt x="9588" y="6361"/>
                    <a:pt x="10182" y="6234"/>
                  </a:cubicBezTo>
                  <a:close/>
                  <a:moveTo>
                    <a:pt x="4726" y="501"/>
                  </a:moveTo>
                  <a:cubicBezTo>
                    <a:pt x="5189" y="501"/>
                    <a:pt x="5662" y="587"/>
                    <a:pt x="6128" y="772"/>
                  </a:cubicBezTo>
                  <a:cubicBezTo>
                    <a:pt x="8622" y="1769"/>
                    <a:pt x="9327" y="4968"/>
                    <a:pt x="7482" y="6915"/>
                  </a:cubicBezTo>
                  <a:cubicBezTo>
                    <a:pt x="7427" y="6963"/>
                    <a:pt x="7379" y="7018"/>
                    <a:pt x="7332" y="7066"/>
                  </a:cubicBezTo>
                  <a:cubicBezTo>
                    <a:pt x="6612" y="7749"/>
                    <a:pt x="5672" y="8107"/>
                    <a:pt x="4718" y="8107"/>
                  </a:cubicBezTo>
                  <a:cubicBezTo>
                    <a:pt x="4213" y="8107"/>
                    <a:pt x="3705" y="8007"/>
                    <a:pt x="3223" y="7802"/>
                  </a:cubicBezTo>
                  <a:cubicBezTo>
                    <a:pt x="1830" y="7200"/>
                    <a:pt x="927" y="5831"/>
                    <a:pt x="927" y="4311"/>
                  </a:cubicBezTo>
                  <a:cubicBezTo>
                    <a:pt x="921" y="2128"/>
                    <a:pt x="2715" y="501"/>
                    <a:pt x="4726" y="501"/>
                  </a:cubicBezTo>
                  <a:close/>
                  <a:moveTo>
                    <a:pt x="7245" y="7928"/>
                  </a:moveTo>
                  <a:cubicBezTo>
                    <a:pt x="7514" y="8016"/>
                    <a:pt x="7791" y="8087"/>
                    <a:pt x="8068" y="8134"/>
                  </a:cubicBezTo>
                  <a:cubicBezTo>
                    <a:pt x="7918" y="8665"/>
                    <a:pt x="7831" y="9211"/>
                    <a:pt x="7815" y="9765"/>
                  </a:cubicBezTo>
                  <a:lnTo>
                    <a:pt x="6635" y="9765"/>
                  </a:lnTo>
                  <a:cubicBezTo>
                    <a:pt x="6675" y="9108"/>
                    <a:pt x="6888" y="8475"/>
                    <a:pt x="7245" y="7928"/>
                  </a:cubicBezTo>
                  <a:close/>
                  <a:moveTo>
                    <a:pt x="8543" y="8221"/>
                  </a:moveTo>
                  <a:cubicBezTo>
                    <a:pt x="9089" y="8293"/>
                    <a:pt x="9636" y="8332"/>
                    <a:pt x="10182" y="8340"/>
                  </a:cubicBezTo>
                  <a:lnTo>
                    <a:pt x="10182" y="9765"/>
                  </a:lnTo>
                  <a:lnTo>
                    <a:pt x="8290" y="9765"/>
                  </a:lnTo>
                  <a:cubicBezTo>
                    <a:pt x="8306" y="9243"/>
                    <a:pt x="8393" y="8720"/>
                    <a:pt x="8543" y="8221"/>
                  </a:cubicBezTo>
                  <a:close/>
                  <a:moveTo>
                    <a:pt x="12296" y="8221"/>
                  </a:moveTo>
                  <a:cubicBezTo>
                    <a:pt x="12446" y="8720"/>
                    <a:pt x="12533" y="9243"/>
                    <a:pt x="12549" y="9765"/>
                  </a:cubicBezTo>
                  <a:lnTo>
                    <a:pt x="10657" y="9765"/>
                  </a:lnTo>
                  <a:lnTo>
                    <a:pt x="10657" y="8340"/>
                  </a:lnTo>
                  <a:cubicBezTo>
                    <a:pt x="11203" y="8332"/>
                    <a:pt x="11749" y="8293"/>
                    <a:pt x="12296" y="8221"/>
                  </a:cubicBezTo>
                  <a:close/>
                  <a:moveTo>
                    <a:pt x="13594" y="7928"/>
                  </a:moveTo>
                  <a:cubicBezTo>
                    <a:pt x="13958" y="8475"/>
                    <a:pt x="14164" y="9108"/>
                    <a:pt x="14204" y="9765"/>
                  </a:cubicBezTo>
                  <a:lnTo>
                    <a:pt x="13024" y="9765"/>
                  </a:lnTo>
                  <a:cubicBezTo>
                    <a:pt x="13008" y="9211"/>
                    <a:pt x="12929" y="8665"/>
                    <a:pt x="12779" y="8134"/>
                  </a:cubicBezTo>
                  <a:cubicBezTo>
                    <a:pt x="13056" y="8087"/>
                    <a:pt x="13325" y="8016"/>
                    <a:pt x="13594" y="7928"/>
                  </a:cubicBezTo>
                  <a:close/>
                  <a:moveTo>
                    <a:pt x="10182" y="10240"/>
                  </a:moveTo>
                  <a:lnTo>
                    <a:pt x="10182" y="11665"/>
                  </a:lnTo>
                  <a:cubicBezTo>
                    <a:pt x="9636" y="11673"/>
                    <a:pt x="9089" y="11713"/>
                    <a:pt x="8543" y="11784"/>
                  </a:cubicBezTo>
                  <a:cubicBezTo>
                    <a:pt x="8393" y="11285"/>
                    <a:pt x="8306" y="10763"/>
                    <a:pt x="8290" y="10240"/>
                  </a:cubicBezTo>
                  <a:close/>
                  <a:moveTo>
                    <a:pt x="12549" y="10240"/>
                  </a:moveTo>
                  <a:cubicBezTo>
                    <a:pt x="12533" y="10763"/>
                    <a:pt x="12446" y="11285"/>
                    <a:pt x="12296" y="11784"/>
                  </a:cubicBezTo>
                  <a:cubicBezTo>
                    <a:pt x="11749" y="11713"/>
                    <a:pt x="11203" y="11673"/>
                    <a:pt x="10657" y="11665"/>
                  </a:cubicBezTo>
                  <a:lnTo>
                    <a:pt x="10657" y="10240"/>
                  </a:lnTo>
                  <a:close/>
                  <a:moveTo>
                    <a:pt x="14204" y="10240"/>
                  </a:moveTo>
                  <a:cubicBezTo>
                    <a:pt x="14164" y="10896"/>
                    <a:pt x="13959" y="11529"/>
                    <a:pt x="13595" y="12075"/>
                  </a:cubicBezTo>
                  <a:lnTo>
                    <a:pt x="13595" y="12075"/>
                  </a:lnTo>
                  <a:cubicBezTo>
                    <a:pt x="13321" y="11989"/>
                    <a:pt x="13053" y="11918"/>
                    <a:pt x="12779" y="11871"/>
                  </a:cubicBezTo>
                  <a:cubicBezTo>
                    <a:pt x="12929" y="11341"/>
                    <a:pt x="13008" y="10794"/>
                    <a:pt x="13024" y="10240"/>
                  </a:cubicBezTo>
                  <a:close/>
                  <a:moveTo>
                    <a:pt x="7815" y="10240"/>
                  </a:moveTo>
                  <a:cubicBezTo>
                    <a:pt x="7831" y="10794"/>
                    <a:pt x="7918" y="11341"/>
                    <a:pt x="8068" y="11871"/>
                  </a:cubicBezTo>
                  <a:cubicBezTo>
                    <a:pt x="7791" y="11919"/>
                    <a:pt x="7514" y="11990"/>
                    <a:pt x="7245" y="12077"/>
                  </a:cubicBezTo>
                  <a:cubicBezTo>
                    <a:pt x="6888" y="11531"/>
                    <a:pt x="6675" y="10897"/>
                    <a:pt x="6635" y="10240"/>
                  </a:cubicBezTo>
                  <a:close/>
                  <a:moveTo>
                    <a:pt x="12620" y="12322"/>
                  </a:moveTo>
                  <a:cubicBezTo>
                    <a:pt x="12866" y="12370"/>
                    <a:pt x="13095" y="12425"/>
                    <a:pt x="13293" y="12481"/>
                  </a:cubicBezTo>
                  <a:cubicBezTo>
                    <a:pt x="12929" y="12900"/>
                    <a:pt x="12470" y="13241"/>
                    <a:pt x="11955" y="13470"/>
                  </a:cubicBezTo>
                  <a:cubicBezTo>
                    <a:pt x="12240" y="13130"/>
                    <a:pt x="12470" y="12742"/>
                    <a:pt x="12620" y="12322"/>
                  </a:cubicBezTo>
                  <a:close/>
                  <a:moveTo>
                    <a:pt x="8218" y="12330"/>
                  </a:moveTo>
                  <a:cubicBezTo>
                    <a:pt x="8377" y="12742"/>
                    <a:pt x="8598" y="13130"/>
                    <a:pt x="8884" y="13478"/>
                  </a:cubicBezTo>
                  <a:cubicBezTo>
                    <a:pt x="8369" y="13249"/>
                    <a:pt x="7918" y="12908"/>
                    <a:pt x="7546" y="12489"/>
                  </a:cubicBezTo>
                  <a:lnTo>
                    <a:pt x="7546" y="12481"/>
                  </a:lnTo>
                  <a:cubicBezTo>
                    <a:pt x="7751" y="12425"/>
                    <a:pt x="7973" y="12370"/>
                    <a:pt x="8218" y="12330"/>
                  </a:cubicBezTo>
                  <a:close/>
                  <a:moveTo>
                    <a:pt x="10182" y="12148"/>
                  </a:moveTo>
                  <a:lnTo>
                    <a:pt x="10182" y="13771"/>
                  </a:lnTo>
                  <a:cubicBezTo>
                    <a:pt x="9588" y="13652"/>
                    <a:pt x="9066" y="13074"/>
                    <a:pt x="8717" y="12243"/>
                  </a:cubicBezTo>
                  <a:cubicBezTo>
                    <a:pt x="9200" y="12188"/>
                    <a:pt x="9691" y="12156"/>
                    <a:pt x="10182" y="12148"/>
                  </a:cubicBezTo>
                  <a:close/>
                  <a:moveTo>
                    <a:pt x="10657" y="12140"/>
                  </a:moveTo>
                  <a:cubicBezTo>
                    <a:pt x="11148" y="12148"/>
                    <a:pt x="11639" y="12180"/>
                    <a:pt x="12129" y="12243"/>
                  </a:cubicBezTo>
                  <a:cubicBezTo>
                    <a:pt x="11781" y="13066"/>
                    <a:pt x="11251" y="13644"/>
                    <a:pt x="10657" y="13771"/>
                  </a:cubicBezTo>
                  <a:lnTo>
                    <a:pt x="10657" y="12140"/>
                  </a:lnTo>
                  <a:close/>
                  <a:moveTo>
                    <a:pt x="4707" y="1"/>
                  </a:moveTo>
                  <a:cubicBezTo>
                    <a:pt x="3604" y="1"/>
                    <a:pt x="2508" y="425"/>
                    <a:pt x="1679" y="1255"/>
                  </a:cubicBezTo>
                  <a:cubicBezTo>
                    <a:pt x="199" y="2735"/>
                    <a:pt x="1" y="5071"/>
                    <a:pt x="1212" y="6773"/>
                  </a:cubicBezTo>
                  <a:cubicBezTo>
                    <a:pt x="2038" y="7939"/>
                    <a:pt x="3358" y="8579"/>
                    <a:pt x="4711" y="8579"/>
                  </a:cubicBezTo>
                  <a:cubicBezTo>
                    <a:pt x="5342" y="8579"/>
                    <a:pt x="5981" y="8440"/>
                    <a:pt x="6580" y="8150"/>
                  </a:cubicBezTo>
                  <a:lnTo>
                    <a:pt x="6580" y="8150"/>
                  </a:lnTo>
                  <a:cubicBezTo>
                    <a:pt x="5891" y="9559"/>
                    <a:pt x="6041" y="11230"/>
                    <a:pt x="6960" y="12496"/>
                  </a:cubicBezTo>
                  <a:cubicBezTo>
                    <a:pt x="6968" y="12504"/>
                    <a:pt x="6976" y="12520"/>
                    <a:pt x="6983" y="12528"/>
                  </a:cubicBezTo>
                  <a:cubicBezTo>
                    <a:pt x="7835" y="13696"/>
                    <a:pt x="9129" y="14280"/>
                    <a:pt x="10423" y="14280"/>
                  </a:cubicBezTo>
                  <a:cubicBezTo>
                    <a:pt x="11718" y="14280"/>
                    <a:pt x="13012" y="13696"/>
                    <a:pt x="13863" y="12528"/>
                  </a:cubicBezTo>
                  <a:cubicBezTo>
                    <a:pt x="13871" y="12512"/>
                    <a:pt x="13887" y="12496"/>
                    <a:pt x="13895" y="12481"/>
                  </a:cubicBezTo>
                  <a:cubicBezTo>
                    <a:pt x="14964" y="11000"/>
                    <a:pt x="14956" y="8997"/>
                    <a:pt x="13887" y="7517"/>
                  </a:cubicBezTo>
                  <a:lnTo>
                    <a:pt x="13887" y="7509"/>
                  </a:lnTo>
                  <a:cubicBezTo>
                    <a:pt x="13879" y="7501"/>
                    <a:pt x="13871" y="7485"/>
                    <a:pt x="13863" y="7477"/>
                  </a:cubicBezTo>
                  <a:cubicBezTo>
                    <a:pt x="13042" y="6350"/>
                    <a:pt x="11752" y="5733"/>
                    <a:pt x="10429" y="5733"/>
                  </a:cubicBezTo>
                  <a:cubicBezTo>
                    <a:pt x="9800" y="5733"/>
                    <a:pt x="9164" y="5872"/>
                    <a:pt x="8567" y="6163"/>
                  </a:cubicBezTo>
                  <a:cubicBezTo>
                    <a:pt x="9485" y="4279"/>
                    <a:pt x="8899" y="2007"/>
                    <a:pt x="7197" y="795"/>
                  </a:cubicBezTo>
                  <a:cubicBezTo>
                    <a:pt x="6445" y="263"/>
                    <a:pt x="5573" y="1"/>
                    <a:pt x="47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7" name="Google Shape;1627;p32"/>
          <p:cNvGrpSpPr/>
          <p:nvPr/>
        </p:nvGrpSpPr>
        <p:grpSpPr>
          <a:xfrm>
            <a:off x="4071464" y="3901421"/>
            <a:ext cx="280432" cy="406124"/>
            <a:chOff x="4071464" y="3901421"/>
            <a:chExt cx="280432" cy="406124"/>
          </a:xfrm>
        </p:grpSpPr>
        <p:sp>
          <p:nvSpPr>
            <p:cNvPr id="1628" name="Google Shape;1628;p32"/>
            <p:cNvSpPr/>
            <p:nvPr/>
          </p:nvSpPr>
          <p:spPr>
            <a:xfrm>
              <a:off x="4071464" y="3901421"/>
              <a:ext cx="280432" cy="406124"/>
            </a:xfrm>
            <a:custGeom>
              <a:rect b="b" l="l" r="r" t="t"/>
              <a:pathLst>
                <a:path extrusionOk="0" h="14275" w="9857">
                  <a:moveTo>
                    <a:pt x="4925" y="484"/>
                  </a:moveTo>
                  <a:cubicBezTo>
                    <a:pt x="7205" y="484"/>
                    <a:pt x="9081" y="2265"/>
                    <a:pt x="9200" y="4537"/>
                  </a:cubicBezTo>
                  <a:cubicBezTo>
                    <a:pt x="9327" y="6809"/>
                    <a:pt x="7640" y="8780"/>
                    <a:pt x="5376" y="9018"/>
                  </a:cubicBezTo>
                  <a:lnTo>
                    <a:pt x="5384" y="9018"/>
                  </a:lnTo>
                  <a:cubicBezTo>
                    <a:pt x="5257" y="9026"/>
                    <a:pt x="5170" y="9129"/>
                    <a:pt x="5170" y="9248"/>
                  </a:cubicBezTo>
                  <a:lnTo>
                    <a:pt x="5170" y="10942"/>
                  </a:lnTo>
                  <a:cubicBezTo>
                    <a:pt x="5170" y="11068"/>
                    <a:pt x="5273" y="11179"/>
                    <a:pt x="5408" y="11179"/>
                  </a:cubicBezTo>
                  <a:lnTo>
                    <a:pt x="6833" y="11179"/>
                  </a:lnTo>
                  <a:lnTo>
                    <a:pt x="6833" y="11654"/>
                  </a:lnTo>
                  <a:lnTo>
                    <a:pt x="5408" y="11654"/>
                  </a:lnTo>
                  <a:cubicBezTo>
                    <a:pt x="5273" y="11654"/>
                    <a:pt x="5170" y="11757"/>
                    <a:pt x="5170" y="11892"/>
                  </a:cubicBezTo>
                  <a:lnTo>
                    <a:pt x="5170" y="13792"/>
                  </a:lnTo>
                  <a:lnTo>
                    <a:pt x="4695" y="13792"/>
                  </a:lnTo>
                  <a:lnTo>
                    <a:pt x="4695" y="11900"/>
                  </a:lnTo>
                  <a:cubicBezTo>
                    <a:pt x="4687" y="11765"/>
                    <a:pt x="4584" y="11662"/>
                    <a:pt x="4450" y="11662"/>
                  </a:cubicBezTo>
                  <a:lnTo>
                    <a:pt x="3025" y="11662"/>
                  </a:lnTo>
                  <a:lnTo>
                    <a:pt x="3025" y="11179"/>
                  </a:lnTo>
                  <a:lnTo>
                    <a:pt x="4458" y="11179"/>
                  </a:lnTo>
                  <a:cubicBezTo>
                    <a:pt x="4584" y="11179"/>
                    <a:pt x="4695" y="11076"/>
                    <a:pt x="4695" y="10942"/>
                  </a:cubicBezTo>
                  <a:lnTo>
                    <a:pt x="4695" y="9256"/>
                  </a:lnTo>
                  <a:cubicBezTo>
                    <a:pt x="4687" y="9129"/>
                    <a:pt x="4600" y="9026"/>
                    <a:pt x="4481" y="9018"/>
                  </a:cubicBezTo>
                  <a:cubicBezTo>
                    <a:pt x="2217" y="8780"/>
                    <a:pt x="531" y="6809"/>
                    <a:pt x="650" y="4537"/>
                  </a:cubicBezTo>
                  <a:cubicBezTo>
                    <a:pt x="776" y="2265"/>
                    <a:pt x="2653" y="484"/>
                    <a:pt x="4925" y="484"/>
                  </a:cubicBezTo>
                  <a:close/>
                  <a:moveTo>
                    <a:pt x="4933" y="1"/>
                  </a:moveTo>
                  <a:cubicBezTo>
                    <a:pt x="2439" y="1"/>
                    <a:pt x="373" y="1917"/>
                    <a:pt x="191" y="4403"/>
                  </a:cubicBezTo>
                  <a:cubicBezTo>
                    <a:pt x="1" y="6880"/>
                    <a:pt x="1758" y="9081"/>
                    <a:pt x="4212" y="9461"/>
                  </a:cubicBezTo>
                  <a:lnTo>
                    <a:pt x="4212" y="10712"/>
                  </a:lnTo>
                  <a:lnTo>
                    <a:pt x="3025" y="10712"/>
                  </a:lnTo>
                  <a:cubicBezTo>
                    <a:pt x="3020" y="10712"/>
                    <a:pt x="3015" y="10712"/>
                    <a:pt x="3011" y="10712"/>
                  </a:cubicBezTo>
                  <a:cubicBezTo>
                    <a:pt x="2756" y="10712"/>
                    <a:pt x="2550" y="10923"/>
                    <a:pt x="2550" y="11187"/>
                  </a:cubicBezTo>
                  <a:lnTo>
                    <a:pt x="2550" y="11662"/>
                  </a:lnTo>
                  <a:cubicBezTo>
                    <a:pt x="2550" y="11923"/>
                    <a:pt x="2763" y="12137"/>
                    <a:pt x="3025" y="12137"/>
                  </a:cubicBezTo>
                  <a:lnTo>
                    <a:pt x="4212" y="12137"/>
                  </a:lnTo>
                  <a:lnTo>
                    <a:pt x="4212" y="13800"/>
                  </a:lnTo>
                  <a:cubicBezTo>
                    <a:pt x="4212" y="14061"/>
                    <a:pt x="4426" y="14275"/>
                    <a:pt x="4695" y="14275"/>
                  </a:cubicBezTo>
                  <a:lnTo>
                    <a:pt x="5170" y="14275"/>
                  </a:lnTo>
                  <a:cubicBezTo>
                    <a:pt x="5431" y="14275"/>
                    <a:pt x="5645" y="14061"/>
                    <a:pt x="5645" y="13800"/>
                  </a:cubicBezTo>
                  <a:lnTo>
                    <a:pt x="5645" y="12137"/>
                  </a:lnTo>
                  <a:lnTo>
                    <a:pt x="6833" y="12137"/>
                  </a:lnTo>
                  <a:cubicBezTo>
                    <a:pt x="7094" y="12137"/>
                    <a:pt x="7308" y="11923"/>
                    <a:pt x="7308" y="11662"/>
                  </a:cubicBezTo>
                  <a:lnTo>
                    <a:pt x="7308" y="11187"/>
                  </a:lnTo>
                  <a:cubicBezTo>
                    <a:pt x="7308" y="10923"/>
                    <a:pt x="7102" y="10712"/>
                    <a:pt x="6847" y="10712"/>
                  </a:cubicBezTo>
                  <a:cubicBezTo>
                    <a:pt x="6842" y="10712"/>
                    <a:pt x="6837" y="10712"/>
                    <a:pt x="6833" y="10712"/>
                  </a:cubicBezTo>
                  <a:lnTo>
                    <a:pt x="5645" y="10712"/>
                  </a:lnTo>
                  <a:lnTo>
                    <a:pt x="5645" y="9461"/>
                  </a:lnTo>
                  <a:cubicBezTo>
                    <a:pt x="8099" y="9089"/>
                    <a:pt x="9857" y="6880"/>
                    <a:pt x="9667" y="4403"/>
                  </a:cubicBezTo>
                  <a:cubicBezTo>
                    <a:pt x="9485" y="1925"/>
                    <a:pt x="7419" y="9"/>
                    <a:pt x="4925" y="9"/>
                  </a:cubicBezTo>
                  <a:lnTo>
                    <a:pt x="493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32"/>
            <p:cNvSpPr/>
            <p:nvPr/>
          </p:nvSpPr>
          <p:spPr>
            <a:xfrm>
              <a:off x="4135645" y="3954962"/>
              <a:ext cx="152293" cy="162592"/>
            </a:xfrm>
            <a:custGeom>
              <a:rect b="b" l="l" r="r" t="t"/>
              <a:pathLst>
                <a:path extrusionOk="0" h="5715" w="5353">
                  <a:moveTo>
                    <a:pt x="2765" y="1014"/>
                  </a:moveTo>
                  <a:cubicBezTo>
                    <a:pt x="2835" y="1014"/>
                    <a:pt x="2906" y="1039"/>
                    <a:pt x="2962" y="1095"/>
                  </a:cubicBezTo>
                  <a:cubicBezTo>
                    <a:pt x="3017" y="1151"/>
                    <a:pt x="3049" y="1222"/>
                    <a:pt x="3049" y="1293"/>
                  </a:cubicBezTo>
                  <a:lnTo>
                    <a:pt x="3049" y="1301"/>
                  </a:lnTo>
                  <a:lnTo>
                    <a:pt x="3049" y="1309"/>
                  </a:lnTo>
                  <a:cubicBezTo>
                    <a:pt x="2954" y="1357"/>
                    <a:pt x="2867" y="1420"/>
                    <a:pt x="2795" y="1491"/>
                  </a:cubicBezTo>
                  <a:cubicBezTo>
                    <a:pt x="2700" y="1396"/>
                    <a:pt x="2598" y="1325"/>
                    <a:pt x="2479" y="1270"/>
                  </a:cubicBezTo>
                  <a:cubicBezTo>
                    <a:pt x="2495" y="1112"/>
                    <a:pt x="2628" y="1014"/>
                    <a:pt x="2765" y="1014"/>
                  </a:cubicBezTo>
                  <a:close/>
                  <a:moveTo>
                    <a:pt x="2028" y="1642"/>
                  </a:moveTo>
                  <a:cubicBezTo>
                    <a:pt x="2083" y="1642"/>
                    <a:pt x="2138" y="1650"/>
                    <a:pt x="2186" y="1665"/>
                  </a:cubicBezTo>
                  <a:cubicBezTo>
                    <a:pt x="2320" y="1705"/>
                    <a:pt x="2431" y="1784"/>
                    <a:pt x="2510" y="1895"/>
                  </a:cubicBezTo>
                  <a:cubicBezTo>
                    <a:pt x="2447" y="2038"/>
                    <a:pt x="2415" y="2188"/>
                    <a:pt x="2415" y="2346"/>
                  </a:cubicBezTo>
                  <a:cubicBezTo>
                    <a:pt x="2415" y="2386"/>
                    <a:pt x="2423" y="2418"/>
                    <a:pt x="2431" y="2457"/>
                  </a:cubicBezTo>
                  <a:cubicBezTo>
                    <a:pt x="2305" y="2489"/>
                    <a:pt x="2194" y="2552"/>
                    <a:pt x="2099" y="2631"/>
                  </a:cubicBezTo>
                  <a:cubicBezTo>
                    <a:pt x="1925" y="2497"/>
                    <a:pt x="1719" y="2426"/>
                    <a:pt x="1505" y="2426"/>
                  </a:cubicBezTo>
                  <a:lnTo>
                    <a:pt x="1458" y="2426"/>
                  </a:lnTo>
                  <a:cubicBezTo>
                    <a:pt x="1434" y="2362"/>
                    <a:pt x="1426" y="2307"/>
                    <a:pt x="1426" y="2243"/>
                  </a:cubicBezTo>
                  <a:cubicBezTo>
                    <a:pt x="1426" y="1911"/>
                    <a:pt x="1695" y="1642"/>
                    <a:pt x="2028" y="1642"/>
                  </a:cubicBezTo>
                  <a:close/>
                  <a:moveTo>
                    <a:pt x="3588" y="1646"/>
                  </a:moveTo>
                  <a:cubicBezTo>
                    <a:pt x="3950" y="1646"/>
                    <a:pt x="4308" y="1918"/>
                    <a:pt x="4308" y="2354"/>
                  </a:cubicBezTo>
                  <a:cubicBezTo>
                    <a:pt x="4308" y="2584"/>
                    <a:pt x="4189" y="2806"/>
                    <a:pt x="3999" y="2932"/>
                  </a:cubicBezTo>
                  <a:cubicBezTo>
                    <a:pt x="3875" y="2878"/>
                    <a:pt x="3740" y="2847"/>
                    <a:pt x="3605" y="2847"/>
                  </a:cubicBezTo>
                  <a:cubicBezTo>
                    <a:pt x="3541" y="2847"/>
                    <a:pt x="3476" y="2854"/>
                    <a:pt x="3413" y="2869"/>
                  </a:cubicBezTo>
                  <a:cubicBezTo>
                    <a:pt x="3294" y="2671"/>
                    <a:pt x="3120" y="2536"/>
                    <a:pt x="2906" y="2473"/>
                  </a:cubicBezTo>
                  <a:cubicBezTo>
                    <a:pt x="2898" y="2433"/>
                    <a:pt x="2890" y="2394"/>
                    <a:pt x="2890" y="2354"/>
                  </a:cubicBezTo>
                  <a:cubicBezTo>
                    <a:pt x="2890" y="2228"/>
                    <a:pt x="2930" y="2101"/>
                    <a:pt x="2993" y="1990"/>
                  </a:cubicBezTo>
                  <a:cubicBezTo>
                    <a:pt x="2993" y="1982"/>
                    <a:pt x="3001" y="1974"/>
                    <a:pt x="3009" y="1958"/>
                  </a:cubicBezTo>
                  <a:cubicBezTo>
                    <a:pt x="3154" y="1743"/>
                    <a:pt x="3372" y="1646"/>
                    <a:pt x="3588" y="1646"/>
                  </a:cubicBezTo>
                  <a:close/>
                  <a:moveTo>
                    <a:pt x="2653" y="2901"/>
                  </a:moveTo>
                  <a:cubicBezTo>
                    <a:pt x="2669" y="2901"/>
                    <a:pt x="2677" y="2901"/>
                    <a:pt x="2693" y="2908"/>
                  </a:cubicBezTo>
                  <a:cubicBezTo>
                    <a:pt x="2803" y="2916"/>
                    <a:pt x="2914" y="2980"/>
                    <a:pt x="2978" y="3075"/>
                  </a:cubicBezTo>
                  <a:cubicBezTo>
                    <a:pt x="2795" y="3233"/>
                    <a:pt x="2677" y="3447"/>
                    <a:pt x="2637" y="3684"/>
                  </a:cubicBezTo>
                  <a:cubicBezTo>
                    <a:pt x="2542" y="3684"/>
                    <a:pt x="2439" y="3637"/>
                    <a:pt x="2368" y="3566"/>
                  </a:cubicBezTo>
                  <a:lnTo>
                    <a:pt x="2376" y="3566"/>
                  </a:lnTo>
                  <a:cubicBezTo>
                    <a:pt x="2368" y="3558"/>
                    <a:pt x="2360" y="3550"/>
                    <a:pt x="2352" y="3542"/>
                  </a:cubicBezTo>
                  <a:cubicBezTo>
                    <a:pt x="2249" y="3415"/>
                    <a:pt x="2233" y="3241"/>
                    <a:pt x="2313" y="3106"/>
                  </a:cubicBezTo>
                  <a:cubicBezTo>
                    <a:pt x="2384" y="2980"/>
                    <a:pt x="2510" y="2901"/>
                    <a:pt x="2653" y="2901"/>
                  </a:cubicBezTo>
                  <a:close/>
                  <a:moveTo>
                    <a:pt x="1489" y="2901"/>
                  </a:moveTo>
                  <a:cubicBezTo>
                    <a:pt x="1616" y="2901"/>
                    <a:pt x="1735" y="2948"/>
                    <a:pt x="1822" y="3027"/>
                  </a:cubicBezTo>
                  <a:cubicBezTo>
                    <a:pt x="1798" y="3114"/>
                    <a:pt x="1782" y="3209"/>
                    <a:pt x="1782" y="3296"/>
                  </a:cubicBezTo>
                  <a:cubicBezTo>
                    <a:pt x="1774" y="3439"/>
                    <a:pt x="1814" y="3573"/>
                    <a:pt x="1877" y="3700"/>
                  </a:cubicBezTo>
                  <a:cubicBezTo>
                    <a:pt x="1838" y="3756"/>
                    <a:pt x="1790" y="3803"/>
                    <a:pt x="1727" y="3835"/>
                  </a:cubicBezTo>
                  <a:cubicBezTo>
                    <a:pt x="1648" y="3878"/>
                    <a:pt x="1566" y="3897"/>
                    <a:pt x="1486" y="3897"/>
                  </a:cubicBezTo>
                  <a:cubicBezTo>
                    <a:pt x="1227" y="3897"/>
                    <a:pt x="990" y="3690"/>
                    <a:pt x="990" y="3399"/>
                  </a:cubicBezTo>
                  <a:lnTo>
                    <a:pt x="998" y="3399"/>
                  </a:lnTo>
                  <a:cubicBezTo>
                    <a:pt x="998" y="3265"/>
                    <a:pt x="1054" y="3138"/>
                    <a:pt x="1149" y="3043"/>
                  </a:cubicBezTo>
                  <a:cubicBezTo>
                    <a:pt x="1212" y="2980"/>
                    <a:pt x="1291" y="2940"/>
                    <a:pt x="1370" y="2916"/>
                  </a:cubicBezTo>
                  <a:cubicBezTo>
                    <a:pt x="1410" y="2908"/>
                    <a:pt x="1450" y="2901"/>
                    <a:pt x="1489" y="2901"/>
                  </a:cubicBezTo>
                  <a:close/>
                  <a:moveTo>
                    <a:pt x="3596" y="3322"/>
                  </a:moveTo>
                  <a:cubicBezTo>
                    <a:pt x="3899" y="3322"/>
                    <a:pt x="4172" y="3615"/>
                    <a:pt x="4070" y="3961"/>
                  </a:cubicBezTo>
                  <a:cubicBezTo>
                    <a:pt x="4007" y="4175"/>
                    <a:pt x="3817" y="4318"/>
                    <a:pt x="3595" y="4318"/>
                  </a:cubicBezTo>
                  <a:cubicBezTo>
                    <a:pt x="3120" y="4318"/>
                    <a:pt x="2914" y="3708"/>
                    <a:pt x="3302" y="3423"/>
                  </a:cubicBezTo>
                  <a:cubicBezTo>
                    <a:pt x="3395" y="3353"/>
                    <a:pt x="3497" y="3322"/>
                    <a:pt x="3596" y="3322"/>
                  </a:cubicBezTo>
                  <a:close/>
                  <a:moveTo>
                    <a:pt x="2218" y="4041"/>
                  </a:moveTo>
                  <a:cubicBezTo>
                    <a:pt x="2352" y="4120"/>
                    <a:pt x="2495" y="4159"/>
                    <a:pt x="2645" y="4159"/>
                  </a:cubicBezTo>
                  <a:lnTo>
                    <a:pt x="2685" y="4159"/>
                  </a:lnTo>
                  <a:cubicBezTo>
                    <a:pt x="2724" y="4254"/>
                    <a:pt x="2772" y="4341"/>
                    <a:pt x="2835" y="4421"/>
                  </a:cubicBezTo>
                  <a:cubicBezTo>
                    <a:pt x="2811" y="4500"/>
                    <a:pt x="2772" y="4563"/>
                    <a:pt x="2716" y="4611"/>
                  </a:cubicBezTo>
                  <a:cubicBezTo>
                    <a:pt x="2677" y="4650"/>
                    <a:pt x="2621" y="4682"/>
                    <a:pt x="2566" y="4698"/>
                  </a:cubicBezTo>
                  <a:cubicBezTo>
                    <a:pt x="2526" y="4706"/>
                    <a:pt x="2487" y="4713"/>
                    <a:pt x="2447" y="4713"/>
                  </a:cubicBezTo>
                  <a:cubicBezTo>
                    <a:pt x="2225" y="4713"/>
                    <a:pt x="2051" y="4531"/>
                    <a:pt x="2051" y="4310"/>
                  </a:cubicBezTo>
                  <a:cubicBezTo>
                    <a:pt x="2051" y="4262"/>
                    <a:pt x="2059" y="4223"/>
                    <a:pt x="2075" y="4183"/>
                  </a:cubicBezTo>
                  <a:cubicBezTo>
                    <a:pt x="2123" y="4143"/>
                    <a:pt x="2178" y="4096"/>
                    <a:pt x="2218" y="4041"/>
                  </a:cubicBezTo>
                  <a:close/>
                  <a:moveTo>
                    <a:pt x="2677" y="1"/>
                  </a:moveTo>
                  <a:cubicBezTo>
                    <a:pt x="2552" y="1"/>
                    <a:pt x="2427" y="86"/>
                    <a:pt x="2439" y="256"/>
                  </a:cubicBezTo>
                  <a:lnTo>
                    <a:pt x="2439" y="613"/>
                  </a:lnTo>
                  <a:cubicBezTo>
                    <a:pt x="2218" y="715"/>
                    <a:pt x="2059" y="929"/>
                    <a:pt x="2012" y="1167"/>
                  </a:cubicBezTo>
                  <a:cubicBezTo>
                    <a:pt x="1758" y="1175"/>
                    <a:pt x="1521" y="1270"/>
                    <a:pt x="1331" y="1428"/>
                  </a:cubicBezTo>
                  <a:lnTo>
                    <a:pt x="1252" y="1349"/>
                  </a:lnTo>
                  <a:lnTo>
                    <a:pt x="1252" y="977"/>
                  </a:lnTo>
                  <a:cubicBezTo>
                    <a:pt x="1252" y="818"/>
                    <a:pt x="1133" y="739"/>
                    <a:pt x="1014" y="739"/>
                  </a:cubicBezTo>
                  <a:cubicBezTo>
                    <a:pt x="895" y="739"/>
                    <a:pt x="777" y="818"/>
                    <a:pt x="777" y="977"/>
                  </a:cubicBezTo>
                  <a:lnTo>
                    <a:pt x="777" y="1214"/>
                  </a:lnTo>
                  <a:lnTo>
                    <a:pt x="539" y="1214"/>
                  </a:lnTo>
                  <a:cubicBezTo>
                    <a:pt x="238" y="1230"/>
                    <a:pt x="238" y="1665"/>
                    <a:pt x="539" y="1689"/>
                  </a:cubicBezTo>
                  <a:lnTo>
                    <a:pt x="911" y="1689"/>
                  </a:lnTo>
                  <a:lnTo>
                    <a:pt x="1038" y="1816"/>
                  </a:lnTo>
                  <a:cubicBezTo>
                    <a:pt x="935" y="2053"/>
                    <a:pt x="919" y="2323"/>
                    <a:pt x="998" y="2568"/>
                  </a:cubicBezTo>
                  <a:cubicBezTo>
                    <a:pt x="967" y="2592"/>
                    <a:pt x="935" y="2616"/>
                    <a:pt x="903" y="2639"/>
                  </a:cubicBezTo>
                  <a:lnTo>
                    <a:pt x="294" y="2639"/>
                  </a:lnTo>
                  <a:cubicBezTo>
                    <a:pt x="1" y="2655"/>
                    <a:pt x="1" y="3091"/>
                    <a:pt x="294" y="3114"/>
                  </a:cubicBezTo>
                  <a:lnTo>
                    <a:pt x="571" y="3114"/>
                  </a:lnTo>
                  <a:cubicBezTo>
                    <a:pt x="468" y="3447"/>
                    <a:pt x="555" y="3811"/>
                    <a:pt x="793" y="4064"/>
                  </a:cubicBezTo>
                  <a:lnTo>
                    <a:pt x="539" y="4064"/>
                  </a:lnTo>
                  <a:cubicBezTo>
                    <a:pt x="222" y="4064"/>
                    <a:pt x="222" y="4539"/>
                    <a:pt x="539" y="4539"/>
                  </a:cubicBezTo>
                  <a:lnTo>
                    <a:pt x="777" y="4539"/>
                  </a:lnTo>
                  <a:lnTo>
                    <a:pt x="777" y="4777"/>
                  </a:lnTo>
                  <a:cubicBezTo>
                    <a:pt x="777" y="4935"/>
                    <a:pt x="895" y="5014"/>
                    <a:pt x="1014" y="5014"/>
                  </a:cubicBezTo>
                  <a:cubicBezTo>
                    <a:pt x="1133" y="5014"/>
                    <a:pt x="1252" y="4935"/>
                    <a:pt x="1252" y="4777"/>
                  </a:cubicBezTo>
                  <a:lnTo>
                    <a:pt x="1252" y="4405"/>
                  </a:lnTo>
                  <a:lnTo>
                    <a:pt x="1299" y="4349"/>
                  </a:lnTo>
                  <a:cubicBezTo>
                    <a:pt x="1363" y="4365"/>
                    <a:pt x="1434" y="4373"/>
                    <a:pt x="1497" y="4373"/>
                  </a:cubicBezTo>
                  <a:cubicBezTo>
                    <a:pt x="1529" y="4373"/>
                    <a:pt x="1553" y="4373"/>
                    <a:pt x="1576" y="4365"/>
                  </a:cubicBezTo>
                  <a:cubicBezTo>
                    <a:pt x="1608" y="4824"/>
                    <a:pt x="1980" y="5181"/>
                    <a:pt x="2439" y="5188"/>
                  </a:cubicBezTo>
                  <a:lnTo>
                    <a:pt x="2439" y="5489"/>
                  </a:lnTo>
                  <a:cubicBezTo>
                    <a:pt x="2447" y="5640"/>
                    <a:pt x="2560" y="5715"/>
                    <a:pt x="2674" y="5715"/>
                  </a:cubicBezTo>
                  <a:cubicBezTo>
                    <a:pt x="2788" y="5715"/>
                    <a:pt x="2902" y="5640"/>
                    <a:pt x="2914" y="5489"/>
                  </a:cubicBezTo>
                  <a:lnTo>
                    <a:pt x="2914" y="5054"/>
                  </a:lnTo>
                  <a:cubicBezTo>
                    <a:pt x="3049" y="4975"/>
                    <a:pt x="3160" y="4856"/>
                    <a:pt x="3231" y="4721"/>
                  </a:cubicBezTo>
                  <a:cubicBezTo>
                    <a:pt x="3347" y="4770"/>
                    <a:pt x="3470" y="4793"/>
                    <a:pt x="3592" y="4793"/>
                  </a:cubicBezTo>
                  <a:cubicBezTo>
                    <a:pt x="3770" y="4793"/>
                    <a:pt x="3947" y="4744"/>
                    <a:pt x="4102" y="4650"/>
                  </a:cubicBezTo>
                  <a:lnTo>
                    <a:pt x="4102" y="4777"/>
                  </a:lnTo>
                  <a:cubicBezTo>
                    <a:pt x="4090" y="4947"/>
                    <a:pt x="4215" y="5032"/>
                    <a:pt x="4339" y="5032"/>
                  </a:cubicBezTo>
                  <a:cubicBezTo>
                    <a:pt x="4464" y="5032"/>
                    <a:pt x="4589" y="4947"/>
                    <a:pt x="4577" y="4777"/>
                  </a:cubicBezTo>
                  <a:lnTo>
                    <a:pt x="4577" y="4539"/>
                  </a:lnTo>
                  <a:lnTo>
                    <a:pt x="4814" y="4539"/>
                  </a:lnTo>
                  <a:cubicBezTo>
                    <a:pt x="5131" y="4539"/>
                    <a:pt x="5131" y="4064"/>
                    <a:pt x="4814" y="4064"/>
                  </a:cubicBezTo>
                  <a:lnTo>
                    <a:pt x="4537" y="4064"/>
                  </a:lnTo>
                  <a:cubicBezTo>
                    <a:pt x="4616" y="3779"/>
                    <a:pt x="4553" y="3478"/>
                    <a:pt x="4371" y="3241"/>
                  </a:cubicBezTo>
                  <a:cubicBezTo>
                    <a:pt x="4418" y="3201"/>
                    <a:pt x="4458" y="3162"/>
                    <a:pt x="4498" y="3114"/>
                  </a:cubicBezTo>
                  <a:lnTo>
                    <a:pt x="5060" y="3114"/>
                  </a:lnTo>
                  <a:cubicBezTo>
                    <a:pt x="5353" y="3091"/>
                    <a:pt x="5353" y="2655"/>
                    <a:pt x="5060" y="2639"/>
                  </a:cubicBezTo>
                  <a:lnTo>
                    <a:pt x="4743" y="2639"/>
                  </a:lnTo>
                  <a:cubicBezTo>
                    <a:pt x="4830" y="2315"/>
                    <a:pt x="4767" y="1966"/>
                    <a:pt x="4577" y="1689"/>
                  </a:cubicBezTo>
                  <a:lnTo>
                    <a:pt x="4822" y="1689"/>
                  </a:lnTo>
                  <a:cubicBezTo>
                    <a:pt x="4949" y="1689"/>
                    <a:pt x="5052" y="1578"/>
                    <a:pt x="5060" y="1452"/>
                  </a:cubicBezTo>
                  <a:cubicBezTo>
                    <a:pt x="5060" y="1317"/>
                    <a:pt x="4949" y="1206"/>
                    <a:pt x="4822" y="1206"/>
                  </a:cubicBezTo>
                  <a:lnTo>
                    <a:pt x="4577" y="1206"/>
                  </a:lnTo>
                  <a:lnTo>
                    <a:pt x="4577" y="969"/>
                  </a:lnTo>
                  <a:cubicBezTo>
                    <a:pt x="4577" y="810"/>
                    <a:pt x="4458" y="731"/>
                    <a:pt x="4339" y="731"/>
                  </a:cubicBezTo>
                  <a:cubicBezTo>
                    <a:pt x="4220" y="731"/>
                    <a:pt x="4102" y="810"/>
                    <a:pt x="4102" y="969"/>
                  </a:cubicBezTo>
                  <a:lnTo>
                    <a:pt x="4102" y="1285"/>
                  </a:lnTo>
                  <a:cubicBezTo>
                    <a:pt x="3943" y="1206"/>
                    <a:pt x="3777" y="1167"/>
                    <a:pt x="3603" y="1167"/>
                  </a:cubicBezTo>
                  <a:cubicBezTo>
                    <a:pt x="3571" y="1167"/>
                    <a:pt x="3540" y="1175"/>
                    <a:pt x="3508" y="1175"/>
                  </a:cubicBezTo>
                  <a:cubicBezTo>
                    <a:pt x="3460" y="866"/>
                    <a:pt x="3223" y="620"/>
                    <a:pt x="2914" y="557"/>
                  </a:cubicBezTo>
                  <a:lnTo>
                    <a:pt x="2914" y="256"/>
                  </a:lnTo>
                  <a:cubicBezTo>
                    <a:pt x="2926" y="86"/>
                    <a:pt x="2801" y="1"/>
                    <a:pt x="26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32"/>
            <p:cNvSpPr/>
            <p:nvPr/>
          </p:nvSpPr>
          <p:spPr>
            <a:xfrm>
              <a:off x="4094878" y="3928448"/>
              <a:ext cx="225039" cy="216561"/>
            </a:xfrm>
            <a:custGeom>
              <a:rect b="b" l="l" r="r" t="t"/>
              <a:pathLst>
                <a:path extrusionOk="0" h="7612" w="7910">
                  <a:moveTo>
                    <a:pt x="4108" y="476"/>
                  </a:moveTo>
                  <a:cubicBezTo>
                    <a:pt x="4537" y="476"/>
                    <a:pt x="4970" y="559"/>
                    <a:pt x="5384" y="729"/>
                  </a:cubicBezTo>
                  <a:cubicBezTo>
                    <a:pt x="6627" y="1244"/>
                    <a:pt x="7435" y="2463"/>
                    <a:pt x="7435" y="3809"/>
                  </a:cubicBezTo>
                  <a:cubicBezTo>
                    <a:pt x="7435" y="5645"/>
                    <a:pt x="5946" y="7134"/>
                    <a:pt x="4110" y="7134"/>
                  </a:cubicBezTo>
                  <a:cubicBezTo>
                    <a:pt x="2756" y="7134"/>
                    <a:pt x="1545" y="6326"/>
                    <a:pt x="1030" y="5083"/>
                  </a:cubicBezTo>
                  <a:cubicBezTo>
                    <a:pt x="515" y="3833"/>
                    <a:pt x="800" y="2407"/>
                    <a:pt x="1750" y="1450"/>
                  </a:cubicBezTo>
                  <a:cubicBezTo>
                    <a:pt x="2391" y="814"/>
                    <a:pt x="3241" y="476"/>
                    <a:pt x="4108" y="476"/>
                  </a:cubicBezTo>
                  <a:close/>
                  <a:moveTo>
                    <a:pt x="4110" y="1"/>
                  </a:moveTo>
                  <a:cubicBezTo>
                    <a:pt x="2566" y="1"/>
                    <a:pt x="1180" y="927"/>
                    <a:pt x="587" y="2352"/>
                  </a:cubicBezTo>
                  <a:cubicBezTo>
                    <a:pt x="1" y="3769"/>
                    <a:pt x="325" y="5408"/>
                    <a:pt x="1418" y="6500"/>
                  </a:cubicBezTo>
                  <a:cubicBezTo>
                    <a:pt x="2144" y="7226"/>
                    <a:pt x="3118" y="7612"/>
                    <a:pt x="4108" y="7612"/>
                  </a:cubicBezTo>
                  <a:cubicBezTo>
                    <a:pt x="4597" y="7612"/>
                    <a:pt x="5090" y="7518"/>
                    <a:pt x="5558" y="7324"/>
                  </a:cubicBezTo>
                  <a:cubicBezTo>
                    <a:pt x="6984" y="6730"/>
                    <a:pt x="7910" y="5345"/>
                    <a:pt x="7910" y="3809"/>
                  </a:cubicBezTo>
                  <a:cubicBezTo>
                    <a:pt x="7910" y="1703"/>
                    <a:pt x="6208" y="1"/>
                    <a:pt x="41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1" name="Google Shape;1631;p32"/>
          <p:cNvGrpSpPr/>
          <p:nvPr/>
        </p:nvGrpSpPr>
        <p:grpSpPr>
          <a:xfrm>
            <a:off x="3383169" y="3901421"/>
            <a:ext cx="414232" cy="405925"/>
            <a:chOff x="3383169" y="3901421"/>
            <a:chExt cx="414232" cy="405925"/>
          </a:xfrm>
        </p:grpSpPr>
        <p:sp>
          <p:nvSpPr>
            <p:cNvPr id="1632" name="Google Shape;1632;p32"/>
            <p:cNvSpPr/>
            <p:nvPr/>
          </p:nvSpPr>
          <p:spPr>
            <a:xfrm>
              <a:off x="3462684" y="3975303"/>
              <a:ext cx="45065" cy="14879"/>
            </a:xfrm>
            <a:custGeom>
              <a:rect b="b" l="l" r="r" t="t"/>
              <a:pathLst>
                <a:path extrusionOk="0" h="523" w="1584">
                  <a:moveTo>
                    <a:pt x="301" y="499"/>
                  </a:moveTo>
                  <a:lnTo>
                    <a:pt x="1251" y="499"/>
                  </a:lnTo>
                  <a:cubicBezTo>
                    <a:pt x="1584" y="523"/>
                    <a:pt x="1584" y="0"/>
                    <a:pt x="1251" y="24"/>
                  </a:cubicBezTo>
                  <a:lnTo>
                    <a:pt x="301" y="24"/>
                  </a:lnTo>
                  <a:cubicBezTo>
                    <a:pt x="0" y="40"/>
                    <a:pt x="0" y="475"/>
                    <a:pt x="301" y="499"/>
                  </a:cubicBezTo>
                  <a:close/>
                  <a:moveTo>
                    <a:pt x="301" y="499"/>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32"/>
            <p:cNvSpPr/>
            <p:nvPr/>
          </p:nvSpPr>
          <p:spPr>
            <a:xfrm>
              <a:off x="3462684" y="4015843"/>
              <a:ext cx="45065" cy="14879"/>
            </a:xfrm>
            <a:custGeom>
              <a:rect b="b" l="l" r="r" t="t"/>
              <a:pathLst>
                <a:path extrusionOk="0" h="523" w="1584">
                  <a:moveTo>
                    <a:pt x="301" y="499"/>
                  </a:moveTo>
                  <a:lnTo>
                    <a:pt x="1251" y="499"/>
                  </a:lnTo>
                  <a:cubicBezTo>
                    <a:pt x="1584" y="523"/>
                    <a:pt x="1584" y="0"/>
                    <a:pt x="1251" y="24"/>
                  </a:cubicBezTo>
                  <a:lnTo>
                    <a:pt x="301" y="24"/>
                  </a:lnTo>
                  <a:cubicBezTo>
                    <a:pt x="0" y="40"/>
                    <a:pt x="0" y="483"/>
                    <a:pt x="301" y="499"/>
                  </a:cubicBezTo>
                  <a:close/>
                  <a:moveTo>
                    <a:pt x="301" y="499"/>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32"/>
            <p:cNvSpPr/>
            <p:nvPr/>
          </p:nvSpPr>
          <p:spPr>
            <a:xfrm>
              <a:off x="3687687" y="3996242"/>
              <a:ext cx="42362" cy="13542"/>
            </a:xfrm>
            <a:custGeom>
              <a:rect b="b" l="l" r="r" t="t"/>
              <a:pathLst>
                <a:path extrusionOk="0" h="476" w="1489">
                  <a:moveTo>
                    <a:pt x="0" y="238"/>
                  </a:moveTo>
                  <a:cubicBezTo>
                    <a:pt x="0" y="365"/>
                    <a:pt x="103" y="476"/>
                    <a:pt x="238" y="476"/>
                  </a:cubicBezTo>
                  <a:lnTo>
                    <a:pt x="1188" y="476"/>
                  </a:lnTo>
                  <a:cubicBezTo>
                    <a:pt x="1489" y="452"/>
                    <a:pt x="1489" y="17"/>
                    <a:pt x="1188" y="1"/>
                  </a:cubicBezTo>
                  <a:lnTo>
                    <a:pt x="238" y="1"/>
                  </a:lnTo>
                  <a:cubicBezTo>
                    <a:pt x="103" y="1"/>
                    <a:pt x="0" y="104"/>
                    <a:pt x="0" y="238"/>
                  </a:cubicBezTo>
                  <a:close/>
                  <a:moveTo>
                    <a:pt x="0"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32"/>
            <p:cNvSpPr/>
            <p:nvPr/>
          </p:nvSpPr>
          <p:spPr>
            <a:xfrm>
              <a:off x="3383169" y="3901421"/>
              <a:ext cx="414232" cy="405925"/>
            </a:xfrm>
            <a:custGeom>
              <a:rect b="b" l="l" r="r" t="t"/>
              <a:pathLst>
                <a:path extrusionOk="0" h="14268" w="14560">
                  <a:moveTo>
                    <a:pt x="1663" y="2859"/>
                  </a:moveTo>
                  <a:lnTo>
                    <a:pt x="1663" y="4284"/>
                  </a:lnTo>
                  <a:lnTo>
                    <a:pt x="951" y="4284"/>
                  </a:lnTo>
                  <a:cubicBezTo>
                    <a:pt x="689" y="4284"/>
                    <a:pt x="476" y="4070"/>
                    <a:pt x="476" y="3809"/>
                  </a:cubicBezTo>
                  <a:lnTo>
                    <a:pt x="476" y="3334"/>
                  </a:lnTo>
                  <a:cubicBezTo>
                    <a:pt x="476" y="3072"/>
                    <a:pt x="689" y="2859"/>
                    <a:pt x="951" y="2859"/>
                  </a:cubicBezTo>
                  <a:close/>
                  <a:moveTo>
                    <a:pt x="9042" y="2859"/>
                  </a:moveTo>
                  <a:cubicBezTo>
                    <a:pt x="9430" y="2859"/>
                    <a:pt x="9754" y="3175"/>
                    <a:pt x="9754" y="3571"/>
                  </a:cubicBezTo>
                  <a:cubicBezTo>
                    <a:pt x="9754" y="3967"/>
                    <a:pt x="9430" y="4284"/>
                    <a:pt x="9042" y="4284"/>
                  </a:cubicBezTo>
                  <a:lnTo>
                    <a:pt x="9042" y="2859"/>
                  </a:lnTo>
                  <a:close/>
                  <a:moveTo>
                    <a:pt x="4988" y="1909"/>
                  </a:moveTo>
                  <a:lnTo>
                    <a:pt x="4988" y="5234"/>
                  </a:lnTo>
                  <a:lnTo>
                    <a:pt x="2613" y="5234"/>
                  </a:lnTo>
                  <a:cubicBezTo>
                    <a:pt x="2352" y="5234"/>
                    <a:pt x="2138" y="5020"/>
                    <a:pt x="2138" y="4759"/>
                  </a:cubicBezTo>
                  <a:lnTo>
                    <a:pt x="2138" y="2384"/>
                  </a:lnTo>
                  <a:cubicBezTo>
                    <a:pt x="2138" y="2122"/>
                    <a:pt x="2352" y="1909"/>
                    <a:pt x="2613" y="1909"/>
                  </a:cubicBezTo>
                  <a:close/>
                  <a:moveTo>
                    <a:pt x="8323" y="478"/>
                  </a:moveTo>
                  <a:cubicBezTo>
                    <a:pt x="8448" y="478"/>
                    <a:pt x="8559" y="582"/>
                    <a:pt x="8559" y="721"/>
                  </a:cubicBezTo>
                  <a:lnTo>
                    <a:pt x="8559" y="6429"/>
                  </a:lnTo>
                  <a:cubicBezTo>
                    <a:pt x="8559" y="6508"/>
                    <a:pt x="8519" y="6580"/>
                    <a:pt x="8456" y="6627"/>
                  </a:cubicBezTo>
                  <a:cubicBezTo>
                    <a:pt x="8414" y="6650"/>
                    <a:pt x="8367" y="6662"/>
                    <a:pt x="8321" y="6662"/>
                  </a:cubicBezTo>
                  <a:cubicBezTo>
                    <a:pt x="8289" y="6662"/>
                    <a:pt x="8256" y="6656"/>
                    <a:pt x="8226" y="6643"/>
                  </a:cubicBezTo>
                  <a:lnTo>
                    <a:pt x="5471" y="5321"/>
                  </a:lnTo>
                  <a:lnTo>
                    <a:pt x="5471" y="1814"/>
                  </a:lnTo>
                  <a:lnTo>
                    <a:pt x="8226" y="500"/>
                  </a:lnTo>
                  <a:cubicBezTo>
                    <a:pt x="8258" y="485"/>
                    <a:pt x="8291" y="478"/>
                    <a:pt x="8323" y="478"/>
                  </a:cubicBezTo>
                  <a:close/>
                  <a:moveTo>
                    <a:pt x="5186" y="5709"/>
                  </a:moveTo>
                  <a:lnTo>
                    <a:pt x="5479" y="5851"/>
                  </a:lnTo>
                  <a:lnTo>
                    <a:pt x="5471" y="6128"/>
                  </a:lnTo>
                  <a:cubicBezTo>
                    <a:pt x="5471" y="6485"/>
                    <a:pt x="5178" y="6778"/>
                    <a:pt x="4822" y="6778"/>
                  </a:cubicBezTo>
                  <a:lnTo>
                    <a:pt x="4521" y="6778"/>
                  </a:lnTo>
                  <a:lnTo>
                    <a:pt x="4521" y="5709"/>
                  </a:lnTo>
                  <a:close/>
                  <a:moveTo>
                    <a:pt x="4046" y="5709"/>
                  </a:moveTo>
                  <a:lnTo>
                    <a:pt x="4046" y="8329"/>
                  </a:lnTo>
                  <a:cubicBezTo>
                    <a:pt x="4046" y="8725"/>
                    <a:pt x="3730" y="9042"/>
                    <a:pt x="3334" y="9042"/>
                  </a:cubicBezTo>
                  <a:cubicBezTo>
                    <a:pt x="2938" y="9042"/>
                    <a:pt x="2621" y="8725"/>
                    <a:pt x="2621" y="8329"/>
                  </a:cubicBezTo>
                  <a:lnTo>
                    <a:pt x="2621" y="5709"/>
                  </a:lnTo>
                  <a:close/>
                  <a:moveTo>
                    <a:pt x="10003" y="6186"/>
                  </a:moveTo>
                  <a:cubicBezTo>
                    <a:pt x="11864" y="6186"/>
                    <a:pt x="13524" y="7568"/>
                    <a:pt x="13768" y="9517"/>
                  </a:cubicBezTo>
                  <a:cubicBezTo>
                    <a:pt x="14061" y="11789"/>
                    <a:pt x="12280" y="13800"/>
                    <a:pt x="9992" y="13800"/>
                  </a:cubicBezTo>
                  <a:cubicBezTo>
                    <a:pt x="8345" y="13800"/>
                    <a:pt x="6888" y="12747"/>
                    <a:pt x="6374" y="11187"/>
                  </a:cubicBezTo>
                  <a:cubicBezTo>
                    <a:pt x="5859" y="9620"/>
                    <a:pt x="6413" y="7910"/>
                    <a:pt x="7735" y="6936"/>
                  </a:cubicBezTo>
                  <a:lnTo>
                    <a:pt x="8020" y="7070"/>
                  </a:lnTo>
                  <a:cubicBezTo>
                    <a:pt x="8121" y="7118"/>
                    <a:pt x="8225" y="7139"/>
                    <a:pt x="8327" y="7139"/>
                  </a:cubicBezTo>
                  <a:cubicBezTo>
                    <a:pt x="8703" y="7139"/>
                    <a:pt x="9042" y="6841"/>
                    <a:pt x="9042" y="6429"/>
                  </a:cubicBezTo>
                  <a:lnTo>
                    <a:pt x="9042" y="6310"/>
                  </a:lnTo>
                  <a:cubicBezTo>
                    <a:pt x="9364" y="6226"/>
                    <a:pt x="9687" y="6186"/>
                    <a:pt x="10003" y="6186"/>
                  </a:cubicBezTo>
                  <a:close/>
                  <a:moveTo>
                    <a:pt x="8330" y="0"/>
                  </a:moveTo>
                  <a:cubicBezTo>
                    <a:pt x="8228" y="0"/>
                    <a:pt x="8122" y="23"/>
                    <a:pt x="8020" y="72"/>
                  </a:cubicBezTo>
                  <a:lnTo>
                    <a:pt x="5186" y="1426"/>
                  </a:lnTo>
                  <a:lnTo>
                    <a:pt x="2621" y="1426"/>
                  </a:lnTo>
                  <a:cubicBezTo>
                    <a:pt x="2091" y="1426"/>
                    <a:pt x="1671" y="1853"/>
                    <a:pt x="1671" y="2384"/>
                  </a:cubicBezTo>
                  <a:lnTo>
                    <a:pt x="951" y="2384"/>
                  </a:lnTo>
                  <a:cubicBezTo>
                    <a:pt x="428" y="2384"/>
                    <a:pt x="1" y="2803"/>
                    <a:pt x="1" y="3334"/>
                  </a:cubicBezTo>
                  <a:lnTo>
                    <a:pt x="1" y="3809"/>
                  </a:lnTo>
                  <a:cubicBezTo>
                    <a:pt x="1" y="4331"/>
                    <a:pt x="428" y="4759"/>
                    <a:pt x="951" y="4759"/>
                  </a:cubicBezTo>
                  <a:lnTo>
                    <a:pt x="1671" y="4759"/>
                  </a:lnTo>
                  <a:cubicBezTo>
                    <a:pt x="1671" y="5099"/>
                    <a:pt x="1853" y="5408"/>
                    <a:pt x="2146" y="5574"/>
                  </a:cubicBezTo>
                  <a:lnTo>
                    <a:pt x="2146" y="8329"/>
                  </a:lnTo>
                  <a:cubicBezTo>
                    <a:pt x="2146" y="8986"/>
                    <a:pt x="2677" y="9517"/>
                    <a:pt x="3334" y="9517"/>
                  </a:cubicBezTo>
                  <a:cubicBezTo>
                    <a:pt x="3991" y="9517"/>
                    <a:pt x="4521" y="8986"/>
                    <a:pt x="4521" y="8329"/>
                  </a:cubicBezTo>
                  <a:lnTo>
                    <a:pt x="4521" y="7253"/>
                  </a:lnTo>
                  <a:lnTo>
                    <a:pt x="4814" y="7253"/>
                  </a:lnTo>
                  <a:cubicBezTo>
                    <a:pt x="5440" y="7253"/>
                    <a:pt x="5946" y="6746"/>
                    <a:pt x="5946" y="6128"/>
                  </a:cubicBezTo>
                  <a:lnTo>
                    <a:pt x="5946" y="6073"/>
                  </a:lnTo>
                  <a:lnTo>
                    <a:pt x="7253" y="6698"/>
                  </a:lnTo>
                  <a:cubicBezTo>
                    <a:pt x="5653" y="8028"/>
                    <a:pt x="5242" y="10316"/>
                    <a:pt x="6279" y="12121"/>
                  </a:cubicBezTo>
                  <a:cubicBezTo>
                    <a:pt x="7057" y="13480"/>
                    <a:pt x="8494" y="14268"/>
                    <a:pt x="9991" y="14268"/>
                  </a:cubicBezTo>
                  <a:cubicBezTo>
                    <a:pt x="10475" y="14268"/>
                    <a:pt x="10965" y="14186"/>
                    <a:pt x="11441" y="14013"/>
                  </a:cubicBezTo>
                  <a:cubicBezTo>
                    <a:pt x="13396" y="13309"/>
                    <a:pt x="14560" y="11298"/>
                    <a:pt x="14203" y="9256"/>
                  </a:cubicBezTo>
                  <a:cubicBezTo>
                    <a:pt x="13847" y="7205"/>
                    <a:pt x="12066" y="5709"/>
                    <a:pt x="9992" y="5709"/>
                  </a:cubicBezTo>
                  <a:cubicBezTo>
                    <a:pt x="9667" y="5709"/>
                    <a:pt x="9350" y="5748"/>
                    <a:pt x="9042" y="5820"/>
                  </a:cubicBezTo>
                  <a:lnTo>
                    <a:pt x="9042" y="4759"/>
                  </a:lnTo>
                  <a:cubicBezTo>
                    <a:pt x="9691" y="4759"/>
                    <a:pt x="10229" y="4228"/>
                    <a:pt x="10229" y="3571"/>
                  </a:cubicBezTo>
                  <a:cubicBezTo>
                    <a:pt x="10229" y="2914"/>
                    <a:pt x="9691" y="2384"/>
                    <a:pt x="9042" y="2384"/>
                  </a:cubicBezTo>
                  <a:lnTo>
                    <a:pt x="9042" y="713"/>
                  </a:lnTo>
                  <a:cubicBezTo>
                    <a:pt x="9042" y="303"/>
                    <a:pt x="8705" y="0"/>
                    <a:pt x="8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32"/>
            <p:cNvSpPr/>
            <p:nvPr/>
          </p:nvSpPr>
          <p:spPr>
            <a:xfrm>
              <a:off x="3569880" y="4088133"/>
              <a:ext cx="193744" cy="193972"/>
            </a:xfrm>
            <a:custGeom>
              <a:rect b="b" l="l" r="r" t="t"/>
              <a:pathLst>
                <a:path extrusionOk="0" h="6818" w="6810">
                  <a:moveTo>
                    <a:pt x="5804" y="1291"/>
                  </a:moveTo>
                  <a:lnTo>
                    <a:pt x="5804" y="1054"/>
                  </a:lnTo>
                  <a:cubicBezTo>
                    <a:pt x="5828" y="713"/>
                    <a:pt x="5305" y="713"/>
                    <a:pt x="5329" y="1054"/>
                  </a:cubicBezTo>
                  <a:lnTo>
                    <a:pt x="5329" y="1410"/>
                  </a:lnTo>
                  <a:lnTo>
                    <a:pt x="5036" y="1647"/>
                  </a:lnTo>
                  <a:cubicBezTo>
                    <a:pt x="4870" y="1568"/>
                    <a:pt x="4688" y="1529"/>
                    <a:pt x="4498" y="1529"/>
                  </a:cubicBezTo>
                  <a:cubicBezTo>
                    <a:pt x="4458" y="1529"/>
                    <a:pt x="4410" y="1529"/>
                    <a:pt x="4371" y="1537"/>
                  </a:cubicBezTo>
                  <a:cubicBezTo>
                    <a:pt x="4323" y="1172"/>
                    <a:pt x="4030" y="880"/>
                    <a:pt x="3666" y="824"/>
                  </a:cubicBezTo>
                  <a:lnTo>
                    <a:pt x="3666" y="341"/>
                  </a:lnTo>
                  <a:cubicBezTo>
                    <a:pt x="3690" y="1"/>
                    <a:pt x="3167" y="1"/>
                    <a:pt x="3191" y="341"/>
                  </a:cubicBezTo>
                  <a:lnTo>
                    <a:pt x="3191" y="895"/>
                  </a:lnTo>
                  <a:cubicBezTo>
                    <a:pt x="2938" y="1014"/>
                    <a:pt x="2764" y="1252"/>
                    <a:pt x="2724" y="1529"/>
                  </a:cubicBezTo>
                  <a:lnTo>
                    <a:pt x="2716" y="1529"/>
                  </a:lnTo>
                  <a:cubicBezTo>
                    <a:pt x="2447" y="1529"/>
                    <a:pt x="2194" y="1616"/>
                    <a:pt x="1988" y="1782"/>
                  </a:cubicBezTo>
                  <a:lnTo>
                    <a:pt x="1521" y="1410"/>
                  </a:lnTo>
                  <a:lnTo>
                    <a:pt x="1521" y="1054"/>
                  </a:lnTo>
                  <a:cubicBezTo>
                    <a:pt x="1521" y="737"/>
                    <a:pt x="1046" y="737"/>
                    <a:pt x="1046" y="1054"/>
                  </a:cubicBezTo>
                  <a:lnTo>
                    <a:pt x="1046" y="1291"/>
                  </a:lnTo>
                  <a:lnTo>
                    <a:pt x="808" y="1291"/>
                  </a:lnTo>
                  <a:cubicBezTo>
                    <a:pt x="515" y="1307"/>
                    <a:pt x="515" y="1742"/>
                    <a:pt x="808" y="1766"/>
                  </a:cubicBezTo>
                  <a:lnTo>
                    <a:pt x="1204" y="1766"/>
                  </a:lnTo>
                  <a:lnTo>
                    <a:pt x="1679" y="2146"/>
                  </a:lnTo>
                  <a:cubicBezTo>
                    <a:pt x="1513" y="2431"/>
                    <a:pt x="1481" y="2780"/>
                    <a:pt x="1592" y="3096"/>
                  </a:cubicBezTo>
                  <a:cubicBezTo>
                    <a:pt x="1545" y="3128"/>
                    <a:pt x="1497" y="3160"/>
                    <a:pt x="1457" y="3191"/>
                  </a:cubicBezTo>
                  <a:lnTo>
                    <a:pt x="341" y="3191"/>
                  </a:lnTo>
                  <a:cubicBezTo>
                    <a:pt x="1" y="3168"/>
                    <a:pt x="1" y="3690"/>
                    <a:pt x="341" y="3666"/>
                  </a:cubicBezTo>
                  <a:lnTo>
                    <a:pt x="1109" y="3666"/>
                  </a:lnTo>
                  <a:cubicBezTo>
                    <a:pt x="959" y="4110"/>
                    <a:pt x="1101" y="4600"/>
                    <a:pt x="1481" y="4878"/>
                  </a:cubicBezTo>
                  <a:lnTo>
                    <a:pt x="1204" y="5091"/>
                  </a:lnTo>
                  <a:lnTo>
                    <a:pt x="808" y="5091"/>
                  </a:lnTo>
                  <a:cubicBezTo>
                    <a:pt x="492" y="5091"/>
                    <a:pt x="492" y="5566"/>
                    <a:pt x="808" y="5566"/>
                  </a:cubicBezTo>
                  <a:lnTo>
                    <a:pt x="1046" y="5566"/>
                  </a:lnTo>
                  <a:lnTo>
                    <a:pt x="1046" y="5812"/>
                  </a:lnTo>
                  <a:cubicBezTo>
                    <a:pt x="1046" y="6120"/>
                    <a:pt x="1521" y="6120"/>
                    <a:pt x="1521" y="5812"/>
                  </a:cubicBezTo>
                  <a:lnTo>
                    <a:pt x="1521" y="5448"/>
                  </a:lnTo>
                  <a:lnTo>
                    <a:pt x="1980" y="5083"/>
                  </a:lnTo>
                  <a:cubicBezTo>
                    <a:pt x="2027" y="5091"/>
                    <a:pt x="2075" y="5091"/>
                    <a:pt x="2115" y="5091"/>
                  </a:cubicBezTo>
                  <a:cubicBezTo>
                    <a:pt x="2162" y="5091"/>
                    <a:pt x="2202" y="5091"/>
                    <a:pt x="2241" y="5083"/>
                  </a:cubicBezTo>
                  <a:cubicBezTo>
                    <a:pt x="2257" y="5598"/>
                    <a:pt x="2677" y="6010"/>
                    <a:pt x="3191" y="6018"/>
                  </a:cubicBezTo>
                  <a:lnTo>
                    <a:pt x="3191" y="6524"/>
                  </a:lnTo>
                  <a:cubicBezTo>
                    <a:pt x="3207" y="6817"/>
                    <a:pt x="3642" y="6817"/>
                    <a:pt x="3666" y="6524"/>
                  </a:cubicBezTo>
                  <a:lnTo>
                    <a:pt x="3666" y="5899"/>
                  </a:lnTo>
                  <a:cubicBezTo>
                    <a:pt x="3840" y="5804"/>
                    <a:pt x="3983" y="5653"/>
                    <a:pt x="4070" y="5479"/>
                  </a:cubicBezTo>
                  <a:cubicBezTo>
                    <a:pt x="4434" y="5645"/>
                    <a:pt x="4870" y="5582"/>
                    <a:pt x="5170" y="5321"/>
                  </a:cubicBezTo>
                  <a:lnTo>
                    <a:pt x="5329" y="5448"/>
                  </a:lnTo>
                  <a:lnTo>
                    <a:pt x="5329" y="5804"/>
                  </a:lnTo>
                  <a:cubicBezTo>
                    <a:pt x="5353" y="6105"/>
                    <a:pt x="5788" y="6105"/>
                    <a:pt x="5804" y="5804"/>
                  </a:cubicBezTo>
                  <a:lnTo>
                    <a:pt x="5804" y="5566"/>
                  </a:lnTo>
                  <a:lnTo>
                    <a:pt x="6041" y="5566"/>
                  </a:lnTo>
                  <a:cubicBezTo>
                    <a:pt x="6358" y="5566"/>
                    <a:pt x="6358" y="5091"/>
                    <a:pt x="6041" y="5091"/>
                  </a:cubicBezTo>
                  <a:lnTo>
                    <a:pt x="5645" y="5091"/>
                  </a:lnTo>
                  <a:lnTo>
                    <a:pt x="5463" y="4949"/>
                  </a:lnTo>
                  <a:cubicBezTo>
                    <a:pt x="5638" y="4577"/>
                    <a:pt x="5582" y="4149"/>
                    <a:pt x="5329" y="3840"/>
                  </a:cubicBezTo>
                  <a:cubicBezTo>
                    <a:pt x="5392" y="3785"/>
                    <a:pt x="5448" y="3730"/>
                    <a:pt x="5503" y="3666"/>
                  </a:cubicBezTo>
                  <a:lnTo>
                    <a:pt x="6516" y="3666"/>
                  </a:lnTo>
                  <a:cubicBezTo>
                    <a:pt x="6809" y="3650"/>
                    <a:pt x="6809" y="3207"/>
                    <a:pt x="6516" y="3191"/>
                  </a:cubicBezTo>
                  <a:lnTo>
                    <a:pt x="5748" y="3191"/>
                  </a:lnTo>
                  <a:cubicBezTo>
                    <a:pt x="5883" y="2748"/>
                    <a:pt x="5756" y="2265"/>
                    <a:pt x="5440" y="1932"/>
                  </a:cubicBezTo>
                  <a:lnTo>
                    <a:pt x="5645" y="1766"/>
                  </a:lnTo>
                  <a:lnTo>
                    <a:pt x="6041" y="1766"/>
                  </a:lnTo>
                  <a:cubicBezTo>
                    <a:pt x="6382" y="1782"/>
                    <a:pt x="6382" y="1267"/>
                    <a:pt x="6041" y="1291"/>
                  </a:cubicBezTo>
                  <a:close/>
                  <a:moveTo>
                    <a:pt x="5329" y="2835"/>
                  </a:moveTo>
                  <a:cubicBezTo>
                    <a:pt x="5329" y="3120"/>
                    <a:pt x="5186" y="3381"/>
                    <a:pt x="4949" y="3532"/>
                  </a:cubicBezTo>
                  <a:cubicBezTo>
                    <a:pt x="4806" y="3468"/>
                    <a:pt x="4656" y="3437"/>
                    <a:pt x="4498" y="3437"/>
                  </a:cubicBezTo>
                  <a:cubicBezTo>
                    <a:pt x="4418" y="3437"/>
                    <a:pt x="4339" y="3445"/>
                    <a:pt x="4268" y="3460"/>
                  </a:cubicBezTo>
                  <a:cubicBezTo>
                    <a:pt x="4141" y="3231"/>
                    <a:pt x="3927" y="3065"/>
                    <a:pt x="3682" y="2993"/>
                  </a:cubicBezTo>
                  <a:cubicBezTo>
                    <a:pt x="3642" y="2795"/>
                    <a:pt x="3674" y="2590"/>
                    <a:pt x="3777" y="2415"/>
                  </a:cubicBezTo>
                  <a:lnTo>
                    <a:pt x="3801" y="2376"/>
                  </a:lnTo>
                  <a:cubicBezTo>
                    <a:pt x="3896" y="2233"/>
                    <a:pt x="4038" y="2122"/>
                    <a:pt x="4197" y="2067"/>
                  </a:cubicBezTo>
                  <a:cubicBezTo>
                    <a:pt x="4735" y="1853"/>
                    <a:pt x="5329" y="2257"/>
                    <a:pt x="5329" y="2835"/>
                  </a:cubicBezTo>
                  <a:close/>
                  <a:moveTo>
                    <a:pt x="1521" y="4023"/>
                  </a:moveTo>
                  <a:cubicBezTo>
                    <a:pt x="1521" y="3753"/>
                    <a:pt x="1711" y="3516"/>
                    <a:pt x="1972" y="3445"/>
                  </a:cubicBezTo>
                  <a:cubicBezTo>
                    <a:pt x="2020" y="3437"/>
                    <a:pt x="2067" y="3429"/>
                    <a:pt x="2115" y="3429"/>
                  </a:cubicBezTo>
                  <a:cubicBezTo>
                    <a:pt x="2273" y="3429"/>
                    <a:pt x="2415" y="3484"/>
                    <a:pt x="2526" y="3595"/>
                  </a:cubicBezTo>
                  <a:cubicBezTo>
                    <a:pt x="2439" y="3848"/>
                    <a:pt x="2463" y="4133"/>
                    <a:pt x="2597" y="4363"/>
                  </a:cubicBezTo>
                  <a:cubicBezTo>
                    <a:pt x="2257" y="4830"/>
                    <a:pt x="1529" y="4593"/>
                    <a:pt x="1521" y="4023"/>
                  </a:cubicBezTo>
                  <a:close/>
                  <a:moveTo>
                    <a:pt x="3080" y="4228"/>
                  </a:moveTo>
                  <a:lnTo>
                    <a:pt x="3057" y="4205"/>
                  </a:lnTo>
                  <a:cubicBezTo>
                    <a:pt x="2938" y="4054"/>
                    <a:pt x="2914" y="3840"/>
                    <a:pt x="3009" y="3674"/>
                  </a:cubicBezTo>
                  <a:cubicBezTo>
                    <a:pt x="3096" y="3516"/>
                    <a:pt x="3262" y="3429"/>
                    <a:pt x="3437" y="3429"/>
                  </a:cubicBezTo>
                  <a:lnTo>
                    <a:pt x="3468" y="3429"/>
                  </a:lnTo>
                  <a:cubicBezTo>
                    <a:pt x="3619" y="3437"/>
                    <a:pt x="3761" y="3524"/>
                    <a:pt x="3840" y="3658"/>
                  </a:cubicBezTo>
                  <a:cubicBezTo>
                    <a:pt x="3619" y="3833"/>
                    <a:pt x="3476" y="4094"/>
                    <a:pt x="3445" y="4371"/>
                  </a:cubicBezTo>
                  <a:cubicBezTo>
                    <a:pt x="3310" y="4379"/>
                    <a:pt x="3175" y="4323"/>
                    <a:pt x="3088" y="4228"/>
                  </a:cubicBezTo>
                  <a:close/>
                  <a:moveTo>
                    <a:pt x="3904" y="1640"/>
                  </a:moveTo>
                  <a:cubicBezTo>
                    <a:pt x="3904" y="1655"/>
                    <a:pt x="3904" y="1663"/>
                    <a:pt x="3896" y="1671"/>
                  </a:cubicBezTo>
                  <a:cubicBezTo>
                    <a:pt x="3777" y="1735"/>
                    <a:pt x="3674" y="1814"/>
                    <a:pt x="3579" y="1901"/>
                  </a:cubicBezTo>
                  <a:cubicBezTo>
                    <a:pt x="3468" y="1790"/>
                    <a:pt x="3334" y="1695"/>
                    <a:pt x="3191" y="1632"/>
                  </a:cubicBezTo>
                  <a:cubicBezTo>
                    <a:pt x="3231" y="1188"/>
                    <a:pt x="3880" y="1204"/>
                    <a:pt x="3904" y="1640"/>
                  </a:cubicBezTo>
                  <a:close/>
                  <a:moveTo>
                    <a:pt x="2906" y="2027"/>
                  </a:moveTo>
                  <a:cubicBezTo>
                    <a:pt x="3065" y="2075"/>
                    <a:pt x="3207" y="2170"/>
                    <a:pt x="3302" y="2312"/>
                  </a:cubicBezTo>
                  <a:cubicBezTo>
                    <a:pt x="3231" y="2479"/>
                    <a:pt x="3191" y="2653"/>
                    <a:pt x="3191" y="2835"/>
                  </a:cubicBezTo>
                  <a:cubicBezTo>
                    <a:pt x="3191" y="2883"/>
                    <a:pt x="3199" y="2930"/>
                    <a:pt x="3207" y="2978"/>
                  </a:cubicBezTo>
                  <a:cubicBezTo>
                    <a:pt x="3057" y="3017"/>
                    <a:pt x="2914" y="3088"/>
                    <a:pt x="2803" y="3191"/>
                  </a:cubicBezTo>
                  <a:cubicBezTo>
                    <a:pt x="2605" y="3033"/>
                    <a:pt x="2368" y="2954"/>
                    <a:pt x="2122" y="2954"/>
                  </a:cubicBezTo>
                  <a:lnTo>
                    <a:pt x="2051" y="2954"/>
                  </a:lnTo>
                  <a:cubicBezTo>
                    <a:pt x="2020" y="2875"/>
                    <a:pt x="2004" y="2788"/>
                    <a:pt x="2004" y="2708"/>
                  </a:cubicBezTo>
                  <a:cubicBezTo>
                    <a:pt x="2004" y="2233"/>
                    <a:pt x="2455" y="1893"/>
                    <a:pt x="2914" y="2020"/>
                  </a:cubicBezTo>
                  <a:close/>
                  <a:moveTo>
                    <a:pt x="2708" y="5052"/>
                  </a:moveTo>
                  <a:cubicBezTo>
                    <a:pt x="2708" y="4996"/>
                    <a:pt x="2724" y="4941"/>
                    <a:pt x="2740" y="4885"/>
                  </a:cubicBezTo>
                  <a:cubicBezTo>
                    <a:pt x="2811" y="4838"/>
                    <a:pt x="2875" y="4775"/>
                    <a:pt x="2930" y="4711"/>
                  </a:cubicBezTo>
                  <a:cubicBezTo>
                    <a:pt x="3080" y="4806"/>
                    <a:pt x="3247" y="4854"/>
                    <a:pt x="3421" y="4854"/>
                  </a:cubicBezTo>
                  <a:lnTo>
                    <a:pt x="3492" y="4854"/>
                  </a:lnTo>
                  <a:cubicBezTo>
                    <a:pt x="3532" y="4973"/>
                    <a:pt x="3595" y="5075"/>
                    <a:pt x="3674" y="5170"/>
                  </a:cubicBezTo>
                  <a:cubicBezTo>
                    <a:pt x="3650" y="5273"/>
                    <a:pt x="3595" y="5353"/>
                    <a:pt x="3524" y="5424"/>
                  </a:cubicBezTo>
                  <a:cubicBezTo>
                    <a:pt x="3468" y="5463"/>
                    <a:pt x="3413" y="5503"/>
                    <a:pt x="3342" y="5519"/>
                  </a:cubicBezTo>
                  <a:cubicBezTo>
                    <a:pt x="3294" y="5535"/>
                    <a:pt x="3247" y="5543"/>
                    <a:pt x="3199" y="5543"/>
                  </a:cubicBezTo>
                  <a:cubicBezTo>
                    <a:pt x="2930" y="5543"/>
                    <a:pt x="2708" y="5329"/>
                    <a:pt x="2708" y="5052"/>
                  </a:cubicBezTo>
                  <a:close/>
                  <a:moveTo>
                    <a:pt x="4490" y="5091"/>
                  </a:moveTo>
                  <a:cubicBezTo>
                    <a:pt x="3959" y="5091"/>
                    <a:pt x="3698" y="4450"/>
                    <a:pt x="4070" y="4078"/>
                  </a:cubicBezTo>
                  <a:cubicBezTo>
                    <a:pt x="4442" y="3706"/>
                    <a:pt x="5083" y="3967"/>
                    <a:pt x="5083" y="4498"/>
                  </a:cubicBezTo>
                  <a:cubicBezTo>
                    <a:pt x="5083" y="4830"/>
                    <a:pt x="4822" y="5091"/>
                    <a:pt x="4490" y="5091"/>
                  </a:cubicBezTo>
                  <a:close/>
                  <a:moveTo>
                    <a:pt x="4490" y="509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32"/>
            <p:cNvSpPr/>
            <p:nvPr/>
          </p:nvSpPr>
          <p:spPr>
            <a:xfrm>
              <a:off x="3669650" y="3944891"/>
              <a:ext cx="42846" cy="34709"/>
            </a:xfrm>
            <a:custGeom>
              <a:rect b="b" l="l" r="r" t="t"/>
              <a:pathLst>
                <a:path extrusionOk="0" h="1220" w="1506">
                  <a:moveTo>
                    <a:pt x="975" y="175"/>
                  </a:moveTo>
                  <a:lnTo>
                    <a:pt x="262" y="650"/>
                  </a:lnTo>
                  <a:cubicBezTo>
                    <a:pt x="1" y="824"/>
                    <a:pt x="262" y="1220"/>
                    <a:pt x="531" y="1046"/>
                  </a:cubicBezTo>
                  <a:lnTo>
                    <a:pt x="1244" y="571"/>
                  </a:lnTo>
                  <a:cubicBezTo>
                    <a:pt x="1505" y="397"/>
                    <a:pt x="1244" y="1"/>
                    <a:pt x="975" y="175"/>
                  </a:cubicBezTo>
                  <a:close/>
                  <a:moveTo>
                    <a:pt x="975" y="175"/>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32"/>
            <p:cNvSpPr/>
            <p:nvPr/>
          </p:nvSpPr>
          <p:spPr>
            <a:xfrm>
              <a:off x="3673946" y="4028219"/>
              <a:ext cx="38550" cy="32689"/>
            </a:xfrm>
            <a:custGeom>
              <a:rect b="b" l="l" r="r" t="t"/>
              <a:pathLst>
                <a:path extrusionOk="0" h="1149" w="1355">
                  <a:moveTo>
                    <a:pt x="111" y="500"/>
                  </a:moveTo>
                  <a:lnTo>
                    <a:pt x="824" y="975"/>
                  </a:lnTo>
                  <a:cubicBezTo>
                    <a:pt x="1093" y="1149"/>
                    <a:pt x="1354" y="753"/>
                    <a:pt x="1093" y="579"/>
                  </a:cubicBezTo>
                  <a:lnTo>
                    <a:pt x="380" y="104"/>
                  </a:lnTo>
                  <a:cubicBezTo>
                    <a:pt x="222" y="1"/>
                    <a:pt x="16" y="104"/>
                    <a:pt x="8" y="286"/>
                  </a:cubicBezTo>
                  <a:cubicBezTo>
                    <a:pt x="0" y="373"/>
                    <a:pt x="40" y="452"/>
                    <a:pt x="111" y="500"/>
                  </a:cubicBezTo>
                  <a:close/>
                  <a:moveTo>
                    <a:pt x="111" y="50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9" name="Google Shape;1639;p32"/>
          <p:cNvGrpSpPr/>
          <p:nvPr/>
        </p:nvGrpSpPr>
        <p:grpSpPr>
          <a:xfrm>
            <a:off x="2759311" y="3901648"/>
            <a:ext cx="404986" cy="396052"/>
            <a:chOff x="2759311" y="3901648"/>
            <a:chExt cx="404986" cy="396052"/>
          </a:xfrm>
        </p:grpSpPr>
        <p:sp>
          <p:nvSpPr>
            <p:cNvPr id="1640" name="Google Shape;1640;p32"/>
            <p:cNvSpPr/>
            <p:nvPr/>
          </p:nvSpPr>
          <p:spPr>
            <a:xfrm>
              <a:off x="2759311" y="3901648"/>
              <a:ext cx="404986" cy="396052"/>
            </a:xfrm>
            <a:custGeom>
              <a:rect b="b" l="l" r="r" t="t"/>
              <a:pathLst>
                <a:path extrusionOk="0" h="13921" w="14235">
                  <a:moveTo>
                    <a:pt x="4432" y="459"/>
                  </a:moveTo>
                  <a:cubicBezTo>
                    <a:pt x="4727" y="459"/>
                    <a:pt x="4727" y="920"/>
                    <a:pt x="4432" y="920"/>
                  </a:cubicBezTo>
                  <a:cubicBezTo>
                    <a:pt x="4424" y="920"/>
                    <a:pt x="4417" y="920"/>
                    <a:pt x="4410" y="919"/>
                  </a:cubicBezTo>
                  <a:lnTo>
                    <a:pt x="2549" y="919"/>
                  </a:lnTo>
                  <a:cubicBezTo>
                    <a:pt x="2264" y="903"/>
                    <a:pt x="2264" y="476"/>
                    <a:pt x="2549" y="460"/>
                  </a:cubicBezTo>
                  <a:lnTo>
                    <a:pt x="4410" y="460"/>
                  </a:lnTo>
                  <a:cubicBezTo>
                    <a:pt x="4417" y="459"/>
                    <a:pt x="4424" y="459"/>
                    <a:pt x="4432" y="459"/>
                  </a:cubicBezTo>
                  <a:close/>
                  <a:moveTo>
                    <a:pt x="6010" y="459"/>
                  </a:moveTo>
                  <a:cubicBezTo>
                    <a:pt x="6018" y="459"/>
                    <a:pt x="6025" y="459"/>
                    <a:pt x="6033" y="460"/>
                  </a:cubicBezTo>
                  <a:lnTo>
                    <a:pt x="7893" y="460"/>
                  </a:lnTo>
                  <a:cubicBezTo>
                    <a:pt x="8178" y="476"/>
                    <a:pt x="8178" y="903"/>
                    <a:pt x="7893" y="919"/>
                  </a:cubicBezTo>
                  <a:lnTo>
                    <a:pt x="6033" y="919"/>
                  </a:lnTo>
                  <a:cubicBezTo>
                    <a:pt x="6025" y="920"/>
                    <a:pt x="6018" y="920"/>
                    <a:pt x="6010" y="920"/>
                  </a:cubicBezTo>
                  <a:cubicBezTo>
                    <a:pt x="5708" y="920"/>
                    <a:pt x="5708" y="459"/>
                    <a:pt x="6010" y="459"/>
                  </a:cubicBezTo>
                  <a:close/>
                  <a:moveTo>
                    <a:pt x="4172" y="1386"/>
                  </a:moveTo>
                  <a:lnTo>
                    <a:pt x="4172" y="1845"/>
                  </a:lnTo>
                  <a:lnTo>
                    <a:pt x="2787" y="1845"/>
                  </a:lnTo>
                  <a:lnTo>
                    <a:pt x="2787" y="1386"/>
                  </a:lnTo>
                  <a:close/>
                  <a:moveTo>
                    <a:pt x="7656" y="1386"/>
                  </a:moveTo>
                  <a:lnTo>
                    <a:pt x="7656" y="1845"/>
                  </a:lnTo>
                  <a:lnTo>
                    <a:pt x="6262" y="1845"/>
                  </a:lnTo>
                  <a:lnTo>
                    <a:pt x="6262" y="1386"/>
                  </a:lnTo>
                  <a:close/>
                  <a:moveTo>
                    <a:pt x="9975" y="2312"/>
                  </a:moveTo>
                  <a:cubicBezTo>
                    <a:pt x="10102" y="2312"/>
                    <a:pt x="10213" y="2415"/>
                    <a:pt x="10213" y="2542"/>
                  </a:cubicBezTo>
                  <a:lnTo>
                    <a:pt x="10213" y="2779"/>
                  </a:lnTo>
                  <a:cubicBezTo>
                    <a:pt x="10213" y="2906"/>
                    <a:pt x="10102" y="3009"/>
                    <a:pt x="9975" y="3009"/>
                  </a:cubicBezTo>
                  <a:lnTo>
                    <a:pt x="697" y="3009"/>
                  </a:lnTo>
                  <a:cubicBezTo>
                    <a:pt x="570" y="3009"/>
                    <a:pt x="467" y="2906"/>
                    <a:pt x="467" y="2779"/>
                  </a:cubicBezTo>
                  <a:lnTo>
                    <a:pt x="467" y="2542"/>
                  </a:lnTo>
                  <a:cubicBezTo>
                    <a:pt x="459" y="2415"/>
                    <a:pt x="570" y="2312"/>
                    <a:pt x="697" y="2312"/>
                  </a:cubicBezTo>
                  <a:close/>
                  <a:moveTo>
                    <a:pt x="9516" y="3476"/>
                  </a:moveTo>
                  <a:lnTo>
                    <a:pt x="9516" y="5574"/>
                  </a:lnTo>
                  <a:cubicBezTo>
                    <a:pt x="9358" y="5582"/>
                    <a:pt x="9207" y="5598"/>
                    <a:pt x="9049" y="5622"/>
                  </a:cubicBezTo>
                  <a:lnTo>
                    <a:pt x="9049" y="3476"/>
                  </a:lnTo>
                  <a:close/>
                  <a:moveTo>
                    <a:pt x="4180" y="3476"/>
                  </a:moveTo>
                  <a:lnTo>
                    <a:pt x="4180" y="5796"/>
                  </a:lnTo>
                  <a:lnTo>
                    <a:pt x="2787" y="5796"/>
                  </a:lnTo>
                  <a:lnTo>
                    <a:pt x="2787" y="3476"/>
                  </a:lnTo>
                  <a:close/>
                  <a:moveTo>
                    <a:pt x="7656" y="3476"/>
                  </a:moveTo>
                  <a:lnTo>
                    <a:pt x="7656" y="5796"/>
                  </a:lnTo>
                  <a:lnTo>
                    <a:pt x="6262" y="5796"/>
                  </a:lnTo>
                  <a:lnTo>
                    <a:pt x="6262" y="3476"/>
                  </a:lnTo>
                  <a:close/>
                  <a:moveTo>
                    <a:pt x="8590" y="3476"/>
                  </a:moveTo>
                  <a:lnTo>
                    <a:pt x="8590" y="5732"/>
                  </a:lnTo>
                  <a:cubicBezTo>
                    <a:pt x="8431" y="5780"/>
                    <a:pt x="8273" y="5827"/>
                    <a:pt x="8123" y="5899"/>
                  </a:cubicBezTo>
                  <a:lnTo>
                    <a:pt x="8123" y="3476"/>
                  </a:lnTo>
                  <a:close/>
                  <a:moveTo>
                    <a:pt x="7442" y="6263"/>
                  </a:moveTo>
                  <a:cubicBezTo>
                    <a:pt x="7062" y="6516"/>
                    <a:pt x="6729" y="6825"/>
                    <a:pt x="6452" y="7189"/>
                  </a:cubicBezTo>
                  <a:lnTo>
                    <a:pt x="6444" y="7189"/>
                  </a:lnTo>
                  <a:cubicBezTo>
                    <a:pt x="6334" y="7062"/>
                    <a:pt x="6262" y="6896"/>
                    <a:pt x="6262" y="6722"/>
                  </a:cubicBezTo>
                  <a:lnTo>
                    <a:pt x="6262" y="6263"/>
                  </a:lnTo>
                  <a:close/>
                  <a:moveTo>
                    <a:pt x="4180" y="6263"/>
                  </a:moveTo>
                  <a:lnTo>
                    <a:pt x="4180" y="6722"/>
                  </a:lnTo>
                  <a:cubicBezTo>
                    <a:pt x="4180" y="7110"/>
                    <a:pt x="3863" y="7419"/>
                    <a:pt x="3483" y="7419"/>
                  </a:cubicBezTo>
                  <a:cubicBezTo>
                    <a:pt x="3096" y="7419"/>
                    <a:pt x="2787" y="7110"/>
                    <a:pt x="2787" y="6722"/>
                  </a:cubicBezTo>
                  <a:lnTo>
                    <a:pt x="2787" y="6263"/>
                  </a:lnTo>
                  <a:close/>
                  <a:moveTo>
                    <a:pt x="5803" y="3476"/>
                  </a:moveTo>
                  <a:lnTo>
                    <a:pt x="5803" y="6722"/>
                  </a:lnTo>
                  <a:cubicBezTo>
                    <a:pt x="5803" y="7047"/>
                    <a:pt x="5938" y="7363"/>
                    <a:pt x="6175" y="7577"/>
                  </a:cubicBezTo>
                  <a:cubicBezTo>
                    <a:pt x="6033" y="7822"/>
                    <a:pt x="5906" y="8084"/>
                    <a:pt x="5811" y="8345"/>
                  </a:cubicBezTo>
                  <a:lnTo>
                    <a:pt x="1853" y="8345"/>
                  </a:lnTo>
                  <a:lnTo>
                    <a:pt x="1853" y="3476"/>
                  </a:lnTo>
                  <a:lnTo>
                    <a:pt x="2320" y="3476"/>
                  </a:lnTo>
                  <a:lnTo>
                    <a:pt x="2320" y="6722"/>
                  </a:lnTo>
                  <a:cubicBezTo>
                    <a:pt x="2336" y="7355"/>
                    <a:pt x="2850" y="7854"/>
                    <a:pt x="3476" y="7854"/>
                  </a:cubicBezTo>
                  <a:cubicBezTo>
                    <a:pt x="4109" y="7854"/>
                    <a:pt x="4624" y="7355"/>
                    <a:pt x="4639" y="6722"/>
                  </a:cubicBezTo>
                  <a:lnTo>
                    <a:pt x="4639" y="3476"/>
                  </a:lnTo>
                  <a:close/>
                  <a:moveTo>
                    <a:pt x="1393" y="3476"/>
                  </a:moveTo>
                  <a:lnTo>
                    <a:pt x="1393" y="8353"/>
                  </a:lnTo>
                  <a:lnTo>
                    <a:pt x="926" y="8353"/>
                  </a:lnTo>
                  <a:lnTo>
                    <a:pt x="926" y="3476"/>
                  </a:lnTo>
                  <a:close/>
                  <a:moveTo>
                    <a:pt x="5676" y="8812"/>
                  </a:moveTo>
                  <a:cubicBezTo>
                    <a:pt x="5621" y="9034"/>
                    <a:pt x="5589" y="9271"/>
                    <a:pt x="5581" y="9501"/>
                  </a:cubicBezTo>
                  <a:lnTo>
                    <a:pt x="697" y="9501"/>
                  </a:lnTo>
                  <a:cubicBezTo>
                    <a:pt x="570" y="9501"/>
                    <a:pt x="467" y="9398"/>
                    <a:pt x="467" y="9271"/>
                  </a:cubicBezTo>
                  <a:lnTo>
                    <a:pt x="467" y="9042"/>
                  </a:lnTo>
                  <a:cubicBezTo>
                    <a:pt x="459" y="8915"/>
                    <a:pt x="570" y="8812"/>
                    <a:pt x="697" y="8812"/>
                  </a:cubicBezTo>
                  <a:close/>
                  <a:moveTo>
                    <a:pt x="9738" y="6025"/>
                  </a:moveTo>
                  <a:cubicBezTo>
                    <a:pt x="10218" y="6025"/>
                    <a:pt x="10702" y="6118"/>
                    <a:pt x="11163" y="6310"/>
                  </a:cubicBezTo>
                  <a:cubicBezTo>
                    <a:pt x="12548" y="6880"/>
                    <a:pt x="13451" y="8234"/>
                    <a:pt x="13459" y="9738"/>
                  </a:cubicBezTo>
                  <a:cubicBezTo>
                    <a:pt x="13459" y="11789"/>
                    <a:pt x="11796" y="13451"/>
                    <a:pt x="9746" y="13451"/>
                  </a:cubicBezTo>
                  <a:cubicBezTo>
                    <a:pt x="8241" y="13451"/>
                    <a:pt x="6888" y="12549"/>
                    <a:pt x="6310" y="11163"/>
                  </a:cubicBezTo>
                  <a:cubicBezTo>
                    <a:pt x="5740" y="9770"/>
                    <a:pt x="6056" y="8179"/>
                    <a:pt x="7117" y="7110"/>
                  </a:cubicBezTo>
                  <a:cubicBezTo>
                    <a:pt x="7826" y="6402"/>
                    <a:pt x="8774" y="6025"/>
                    <a:pt x="9738" y="6025"/>
                  </a:cubicBezTo>
                  <a:close/>
                  <a:moveTo>
                    <a:pt x="2541" y="1"/>
                  </a:moveTo>
                  <a:cubicBezTo>
                    <a:pt x="1764" y="1"/>
                    <a:pt x="1578" y="1102"/>
                    <a:pt x="2320" y="1354"/>
                  </a:cubicBezTo>
                  <a:lnTo>
                    <a:pt x="2320" y="1861"/>
                  </a:lnTo>
                  <a:lnTo>
                    <a:pt x="697" y="1861"/>
                  </a:lnTo>
                  <a:cubicBezTo>
                    <a:pt x="317" y="1861"/>
                    <a:pt x="0" y="2170"/>
                    <a:pt x="0" y="2550"/>
                  </a:cubicBezTo>
                  <a:lnTo>
                    <a:pt x="0" y="2787"/>
                  </a:lnTo>
                  <a:cubicBezTo>
                    <a:pt x="0" y="3080"/>
                    <a:pt x="190" y="3342"/>
                    <a:pt x="467" y="3437"/>
                  </a:cubicBezTo>
                  <a:lnTo>
                    <a:pt x="467" y="8392"/>
                  </a:lnTo>
                  <a:cubicBezTo>
                    <a:pt x="190" y="8495"/>
                    <a:pt x="0" y="8757"/>
                    <a:pt x="0" y="9050"/>
                  </a:cubicBezTo>
                  <a:lnTo>
                    <a:pt x="0" y="9279"/>
                  </a:lnTo>
                  <a:cubicBezTo>
                    <a:pt x="0" y="9659"/>
                    <a:pt x="317" y="9976"/>
                    <a:pt x="697" y="9976"/>
                  </a:cubicBezTo>
                  <a:lnTo>
                    <a:pt x="5581" y="9976"/>
                  </a:lnTo>
                  <a:cubicBezTo>
                    <a:pt x="5669" y="11615"/>
                    <a:pt x="6721" y="13055"/>
                    <a:pt x="8257" y="13641"/>
                  </a:cubicBezTo>
                  <a:cubicBezTo>
                    <a:pt x="8743" y="13829"/>
                    <a:pt x="9250" y="13920"/>
                    <a:pt x="9752" y="13920"/>
                  </a:cubicBezTo>
                  <a:cubicBezTo>
                    <a:pt x="10837" y="13920"/>
                    <a:pt x="11903" y="13495"/>
                    <a:pt x="12699" y="12699"/>
                  </a:cubicBezTo>
                  <a:cubicBezTo>
                    <a:pt x="13862" y="11528"/>
                    <a:pt x="14235" y="9794"/>
                    <a:pt x="13649" y="8250"/>
                  </a:cubicBezTo>
                  <a:cubicBezTo>
                    <a:pt x="13063" y="6714"/>
                    <a:pt x="11622" y="5669"/>
                    <a:pt x="9975" y="5574"/>
                  </a:cubicBezTo>
                  <a:lnTo>
                    <a:pt x="9975" y="3476"/>
                  </a:lnTo>
                  <a:cubicBezTo>
                    <a:pt x="10363" y="3476"/>
                    <a:pt x="10672" y="3167"/>
                    <a:pt x="10672" y="2787"/>
                  </a:cubicBezTo>
                  <a:lnTo>
                    <a:pt x="10672" y="2550"/>
                  </a:lnTo>
                  <a:cubicBezTo>
                    <a:pt x="10672" y="2170"/>
                    <a:pt x="10363" y="1861"/>
                    <a:pt x="9975" y="1861"/>
                  </a:cubicBezTo>
                  <a:lnTo>
                    <a:pt x="8123" y="1861"/>
                  </a:lnTo>
                  <a:lnTo>
                    <a:pt x="8123" y="1354"/>
                  </a:lnTo>
                  <a:cubicBezTo>
                    <a:pt x="8864" y="1102"/>
                    <a:pt x="8678" y="1"/>
                    <a:pt x="7901" y="1"/>
                  </a:cubicBezTo>
                  <a:cubicBezTo>
                    <a:pt x="7899" y="1"/>
                    <a:pt x="7896" y="1"/>
                    <a:pt x="7893" y="1"/>
                  </a:cubicBezTo>
                  <a:lnTo>
                    <a:pt x="6033" y="1"/>
                  </a:lnTo>
                  <a:cubicBezTo>
                    <a:pt x="6030" y="1"/>
                    <a:pt x="6027" y="1"/>
                    <a:pt x="6024" y="1"/>
                  </a:cubicBezTo>
                  <a:cubicBezTo>
                    <a:pt x="5240" y="1"/>
                    <a:pt x="5054" y="1102"/>
                    <a:pt x="5803" y="1354"/>
                  </a:cubicBezTo>
                  <a:lnTo>
                    <a:pt x="5803" y="1861"/>
                  </a:lnTo>
                  <a:lnTo>
                    <a:pt x="4639" y="1861"/>
                  </a:lnTo>
                  <a:lnTo>
                    <a:pt x="4639" y="1354"/>
                  </a:lnTo>
                  <a:cubicBezTo>
                    <a:pt x="5389" y="1102"/>
                    <a:pt x="5203" y="1"/>
                    <a:pt x="4418" y="1"/>
                  </a:cubicBezTo>
                  <a:cubicBezTo>
                    <a:pt x="4415" y="1"/>
                    <a:pt x="4413" y="1"/>
                    <a:pt x="4410" y="1"/>
                  </a:cubicBezTo>
                  <a:lnTo>
                    <a:pt x="2549" y="1"/>
                  </a:lnTo>
                  <a:cubicBezTo>
                    <a:pt x="2547" y="1"/>
                    <a:pt x="2544" y="1"/>
                    <a:pt x="25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32"/>
            <p:cNvSpPr/>
            <p:nvPr/>
          </p:nvSpPr>
          <p:spPr>
            <a:xfrm>
              <a:off x="2941270" y="4083638"/>
              <a:ext cx="189249" cy="189221"/>
            </a:xfrm>
            <a:custGeom>
              <a:rect b="b" l="l" r="r" t="t"/>
              <a:pathLst>
                <a:path extrusionOk="0" h="6651" w="6652">
                  <a:moveTo>
                    <a:pt x="5677" y="1251"/>
                  </a:moveTo>
                  <a:lnTo>
                    <a:pt x="5677" y="1022"/>
                  </a:lnTo>
                  <a:cubicBezTo>
                    <a:pt x="5653" y="729"/>
                    <a:pt x="5226" y="729"/>
                    <a:pt x="5210" y="1022"/>
                  </a:cubicBezTo>
                  <a:lnTo>
                    <a:pt x="5210" y="1370"/>
                  </a:lnTo>
                  <a:lnTo>
                    <a:pt x="4925" y="1600"/>
                  </a:lnTo>
                  <a:cubicBezTo>
                    <a:pt x="4759" y="1528"/>
                    <a:pt x="4577" y="1481"/>
                    <a:pt x="4395" y="1481"/>
                  </a:cubicBezTo>
                  <a:cubicBezTo>
                    <a:pt x="4355" y="1481"/>
                    <a:pt x="4316" y="1489"/>
                    <a:pt x="4268" y="1497"/>
                  </a:cubicBezTo>
                  <a:cubicBezTo>
                    <a:pt x="4221" y="1140"/>
                    <a:pt x="3943" y="855"/>
                    <a:pt x="3587" y="800"/>
                  </a:cubicBezTo>
                  <a:lnTo>
                    <a:pt x="3587" y="325"/>
                  </a:lnTo>
                  <a:cubicBezTo>
                    <a:pt x="3603" y="0"/>
                    <a:pt x="3096" y="0"/>
                    <a:pt x="3120" y="325"/>
                  </a:cubicBezTo>
                  <a:lnTo>
                    <a:pt x="3120" y="871"/>
                  </a:lnTo>
                  <a:cubicBezTo>
                    <a:pt x="2875" y="990"/>
                    <a:pt x="2708" y="1220"/>
                    <a:pt x="2669" y="1489"/>
                  </a:cubicBezTo>
                  <a:lnTo>
                    <a:pt x="2653" y="1489"/>
                  </a:lnTo>
                  <a:cubicBezTo>
                    <a:pt x="2400" y="1489"/>
                    <a:pt x="2146" y="1576"/>
                    <a:pt x="1948" y="1734"/>
                  </a:cubicBezTo>
                  <a:lnTo>
                    <a:pt x="1497" y="1378"/>
                  </a:lnTo>
                  <a:lnTo>
                    <a:pt x="1497" y="1022"/>
                  </a:lnTo>
                  <a:cubicBezTo>
                    <a:pt x="1497" y="713"/>
                    <a:pt x="1030" y="713"/>
                    <a:pt x="1030" y="1022"/>
                  </a:cubicBezTo>
                  <a:lnTo>
                    <a:pt x="1030" y="1251"/>
                  </a:lnTo>
                  <a:lnTo>
                    <a:pt x="800" y="1251"/>
                  </a:lnTo>
                  <a:cubicBezTo>
                    <a:pt x="468" y="1235"/>
                    <a:pt x="468" y="1742"/>
                    <a:pt x="800" y="1718"/>
                  </a:cubicBezTo>
                  <a:lnTo>
                    <a:pt x="1180" y="1718"/>
                  </a:lnTo>
                  <a:lnTo>
                    <a:pt x="1648" y="2090"/>
                  </a:lnTo>
                  <a:cubicBezTo>
                    <a:pt x="1481" y="2375"/>
                    <a:pt x="1450" y="2716"/>
                    <a:pt x="1560" y="3025"/>
                  </a:cubicBezTo>
                  <a:cubicBezTo>
                    <a:pt x="1513" y="3048"/>
                    <a:pt x="1465" y="3080"/>
                    <a:pt x="1426" y="3112"/>
                  </a:cubicBezTo>
                  <a:lnTo>
                    <a:pt x="333" y="3112"/>
                  </a:lnTo>
                  <a:cubicBezTo>
                    <a:pt x="1" y="3088"/>
                    <a:pt x="1" y="3595"/>
                    <a:pt x="333" y="3579"/>
                  </a:cubicBezTo>
                  <a:lnTo>
                    <a:pt x="1085" y="3579"/>
                  </a:lnTo>
                  <a:cubicBezTo>
                    <a:pt x="935" y="4006"/>
                    <a:pt x="1078" y="4481"/>
                    <a:pt x="1442" y="4758"/>
                  </a:cubicBezTo>
                  <a:lnTo>
                    <a:pt x="1180" y="4972"/>
                  </a:lnTo>
                  <a:lnTo>
                    <a:pt x="793" y="4972"/>
                  </a:lnTo>
                  <a:cubicBezTo>
                    <a:pt x="460" y="4948"/>
                    <a:pt x="460" y="5455"/>
                    <a:pt x="793" y="5431"/>
                  </a:cubicBezTo>
                  <a:lnTo>
                    <a:pt x="1022" y="5431"/>
                  </a:lnTo>
                  <a:lnTo>
                    <a:pt x="1022" y="5661"/>
                  </a:lnTo>
                  <a:cubicBezTo>
                    <a:pt x="1022" y="5978"/>
                    <a:pt x="1489" y="5978"/>
                    <a:pt x="1489" y="5661"/>
                  </a:cubicBezTo>
                  <a:lnTo>
                    <a:pt x="1489" y="5313"/>
                  </a:lnTo>
                  <a:lnTo>
                    <a:pt x="1933" y="4956"/>
                  </a:lnTo>
                  <a:cubicBezTo>
                    <a:pt x="1980" y="4964"/>
                    <a:pt x="2028" y="4964"/>
                    <a:pt x="2067" y="4972"/>
                  </a:cubicBezTo>
                  <a:cubicBezTo>
                    <a:pt x="2107" y="4964"/>
                    <a:pt x="2146" y="4964"/>
                    <a:pt x="2194" y="4964"/>
                  </a:cubicBezTo>
                  <a:cubicBezTo>
                    <a:pt x="2202" y="5463"/>
                    <a:pt x="2613" y="5859"/>
                    <a:pt x="3112" y="5867"/>
                  </a:cubicBezTo>
                  <a:lnTo>
                    <a:pt x="3112" y="6366"/>
                  </a:lnTo>
                  <a:cubicBezTo>
                    <a:pt x="3136" y="6651"/>
                    <a:pt x="3556" y="6651"/>
                    <a:pt x="3579" y="6366"/>
                  </a:cubicBezTo>
                  <a:lnTo>
                    <a:pt x="3579" y="5756"/>
                  </a:lnTo>
                  <a:cubicBezTo>
                    <a:pt x="3643" y="5724"/>
                    <a:pt x="3698" y="5685"/>
                    <a:pt x="3746" y="5637"/>
                  </a:cubicBezTo>
                  <a:cubicBezTo>
                    <a:pt x="3841" y="5558"/>
                    <a:pt x="3920" y="5455"/>
                    <a:pt x="3975" y="5344"/>
                  </a:cubicBezTo>
                  <a:cubicBezTo>
                    <a:pt x="4331" y="5511"/>
                    <a:pt x="4751" y="5447"/>
                    <a:pt x="5052" y="5194"/>
                  </a:cubicBezTo>
                  <a:lnTo>
                    <a:pt x="5202" y="5313"/>
                  </a:lnTo>
                  <a:lnTo>
                    <a:pt x="5202" y="5669"/>
                  </a:lnTo>
                  <a:cubicBezTo>
                    <a:pt x="5178" y="6001"/>
                    <a:pt x="5685" y="6001"/>
                    <a:pt x="5669" y="5669"/>
                  </a:cubicBezTo>
                  <a:lnTo>
                    <a:pt x="5669" y="5439"/>
                  </a:lnTo>
                  <a:lnTo>
                    <a:pt x="5899" y="5439"/>
                  </a:lnTo>
                  <a:cubicBezTo>
                    <a:pt x="6192" y="5416"/>
                    <a:pt x="6192" y="4988"/>
                    <a:pt x="5899" y="4972"/>
                  </a:cubicBezTo>
                  <a:lnTo>
                    <a:pt x="5519" y="4972"/>
                  </a:lnTo>
                  <a:lnTo>
                    <a:pt x="5337" y="4830"/>
                  </a:lnTo>
                  <a:cubicBezTo>
                    <a:pt x="5503" y="4473"/>
                    <a:pt x="5456" y="4054"/>
                    <a:pt x="5202" y="3745"/>
                  </a:cubicBezTo>
                  <a:cubicBezTo>
                    <a:pt x="5266" y="3698"/>
                    <a:pt x="5321" y="3642"/>
                    <a:pt x="5376" y="3579"/>
                  </a:cubicBezTo>
                  <a:lnTo>
                    <a:pt x="6366" y="3579"/>
                  </a:lnTo>
                  <a:cubicBezTo>
                    <a:pt x="6651" y="3563"/>
                    <a:pt x="6651" y="3136"/>
                    <a:pt x="6366" y="3120"/>
                  </a:cubicBezTo>
                  <a:lnTo>
                    <a:pt x="5614" y="3120"/>
                  </a:lnTo>
                  <a:cubicBezTo>
                    <a:pt x="5741" y="2684"/>
                    <a:pt x="5630" y="2209"/>
                    <a:pt x="5313" y="1885"/>
                  </a:cubicBezTo>
                  <a:lnTo>
                    <a:pt x="5519" y="1726"/>
                  </a:lnTo>
                  <a:lnTo>
                    <a:pt x="5899" y="1726"/>
                  </a:lnTo>
                  <a:cubicBezTo>
                    <a:pt x="6192" y="1703"/>
                    <a:pt x="6192" y="1275"/>
                    <a:pt x="5899" y="1259"/>
                  </a:cubicBezTo>
                  <a:close/>
                  <a:moveTo>
                    <a:pt x="5210" y="2763"/>
                  </a:moveTo>
                  <a:cubicBezTo>
                    <a:pt x="5210" y="3041"/>
                    <a:pt x="5068" y="3294"/>
                    <a:pt x="4838" y="3444"/>
                  </a:cubicBezTo>
                  <a:cubicBezTo>
                    <a:pt x="4703" y="3381"/>
                    <a:pt x="4553" y="3341"/>
                    <a:pt x="4395" y="3341"/>
                  </a:cubicBezTo>
                  <a:cubicBezTo>
                    <a:pt x="4323" y="3341"/>
                    <a:pt x="4244" y="3357"/>
                    <a:pt x="4173" y="3373"/>
                  </a:cubicBezTo>
                  <a:cubicBezTo>
                    <a:pt x="4046" y="3143"/>
                    <a:pt x="3841" y="2985"/>
                    <a:pt x="3595" y="2922"/>
                  </a:cubicBezTo>
                  <a:cubicBezTo>
                    <a:pt x="3556" y="2724"/>
                    <a:pt x="3595" y="2526"/>
                    <a:pt x="3698" y="2352"/>
                  </a:cubicBezTo>
                  <a:cubicBezTo>
                    <a:pt x="3698" y="2344"/>
                    <a:pt x="3706" y="2328"/>
                    <a:pt x="3714" y="2312"/>
                  </a:cubicBezTo>
                  <a:cubicBezTo>
                    <a:pt x="4165" y="1655"/>
                    <a:pt x="5194" y="1972"/>
                    <a:pt x="5202" y="2763"/>
                  </a:cubicBezTo>
                  <a:close/>
                  <a:moveTo>
                    <a:pt x="1497" y="3919"/>
                  </a:moveTo>
                  <a:cubicBezTo>
                    <a:pt x="1497" y="3658"/>
                    <a:pt x="1679" y="3428"/>
                    <a:pt x="1933" y="3357"/>
                  </a:cubicBezTo>
                  <a:cubicBezTo>
                    <a:pt x="1980" y="3349"/>
                    <a:pt x="2028" y="3341"/>
                    <a:pt x="2075" y="3341"/>
                  </a:cubicBezTo>
                  <a:cubicBezTo>
                    <a:pt x="2226" y="3341"/>
                    <a:pt x="2368" y="3397"/>
                    <a:pt x="2471" y="3508"/>
                  </a:cubicBezTo>
                  <a:cubicBezTo>
                    <a:pt x="2439" y="3603"/>
                    <a:pt x="2423" y="3698"/>
                    <a:pt x="2423" y="3801"/>
                  </a:cubicBezTo>
                  <a:cubicBezTo>
                    <a:pt x="2423" y="3959"/>
                    <a:pt x="2463" y="4117"/>
                    <a:pt x="2542" y="4252"/>
                  </a:cubicBezTo>
                  <a:cubicBezTo>
                    <a:pt x="2495" y="4323"/>
                    <a:pt x="2431" y="4386"/>
                    <a:pt x="2352" y="4426"/>
                  </a:cubicBezTo>
                  <a:cubicBezTo>
                    <a:pt x="1964" y="4640"/>
                    <a:pt x="1497" y="4363"/>
                    <a:pt x="1497" y="3919"/>
                  </a:cubicBezTo>
                  <a:close/>
                  <a:moveTo>
                    <a:pt x="3017" y="4125"/>
                  </a:moveTo>
                  <a:cubicBezTo>
                    <a:pt x="3009" y="4117"/>
                    <a:pt x="3001" y="4109"/>
                    <a:pt x="2993" y="4101"/>
                  </a:cubicBezTo>
                  <a:cubicBezTo>
                    <a:pt x="2875" y="3951"/>
                    <a:pt x="2851" y="3745"/>
                    <a:pt x="2946" y="3579"/>
                  </a:cubicBezTo>
                  <a:cubicBezTo>
                    <a:pt x="3033" y="3428"/>
                    <a:pt x="3191" y="3341"/>
                    <a:pt x="3366" y="3341"/>
                  </a:cubicBezTo>
                  <a:cubicBezTo>
                    <a:pt x="3373" y="3341"/>
                    <a:pt x="3381" y="3341"/>
                    <a:pt x="3397" y="3341"/>
                  </a:cubicBezTo>
                  <a:cubicBezTo>
                    <a:pt x="3540" y="3349"/>
                    <a:pt x="3674" y="3436"/>
                    <a:pt x="3753" y="3563"/>
                  </a:cubicBezTo>
                  <a:cubicBezTo>
                    <a:pt x="3540" y="3737"/>
                    <a:pt x="3397" y="3991"/>
                    <a:pt x="3366" y="4260"/>
                  </a:cubicBezTo>
                  <a:cubicBezTo>
                    <a:pt x="3239" y="4268"/>
                    <a:pt x="3112" y="4212"/>
                    <a:pt x="3017" y="4125"/>
                  </a:cubicBezTo>
                  <a:close/>
                  <a:moveTo>
                    <a:pt x="3817" y="1600"/>
                  </a:moveTo>
                  <a:cubicBezTo>
                    <a:pt x="3817" y="1608"/>
                    <a:pt x="3817" y="1623"/>
                    <a:pt x="3809" y="1631"/>
                  </a:cubicBezTo>
                  <a:cubicBezTo>
                    <a:pt x="3698" y="1687"/>
                    <a:pt x="3595" y="1766"/>
                    <a:pt x="3500" y="1853"/>
                  </a:cubicBezTo>
                  <a:cubicBezTo>
                    <a:pt x="3397" y="1742"/>
                    <a:pt x="3263" y="1647"/>
                    <a:pt x="3120" y="1584"/>
                  </a:cubicBezTo>
                  <a:cubicBezTo>
                    <a:pt x="3176" y="1172"/>
                    <a:pt x="3777" y="1180"/>
                    <a:pt x="3817" y="1600"/>
                  </a:cubicBezTo>
                  <a:close/>
                  <a:moveTo>
                    <a:pt x="2843" y="1972"/>
                  </a:moveTo>
                  <a:cubicBezTo>
                    <a:pt x="3001" y="2019"/>
                    <a:pt x="3136" y="2122"/>
                    <a:pt x="3231" y="2257"/>
                  </a:cubicBezTo>
                  <a:cubicBezTo>
                    <a:pt x="3160" y="2415"/>
                    <a:pt x="3120" y="2589"/>
                    <a:pt x="3120" y="2763"/>
                  </a:cubicBezTo>
                  <a:cubicBezTo>
                    <a:pt x="3120" y="2811"/>
                    <a:pt x="3128" y="2858"/>
                    <a:pt x="3136" y="2906"/>
                  </a:cubicBezTo>
                  <a:cubicBezTo>
                    <a:pt x="2986" y="2938"/>
                    <a:pt x="2851" y="3009"/>
                    <a:pt x="2740" y="3112"/>
                  </a:cubicBezTo>
                  <a:cubicBezTo>
                    <a:pt x="2550" y="2961"/>
                    <a:pt x="2321" y="2874"/>
                    <a:pt x="2075" y="2874"/>
                  </a:cubicBezTo>
                  <a:cubicBezTo>
                    <a:pt x="2051" y="2874"/>
                    <a:pt x="2028" y="2874"/>
                    <a:pt x="2004" y="2882"/>
                  </a:cubicBezTo>
                  <a:cubicBezTo>
                    <a:pt x="1972" y="2803"/>
                    <a:pt x="1964" y="2724"/>
                    <a:pt x="1964" y="2645"/>
                  </a:cubicBezTo>
                  <a:cubicBezTo>
                    <a:pt x="1964" y="2265"/>
                    <a:pt x="2273" y="1948"/>
                    <a:pt x="2653" y="1948"/>
                  </a:cubicBezTo>
                  <a:cubicBezTo>
                    <a:pt x="2716" y="1956"/>
                    <a:pt x="2780" y="1964"/>
                    <a:pt x="2843" y="1980"/>
                  </a:cubicBezTo>
                  <a:close/>
                  <a:moveTo>
                    <a:pt x="2661" y="4925"/>
                  </a:moveTo>
                  <a:cubicBezTo>
                    <a:pt x="2661" y="4869"/>
                    <a:pt x="2669" y="4814"/>
                    <a:pt x="2693" y="4766"/>
                  </a:cubicBezTo>
                  <a:cubicBezTo>
                    <a:pt x="2756" y="4719"/>
                    <a:pt x="2819" y="4656"/>
                    <a:pt x="2875" y="4592"/>
                  </a:cubicBezTo>
                  <a:cubicBezTo>
                    <a:pt x="3017" y="4687"/>
                    <a:pt x="3183" y="4735"/>
                    <a:pt x="3350" y="4735"/>
                  </a:cubicBezTo>
                  <a:lnTo>
                    <a:pt x="3413" y="4735"/>
                  </a:lnTo>
                  <a:cubicBezTo>
                    <a:pt x="3461" y="4846"/>
                    <a:pt x="3516" y="4948"/>
                    <a:pt x="3595" y="5043"/>
                  </a:cubicBezTo>
                  <a:cubicBezTo>
                    <a:pt x="3571" y="5138"/>
                    <a:pt x="3516" y="5226"/>
                    <a:pt x="3445" y="5289"/>
                  </a:cubicBezTo>
                  <a:cubicBezTo>
                    <a:pt x="3397" y="5328"/>
                    <a:pt x="3342" y="5368"/>
                    <a:pt x="3278" y="5384"/>
                  </a:cubicBezTo>
                  <a:cubicBezTo>
                    <a:pt x="3231" y="5400"/>
                    <a:pt x="3183" y="5408"/>
                    <a:pt x="3136" y="5408"/>
                  </a:cubicBezTo>
                  <a:cubicBezTo>
                    <a:pt x="2867" y="5408"/>
                    <a:pt x="2661" y="5194"/>
                    <a:pt x="2661" y="4933"/>
                  </a:cubicBezTo>
                  <a:close/>
                  <a:moveTo>
                    <a:pt x="4395" y="4964"/>
                  </a:moveTo>
                  <a:cubicBezTo>
                    <a:pt x="3880" y="4964"/>
                    <a:pt x="3619" y="4339"/>
                    <a:pt x="3983" y="3975"/>
                  </a:cubicBezTo>
                  <a:cubicBezTo>
                    <a:pt x="4355" y="3611"/>
                    <a:pt x="4981" y="3864"/>
                    <a:pt x="4981" y="4386"/>
                  </a:cubicBezTo>
                  <a:cubicBezTo>
                    <a:pt x="4981" y="4703"/>
                    <a:pt x="4719" y="4964"/>
                    <a:pt x="4395" y="4964"/>
                  </a:cubicBezTo>
                  <a:close/>
                  <a:moveTo>
                    <a:pt x="4395" y="4964"/>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42" name="Google Shape;1642;p32"/>
          <p:cNvSpPr/>
          <p:nvPr/>
        </p:nvSpPr>
        <p:spPr>
          <a:xfrm>
            <a:off x="2115822" y="4037010"/>
            <a:ext cx="15135" cy="15135"/>
          </a:xfrm>
          <a:custGeom>
            <a:rect b="b" l="l" r="r" t="t"/>
            <a:pathLst>
              <a:path extrusionOk="0" h="532" w="532">
                <a:moveTo>
                  <a:pt x="531" y="230"/>
                </a:moveTo>
                <a:cubicBezTo>
                  <a:pt x="531" y="428"/>
                  <a:pt x="286" y="531"/>
                  <a:pt x="143" y="389"/>
                </a:cubicBezTo>
                <a:cubicBezTo>
                  <a:pt x="1" y="246"/>
                  <a:pt x="104" y="1"/>
                  <a:pt x="309" y="1"/>
                </a:cubicBezTo>
                <a:cubicBezTo>
                  <a:pt x="436" y="1"/>
                  <a:pt x="531" y="104"/>
                  <a:pt x="531" y="230"/>
                </a:cubicBezTo>
                <a:close/>
                <a:moveTo>
                  <a:pt x="531"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43" name="Google Shape;1643;p32"/>
          <p:cNvGrpSpPr/>
          <p:nvPr/>
        </p:nvGrpSpPr>
        <p:grpSpPr>
          <a:xfrm>
            <a:off x="2074827" y="3911776"/>
            <a:ext cx="397361" cy="406579"/>
            <a:chOff x="2074827" y="3911776"/>
            <a:chExt cx="397361" cy="406579"/>
          </a:xfrm>
        </p:grpSpPr>
        <p:sp>
          <p:nvSpPr>
            <p:cNvPr id="1644" name="Google Shape;1644;p32"/>
            <p:cNvSpPr/>
            <p:nvPr/>
          </p:nvSpPr>
          <p:spPr>
            <a:xfrm>
              <a:off x="2074827" y="3911776"/>
              <a:ext cx="397361" cy="406579"/>
            </a:xfrm>
            <a:custGeom>
              <a:rect b="b" l="l" r="r" t="t"/>
              <a:pathLst>
                <a:path extrusionOk="0" h="14291" w="13967">
                  <a:moveTo>
                    <a:pt x="13966" y="3951"/>
                  </a:moveTo>
                  <a:cubicBezTo>
                    <a:pt x="13958" y="3421"/>
                    <a:pt x="13697" y="2922"/>
                    <a:pt x="13254" y="2629"/>
                  </a:cubicBezTo>
                  <a:cubicBezTo>
                    <a:pt x="13087" y="2526"/>
                    <a:pt x="13008" y="2344"/>
                    <a:pt x="13040" y="2154"/>
                  </a:cubicBezTo>
                  <a:cubicBezTo>
                    <a:pt x="13072" y="1941"/>
                    <a:pt x="13064" y="1727"/>
                    <a:pt x="13008" y="1513"/>
                  </a:cubicBezTo>
                  <a:cubicBezTo>
                    <a:pt x="12858" y="935"/>
                    <a:pt x="12399" y="492"/>
                    <a:pt x="11821" y="373"/>
                  </a:cubicBezTo>
                  <a:cubicBezTo>
                    <a:pt x="11393" y="278"/>
                    <a:pt x="10950" y="365"/>
                    <a:pt x="10586" y="611"/>
                  </a:cubicBezTo>
                  <a:cubicBezTo>
                    <a:pt x="10443" y="706"/>
                    <a:pt x="10253" y="706"/>
                    <a:pt x="10103" y="611"/>
                  </a:cubicBezTo>
                  <a:cubicBezTo>
                    <a:pt x="9549" y="238"/>
                    <a:pt x="8812" y="254"/>
                    <a:pt x="8274" y="650"/>
                  </a:cubicBezTo>
                  <a:cubicBezTo>
                    <a:pt x="8139" y="745"/>
                    <a:pt x="7965" y="761"/>
                    <a:pt x="7815" y="698"/>
                  </a:cubicBezTo>
                  <a:cubicBezTo>
                    <a:pt x="7411" y="516"/>
                    <a:pt x="6952" y="516"/>
                    <a:pt x="6548" y="698"/>
                  </a:cubicBezTo>
                  <a:cubicBezTo>
                    <a:pt x="6398" y="761"/>
                    <a:pt x="6223" y="745"/>
                    <a:pt x="6089" y="650"/>
                  </a:cubicBezTo>
                  <a:cubicBezTo>
                    <a:pt x="5820" y="444"/>
                    <a:pt x="5487" y="333"/>
                    <a:pt x="5147" y="333"/>
                  </a:cubicBezTo>
                  <a:cubicBezTo>
                    <a:pt x="4822" y="333"/>
                    <a:pt x="4513" y="428"/>
                    <a:pt x="4252" y="611"/>
                  </a:cubicBezTo>
                  <a:cubicBezTo>
                    <a:pt x="4110" y="713"/>
                    <a:pt x="3920" y="713"/>
                    <a:pt x="3785" y="611"/>
                  </a:cubicBezTo>
                  <a:cubicBezTo>
                    <a:pt x="2898" y="1"/>
                    <a:pt x="1679" y="421"/>
                    <a:pt x="1370" y="1450"/>
                  </a:cubicBezTo>
                  <a:cubicBezTo>
                    <a:pt x="1299" y="1679"/>
                    <a:pt x="1283" y="1917"/>
                    <a:pt x="1315" y="2154"/>
                  </a:cubicBezTo>
                  <a:cubicBezTo>
                    <a:pt x="1347" y="2344"/>
                    <a:pt x="1268" y="2526"/>
                    <a:pt x="1109" y="2629"/>
                  </a:cubicBezTo>
                  <a:cubicBezTo>
                    <a:pt x="405" y="3088"/>
                    <a:pt x="191" y="4015"/>
                    <a:pt x="603" y="4743"/>
                  </a:cubicBezTo>
                  <a:cubicBezTo>
                    <a:pt x="690" y="4886"/>
                    <a:pt x="690" y="5060"/>
                    <a:pt x="603" y="5202"/>
                  </a:cubicBezTo>
                  <a:cubicBezTo>
                    <a:pt x="325" y="5685"/>
                    <a:pt x="325" y="6295"/>
                    <a:pt x="603" y="6786"/>
                  </a:cubicBezTo>
                  <a:cubicBezTo>
                    <a:pt x="690" y="6920"/>
                    <a:pt x="690" y="7094"/>
                    <a:pt x="603" y="7237"/>
                  </a:cubicBezTo>
                  <a:cubicBezTo>
                    <a:pt x="420" y="7554"/>
                    <a:pt x="357" y="7934"/>
                    <a:pt x="420" y="8298"/>
                  </a:cubicBezTo>
                  <a:cubicBezTo>
                    <a:pt x="476" y="8662"/>
                    <a:pt x="674" y="9002"/>
                    <a:pt x="959" y="9240"/>
                  </a:cubicBezTo>
                  <a:cubicBezTo>
                    <a:pt x="175" y="10324"/>
                    <a:pt x="215" y="11797"/>
                    <a:pt x="1062" y="12834"/>
                  </a:cubicBezTo>
                  <a:cubicBezTo>
                    <a:pt x="1909" y="13871"/>
                    <a:pt x="3350" y="14204"/>
                    <a:pt x="4569" y="13642"/>
                  </a:cubicBezTo>
                  <a:cubicBezTo>
                    <a:pt x="5788" y="13079"/>
                    <a:pt x="6469" y="11765"/>
                    <a:pt x="6231" y="10451"/>
                  </a:cubicBezTo>
                  <a:cubicBezTo>
                    <a:pt x="5994" y="9129"/>
                    <a:pt x="4893" y="8139"/>
                    <a:pt x="3563" y="8036"/>
                  </a:cubicBezTo>
                  <a:lnTo>
                    <a:pt x="3563" y="8029"/>
                  </a:lnTo>
                  <a:cubicBezTo>
                    <a:pt x="3563" y="7744"/>
                    <a:pt x="3484" y="7466"/>
                    <a:pt x="3342" y="7229"/>
                  </a:cubicBezTo>
                  <a:cubicBezTo>
                    <a:pt x="3263" y="7094"/>
                    <a:pt x="3263" y="6928"/>
                    <a:pt x="3342" y="6794"/>
                  </a:cubicBezTo>
                  <a:cubicBezTo>
                    <a:pt x="3635" y="6295"/>
                    <a:pt x="3635" y="5685"/>
                    <a:pt x="3342" y="5194"/>
                  </a:cubicBezTo>
                  <a:cubicBezTo>
                    <a:pt x="3263" y="5060"/>
                    <a:pt x="3263" y="4894"/>
                    <a:pt x="3342" y="4759"/>
                  </a:cubicBezTo>
                  <a:cubicBezTo>
                    <a:pt x="3484" y="4514"/>
                    <a:pt x="3563" y="4236"/>
                    <a:pt x="3563" y="3951"/>
                  </a:cubicBezTo>
                  <a:cubicBezTo>
                    <a:pt x="3563" y="3880"/>
                    <a:pt x="3555" y="3809"/>
                    <a:pt x="3548" y="3738"/>
                  </a:cubicBezTo>
                  <a:cubicBezTo>
                    <a:pt x="3524" y="3516"/>
                    <a:pt x="3635" y="3302"/>
                    <a:pt x="3825" y="3191"/>
                  </a:cubicBezTo>
                  <a:cubicBezTo>
                    <a:pt x="3959" y="3120"/>
                    <a:pt x="4133" y="3128"/>
                    <a:pt x="4252" y="3223"/>
                  </a:cubicBezTo>
                  <a:cubicBezTo>
                    <a:pt x="4703" y="3532"/>
                    <a:pt x="5281" y="3587"/>
                    <a:pt x="5780" y="3373"/>
                  </a:cubicBezTo>
                  <a:cubicBezTo>
                    <a:pt x="5931" y="3302"/>
                    <a:pt x="6105" y="3318"/>
                    <a:pt x="6239" y="3413"/>
                  </a:cubicBezTo>
                  <a:cubicBezTo>
                    <a:pt x="6793" y="3833"/>
                    <a:pt x="7561" y="3833"/>
                    <a:pt x="8124" y="3413"/>
                  </a:cubicBezTo>
                  <a:cubicBezTo>
                    <a:pt x="8258" y="3318"/>
                    <a:pt x="8432" y="3294"/>
                    <a:pt x="8583" y="3366"/>
                  </a:cubicBezTo>
                  <a:cubicBezTo>
                    <a:pt x="9089" y="3579"/>
                    <a:pt x="9667" y="3524"/>
                    <a:pt x="10119" y="3215"/>
                  </a:cubicBezTo>
                  <a:cubicBezTo>
                    <a:pt x="10261" y="3112"/>
                    <a:pt x="10451" y="3120"/>
                    <a:pt x="10594" y="3223"/>
                  </a:cubicBezTo>
                  <a:cubicBezTo>
                    <a:pt x="10752" y="3342"/>
                    <a:pt x="10839" y="3532"/>
                    <a:pt x="10815" y="3730"/>
                  </a:cubicBezTo>
                  <a:cubicBezTo>
                    <a:pt x="10807" y="3801"/>
                    <a:pt x="10799" y="3880"/>
                    <a:pt x="10799" y="3951"/>
                  </a:cubicBezTo>
                  <a:cubicBezTo>
                    <a:pt x="10799" y="4236"/>
                    <a:pt x="10879" y="4506"/>
                    <a:pt x="11021" y="4751"/>
                  </a:cubicBezTo>
                  <a:cubicBezTo>
                    <a:pt x="11140" y="4949"/>
                    <a:pt x="11084" y="5044"/>
                    <a:pt x="10989" y="5242"/>
                  </a:cubicBezTo>
                  <a:cubicBezTo>
                    <a:pt x="10942" y="5345"/>
                    <a:pt x="10894" y="5448"/>
                    <a:pt x="10863" y="5551"/>
                  </a:cubicBezTo>
                  <a:cubicBezTo>
                    <a:pt x="10799" y="5788"/>
                    <a:pt x="10784" y="6041"/>
                    <a:pt x="10839" y="6287"/>
                  </a:cubicBezTo>
                  <a:cubicBezTo>
                    <a:pt x="10681" y="6239"/>
                    <a:pt x="10514" y="6216"/>
                    <a:pt x="10348" y="6208"/>
                  </a:cubicBezTo>
                  <a:cubicBezTo>
                    <a:pt x="9897" y="6208"/>
                    <a:pt x="9461" y="6406"/>
                    <a:pt x="9161" y="6746"/>
                  </a:cubicBezTo>
                  <a:cubicBezTo>
                    <a:pt x="8979" y="6936"/>
                    <a:pt x="8701" y="7007"/>
                    <a:pt x="8456" y="6936"/>
                  </a:cubicBezTo>
                  <a:cubicBezTo>
                    <a:pt x="7743" y="6762"/>
                    <a:pt x="7007" y="7102"/>
                    <a:pt x="6675" y="7744"/>
                  </a:cubicBezTo>
                  <a:cubicBezTo>
                    <a:pt x="6342" y="8393"/>
                    <a:pt x="6493" y="9184"/>
                    <a:pt x="7039" y="9667"/>
                  </a:cubicBezTo>
                  <a:cubicBezTo>
                    <a:pt x="7126" y="9731"/>
                    <a:pt x="7173" y="9834"/>
                    <a:pt x="7181" y="9937"/>
                  </a:cubicBezTo>
                  <a:lnTo>
                    <a:pt x="7181" y="11868"/>
                  </a:lnTo>
                  <a:cubicBezTo>
                    <a:pt x="7181" y="12240"/>
                    <a:pt x="7482" y="12549"/>
                    <a:pt x="7854" y="12549"/>
                  </a:cubicBezTo>
                  <a:lnTo>
                    <a:pt x="8314" y="12549"/>
                  </a:lnTo>
                  <a:cubicBezTo>
                    <a:pt x="8686" y="12549"/>
                    <a:pt x="8986" y="12240"/>
                    <a:pt x="8986" y="11868"/>
                  </a:cubicBezTo>
                  <a:lnTo>
                    <a:pt x="8986" y="9960"/>
                  </a:lnTo>
                  <a:cubicBezTo>
                    <a:pt x="8994" y="9834"/>
                    <a:pt x="9058" y="9723"/>
                    <a:pt x="9145" y="9636"/>
                  </a:cubicBezTo>
                  <a:cubicBezTo>
                    <a:pt x="9240" y="9549"/>
                    <a:pt x="9335" y="9469"/>
                    <a:pt x="9446" y="9406"/>
                  </a:cubicBezTo>
                  <a:cubicBezTo>
                    <a:pt x="9541" y="9343"/>
                    <a:pt x="9651" y="9303"/>
                    <a:pt x="9762" y="9303"/>
                  </a:cubicBezTo>
                  <a:cubicBezTo>
                    <a:pt x="9865" y="9303"/>
                    <a:pt x="9968" y="9319"/>
                    <a:pt x="10063" y="9343"/>
                  </a:cubicBezTo>
                  <a:cubicBezTo>
                    <a:pt x="10126" y="9351"/>
                    <a:pt x="10190" y="9367"/>
                    <a:pt x="10253" y="9374"/>
                  </a:cubicBezTo>
                  <a:cubicBezTo>
                    <a:pt x="10546" y="9398"/>
                    <a:pt x="10839" y="9335"/>
                    <a:pt x="11092" y="9192"/>
                  </a:cubicBezTo>
                  <a:cubicBezTo>
                    <a:pt x="11274" y="9105"/>
                    <a:pt x="11496" y="9113"/>
                    <a:pt x="11670" y="9208"/>
                  </a:cubicBezTo>
                  <a:cubicBezTo>
                    <a:pt x="12106" y="9422"/>
                    <a:pt x="12604" y="9430"/>
                    <a:pt x="13048" y="9248"/>
                  </a:cubicBezTo>
                  <a:cubicBezTo>
                    <a:pt x="13570" y="9058"/>
                    <a:pt x="13919" y="8559"/>
                    <a:pt x="13919" y="7997"/>
                  </a:cubicBezTo>
                  <a:cubicBezTo>
                    <a:pt x="13919" y="7791"/>
                    <a:pt x="13879" y="7585"/>
                    <a:pt x="13816" y="7387"/>
                  </a:cubicBezTo>
                  <a:cubicBezTo>
                    <a:pt x="13792" y="7292"/>
                    <a:pt x="13760" y="7197"/>
                    <a:pt x="13744" y="7102"/>
                  </a:cubicBezTo>
                  <a:cubicBezTo>
                    <a:pt x="13713" y="6976"/>
                    <a:pt x="13729" y="6833"/>
                    <a:pt x="13792" y="6714"/>
                  </a:cubicBezTo>
                  <a:cubicBezTo>
                    <a:pt x="13903" y="6493"/>
                    <a:pt x="13966" y="6239"/>
                    <a:pt x="13966" y="5994"/>
                  </a:cubicBezTo>
                  <a:cubicBezTo>
                    <a:pt x="13958" y="5844"/>
                    <a:pt x="13942" y="5693"/>
                    <a:pt x="13903" y="5551"/>
                  </a:cubicBezTo>
                  <a:cubicBezTo>
                    <a:pt x="13863" y="5448"/>
                    <a:pt x="13824" y="5337"/>
                    <a:pt x="13768" y="5242"/>
                  </a:cubicBezTo>
                  <a:cubicBezTo>
                    <a:pt x="13673" y="5044"/>
                    <a:pt x="13626" y="4949"/>
                    <a:pt x="13744" y="4751"/>
                  </a:cubicBezTo>
                  <a:cubicBezTo>
                    <a:pt x="13887" y="4514"/>
                    <a:pt x="13966" y="4236"/>
                    <a:pt x="13966" y="3951"/>
                  </a:cubicBezTo>
                  <a:close/>
                  <a:moveTo>
                    <a:pt x="5820" y="10966"/>
                  </a:moveTo>
                  <a:cubicBezTo>
                    <a:pt x="5820" y="13182"/>
                    <a:pt x="3136" y="14291"/>
                    <a:pt x="1568" y="12723"/>
                  </a:cubicBezTo>
                  <a:cubicBezTo>
                    <a:pt x="1" y="11156"/>
                    <a:pt x="1109" y="8480"/>
                    <a:pt x="3326" y="8480"/>
                  </a:cubicBezTo>
                  <a:cubicBezTo>
                    <a:pt x="4703" y="8480"/>
                    <a:pt x="5820" y="9588"/>
                    <a:pt x="5820" y="10966"/>
                  </a:cubicBezTo>
                  <a:close/>
                  <a:moveTo>
                    <a:pt x="13372" y="5440"/>
                  </a:moveTo>
                  <a:cubicBezTo>
                    <a:pt x="13412" y="5519"/>
                    <a:pt x="13444" y="5598"/>
                    <a:pt x="13467" y="5677"/>
                  </a:cubicBezTo>
                  <a:cubicBezTo>
                    <a:pt x="13499" y="5780"/>
                    <a:pt x="13515" y="5883"/>
                    <a:pt x="13515" y="5986"/>
                  </a:cubicBezTo>
                  <a:cubicBezTo>
                    <a:pt x="13515" y="6168"/>
                    <a:pt x="13467" y="6350"/>
                    <a:pt x="13388" y="6509"/>
                  </a:cubicBezTo>
                  <a:cubicBezTo>
                    <a:pt x="13277" y="6714"/>
                    <a:pt x="13246" y="6960"/>
                    <a:pt x="13293" y="7189"/>
                  </a:cubicBezTo>
                  <a:cubicBezTo>
                    <a:pt x="13317" y="7300"/>
                    <a:pt x="13349" y="7411"/>
                    <a:pt x="13380" y="7514"/>
                  </a:cubicBezTo>
                  <a:cubicBezTo>
                    <a:pt x="13428" y="7664"/>
                    <a:pt x="13459" y="7831"/>
                    <a:pt x="13467" y="7997"/>
                  </a:cubicBezTo>
                  <a:cubicBezTo>
                    <a:pt x="13467" y="8084"/>
                    <a:pt x="13452" y="8179"/>
                    <a:pt x="13420" y="8266"/>
                  </a:cubicBezTo>
                  <a:cubicBezTo>
                    <a:pt x="13333" y="8527"/>
                    <a:pt x="13127" y="8733"/>
                    <a:pt x="12866" y="8836"/>
                  </a:cubicBezTo>
                  <a:cubicBezTo>
                    <a:pt x="12549" y="8963"/>
                    <a:pt x="12185" y="8955"/>
                    <a:pt x="11876" y="8812"/>
                  </a:cubicBezTo>
                  <a:cubicBezTo>
                    <a:pt x="11567" y="8638"/>
                    <a:pt x="11195" y="8638"/>
                    <a:pt x="10879" y="8796"/>
                  </a:cubicBezTo>
                  <a:cubicBezTo>
                    <a:pt x="10704" y="8892"/>
                    <a:pt x="10506" y="8939"/>
                    <a:pt x="10316" y="8931"/>
                  </a:cubicBezTo>
                  <a:cubicBezTo>
                    <a:pt x="10261" y="8923"/>
                    <a:pt x="10206" y="8907"/>
                    <a:pt x="10150" y="8899"/>
                  </a:cubicBezTo>
                  <a:cubicBezTo>
                    <a:pt x="10024" y="8868"/>
                    <a:pt x="9889" y="8852"/>
                    <a:pt x="9762" y="8852"/>
                  </a:cubicBezTo>
                  <a:cubicBezTo>
                    <a:pt x="9564" y="8860"/>
                    <a:pt x="9366" y="8915"/>
                    <a:pt x="9200" y="9026"/>
                  </a:cubicBezTo>
                  <a:cubicBezTo>
                    <a:pt x="9066" y="9113"/>
                    <a:pt x="8939" y="9208"/>
                    <a:pt x="8828" y="9327"/>
                  </a:cubicBezTo>
                  <a:cubicBezTo>
                    <a:pt x="8654" y="9493"/>
                    <a:pt x="8543" y="9723"/>
                    <a:pt x="8543" y="9960"/>
                  </a:cubicBezTo>
                  <a:lnTo>
                    <a:pt x="8543" y="11868"/>
                  </a:lnTo>
                  <a:cubicBezTo>
                    <a:pt x="8543" y="11995"/>
                    <a:pt x="8440" y="12098"/>
                    <a:pt x="8314" y="12098"/>
                  </a:cubicBezTo>
                  <a:lnTo>
                    <a:pt x="7854" y="12098"/>
                  </a:lnTo>
                  <a:cubicBezTo>
                    <a:pt x="7728" y="12098"/>
                    <a:pt x="7633" y="11995"/>
                    <a:pt x="7633" y="11868"/>
                  </a:cubicBezTo>
                  <a:lnTo>
                    <a:pt x="7633" y="9952"/>
                  </a:lnTo>
                  <a:cubicBezTo>
                    <a:pt x="7625" y="9707"/>
                    <a:pt x="7522" y="9485"/>
                    <a:pt x="7340" y="9335"/>
                  </a:cubicBezTo>
                  <a:cubicBezTo>
                    <a:pt x="6429" y="8559"/>
                    <a:pt x="7189" y="7086"/>
                    <a:pt x="8345" y="7379"/>
                  </a:cubicBezTo>
                  <a:cubicBezTo>
                    <a:pt x="8765" y="7490"/>
                    <a:pt x="9208" y="7364"/>
                    <a:pt x="9501" y="7047"/>
                  </a:cubicBezTo>
                  <a:cubicBezTo>
                    <a:pt x="9715" y="6809"/>
                    <a:pt x="10024" y="6667"/>
                    <a:pt x="10348" y="6667"/>
                  </a:cubicBezTo>
                  <a:cubicBezTo>
                    <a:pt x="10673" y="6667"/>
                    <a:pt x="10981" y="6809"/>
                    <a:pt x="11203" y="7047"/>
                  </a:cubicBezTo>
                  <a:lnTo>
                    <a:pt x="11219" y="7063"/>
                  </a:lnTo>
                  <a:cubicBezTo>
                    <a:pt x="11425" y="7269"/>
                    <a:pt x="11741" y="6984"/>
                    <a:pt x="11559" y="6762"/>
                  </a:cubicBezTo>
                  <a:lnTo>
                    <a:pt x="11536" y="6738"/>
                  </a:lnTo>
                  <a:cubicBezTo>
                    <a:pt x="11282" y="6453"/>
                    <a:pt x="11187" y="6049"/>
                    <a:pt x="11298" y="5677"/>
                  </a:cubicBezTo>
                  <a:cubicBezTo>
                    <a:pt x="11322" y="5598"/>
                    <a:pt x="11354" y="5519"/>
                    <a:pt x="11393" y="5448"/>
                  </a:cubicBezTo>
                  <a:cubicBezTo>
                    <a:pt x="11583" y="5163"/>
                    <a:pt x="11583" y="4806"/>
                    <a:pt x="11409" y="4521"/>
                  </a:cubicBezTo>
                  <a:cubicBezTo>
                    <a:pt x="11306" y="4347"/>
                    <a:pt x="11251" y="4149"/>
                    <a:pt x="11251" y="3951"/>
                  </a:cubicBezTo>
                  <a:cubicBezTo>
                    <a:pt x="11251" y="3896"/>
                    <a:pt x="11259" y="3848"/>
                    <a:pt x="11266" y="3801"/>
                  </a:cubicBezTo>
                  <a:cubicBezTo>
                    <a:pt x="11314" y="3437"/>
                    <a:pt x="11156" y="3081"/>
                    <a:pt x="10863" y="2867"/>
                  </a:cubicBezTo>
                  <a:cubicBezTo>
                    <a:pt x="10570" y="2645"/>
                    <a:pt x="10166" y="2637"/>
                    <a:pt x="9857" y="2843"/>
                  </a:cubicBezTo>
                  <a:cubicBezTo>
                    <a:pt x="9541" y="3065"/>
                    <a:pt x="9121" y="3104"/>
                    <a:pt x="8765" y="2954"/>
                  </a:cubicBezTo>
                  <a:cubicBezTo>
                    <a:pt x="8464" y="2819"/>
                    <a:pt x="8116" y="2859"/>
                    <a:pt x="7854" y="3049"/>
                  </a:cubicBezTo>
                  <a:cubicBezTo>
                    <a:pt x="7451" y="3342"/>
                    <a:pt x="6904" y="3342"/>
                    <a:pt x="6508" y="3049"/>
                  </a:cubicBezTo>
                  <a:cubicBezTo>
                    <a:pt x="6239" y="2859"/>
                    <a:pt x="5899" y="2819"/>
                    <a:pt x="5598" y="2954"/>
                  </a:cubicBezTo>
                  <a:cubicBezTo>
                    <a:pt x="5242" y="3104"/>
                    <a:pt x="4830" y="3073"/>
                    <a:pt x="4506" y="2851"/>
                  </a:cubicBezTo>
                  <a:cubicBezTo>
                    <a:pt x="4236" y="2661"/>
                    <a:pt x="3880" y="2637"/>
                    <a:pt x="3587" y="2803"/>
                  </a:cubicBezTo>
                  <a:cubicBezTo>
                    <a:pt x="3239" y="3009"/>
                    <a:pt x="3049" y="3397"/>
                    <a:pt x="3096" y="3793"/>
                  </a:cubicBezTo>
                  <a:cubicBezTo>
                    <a:pt x="3104" y="3848"/>
                    <a:pt x="3104" y="3896"/>
                    <a:pt x="3104" y="3951"/>
                  </a:cubicBezTo>
                  <a:cubicBezTo>
                    <a:pt x="3104" y="4149"/>
                    <a:pt x="3057" y="4347"/>
                    <a:pt x="2954" y="4521"/>
                  </a:cubicBezTo>
                  <a:cubicBezTo>
                    <a:pt x="2795" y="4799"/>
                    <a:pt x="2795" y="5139"/>
                    <a:pt x="2954" y="5416"/>
                  </a:cubicBezTo>
                  <a:cubicBezTo>
                    <a:pt x="3160" y="5764"/>
                    <a:pt x="3160" y="6208"/>
                    <a:pt x="2954" y="6556"/>
                  </a:cubicBezTo>
                  <a:cubicBezTo>
                    <a:pt x="2795" y="6833"/>
                    <a:pt x="2795" y="7174"/>
                    <a:pt x="2954" y="7451"/>
                  </a:cubicBezTo>
                  <a:cubicBezTo>
                    <a:pt x="3057" y="7617"/>
                    <a:pt x="3104" y="7815"/>
                    <a:pt x="3104" y="8013"/>
                  </a:cubicBezTo>
                  <a:cubicBezTo>
                    <a:pt x="3104" y="8021"/>
                    <a:pt x="3104" y="8021"/>
                    <a:pt x="3104" y="8029"/>
                  </a:cubicBezTo>
                  <a:cubicBezTo>
                    <a:pt x="2408" y="8084"/>
                    <a:pt x="1750" y="8385"/>
                    <a:pt x="1252" y="8884"/>
                  </a:cubicBezTo>
                  <a:cubicBezTo>
                    <a:pt x="1046" y="8709"/>
                    <a:pt x="911" y="8472"/>
                    <a:pt x="864" y="8211"/>
                  </a:cubicBezTo>
                  <a:cubicBezTo>
                    <a:pt x="816" y="7949"/>
                    <a:pt x="864" y="7680"/>
                    <a:pt x="998" y="7451"/>
                  </a:cubicBezTo>
                  <a:cubicBezTo>
                    <a:pt x="1165" y="7174"/>
                    <a:pt x="1165" y="6825"/>
                    <a:pt x="998" y="6540"/>
                  </a:cubicBezTo>
                  <a:cubicBezTo>
                    <a:pt x="793" y="6192"/>
                    <a:pt x="793" y="5764"/>
                    <a:pt x="998" y="5416"/>
                  </a:cubicBezTo>
                  <a:cubicBezTo>
                    <a:pt x="1157" y="5131"/>
                    <a:pt x="1157" y="4791"/>
                    <a:pt x="998" y="4506"/>
                  </a:cubicBezTo>
                  <a:cubicBezTo>
                    <a:pt x="698" y="3991"/>
                    <a:pt x="856" y="3326"/>
                    <a:pt x="1355" y="3001"/>
                  </a:cubicBezTo>
                  <a:cubicBezTo>
                    <a:pt x="1663" y="2803"/>
                    <a:pt x="1822" y="2439"/>
                    <a:pt x="1766" y="2075"/>
                  </a:cubicBezTo>
                  <a:cubicBezTo>
                    <a:pt x="1735" y="1909"/>
                    <a:pt x="1750" y="1735"/>
                    <a:pt x="1798" y="1568"/>
                  </a:cubicBezTo>
                  <a:cubicBezTo>
                    <a:pt x="1917" y="1181"/>
                    <a:pt x="2241" y="888"/>
                    <a:pt x="2637" y="801"/>
                  </a:cubicBezTo>
                  <a:cubicBezTo>
                    <a:pt x="2946" y="737"/>
                    <a:pt x="3270" y="801"/>
                    <a:pt x="3532" y="975"/>
                  </a:cubicBezTo>
                  <a:cubicBezTo>
                    <a:pt x="3825" y="1181"/>
                    <a:pt x="4221" y="1181"/>
                    <a:pt x="4513" y="975"/>
                  </a:cubicBezTo>
                  <a:cubicBezTo>
                    <a:pt x="4909" y="713"/>
                    <a:pt x="5432" y="721"/>
                    <a:pt x="5820" y="1006"/>
                  </a:cubicBezTo>
                  <a:cubicBezTo>
                    <a:pt x="6089" y="1204"/>
                    <a:pt x="6429" y="1236"/>
                    <a:pt x="6730" y="1109"/>
                  </a:cubicBezTo>
                  <a:cubicBezTo>
                    <a:pt x="7023" y="983"/>
                    <a:pt x="7348" y="983"/>
                    <a:pt x="7641" y="1109"/>
                  </a:cubicBezTo>
                  <a:cubicBezTo>
                    <a:pt x="7933" y="1236"/>
                    <a:pt x="8282" y="1204"/>
                    <a:pt x="8551" y="1006"/>
                  </a:cubicBezTo>
                  <a:cubicBezTo>
                    <a:pt x="8939" y="729"/>
                    <a:pt x="9461" y="713"/>
                    <a:pt x="9857" y="975"/>
                  </a:cubicBezTo>
                  <a:cubicBezTo>
                    <a:pt x="10158" y="1181"/>
                    <a:pt x="10546" y="1181"/>
                    <a:pt x="10847" y="975"/>
                  </a:cubicBezTo>
                  <a:cubicBezTo>
                    <a:pt x="11108" y="801"/>
                    <a:pt x="11433" y="737"/>
                    <a:pt x="11734" y="808"/>
                  </a:cubicBezTo>
                  <a:cubicBezTo>
                    <a:pt x="12153" y="903"/>
                    <a:pt x="12478" y="1212"/>
                    <a:pt x="12581" y="1624"/>
                  </a:cubicBezTo>
                  <a:cubicBezTo>
                    <a:pt x="12620" y="1774"/>
                    <a:pt x="12628" y="1933"/>
                    <a:pt x="12604" y="2083"/>
                  </a:cubicBezTo>
                  <a:cubicBezTo>
                    <a:pt x="12549" y="2447"/>
                    <a:pt x="12707" y="2803"/>
                    <a:pt x="13016" y="3001"/>
                  </a:cubicBezTo>
                  <a:cubicBezTo>
                    <a:pt x="13333" y="3215"/>
                    <a:pt x="13523" y="3571"/>
                    <a:pt x="13523" y="3951"/>
                  </a:cubicBezTo>
                  <a:cubicBezTo>
                    <a:pt x="13523" y="4149"/>
                    <a:pt x="13475" y="4347"/>
                    <a:pt x="13364" y="4521"/>
                  </a:cubicBezTo>
                  <a:cubicBezTo>
                    <a:pt x="13190" y="4799"/>
                    <a:pt x="13198" y="5163"/>
                    <a:pt x="13380" y="5440"/>
                  </a:cubicBezTo>
                  <a:close/>
                  <a:moveTo>
                    <a:pt x="13372" y="544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32"/>
            <p:cNvSpPr/>
            <p:nvPr/>
          </p:nvSpPr>
          <p:spPr>
            <a:xfrm>
              <a:off x="2195337" y="3946911"/>
              <a:ext cx="45065" cy="45321"/>
            </a:xfrm>
            <a:custGeom>
              <a:rect b="b" l="l" r="r" t="t"/>
              <a:pathLst>
                <a:path extrusionOk="0" h="1593" w="1584">
                  <a:moveTo>
                    <a:pt x="903" y="9"/>
                  </a:moveTo>
                  <a:cubicBezTo>
                    <a:pt x="301" y="1"/>
                    <a:pt x="0" y="737"/>
                    <a:pt x="428" y="1165"/>
                  </a:cubicBezTo>
                  <a:cubicBezTo>
                    <a:pt x="855" y="1592"/>
                    <a:pt x="1584" y="1291"/>
                    <a:pt x="1584" y="682"/>
                  </a:cubicBezTo>
                  <a:cubicBezTo>
                    <a:pt x="1584" y="310"/>
                    <a:pt x="1283" y="9"/>
                    <a:pt x="903" y="9"/>
                  </a:cubicBezTo>
                  <a:close/>
                  <a:moveTo>
                    <a:pt x="903" y="911"/>
                  </a:moveTo>
                  <a:cubicBezTo>
                    <a:pt x="705" y="911"/>
                    <a:pt x="602" y="666"/>
                    <a:pt x="745" y="523"/>
                  </a:cubicBezTo>
                  <a:cubicBezTo>
                    <a:pt x="887" y="381"/>
                    <a:pt x="1132" y="484"/>
                    <a:pt x="1132" y="682"/>
                  </a:cubicBezTo>
                  <a:cubicBezTo>
                    <a:pt x="1132" y="808"/>
                    <a:pt x="1030" y="911"/>
                    <a:pt x="903" y="911"/>
                  </a:cubicBezTo>
                  <a:close/>
                  <a:moveTo>
                    <a:pt x="903" y="91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32"/>
            <p:cNvSpPr/>
            <p:nvPr/>
          </p:nvSpPr>
          <p:spPr>
            <a:xfrm>
              <a:off x="2105239" y="4062927"/>
              <a:ext cx="45065" cy="45065"/>
            </a:xfrm>
            <a:custGeom>
              <a:rect b="b" l="l" r="r" t="t"/>
              <a:pathLst>
                <a:path extrusionOk="0" h="1584" w="1584">
                  <a:moveTo>
                    <a:pt x="903" y="0"/>
                  </a:moveTo>
                  <a:cubicBezTo>
                    <a:pt x="301" y="0"/>
                    <a:pt x="1" y="728"/>
                    <a:pt x="428" y="1156"/>
                  </a:cubicBezTo>
                  <a:cubicBezTo>
                    <a:pt x="856" y="1583"/>
                    <a:pt x="1584" y="1283"/>
                    <a:pt x="1584" y="673"/>
                  </a:cubicBezTo>
                  <a:cubicBezTo>
                    <a:pt x="1584" y="301"/>
                    <a:pt x="1283" y="0"/>
                    <a:pt x="903" y="0"/>
                  </a:cubicBezTo>
                  <a:close/>
                  <a:moveTo>
                    <a:pt x="903" y="903"/>
                  </a:moveTo>
                  <a:cubicBezTo>
                    <a:pt x="705" y="903"/>
                    <a:pt x="602" y="657"/>
                    <a:pt x="745" y="515"/>
                  </a:cubicBezTo>
                  <a:cubicBezTo>
                    <a:pt x="887" y="372"/>
                    <a:pt x="1133" y="475"/>
                    <a:pt x="1133" y="673"/>
                  </a:cubicBezTo>
                  <a:cubicBezTo>
                    <a:pt x="1133" y="800"/>
                    <a:pt x="1030" y="903"/>
                    <a:pt x="903" y="903"/>
                  </a:cubicBezTo>
                  <a:close/>
                  <a:moveTo>
                    <a:pt x="903" y="90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32"/>
            <p:cNvSpPr/>
            <p:nvPr/>
          </p:nvSpPr>
          <p:spPr>
            <a:xfrm>
              <a:off x="2375505" y="3940396"/>
              <a:ext cx="45093" cy="45292"/>
            </a:xfrm>
            <a:custGeom>
              <a:rect b="b" l="l" r="r" t="t"/>
              <a:pathLst>
                <a:path extrusionOk="0" h="1592" w="1585">
                  <a:moveTo>
                    <a:pt x="1584" y="911"/>
                  </a:moveTo>
                  <a:cubicBezTo>
                    <a:pt x="1584" y="309"/>
                    <a:pt x="856" y="0"/>
                    <a:pt x="428" y="428"/>
                  </a:cubicBezTo>
                  <a:cubicBezTo>
                    <a:pt x="1" y="855"/>
                    <a:pt x="302" y="1592"/>
                    <a:pt x="911" y="1592"/>
                  </a:cubicBezTo>
                  <a:cubicBezTo>
                    <a:pt x="1283" y="1592"/>
                    <a:pt x="1584" y="1283"/>
                    <a:pt x="1584" y="911"/>
                  </a:cubicBezTo>
                  <a:close/>
                  <a:moveTo>
                    <a:pt x="911" y="1140"/>
                  </a:moveTo>
                  <a:cubicBezTo>
                    <a:pt x="705" y="1132"/>
                    <a:pt x="602" y="895"/>
                    <a:pt x="745" y="752"/>
                  </a:cubicBezTo>
                  <a:cubicBezTo>
                    <a:pt x="887" y="610"/>
                    <a:pt x="1133" y="705"/>
                    <a:pt x="1133" y="911"/>
                  </a:cubicBezTo>
                  <a:cubicBezTo>
                    <a:pt x="1133" y="1037"/>
                    <a:pt x="1030" y="1140"/>
                    <a:pt x="911" y="1140"/>
                  </a:cubicBezTo>
                  <a:close/>
                  <a:moveTo>
                    <a:pt x="911" y="114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32"/>
            <p:cNvSpPr/>
            <p:nvPr/>
          </p:nvSpPr>
          <p:spPr>
            <a:xfrm>
              <a:off x="2278892" y="4133623"/>
              <a:ext cx="45292" cy="45093"/>
            </a:xfrm>
            <a:custGeom>
              <a:rect b="b" l="l" r="r" t="t"/>
              <a:pathLst>
                <a:path extrusionOk="0" h="1585" w="1592">
                  <a:moveTo>
                    <a:pt x="911" y="1"/>
                  </a:moveTo>
                  <a:cubicBezTo>
                    <a:pt x="301" y="1"/>
                    <a:pt x="0" y="729"/>
                    <a:pt x="428" y="1157"/>
                  </a:cubicBezTo>
                  <a:cubicBezTo>
                    <a:pt x="856" y="1584"/>
                    <a:pt x="1592" y="1284"/>
                    <a:pt x="1592" y="682"/>
                  </a:cubicBezTo>
                  <a:cubicBezTo>
                    <a:pt x="1592" y="302"/>
                    <a:pt x="1283" y="1"/>
                    <a:pt x="911" y="1"/>
                  </a:cubicBezTo>
                  <a:close/>
                  <a:moveTo>
                    <a:pt x="911" y="903"/>
                  </a:moveTo>
                  <a:cubicBezTo>
                    <a:pt x="705" y="903"/>
                    <a:pt x="610" y="658"/>
                    <a:pt x="753" y="516"/>
                  </a:cubicBezTo>
                  <a:cubicBezTo>
                    <a:pt x="895" y="373"/>
                    <a:pt x="1141" y="476"/>
                    <a:pt x="1141" y="682"/>
                  </a:cubicBezTo>
                  <a:cubicBezTo>
                    <a:pt x="1133" y="808"/>
                    <a:pt x="1038" y="903"/>
                    <a:pt x="911" y="903"/>
                  </a:cubicBezTo>
                  <a:close/>
                  <a:moveTo>
                    <a:pt x="911" y="90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32"/>
            <p:cNvSpPr/>
            <p:nvPr/>
          </p:nvSpPr>
          <p:spPr>
            <a:xfrm>
              <a:off x="2257498" y="3972828"/>
              <a:ext cx="15107" cy="14879"/>
            </a:xfrm>
            <a:custGeom>
              <a:rect b="b" l="l" r="r" t="t"/>
              <a:pathLst>
                <a:path extrusionOk="0" h="523" w="531">
                  <a:moveTo>
                    <a:pt x="531" y="222"/>
                  </a:moveTo>
                  <a:cubicBezTo>
                    <a:pt x="531" y="428"/>
                    <a:pt x="285" y="523"/>
                    <a:pt x="143" y="380"/>
                  </a:cubicBezTo>
                  <a:cubicBezTo>
                    <a:pt x="0" y="238"/>
                    <a:pt x="103" y="0"/>
                    <a:pt x="301" y="0"/>
                  </a:cubicBezTo>
                  <a:cubicBezTo>
                    <a:pt x="428" y="0"/>
                    <a:pt x="531" y="95"/>
                    <a:pt x="531" y="222"/>
                  </a:cubicBezTo>
                  <a:close/>
                  <a:moveTo>
                    <a:pt x="531"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32"/>
            <p:cNvSpPr/>
            <p:nvPr/>
          </p:nvSpPr>
          <p:spPr>
            <a:xfrm>
              <a:off x="2135196" y="4024179"/>
              <a:ext cx="15107" cy="15107"/>
            </a:xfrm>
            <a:custGeom>
              <a:rect b="b" l="l" r="r" t="t"/>
              <a:pathLst>
                <a:path extrusionOk="0" h="531" w="531">
                  <a:moveTo>
                    <a:pt x="531" y="230"/>
                  </a:moveTo>
                  <a:cubicBezTo>
                    <a:pt x="531" y="428"/>
                    <a:pt x="286" y="531"/>
                    <a:pt x="143" y="388"/>
                  </a:cubicBezTo>
                  <a:cubicBezTo>
                    <a:pt x="1" y="246"/>
                    <a:pt x="103" y="0"/>
                    <a:pt x="301" y="0"/>
                  </a:cubicBezTo>
                  <a:cubicBezTo>
                    <a:pt x="428" y="0"/>
                    <a:pt x="531" y="103"/>
                    <a:pt x="531" y="230"/>
                  </a:cubicBezTo>
                  <a:close/>
                  <a:moveTo>
                    <a:pt x="531"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32"/>
            <p:cNvSpPr/>
            <p:nvPr/>
          </p:nvSpPr>
          <p:spPr>
            <a:xfrm>
              <a:off x="2412005" y="3991975"/>
              <a:ext cx="15107" cy="15107"/>
            </a:xfrm>
            <a:custGeom>
              <a:rect b="b" l="l" r="r" t="t"/>
              <a:pathLst>
                <a:path extrusionOk="0" h="531" w="531">
                  <a:moveTo>
                    <a:pt x="531" y="230"/>
                  </a:moveTo>
                  <a:cubicBezTo>
                    <a:pt x="531" y="428"/>
                    <a:pt x="285" y="531"/>
                    <a:pt x="143" y="388"/>
                  </a:cubicBezTo>
                  <a:cubicBezTo>
                    <a:pt x="0" y="246"/>
                    <a:pt x="95" y="0"/>
                    <a:pt x="301" y="0"/>
                  </a:cubicBezTo>
                  <a:cubicBezTo>
                    <a:pt x="428" y="0"/>
                    <a:pt x="531" y="103"/>
                    <a:pt x="531" y="230"/>
                  </a:cubicBezTo>
                  <a:close/>
                  <a:moveTo>
                    <a:pt x="531"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32"/>
            <p:cNvSpPr/>
            <p:nvPr/>
          </p:nvSpPr>
          <p:spPr>
            <a:xfrm>
              <a:off x="2328450" y="4127336"/>
              <a:ext cx="14879" cy="14879"/>
            </a:xfrm>
            <a:custGeom>
              <a:rect b="b" l="l" r="r" t="t"/>
              <a:pathLst>
                <a:path extrusionOk="0" h="523" w="523">
                  <a:moveTo>
                    <a:pt x="523" y="222"/>
                  </a:moveTo>
                  <a:cubicBezTo>
                    <a:pt x="523" y="420"/>
                    <a:pt x="285" y="523"/>
                    <a:pt x="143" y="380"/>
                  </a:cubicBezTo>
                  <a:cubicBezTo>
                    <a:pt x="0" y="246"/>
                    <a:pt x="95" y="0"/>
                    <a:pt x="301" y="0"/>
                  </a:cubicBezTo>
                  <a:cubicBezTo>
                    <a:pt x="420" y="0"/>
                    <a:pt x="523" y="95"/>
                    <a:pt x="523" y="222"/>
                  </a:cubicBezTo>
                  <a:close/>
                  <a:moveTo>
                    <a:pt x="523"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32"/>
            <p:cNvSpPr/>
            <p:nvPr/>
          </p:nvSpPr>
          <p:spPr>
            <a:xfrm>
              <a:off x="2354111" y="3953454"/>
              <a:ext cx="15135" cy="15107"/>
            </a:xfrm>
            <a:custGeom>
              <a:rect b="b" l="l" r="r" t="t"/>
              <a:pathLst>
                <a:path extrusionOk="0" h="531" w="532">
                  <a:moveTo>
                    <a:pt x="531" y="222"/>
                  </a:moveTo>
                  <a:cubicBezTo>
                    <a:pt x="531" y="428"/>
                    <a:pt x="286" y="531"/>
                    <a:pt x="143" y="388"/>
                  </a:cubicBezTo>
                  <a:cubicBezTo>
                    <a:pt x="1" y="246"/>
                    <a:pt x="96" y="1"/>
                    <a:pt x="302" y="1"/>
                  </a:cubicBezTo>
                  <a:cubicBezTo>
                    <a:pt x="428" y="1"/>
                    <a:pt x="531" y="103"/>
                    <a:pt x="531" y="222"/>
                  </a:cubicBezTo>
                  <a:close/>
                  <a:moveTo>
                    <a:pt x="531"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32"/>
            <p:cNvSpPr/>
            <p:nvPr/>
          </p:nvSpPr>
          <p:spPr>
            <a:xfrm>
              <a:off x="2244668" y="3953454"/>
              <a:ext cx="15107" cy="15107"/>
            </a:xfrm>
            <a:custGeom>
              <a:rect b="b" l="l" r="r" t="t"/>
              <a:pathLst>
                <a:path extrusionOk="0" h="531" w="531">
                  <a:moveTo>
                    <a:pt x="531" y="222"/>
                  </a:moveTo>
                  <a:cubicBezTo>
                    <a:pt x="531" y="428"/>
                    <a:pt x="285" y="531"/>
                    <a:pt x="143" y="388"/>
                  </a:cubicBezTo>
                  <a:cubicBezTo>
                    <a:pt x="0" y="246"/>
                    <a:pt x="103" y="1"/>
                    <a:pt x="301" y="1"/>
                  </a:cubicBezTo>
                  <a:cubicBezTo>
                    <a:pt x="428" y="1"/>
                    <a:pt x="531" y="103"/>
                    <a:pt x="531" y="222"/>
                  </a:cubicBezTo>
                  <a:close/>
                  <a:moveTo>
                    <a:pt x="531"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32"/>
            <p:cNvSpPr/>
            <p:nvPr/>
          </p:nvSpPr>
          <p:spPr>
            <a:xfrm>
              <a:off x="2160886" y="4262242"/>
              <a:ext cx="15107" cy="15107"/>
            </a:xfrm>
            <a:custGeom>
              <a:rect b="b" l="l" r="r" t="t"/>
              <a:pathLst>
                <a:path extrusionOk="0" h="531" w="531">
                  <a:moveTo>
                    <a:pt x="530" y="230"/>
                  </a:moveTo>
                  <a:cubicBezTo>
                    <a:pt x="530" y="436"/>
                    <a:pt x="285" y="531"/>
                    <a:pt x="143" y="388"/>
                  </a:cubicBezTo>
                  <a:cubicBezTo>
                    <a:pt x="0" y="246"/>
                    <a:pt x="103" y="0"/>
                    <a:pt x="309" y="8"/>
                  </a:cubicBezTo>
                  <a:cubicBezTo>
                    <a:pt x="435" y="0"/>
                    <a:pt x="530" y="103"/>
                    <a:pt x="530" y="230"/>
                  </a:cubicBezTo>
                  <a:close/>
                  <a:moveTo>
                    <a:pt x="530"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32"/>
            <p:cNvSpPr/>
            <p:nvPr/>
          </p:nvSpPr>
          <p:spPr>
            <a:xfrm>
              <a:off x="2162450" y="4164263"/>
              <a:ext cx="14225" cy="88110"/>
            </a:xfrm>
            <a:custGeom>
              <a:rect b="b" l="l" r="r" t="t"/>
              <a:pathLst>
                <a:path extrusionOk="0" h="3097" w="500">
                  <a:moveTo>
                    <a:pt x="24" y="286"/>
                  </a:moveTo>
                  <a:lnTo>
                    <a:pt x="24" y="2772"/>
                  </a:lnTo>
                  <a:cubicBezTo>
                    <a:pt x="0" y="3096"/>
                    <a:pt x="499" y="3096"/>
                    <a:pt x="475" y="2772"/>
                  </a:cubicBezTo>
                  <a:lnTo>
                    <a:pt x="475" y="286"/>
                  </a:lnTo>
                  <a:cubicBezTo>
                    <a:pt x="460" y="1"/>
                    <a:pt x="40" y="1"/>
                    <a:pt x="24" y="286"/>
                  </a:cubicBezTo>
                  <a:close/>
                  <a:moveTo>
                    <a:pt x="24" y="28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7" name="Google Shape;1657;p32"/>
          <p:cNvGrpSpPr/>
          <p:nvPr/>
        </p:nvGrpSpPr>
        <p:grpSpPr>
          <a:xfrm>
            <a:off x="1422349" y="3942103"/>
            <a:ext cx="416280" cy="364558"/>
            <a:chOff x="1422349" y="3942103"/>
            <a:chExt cx="416280" cy="364558"/>
          </a:xfrm>
        </p:grpSpPr>
        <p:sp>
          <p:nvSpPr>
            <p:cNvPr id="1658" name="Google Shape;1658;p32"/>
            <p:cNvSpPr/>
            <p:nvPr/>
          </p:nvSpPr>
          <p:spPr>
            <a:xfrm>
              <a:off x="1422349" y="3942103"/>
              <a:ext cx="416280" cy="364558"/>
            </a:xfrm>
            <a:custGeom>
              <a:rect b="b" l="l" r="r" t="t"/>
              <a:pathLst>
                <a:path extrusionOk="0" h="12814" w="14632">
                  <a:moveTo>
                    <a:pt x="10847" y="487"/>
                  </a:moveTo>
                  <a:cubicBezTo>
                    <a:pt x="12026" y="495"/>
                    <a:pt x="13119" y="1128"/>
                    <a:pt x="13705" y="2157"/>
                  </a:cubicBezTo>
                  <a:cubicBezTo>
                    <a:pt x="12806" y="1698"/>
                    <a:pt x="11827" y="1468"/>
                    <a:pt x="10847" y="1468"/>
                  </a:cubicBezTo>
                  <a:cubicBezTo>
                    <a:pt x="9867" y="1468"/>
                    <a:pt x="8887" y="1698"/>
                    <a:pt x="7989" y="2157"/>
                  </a:cubicBezTo>
                  <a:cubicBezTo>
                    <a:pt x="8575" y="1128"/>
                    <a:pt x="9667" y="495"/>
                    <a:pt x="10847" y="495"/>
                  </a:cubicBezTo>
                  <a:lnTo>
                    <a:pt x="10847" y="487"/>
                  </a:lnTo>
                  <a:close/>
                  <a:moveTo>
                    <a:pt x="10847" y="1951"/>
                  </a:moveTo>
                  <a:cubicBezTo>
                    <a:pt x="12066" y="1951"/>
                    <a:pt x="13182" y="2300"/>
                    <a:pt x="13903" y="2878"/>
                  </a:cubicBezTo>
                  <a:lnTo>
                    <a:pt x="10847" y="6242"/>
                  </a:lnTo>
                  <a:lnTo>
                    <a:pt x="7791" y="2878"/>
                  </a:lnTo>
                  <a:cubicBezTo>
                    <a:pt x="8503" y="2300"/>
                    <a:pt x="9628" y="1951"/>
                    <a:pt x="10847" y="1951"/>
                  </a:cubicBezTo>
                  <a:close/>
                  <a:moveTo>
                    <a:pt x="7585" y="3368"/>
                  </a:moveTo>
                  <a:lnTo>
                    <a:pt x="10514" y="6598"/>
                  </a:lnTo>
                  <a:lnTo>
                    <a:pt x="9746" y="7445"/>
                  </a:lnTo>
                  <a:lnTo>
                    <a:pt x="8250" y="5791"/>
                  </a:lnTo>
                  <a:cubicBezTo>
                    <a:pt x="8021" y="5506"/>
                    <a:pt x="7846" y="5181"/>
                    <a:pt x="7728" y="4841"/>
                  </a:cubicBezTo>
                  <a:cubicBezTo>
                    <a:pt x="7569" y="4366"/>
                    <a:pt x="7522" y="3859"/>
                    <a:pt x="7585" y="3368"/>
                  </a:cubicBezTo>
                  <a:close/>
                  <a:moveTo>
                    <a:pt x="11939" y="8174"/>
                  </a:moveTo>
                  <a:lnTo>
                    <a:pt x="13808" y="10224"/>
                  </a:lnTo>
                  <a:lnTo>
                    <a:pt x="13040" y="11079"/>
                  </a:lnTo>
                  <a:lnTo>
                    <a:pt x="11179" y="9021"/>
                  </a:lnTo>
                  <a:lnTo>
                    <a:pt x="11939" y="8174"/>
                  </a:lnTo>
                  <a:close/>
                  <a:moveTo>
                    <a:pt x="14109" y="3368"/>
                  </a:moveTo>
                  <a:cubicBezTo>
                    <a:pt x="14124" y="3511"/>
                    <a:pt x="14132" y="3645"/>
                    <a:pt x="14132" y="3780"/>
                  </a:cubicBezTo>
                  <a:cubicBezTo>
                    <a:pt x="14132" y="4508"/>
                    <a:pt x="13895" y="5213"/>
                    <a:pt x="13451" y="5783"/>
                  </a:cubicBezTo>
                  <a:lnTo>
                    <a:pt x="8408" y="11341"/>
                  </a:lnTo>
                  <a:lnTo>
                    <a:pt x="7641" y="10493"/>
                  </a:lnTo>
                  <a:lnTo>
                    <a:pt x="10427" y="7430"/>
                  </a:lnTo>
                  <a:lnTo>
                    <a:pt x="11021" y="6773"/>
                  </a:lnTo>
                  <a:lnTo>
                    <a:pt x="14109" y="3368"/>
                  </a:lnTo>
                  <a:close/>
                  <a:moveTo>
                    <a:pt x="3776" y="488"/>
                  </a:moveTo>
                  <a:cubicBezTo>
                    <a:pt x="3923" y="488"/>
                    <a:pt x="4071" y="498"/>
                    <a:pt x="4220" y="518"/>
                  </a:cubicBezTo>
                  <a:cubicBezTo>
                    <a:pt x="5851" y="740"/>
                    <a:pt x="7071" y="2133"/>
                    <a:pt x="7071" y="3780"/>
                  </a:cubicBezTo>
                  <a:cubicBezTo>
                    <a:pt x="7071" y="4192"/>
                    <a:pt x="7134" y="4603"/>
                    <a:pt x="7268" y="4991"/>
                  </a:cubicBezTo>
                  <a:cubicBezTo>
                    <a:pt x="7403" y="5387"/>
                    <a:pt x="7601" y="5759"/>
                    <a:pt x="7862" y="6092"/>
                  </a:cubicBezTo>
                  <a:cubicBezTo>
                    <a:pt x="7973" y="6234"/>
                    <a:pt x="8092" y="6377"/>
                    <a:pt x="8234" y="6503"/>
                  </a:cubicBezTo>
                  <a:lnTo>
                    <a:pt x="9422" y="7810"/>
                  </a:lnTo>
                  <a:lnTo>
                    <a:pt x="7284" y="10169"/>
                  </a:lnTo>
                  <a:cubicBezTo>
                    <a:pt x="7110" y="10351"/>
                    <a:pt x="7110" y="10636"/>
                    <a:pt x="7284" y="10826"/>
                  </a:cubicBezTo>
                  <a:lnTo>
                    <a:pt x="8052" y="11673"/>
                  </a:lnTo>
                  <a:cubicBezTo>
                    <a:pt x="8060" y="11681"/>
                    <a:pt x="8076" y="11689"/>
                    <a:pt x="8084" y="11705"/>
                  </a:cubicBezTo>
                  <a:lnTo>
                    <a:pt x="7664" y="12164"/>
                  </a:lnTo>
                  <a:cubicBezTo>
                    <a:pt x="7577" y="12267"/>
                    <a:pt x="7451" y="12322"/>
                    <a:pt x="7316" y="12322"/>
                  </a:cubicBezTo>
                  <a:cubicBezTo>
                    <a:pt x="7307" y="12323"/>
                    <a:pt x="7298" y="12323"/>
                    <a:pt x="7289" y="12323"/>
                  </a:cubicBezTo>
                  <a:cubicBezTo>
                    <a:pt x="7171" y="12323"/>
                    <a:pt x="7056" y="12276"/>
                    <a:pt x="6968" y="12196"/>
                  </a:cubicBezTo>
                  <a:cubicBezTo>
                    <a:pt x="5503" y="10802"/>
                    <a:pt x="1988" y="7358"/>
                    <a:pt x="943" y="5435"/>
                  </a:cubicBezTo>
                  <a:cubicBezTo>
                    <a:pt x="658" y="4928"/>
                    <a:pt x="500" y="4358"/>
                    <a:pt x="492" y="3780"/>
                  </a:cubicBezTo>
                  <a:cubicBezTo>
                    <a:pt x="492" y="3479"/>
                    <a:pt x="531" y="3186"/>
                    <a:pt x="610" y="2909"/>
                  </a:cubicBezTo>
                  <a:cubicBezTo>
                    <a:pt x="1006" y="1463"/>
                    <a:pt x="2317" y="488"/>
                    <a:pt x="3776" y="488"/>
                  </a:cubicBezTo>
                  <a:close/>
                  <a:moveTo>
                    <a:pt x="3776" y="0"/>
                  </a:moveTo>
                  <a:cubicBezTo>
                    <a:pt x="3721" y="0"/>
                    <a:pt x="3666" y="1"/>
                    <a:pt x="3611" y="4"/>
                  </a:cubicBezTo>
                  <a:cubicBezTo>
                    <a:pt x="1972" y="83"/>
                    <a:pt x="571" y="1199"/>
                    <a:pt x="143" y="2782"/>
                  </a:cubicBezTo>
                  <a:cubicBezTo>
                    <a:pt x="48" y="3107"/>
                    <a:pt x="1" y="3440"/>
                    <a:pt x="1" y="3780"/>
                  </a:cubicBezTo>
                  <a:cubicBezTo>
                    <a:pt x="9" y="4445"/>
                    <a:pt x="191" y="5094"/>
                    <a:pt x="515" y="5672"/>
                  </a:cubicBezTo>
                  <a:cubicBezTo>
                    <a:pt x="1592" y="7651"/>
                    <a:pt x="5147" y="11143"/>
                    <a:pt x="6627" y="12552"/>
                  </a:cubicBezTo>
                  <a:cubicBezTo>
                    <a:pt x="6803" y="12712"/>
                    <a:pt x="7030" y="12814"/>
                    <a:pt x="7273" y="12814"/>
                  </a:cubicBezTo>
                  <a:cubicBezTo>
                    <a:pt x="7282" y="12814"/>
                    <a:pt x="7291" y="12813"/>
                    <a:pt x="7300" y="12813"/>
                  </a:cubicBezTo>
                  <a:lnTo>
                    <a:pt x="7340" y="12813"/>
                  </a:lnTo>
                  <a:cubicBezTo>
                    <a:pt x="7601" y="12805"/>
                    <a:pt x="7846" y="12694"/>
                    <a:pt x="8021" y="12496"/>
                  </a:cubicBezTo>
                  <a:lnTo>
                    <a:pt x="9121" y="11285"/>
                  </a:lnTo>
                  <a:lnTo>
                    <a:pt x="10847" y="9385"/>
                  </a:lnTo>
                  <a:lnTo>
                    <a:pt x="12676" y="11404"/>
                  </a:lnTo>
                  <a:cubicBezTo>
                    <a:pt x="12775" y="11511"/>
                    <a:pt x="12907" y="11564"/>
                    <a:pt x="13040" y="11564"/>
                  </a:cubicBezTo>
                  <a:cubicBezTo>
                    <a:pt x="13172" y="11564"/>
                    <a:pt x="13305" y="11511"/>
                    <a:pt x="13404" y="11404"/>
                  </a:cubicBezTo>
                  <a:lnTo>
                    <a:pt x="14172" y="10557"/>
                  </a:lnTo>
                  <a:cubicBezTo>
                    <a:pt x="14338" y="10375"/>
                    <a:pt x="14338" y="10090"/>
                    <a:pt x="14172" y="9908"/>
                  </a:cubicBezTo>
                  <a:lnTo>
                    <a:pt x="12272" y="7818"/>
                  </a:lnTo>
                  <a:lnTo>
                    <a:pt x="13824" y="6100"/>
                  </a:lnTo>
                  <a:cubicBezTo>
                    <a:pt x="14346" y="5435"/>
                    <a:pt x="14631" y="4619"/>
                    <a:pt x="14623" y="3780"/>
                  </a:cubicBezTo>
                  <a:cubicBezTo>
                    <a:pt x="14623" y="3448"/>
                    <a:pt x="14576" y="3107"/>
                    <a:pt x="14489" y="2790"/>
                  </a:cubicBezTo>
                  <a:lnTo>
                    <a:pt x="14489" y="2782"/>
                  </a:lnTo>
                  <a:cubicBezTo>
                    <a:pt x="14053" y="1199"/>
                    <a:pt x="12660" y="83"/>
                    <a:pt x="11021" y="4"/>
                  </a:cubicBezTo>
                  <a:cubicBezTo>
                    <a:pt x="10966" y="1"/>
                    <a:pt x="10910" y="0"/>
                    <a:pt x="10855" y="0"/>
                  </a:cubicBezTo>
                  <a:cubicBezTo>
                    <a:pt x="9282" y="0"/>
                    <a:pt x="7867" y="974"/>
                    <a:pt x="7316" y="2458"/>
                  </a:cubicBezTo>
                  <a:cubicBezTo>
                    <a:pt x="6758" y="974"/>
                    <a:pt x="5342" y="0"/>
                    <a:pt x="37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32"/>
            <p:cNvSpPr/>
            <p:nvPr/>
          </p:nvSpPr>
          <p:spPr>
            <a:xfrm>
              <a:off x="1452078" y="3969670"/>
              <a:ext cx="86516" cy="67370"/>
            </a:xfrm>
            <a:custGeom>
              <a:rect b="b" l="l" r="r" t="t"/>
              <a:pathLst>
                <a:path extrusionOk="0" h="2368" w="3041">
                  <a:moveTo>
                    <a:pt x="2732" y="8"/>
                  </a:moveTo>
                  <a:cubicBezTo>
                    <a:pt x="1473" y="8"/>
                    <a:pt x="365" y="848"/>
                    <a:pt x="32" y="2067"/>
                  </a:cubicBezTo>
                  <a:cubicBezTo>
                    <a:pt x="1" y="2194"/>
                    <a:pt x="80" y="2328"/>
                    <a:pt x="207" y="2360"/>
                  </a:cubicBezTo>
                  <a:cubicBezTo>
                    <a:pt x="222" y="2368"/>
                    <a:pt x="246" y="2368"/>
                    <a:pt x="270" y="2368"/>
                  </a:cubicBezTo>
                  <a:cubicBezTo>
                    <a:pt x="381" y="2368"/>
                    <a:pt x="476" y="2296"/>
                    <a:pt x="507" y="2194"/>
                  </a:cubicBezTo>
                  <a:cubicBezTo>
                    <a:pt x="777" y="1188"/>
                    <a:pt x="1695" y="491"/>
                    <a:pt x="2732" y="491"/>
                  </a:cubicBezTo>
                  <a:cubicBezTo>
                    <a:pt x="3041" y="476"/>
                    <a:pt x="3041" y="24"/>
                    <a:pt x="2732" y="1"/>
                  </a:cubicBezTo>
                  <a:close/>
                  <a:moveTo>
                    <a:pt x="2732" y="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0" name="Google Shape;1660;p32"/>
          <p:cNvGrpSpPr/>
          <p:nvPr/>
        </p:nvGrpSpPr>
        <p:grpSpPr>
          <a:xfrm>
            <a:off x="758890" y="3901421"/>
            <a:ext cx="413947" cy="406010"/>
            <a:chOff x="758890" y="3901421"/>
            <a:chExt cx="413947" cy="406010"/>
          </a:xfrm>
        </p:grpSpPr>
        <p:sp>
          <p:nvSpPr>
            <p:cNvPr id="1661" name="Google Shape;1661;p32"/>
            <p:cNvSpPr/>
            <p:nvPr/>
          </p:nvSpPr>
          <p:spPr>
            <a:xfrm>
              <a:off x="980451" y="4118374"/>
              <a:ext cx="152293" cy="162478"/>
            </a:xfrm>
            <a:custGeom>
              <a:rect b="b" l="l" r="r" t="t"/>
              <a:pathLst>
                <a:path extrusionOk="0" h="5711" w="5353">
                  <a:moveTo>
                    <a:pt x="2769" y="986"/>
                  </a:moveTo>
                  <a:cubicBezTo>
                    <a:pt x="2909" y="986"/>
                    <a:pt x="3049" y="1081"/>
                    <a:pt x="3049" y="1265"/>
                  </a:cubicBezTo>
                  <a:lnTo>
                    <a:pt x="3049" y="1273"/>
                  </a:lnTo>
                  <a:cubicBezTo>
                    <a:pt x="2954" y="1321"/>
                    <a:pt x="2875" y="1384"/>
                    <a:pt x="2796" y="1455"/>
                  </a:cubicBezTo>
                  <a:cubicBezTo>
                    <a:pt x="2709" y="1368"/>
                    <a:pt x="2598" y="1289"/>
                    <a:pt x="2487" y="1242"/>
                  </a:cubicBezTo>
                  <a:cubicBezTo>
                    <a:pt x="2506" y="1069"/>
                    <a:pt x="2638" y="986"/>
                    <a:pt x="2769" y="986"/>
                  </a:cubicBezTo>
                  <a:close/>
                  <a:moveTo>
                    <a:pt x="2028" y="1606"/>
                  </a:moveTo>
                  <a:lnTo>
                    <a:pt x="2028" y="1614"/>
                  </a:lnTo>
                  <a:cubicBezTo>
                    <a:pt x="2043" y="1612"/>
                    <a:pt x="2057" y="1611"/>
                    <a:pt x="2072" y="1611"/>
                  </a:cubicBezTo>
                  <a:cubicBezTo>
                    <a:pt x="2113" y="1611"/>
                    <a:pt x="2153" y="1618"/>
                    <a:pt x="2194" y="1630"/>
                  </a:cubicBezTo>
                  <a:cubicBezTo>
                    <a:pt x="2321" y="1669"/>
                    <a:pt x="2431" y="1748"/>
                    <a:pt x="2511" y="1859"/>
                  </a:cubicBezTo>
                  <a:cubicBezTo>
                    <a:pt x="2455" y="2002"/>
                    <a:pt x="2424" y="2160"/>
                    <a:pt x="2424" y="2318"/>
                  </a:cubicBezTo>
                  <a:cubicBezTo>
                    <a:pt x="2424" y="2350"/>
                    <a:pt x="2424" y="2390"/>
                    <a:pt x="2431" y="2421"/>
                  </a:cubicBezTo>
                  <a:cubicBezTo>
                    <a:pt x="2313" y="2461"/>
                    <a:pt x="2194" y="2516"/>
                    <a:pt x="2099" y="2603"/>
                  </a:cubicBezTo>
                  <a:cubicBezTo>
                    <a:pt x="1933" y="2469"/>
                    <a:pt x="1719" y="2397"/>
                    <a:pt x="1505" y="2397"/>
                  </a:cubicBezTo>
                  <a:lnTo>
                    <a:pt x="1458" y="2397"/>
                  </a:lnTo>
                  <a:cubicBezTo>
                    <a:pt x="1442" y="2334"/>
                    <a:pt x="1434" y="2271"/>
                    <a:pt x="1426" y="2207"/>
                  </a:cubicBezTo>
                  <a:cubicBezTo>
                    <a:pt x="1426" y="1875"/>
                    <a:pt x="1695" y="1606"/>
                    <a:pt x="2028" y="1606"/>
                  </a:cubicBezTo>
                  <a:close/>
                  <a:moveTo>
                    <a:pt x="3596" y="1612"/>
                  </a:moveTo>
                  <a:cubicBezTo>
                    <a:pt x="3955" y="1612"/>
                    <a:pt x="4308" y="1886"/>
                    <a:pt x="4308" y="2326"/>
                  </a:cubicBezTo>
                  <a:lnTo>
                    <a:pt x="4308" y="2318"/>
                  </a:lnTo>
                  <a:lnTo>
                    <a:pt x="4308" y="2318"/>
                  </a:lnTo>
                  <a:cubicBezTo>
                    <a:pt x="4316" y="2548"/>
                    <a:pt x="4197" y="2770"/>
                    <a:pt x="3999" y="2904"/>
                  </a:cubicBezTo>
                  <a:cubicBezTo>
                    <a:pt x="3874" y="2844"/>
                    <a:pt x="3737" y="2814"/>
                    <a:pt x="3600" y="2814"/>
                  </a:cubicBezTo>
                  <a:cubicBezTo>
                    <a:pt x="3538" y="2814"/>
                    <a:pt x="3475" y="2820"/>
                    <a:pt x="3413" y="2833"/>
                  </a:cubicBezTo>
                  <a:cubicBezTo>
                    <a:pt x="3302" y="2643"/>
                    <a:pt x="3120" y="2500"/>
                    <a:pt x="2906" y="2437"/>
                  </a:cubicBezTo>
                  <a:cubicBezTo>
                    <a:pt x="2899" y="2397"/>
                    <a:pt x="2899" y="2358"/>
                    <a:pt x="2899" y="2318"/>
                  </a:cubicBezTo>
                  <a:cubicBezTo>
                    <a:pt x="2899" y="2192"/>
                    <a:pt x="2930" y="2065"/>
                    <a:pt x="2994" y="1962"/>
                  </a:cubicBezTo>
                  <a:cubicBezTo>
                    <a:pt x="3001" y="1946"/>
                    <a:pt x="3009" y="1938"/>
                    <a:pt x="3017" y="1930"/>
                  </a:cubicBezTo>
                  <a:cubicBezTo>
                    <a:pt x="3163" y="1711"/>
                    <a:pt x="3380" y="1612"/>
                    <a:pt x="3596" y="1612"/>
                  </a:cubicBezTo>
                  <a:close/>
                  <a:moveTo>
                    <a:pt x="2661" y="2865"/>
                  </a:moveTo>
                  <a:lnTo>
                    <a:pt x="2693" y="2872"/>
                  </a:lnTo>
                  <a:cubicBezTo>
                    <a:pt x="2811" y="2880"/>
                    <a:pt x="2914" y="2944"/>
                    <a:pt x="2986" y="3047"/>
                  </a:cubicBezTo>
                  <a:cubicBezTo>
                    <a:pt x="2796" y="3197"/>
                    <a:pt x="2677" y="3411"/>
                    <a:pt x="2645" y="3656"/>
                  </a:cubicBezTo>
                  <a:cubicBezTo>
                    <a:pt x="2542" y="3648"/>
                    <a:pt x="2447" y="3601"/>
                    <a:pt x="2376" y="3530"/>
                  </a:cubicBezTo>
                  <a:cubicBezTo>
                    <a:pt x="2368" y="3522"/>
                    <a:pt x="2360" y="3514"/>
                    <a:pt x="2360" y="3514"/>
                  </a:cubicBezTo>
                  <a:cubicBezTo>
                    <a:pt x="2257" y="3387"/>
                    <a:pt x="2241" y="3213"/>
                    <a:pt x="2313" y="3070"/>
                  </a:cubicBezTo>
                  <a:cubicBezTo>
                    <a:pt x="2384" y="2944"/>
                    <a:pt x="2519" y="2865"/>
                    <a:pt x="2661" y="2865"/>
                  </a:cubicBezTo>
                  <a:close/>
                  <a:moveTo>
                    <a:pt x="1497" y="2872"/>
                  </a:moveTo>
                  <a:cubicBezTo>
                    <a:pt x="1624" y="2872"/>
                    <a:pt x="1735" y="2920"/>
                    <a:pt x="1830" y="2999"/>
                  </a:cubicBezTo>
                  <a:cubicBezTo>
                    <a:pt x="1798" y="3086"/>
                    <a:pt x="1790" y="3173"/>
                    <a:pt x="1790" y="3268"/>
                  </a:cubicBezTo>
                  <a:cubicBezTo>
                    <a:pt x="1782" y="3403"/>
                    <a:pt x="1822" y="3545"/>
                    <a:pt x="1885" y="3672"/>
                  </a:cubicBezTo>
                  <a:cubicBezTo>
                    <a:pt x="1846" y="3727"/>
                    <a:pt x="1790" y="3767"/>
                    <a:pt x="1735" y="3807"/>
                  </a:cubicBezTo>
                  <a:cubicBezTo>
                    <a:pt x="1657" y="3849"/>
                    <a:pt x="1574" y="3869"/>
                    <a:pt x="1494" y="3869"/>
                  </a:cubicBezTo>
                  <a:cubicBezTo>
                    <a:pt x="1235" y="3869"/>
                    <a:pt x="998" y="3662"/>
                    <a:pt x="998" y="3371"/>
                  </a:cubicBezTo>
                  <a:lnTo>
                    <a:pt x="1006" y="3363"/>
                  </a:lnTo>
                  <a:cubicBezTo>
                    <a:pt x="1006" y="3229"/>
                    <a:pt x="1062" y="3102"/>
                    <a:pt x="1157" y="3007"/>
                  </a:cubicBezTo>
                  <a:cubicBezTo>
                    <a:pt x="1220" y="2952"/>
                    <a:pt x="1299" y="2912"/>
                    <a:pt x="1378" y="2888"/>
                  </a:cubicBezTo>
                  <a:cubicBezTo>
                    <a:pt x="1418" y="2880"/>
                    <a:pt x="1458" y="2872"/>
                    <a:pt x="1497" y="2872"/>
                  </a:cubicBezTo>
                  <a:close/>
                  <a:moveTo>
                    <a:pt x="3602" y="3285"/>
                  </a:moveTo>
                  <a:cubicBezTo>
                    <a:pt x="3857" y="3285"/>
                    <a:pt x="4102" y="3484"/>
                    <a:pt x="4102" y="3783"/>
                  </a:cubicBezTo>
                  <a:cubicBezTo>
                    <a:pt x="4102" y="4052"/>
                    <a:pt x="3880" y="4274"/>
                    <a:pt x="3603" y="4274"/>
                  </a:cubicBezTo>
                  <a:cubicBezTo>
                    <a:pt x="3160" y="4274"/>
                    <a:pt x="2946" y="3743"/>
                    <a:pt x="3255" y="3435"/>
                  </a:cubicBezTo>
                  <a:cubicBezTo>
                    <a:pt x="3355" y="3332"/>
                    <a:pt x="3480" y="3285"/>
                    <a:pt x="3602" y="3285"/>
                  </a:cubicBezTo>
                  <a:close/>
                  <a:moveTo>
                    <a:pt x="2234" y="4012"/>
                  </a:moveTo>
                  <a:cubicBezTo>
                    <a:pt x="2360" y="4084"/>
                    <a:pt x="2511" y="4131"/>
                    <a:pt x="2661" y="4131"/>
                  </a:cubicBezTo>
                  <a:lnTo>
                    <a:pt x="2693" y="4131"/>
                  </a:lnTo>
                  <a:cubicBezTo>
                    <a:pt x="2732" y="4226"/>
                    <a:pt x="2780" y="4313"/>
                    <a:pt x="2843" y="4392"/>
                  </a:cubicBezTo>
                  <a:cubicBezTo>
                    <a:pt x="2827" y="4464"/>
                    <a:pt x="2780" y="4535"/>
                    <a:pt x="2724" y="4582"/>
                  </a:cubicBezTo>
                  <a:cubicBezTo>
                    <a:pt x="2685" y="4622"/>
                    <a:pt x="2629" y="4646"/>
                    <a:pt x="2574" y="4662"/>
                  </a:cubicBezTo>
                  <a:cubicBezTo>
                    <a:pt x="2542" y="4677"/>
                    <a:pt x="2503" y="4685"/>
                    <a:pt x="2463" y="4685"/>
                  </a:cubicBezTo>
                  <a:cubicBezTo>
                    <a:pt x="2241" y="4685"/>
                    <a:pt x="2059" y="4503"/>
                    <a:pt x="2059" y="4282"/>
                  </a:cubicBezTo>
                  <a:lnTo>
                    <a:pt x="2059" y="4274"/>
                  </a:lnTo>
                  <a:cubicBezTo>
                    <a:pt x="2059" y="4234"/>
                    <a:pt x="2067" y="4187"/>
                    <a:pt x="2083" y="4147"/>
                  </a:cubicBezTo>
                  <a:cubicBezTo>
                    <a:pt x="2139" y="4107"/>
                    <a:pt x="2186" y="4060"/>
                    <a:pt x="2234" y="4012"/>
                  </a:cubicBezTo>
                  <a:close/>
                  <a:moveTo>
                    <a:pt x="2682" y="1"/>
                  </a:moveTo>
                  <a:cubicBezTo>
                    <a:pt x="2568" y="1"/>
                    <a:pt x="2455" y="74"/>
                    <a:pt x="2447" y="220"/>
                  </a:cubicBezTo>
                  <a:lnTo>
                    <a:pt x="2447" y="577"/>
                  </a:lnTo>
                  <a:cubicBezTo>
                    <a:pt x="2218" y="679"/>
                    <a:pt x="2059" y="893"/>
                    <a:pt x="2020" y="1139"/>
                  </a:cubicBezTo>
                  <a:cubicBezTo>
                    <a:pt x="1766" y="1139"/>
                    <a:pt x="1521" y="1234"/>
                    <a:pt x="1331" y="1392"/>
                  </a:cubicBezTo>
                  <a:lnTo>
                    <a:pt x="1252" y="1313"/>
                  </a:lnTo>
                  <a:lnTo>
                    <a:pt x="1252" y="941"/>
                  </a:lnTo>
                  <a:cubicBezTo>
                    <a:pt x="1252" y="782"/>
                    <a:pt x="1133" y="703"/>
                    <a:pt x="1014" y="703"/>
                  </a:cubicBezTo>
                  <a:cubicBezTo>
                    <a:pt x="896" y="703"/>
                    <a:pt x="777" y="782"/>
                    <a:pt x="777" y="941"/>
                  </a:cubicBezTo>
                  <a:lnTo>
                    <a:pt x="777" y="1178"/>
                  </a:lnTo>
                  <a:lnTo>
                    <a:pt x="539" y="1178"/>
                  </a:lnTo>
                  <a:cubicBezTo>
                    <a:pt x="223" y="1178"/>
                    <a:pt x="223" y="1653"/>
                    <a:pt x="539" y="1653"/>
                  </a:cubicBezTo>
                  <a:lnTo>
                    <a:pt x="919" y="1653"/>
                  </a:lnTo>
                  <a:lnTo>
                    <a:pt x="1046" y="1780"/>
                  </a:lnTo>
                  <a:cubicBezTo>
                    <a:pt x="935" y="2017"/>
                    <a:pt x="927" y="2287"/>
                    <a:pt x="1006" y="2532"/>
                  </a:cubicBezTo>
                  <a:cubicBezTo>
                    <a:pt x="967" y="2556"/>
                    <a:pt x="935" y="2580"/>
                    <a:pt x="903" y="2603"/>
                  </a:cubicBezTo>
                  <a:lnTo>
                    <a:pt x="302" y="2603"/>
                  </a:lnTo>
                  <a:cubicBezTo>
                    <a:pt x="1" y="2619"/>
                    <a:pt x="1" y="3062"/>
                    <a:pt x="302" y="3078"/>
                  </a:cubicBezTo>
                  <a:lnTo>
                    <a:pt x="579" y="3078"/>
                  </a:lnTo>
                  <a:cubicBezTo>
                    <a:pt x="468" y="3411"/>
                    <a:pt x="555" y="3775"/>
                    <a:pt x="793" y="4028"/>
                  </a:cubicBezTo>
                  <a:lnTo>
                    <a:pt x="539" y="4028"/>
                  </a:lnTo>
                  <a:cubicBezTo>
                    <a:pt x="238" y="4052"/>
                    <a:pt x="238" y="4487"/>
                    <a:pt x="539" y="4503"/>
                  </a:cubicBezTo>
                  <a:lnTo>
                    <a:pt x="777" y="4503"/>
                  </a:lnTo>
                  <a:lnTo>
                    <a:pt x="777" y="4741"/>
                  </a:lnTo>
                  <a:cubicBezTo>
                    <a:pt x="777" y="4899"/>
                    <a:pt x="896" y="4978"/>
                    <a:pt x="1014" y="4978"/>
                  </a:cubicBezTo>
                  <a:cubicBezTo>
                    <a:pt x="1133" y="4978"/>
                    <a:pt x="1252" y="4899"/>
                    <a:pt x="1252" y="4741"/>
                  </a:cubicBezTo>
                  <a:lnTo>
                    <a:pt x="1252" y="4369"/>
                  </a:lnTo>
                  <a:lnTo>
                    <a:pt x="1299" y="4321"/>
                  </a:lnTo>
                  <a:cubicBezTo>
                    <a:pt x="1363" y="4329"/>
                    <a:pt x="1434" y="4337"/>
                    <a:pt x="1497" y="4337"/>
                  </a:cubicBezTo>
                  <a:lnTo>
                    <a:pt x="1584" y="4337"/>
                  </a:lnTo>
                  <a:cubicBezTo>
                    <a:pt x="1608" y="4796"/>
                    <a:pt x="1980" y="5152"/>
                    <a:pt x="2439" y="5160"/>
                  </a:cubicBezTo>
                  <a:lnTo>
                    <a:pt x="2439" y="5461"/>
                  </a:lnTo>
                  <a:cubicBezTo>
                    <a:pt x="2427" y="5627"/>
                    <a:pt x="2552" y="5711"/>
                    <a:pt x="2677" y="5711"/>
                  </a:cubicBezTo>
                  <a:cubicBezTo>
                    <a:pt x="2802" y="5711"/>
                    <a:pt x="2926" y="5627"/>
                    <a:pt x="2914" y="5461"/>
                  </a:cubicBezTo>
                  <a:lnTo>
                    <a:pt x="2914" y="5026"/>
                  </a:lnTo>
                  <a:cubicBezTo>
                    <a:pt x="2954" y="4994"/>
                    <a:pt x="2994" y="4970"/>
                    <a:pt x="3033" y="4931"/>
                  </a:cubicBezTo>
                  <a:cubicBezTo>
                    <a:pt x="3112" y="4867"/>
                    <a:pt x="3184" y="4780"/>
                    <a:pt x="3231" y="4685"/>
                  </a:cubicBezTo>
                  <a:cubicBezTo>
                    <a:pt x="3350" y="4735"/>
                    <a:pt x="3475" y="4760"/>
                    <a:pt x="3600" y="4760"/>
                  </a:cubicBezTo>
                  <a:cubicBezTo>
                    <a:pt x="3776" y="4760"/>
                    <a:pt x="3949" y="4711"/>
                    <a:pt x="4102" y="4614"/>
                  </a:cubicBezTo>
                  <a:lnTo>
                    <a:pt x="4102" y="4741"/>
                  </a:lnTo>
                  <a:cubicBezTo>
                    <a:pt x="4102" y="4899"/>
                    <a:pt x="4223" y="4978"/>
                    <a:pt x="4343" y="4978"/>
                  </a:cubicBezTo>
                  <a:cubicBezTo>
                    <a:pt x="4464" y="4978"/>
                    <a:pt x="4585" y="4899"/>
                    <a:pt x="4585" y="4741"/>
                  </a:cubicBezTo>
                  <a:lnTo>
                    <a:pt x="4585" y="4503"/>
                  </a:lnTo>
                  <a:lnTo>
                    <a:pt x="4822" y="4503"/>
                  </a:lnTo>
                  <a:cubicBezTo>
                    <a:pt x="5115" y="4487"/>
                    <a:pt x="5115" y="4052"/>
                    <a:pt x="4822" y="4028"/>
                  </a:cubicBezTo>
                  <a:lnTo>
                    <a:pt x="4537" y="4028"/>
                  </a:lnTo>
                  <a:cubicBezTo>
                    <a:pt x="4616" y="3743"/>
                    <a:pt x="4561" y="3442"/>
                    <a:pt x="4379" y="3205"/>
                  </a:cubicBezTo>
                  <a:cubicBezTo>
                    <a:pt x="4426" y="3165"/>
                    <a:pt x="4466" y="3126"/>
                    <a:pt x="4506" y="3078"/>
                  </a:cubicBezTo>
                  <a:lnTo>
                    <a:pt x="5060" y="3078"/>
                  </a:lnTo>
                  <a:cubicBezTo>
                    <a:pt x="5353" y="3062"/>
                    <a:pt x="5353" y="2619"/>
                    <a:pt x="5060" y="2603"/>
                  </a:cubicBezTo>
                  <a:lnTo>
                    <a:pt x="4743" y="2603"/>
                  </a:lnTo>
                  <a:cubicBezTo>
                    <a:pt x="4830" y="2279"/>
                    <a:pt x="4775" y="1930"/>
                    <a:pt x="4577" y="1653"/>
                  </a:cubicBezTo>
                  <a:lnTo>
                    <a:pt x="4822" y="1653"/>
                  </a:lnTo>
                  <a:cubicBezTo>
                    <a:pt x="4886" y="1653"/>
                    <a:pt x="4941" y="1630"/>
                    <a:pt x="4989" y="1582"/>
                  </a:cubicBezTo>
                  <a:cubicBezTo>
                    <a:pt x="5028" y="1534"/>
                    <a:pt x="5060" y="1479"/>
                    <a:pt x="5060" y="1416"/>
                  </a:cubicBezTo>
                  <a:cubicBezTo>
                    <a:pt x="5060" y="1281"/>
                    <a:pt x="4949" y="1178"/>
                    <a:pt x="4822" y="1178"/>
                  </a:cubicBezTo>
                  <a:lnTo>
                    <a:pt x="4585" y="1178"/>
                  </a:lnTo>
                  <a:lnTo>
                    <a:pt x="4585" y="941"/>
                  </a:lnTo>
                  <a:cubicBezTo>
                    <a:pt x="4585" y="782"/>
                    <a:pt x="4466" y="703"/>
                    <a:pt x="4347" y="703"/>
                  </a:cubicBezTo>
                  <a:cubicBezTo>
                    <a:pt x="4229" y="703"/>
                    <a:pt x="4110" y="782"/>
                    <a:pt x="4110" y="941"/>
                  </a:cubicBezTo>
                  <a:lnTo>
                    <a:pt x="4110" y="1249"/>
                  </a:lnTo>
                  <a:cubicBezTo>
                    <a:pt x="3951" y="1178"/>
                    <a:pt x="3777" y="1139"/>
                    <a:pt x="3603" y="1131"/>
                  </a:cubicBezTo>
                  <a:cubicBezTo>
                    <a:pt x="3571" y="1131"/>
                    <a:pt x="3548" y="1139"/>
                    <a:pt x="3516" y="1147"/>
                  </a:cubicBezTo>
                  <a:cubicBezTo>
                    <a:pt x="3461" y="830"/>
                    <a:pt x="3223" y="584"/>
                    <a:pt x="2922" y="521"/>
                  </a:cubicBezTo>
                  <a:lnTo>
                    <a:pt x="2922" y="220"/>
                  </a:lnTo>
                  <a:cubicBezTo>
                    <a:pt x="2910" y="74"/>
                    <a:pt x="2796" y="1"/>
                    <a:pt x="26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32"/>
            <p:cNvSpPr/>
            <p:nvPr/>
          </p:nvSpPr>
          <p:spPr>
            <a:xfrm>
              <a:off x="758890" y="3901421"/>
              <a:ext cx="413947" cy="406010"/>
            </a:xfrm>
            <a:custGeom>
              <a:rect b="b" l="l" r="r" t="t"/>
              <a:pathLst>
                <a:path extrusionOk="0" h="14271" w="14550">
                  <a:moveTo>
                    <a:pt x="6071" y="476"/>
                  </a:moveTo>
                  <a:cubicBezTo>
                    <a:pt x="6396" y="476"/>
                    <a:pt x="6665" y="745"/>
                    <a:pt x="6665" y="1070"/>
                  </a:cubicBezTo>
                  <a:lnTo>
                    <a:pt x="6665" y="1711"/>
                  </a:lnTo>
                  <a:cubicBezTo>
                    <a:pt x="6510" y="1525"/>
                    <a:pt x="6289" y="1432"/>
                    <a:pt x="6068" y="1432"/>
                  </a:cubicBezTo>
                  <a:cubicBezTo>
                    <a:pt x="5847" y="1432"/>
                    <a:pt x="5628" y="1525"/>
                    <a:pt x="5477" y="1711"/>
                  </a:cubicBezTo>
                  <a:lnTo>
                    <a:pt x="5477" y="1070"/>
                  </a:lnTo>
                  <a:cubicBezTo>
                    <a:pt x="5477" y="745"/>
                    <a:pt x="5739" y="476"/>
                    <a:pt x="6071" y="476"/>
                  </a:cubicBezTo>
                  <a:close/>
                  <a:moveTo>
                    <a:pt x="6072" y="1907"/>
                  </a:moveTo>
                  <a:cubicBezTo>
                    <a:pt x="6182" y="1907"/>
                    <a:pt x="6293" y="1968"/>
                    <a:pt x="6348" y="2091"/>
                  </a:cubicBezTo>
                  <a:lnTo>
                    <a:pt x="6617" y="2708"/>
                  </a:lnTo>
                  <a:cubicBezTo>
                    <a:pt x="6696" y="2898"/>
                    <a:pt x="6681" y="3120"/>
                    <a:pt x="6562" y="3302"/>
                  </a:cubicBezTo>
                  <a:cubicBezTo>
                    <a:pt x="6447" y="3480"/>
                    <a:pt x="6259" y="3569"/>
                    <a:pt x="6071" y="3569"/>
                  </a:cubicBezTo>
                  <a:cubicBezTo>
                    <a:pt x="5883" y="3569"/>
                    <a:pt x="5695" y="3480"/>
                    <a:pt x="5580" y="3302"/>
                  </a:cubicBezTo>
                  <a:cubicBezTo>
                    <a:pt x="5461" y="3120"/>
                    <a:pt x="5446" y="2898"/>
                    <a:pt x="5533" y="2708"/>
                  </a:cubicBezTo>
                  <a:lnTo>
                    <a:pt x="5802" y="2091"/>
                  </a:lnTo>
                  <a:cubicBezTo>
                    <a:pt x="5853" y="1968"/>
                    <a:pt x="5962" y="1907"/>
                    <a:pt x="6072" y="1907"/>
                  </a:cubicBezTo>
                  <a:close/>
                  <a:moveTo>
                    <a:pt x="1075" y="3334"/>
                  </a:moveTo>
                  <a:cubicBezTo>
                    <a:pt x="1400" y="3334"/>
                    <a:pt x="1669" y="3595"/>
                    <a:pt x="1669" y="3927"/>
                  </a:cubicBezTo>
                  <a:lnTo>
                    <a:pt x="1669" y="5590"/>
                  </a:lnTo>
                  <a:cubicBezTo>
                    <a:pt x="1669" y="5915"/>
                    <a:pt x="1400" y="6184"/>
                    <a:pt x="1075" y="6184"/>
                  </a:cubicBezTo>
                  <a:cubicBezTo>
                    <a:pt x="743" y="6184"/>
                    <a:pt x="482" y="5915"/>
                    <a:pt x="482" y="5590"/>
                  </a:cubicBezTo>
                  <a:lnTo>
                    <a:pt x="482" y="3927"/>
                  </a:lnTo>
                  <a:cubicBezTo>
                    <a:pt x="482" y="3595"/>
                    <a:pt x="743" y="3334"/>
                    <a:pt x="1075" y="3334"/>
                  </a:cubicBezTo>
                  <a:close/>
                  <a:moveTo>
                    <a:pt x="2738" y="3096"/>
                  </a:moveTo>
                  <a:cubicBezTo>
                    <a:pt x="3071" y="3096"/>
                    <a:pt x="3332" y="3357"/>
                    <a:pt x="3332" y="3690"/>
                  </a:cubicBezTo>
                  <a:lnTo>
                    <a:pt x="3332" y="6065"/>
                  </a:lnTo>
                  <a:cubicBezTo>
                    <a:pt x="3332" y="6390"/>
                    <a:pt x="3071" y="6659"/>
                    <a:pt x="2738" y="6659"/>
                  </a:cubicBezTo>
                  <a:cubicBezTo>
                    <a:pt x="2413" y="6659"/>
                    <a:pt x="2144" y="6390"/>
                    <a:pt x="2144" y="6065"/>
                  </a:cubicBezTo>
                  <a:lnTo>
                    <a:pt x="2144" y="3690"/>
                  </a:lnTo>
                  <a:cubicBezTo>
                    <a:pt x="2144" y="3357"/>
                    <a:pt x="2413" y="3096"/>
                    <a:pt x="2738" y="3096"/>
                  </a:cubicBezTo>
                  <a:close/>
                  <a:moveTo>
                    <a:pt x="4408" y="3096"/>
                  </a:moveTo>
                  <a:cubicBezTo>
                    <a:pt x="4733" y="3096"/>
                    <a:pt x="5002" y="3357"/>
                    <a:pt x="5002" y="3690"/>
                  </a:cubicBezTo>
                  <a:lnTo>
                    <a:pt x="5002" y="6303"/>
                  </a:lnTo>
                  <a:cubicBezTo>
                    <a:pt x="5002" y="6635"/>
                    <a:pt x="4733" y="6896"/>
                    <a:pt x="4408" y="6896"/>
                  </a:cubicBezTo>
                  <a:cubicBezTo>
                    <a:pt x="4076" y="6896"/>
                    <a:pt x="3815" y="6635"/>
                    <a:pt x="3815" y="6303"/>
                  </a:cubicBezTo>
                  <a:lnTo>
                    <a:pt x="3815" y="3690"/>
                  </a:lnTo>
                  <a:cubicBezTo>
                    <a:pt x="3815" y="3357"/>
                    <a:pt x="4076" y="3096"/>
                    <a:pt x="4408" y="3096"/>
                  </a:cubicBezTo>
                  <a:close/>
                  <a:moveTo>
                    <a:pt x="6665" y="3856"/>
                  </a:moveTo>
                  <a:lnTo>
                    <a:pt x="6665" y="6485"/>
                  </a:lnTo>
                  <a:lnTo>
                    <a:pt x="6340" y="7173"/>
                  </a:lnTo>
                  <a:cubicBezTo>
                    <a:pt x="6008" y="7878"/>
                    <a:pt x="5303" y="8321"/>
                    <a:pt x="4519" y="8329"/>
                  </a:cubicBezTo>
                  <a:cubicBezTo>
                    <a:pt x="3870" y="8329"/>
                    <a:pt x="3332" y="8860"/>
                    <a:pt x="3332" y="9517"/>
                  </a:cubicBezTo>
                  <a:cubicBezTo>
                    <a:pt x="3344" y="9663"/>
                    <a:pt x="3458" y="9736"/>
                    <a:pt x="3573" y="9736"/>
                  </a:cubicBezTo>
                  <a:cubicBezTo>
                    <a:pt x="3688" y="9736"/>
                    <a:pt x="3803" y="9663"/>
                    <a:pt x="3815" y="9517"/>
                  </a:cubicBezTo>
                  <a:cubicBezTo>
                    <a:pt x="3807" y="9121"/>
                    <a:pt x="4131" y="8796"/>
                    <a:pt x="4527" y="8796"/>
                  </a:cubicBezTo>
                  <a:cubicBezTo>
                    <a:pt x="5485" y="8796"/>
                    <a:pt x="6364" y="8242"/>
                    <a:pt x="6776" y="7371"/>
                  </a:cubicBezTo>
                  <a:lnTo>
                    <a:pt x="7686" y="5432"/>
                  </a:lnTo>
                  <a:cubicBezTo>
                    <a:pt x="7805" y="5194"/>
                    <a:pt x="8042" y="5036"/>
                    <a:pt x="8311" y="5036"/>
                  </a:cubicBezTo>
                  <a:cubicBezTo>
                    <a:pt x="8406" y="5036"/>
                    <a:pt x="8501" y="5060"/>
                    <a:pt x="8589" y="5091"/>
                  </a:cubicBezTo>
                  <a:cubicBezTo>
                    <a:pt x="8929" y="5242"/>
                    <a:pt x="9095" y="5645"/>
                    <a:pt x="8953" y="5994"/>
                  </a:cubicBezTo>
                  <a:lnTo>
                    <a:pt x="8438" y="7253"/>
                  </a:lnTo>
                  <a:cubicBezTo>
                    <a:pt x="7338" y="7949"/>
                    <a:pt x="6665" y="9160"/>
                    <a:pt x="6665" y="10467"/>
                  </a:cubicBezTo>
                  <a:lnTo>
                    <a:pt x="6665" y="10506"/>
                  </a:lnTo>
                  <a:cubicBezTo>
                    <a:pt x="6554" y="10609"/>
                    <a:pt x="6435" y="10696"/>
                    <a:pt x="6309" y="10783"/>
                  </a:cubicBezTo>
                  <a:lnTo>
                    <a:pt x="6316" y="10783"/>
                  </a:lnTo>
                  <a:cubicBezTo>
                    <a:pt x="5657" y="11225"/>
                    <a:pt x="4937" y="11426"/>
                    <a:pt x="4236" y="11426"/>
                  </a:cubicBezTo>
                  <a:cubicBezTo>
                    <a:pt x="2288" y="11426"/>
                    <a:pt x="482" y="9879"/>
                    <a:pt x="482" y="7672"/>
                  </a:cubicBezTo>
                  <a:lnTo>
                    <a:pt x="482" y="6477"/>
                  </a:lnTo>
                  <a:cubicBezTo>
                    <a:pt x="659" y="6599"/>
                    <a:pt x="866" y="6659"/>
                    <a:pt x="1074" y="6659"/>
                  </a:cubicBezTo>
                  <a:cubicBezTo>
                    <a:pt x="1310" y="6659"/>
                    <a:pt x="1547" y="6581"/>
                    <a:pt x="1741" y="6429"/>
                  </a:cubicBezTo>
                  <a:cubicBezTo>
                    <a:pt x="1898" y="6881"/>
                    <a:pt x="2316" y="7137"/>
                    <a:pt x="2743" y="7137"/>
                  </a:cubicBezTo>
                  <a:cubicBezTo>
                    <a:pt x="3006" y="7137"/>
                    <a:pt x="3271" y="7041"/>
                    <a:pt x="3482" y="6833"/>
                  </a:cubicBezTo>
                  <a:cubicBezTo>
                    <a:pt x="3693" y="7209"/>
                    <a:pt x="4045" y="7377"/>
                    <a:pt x="4396" y="7377"/>
                  </a:cubicBezTo>
                  <a:cubicBezTo>
                    <a:pt x="4939" y="7377"/>
                    <a:pt x="5477" y="6972"/>
                    <a:pt x="5477" y="6303"/>
                  </a:cubicBezTo>
                  <a:lnTo>
                    <a:pt x="5477" y="3856"/>
                  </a:lnTo>
                  <a:cubicBezTo>
                    <a:pt x="5655" y="3979"/>
                    <a:pt x="5863" y="4040"/>
                    <a:pt x="6071" y="4040"/>
                  </a:cubicBezTo>
                  <a:cubicBezTo>
                    <a:pt x="6279" y="4040"/>
                    <a:pt x="6487" y="3979"/>
                    <a:pt x="6665" y="3856"/>
                  </a:cubicBezTo>
                  <a:close/>
                  <a:moveTo>
                    <a:pt x="10467" y="7134"/>
                  </a:moveTo>
                  <a:cubicBezTo>
                    <a:pt x="10896" y="7134"/>
                    <a:pt x="11328" y="7217"/>
                    <a:pt x="11739" y="7387"/>
                  </a:cubicBezTo>
                  <a:cubicBezTo>
                    <a:pt x="12990" y="7902"/>
                    <a:pt x="13798" y="9121"/>
                    <a:pt x="13798" y="10467"/>
                  </a:cubicBezTo>
                  <a:cubicBezTo>
                    <a:pt x="13798" y="12303"/>
                    <a:pt x="12309" y="13800"/>
                    <a:pt x="10473" y="13800"/>
                  </a:cubicBezTo>
                  <a:cubicBezTo>
                    <a:pt x="9119" y="13800"/>
                    <a:pt x="7908" y="12984"/>
                    <a:pt x="7393" y="11741"/>
                  </a:cubicBezTo>
                  <a:cubicBezTo>
                    <a:pt x="6879" y="10498"/>
                    <a:pt x="7164" y="9065"/>
                    <a:pt x="8114" y="8108"/>
                  </a:cubicBezTo>
                  <a:cubicBezTo>
                    <a:pt x="8749" y="7472"/>
                    <a:pt x="9601" y="7134"/>
                    <a:pt x="10467" y="7134"/>
                  </a:cubicBezTo>
                  <a:close/>
                  <a:moveTo>
                    <a:pt x="6063" y="1"/>
                  </a:moveTo>
                  <a:cubicBezTo>
                    <a:pt x="5477" y="1"/>
                    <a:pt x="4994" y="484"/>
                    <a:pt x="5002" y="1070"/>
                  </a:cubicBezTo>
                  <a:lnTo>
                    <a:pt x="5002" y="2803"/>
                  </a:lnTo>
                  <a:cubicBezTo>
                    <a:pt x="4818" y="2679"/>
                    <a:pt x="4611" y="2619"/>
                    <a:pt x="4407" y="2619"/>
                  </a:cubicBezTo>
                  <a:cubicBezTo>
                    <a:pt x="4091" y="2619"/>
                    <a:pt x="3781" y="2761"/>
                    <a:pt x="3569" y="3025"/>
                  </a:cubicBezTo>
                  <a:cubicBezTo>
                    <a:pt x="3355" y="2752"/>
                    <a:pt x="3045" y="2620"/>
                    <a:pt x="2738" y="2620"/>
                  </a:cubicBezTo>
                  <a:cubicBezTo>
                    <a:pt x="2376" y="2620"/>
                    <a:pt x="2017" y="2804"/>
                    <a:pt x="1820" y="3160"/>
                  </a:cubicBezTo>
                  <a:cubicBezTo>
                    <a:pt x="1602" y="2949"/>
                    <a:pt x="1338" y="2855"/>
                    <a:pt x="1080" y="2855"/>
                  </a:cubicBezTo>
                  <a:cubicBezTo>
                    <a:pt x="530" y="2855"/>
                    <a:pt x="7" y="3281"/>
                    <a:pt x="7" y="3927"/>
                  </a:cubicBezTo>
                  <a:lnTo>
                    <a:pt x="7" y="7672"/>
                  </a:lnTo>
                  <a:cubicBezTo>
                    <a:pt x="1" y="10158"/>
                    <a:pt x="2042" y="11904"/>
                    <a:pt x="4240" y="11904"/>
                  </a:cubicBezTo>
                  <a:cubicBezTo>
                    <a:pt x="5031" y="11904"/>
                    <a:pt x="5842" y="11678"/>
                    <a:pt x="6586" y="11179"/>
                  </a:cubicBezTo>
                  <a:cubicBezTo>
                    <a:pt x="6633" y="11148"/>
                    <a:pt x="6673" y="11108"/>
                    <a:pt x="6720" y="11076"/>
                  </a:cubicBezTo>
                  <a:cubicBezTo>
                    <a:pt x="6958" y="12541"/>
                    <a:pt x="8026" y="13728"/>
                    <a:pt x="9451" y="14132"/>
                  </a:cubicBezTo>
                  <a:cubicBezTo>
                    <a:pt x="9789" y="14226"/>
                    <a:pt x="10132" y="14271"/>
                    <a:pt x="10472" y="14271"/>
                  </a:cubicBezTo>
                  <a:cubicBezTo>
                    <a:pt x="11573" y="14271"/>
                    <a:pt x="12638" y="13794"/>
                    <a:pt x="13370" y="12929"/>
                  </a:cubicBezTo>
                  <a:cubicBezTo>
                    <a:pt x="14336" y="11805"/>
                    <a:pt x="14550" y="10213"/>
                    <a:pt x="13925" y="8868"/>
                  </a:cubicBezTo>
                  <a:cubicBezTo>
                    <a:pt x="13307" y="7522"/>
                    <a:pt x="11953" y="6667"/>
                    <a:pt x="10473" y="6667"/>
                  </a:cubicBezTo>
                  <a:lnTo>
                    <a:pt x="10473" y="6659"/>
                  </a:lnTo>
                  <a:cubicBezTo>
                    <a:pt x="9998" y="6659"/>
                    <a:pt x="9523" y="6754"/>
                    <a:pt x="9087" y="6928"/>
                  </a:cubicBezTo>
                  <a:lnTo>
                    <a:pt x="9388" y="6168"/>
                  </a:lnTo>
                  <a:cubicBezTo>
                    <a:pt x="9626" y="5582"/>
                    <a:pt x="9356" y="4909"/>
                    <a:pt x="8771" y="4656"/>
                  </a:cubicBezTo>
                  <a:cubicBezTo>
                    <a:pt x="8628" y="4593"/>
                    <a:pt x="8470" y="4561"/>
                    <a:pt x="8311" y="4561"/>
                  </a:cubicBezTo>
                  <a:cubicBezTo>
                    <a:pt x="7860" y="4561"/>
                    <a:pt x="7449" y="4822"/>
                    <a:pt x="7251" y="5234"/>
                  </a:cubicBezTo>
                  <a:lnTo>
                    <a:pt x="7140" y="5471"/>
                  </a:lnTo>
                  <a:lnTo>
                    <a:pt x="7140" y="1070"/>
                  </a:lnTo>
                  <a:cubicBezTo>
                    <a:pt x="7132" y="476"/>
                    <a:pt x="6657" y="1"/>
                    <a:pt x="60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663" name="Google Shape;1663;p32"/>
          <p:cNvCxnSpPr/>
          <p:nvPr/>
        </p:nvCxnSpPr>
        <p:spPr>
          <a:xfrm>
            <a:off x="779200" y="1073275"/>
            <a:ext cx="4321200" cy="0"/>
          </a:xfrm>
          <a:prstGeom prst="straightConnector1">
            <a:avLst/>
          </a:prstGeom>
          <a:noFill/>
          <a:ln cap="flat" cmpd="sng" w="19050">
            <a:solidFill>
              <a:schemeClr val="dk1"/>
            </a:solidFill>
            <a:prstDash val="solid"/>
            <a:round/>
            <a:headEnd len="sm" w="sm" type="none"/>
            <a:tailEnd len="sm" w="sm" type="none"/>
          </a:ln>
        </p:spPr>
      </p:cxnSp>
      <p:sp>
        <p:nvSpPr>
          <p:cNvPr id="1664" name="Google Shape;1664;p32"/>
          <p:cNvSpPr txBox="1"/>
          <p:nvPr>
            <p:ph type="title"/>
          </p:nvPr>
        </p:nvSpPr>
        <p:spPr>
          <a:xfrm>
            <a:off x="720000" y="624125"/>
            <a:ext cx="49176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CANCER lineal icon pack</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8" name="Shape 1668"/>
        <p:cNvGrpSpPr/>
        <p:nvPr/>
      </p:nvGrpSpPr>
      <p:grpSpPr>
        <a:xfrm>
          <a:off x="0" y="0"/>
          <a:ext cx="0" cy="0"/>
          <a:chOff x="0" y="0"/>
          <a:chExt cx="0" cy="0"/>
        </a:xfrm>
      </p:grpSpPr>
      <p:pic>
        <p:nvPicPr>
          <p:cNvPr id="1669" name="Google Shape;1669;p33"/>
          <p:cNvPicPr preferRelativeResize="0"/>
          <p:nvPr/>
        </p:nvPicPr>
        <p:blipFill rotWithShape="1">
          <a:blip r:embed="rId3">
            <a:alphaModFix/>
          </a:blip>
          <a:srcRect b="0" l="0" r="0" t="0"/>
          <a:stretch/>
        </p:blipFill>
        <p:spPr>
          <a:xfrm>
            <a:off x="6152288" y="540017"/>
            <a:ext cx="2278399" cy="2815670"/>
          </a:xfrm>
          <a:prstGeom prst="rect">
            <a:avLst/>
          </a:prstGeom>
          <a:noFill/>
          <a:ln>
            <a:noFill/>
          </a:ln>
        </p:spPr>
      </p:pic>
      <p:cxnSp>
        <p:nvCxnSpPr>
          <p:cNvPr id="1670" name="Google Shape;1670;p33"/>
          <p:cNvCxnSpPr/>
          <p:nvPr/>
        </p:nvCxnSpPr>
        <p:spPr>
          <a:xfrm>
            <a:off x="779200" y="1073275"/>
            <a:ext cx="4286400" cy="0"/>
          </a:xfrm>
          <a:prstGeom prst="straightConnector1">
            <a:avLst/>
          </a:prstGeom>
          <a:noFill/>
          <a:ln cap="flat" cmpd="sng" w="19050">
            <a:solidFill>
              <a:schemeClr val="dk1"/>
            </a:solidFill>
            <a:prstDash val="solid"/>
            <a:round/>
            <a:headEnd len="sm" w="sm" type="none"/>
            <a:tailEnd len="sm" w="sm" type="none"/>
          </a:ln>
        </p:spPr>
      </p:cxnSp>
      <p:sp>
        <p:nvSpPr>
          <p:cNvPr id="1671" name="Google Shape;1671;p33"/>
          <p:cNvSpPr txBox="1"/>
          <p:nvPr>
            <p:ph idx="1" type="body"/>
          </p:nvPr>
        </p:nvSpPr>
        <p:spPr>
          <a:xfrm>
            <a:off x="720000" y="1152475"/>
            <a:ext cx="3566400" cy="886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Here’s an assortment of alternative resources whose style fits the one of this template</a:t>
            </a:r>
            <a:endParaRPr/>
          </a:p>
          <a:p>
            <a:pPr indent="0" lvl="0" marL="457200" rtl="0" algn="l">
              <a:lnSpc>
                <a:spcPct val="100000"/>
              </a:lnSpc>
              <a:spcBef>
                <a:spcPts val="0"/>
              </a:spcBef>
              <a:spcAft>
                <a:spcPts val="1000"/>
              </a:spcAft>
              <a:buSzPts val="1400"/>
              <a:buNone/>
            </a:pPr>
            <a:r>
              <a:t/>
            </a:r>
            <a:endParaRPr/>
          </a:p>
        </p:txBody>
      </p:sp>
      <p:sp>
        <p:nvSpPr>
          <p:cNvPr id="1672" name="Google Shape;1672;p33"/>
          <p:cNvSpPr txBox="1"/>
          <p:nvPr>
            <p:ph type="title"/>
          </p:nvPr>
        </p:nvSpPr>
        <p:spPr>
          <a:xfrm>
            <a:off x="720000" y="624125"/>
            <a:ext cx="45234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ALTERNATIVE resources</a:t>
            </a:r>
            <a:endParaRPr/>
          </a:p>
        </p:txBody>
      </p:sp>
      <p:grpSp>
        <p:nvGrpSpPr>
          <p:cNvPr id="1673" name="Google Shape;1673;p33"/>
          <p:cNvGrpSpPr/>
          <p:nvPr/>
        </p:nvGrpSpPr>
        <p:grpSpPr>
          <a:xfrm>
            <a:off x="1024788" y="3254338"/>
            <a:ext cx="946450" cy="1354225"/>
            <a:chOff x="1211000" y="3427950"/>
            <a:chExt cx="946450" cy="1354225"/>
          </a:xfrm>
        </p:grpSpPr>
        <p:sp>
          <p:nvSpPr>
            <p:cNvPr id="1674" name="Google Shape;1674;p33"/>
            <p:cNvSpPr/>
            <p:nvPr/>
          </p:nvSpPr>
          <p:spPr>
            <a:xfrm>
              <a:off x="1211000" y="3488100"/>
              <a:ext cx="946450" cy="1294075"/>
            </a:xfrm>
            <a:custGeom>
              <a:rect b="b" l="l" r="r" t="t"/>
              <a:pathLst>
                <a:path extrusionOk="0" h="51763" w="37858">
                  <a:moveTo>
                    <a:pt x="1" y="0"/>
                  </a:moveTo>
                  <a:lnTo>
                    <a:pt x="1" y="51763"/>
                  </a:lnTo>
                  <a:lnTo>
                    <a:pt x="37858" y="51763"/>
                  </a:lnTo>
                  <a:lnTo>
                    <a:pt x="37858" y="0"/>
                  </a:lnTo>
                  <a:lnTo>
                    <a:pt x="23342" y="0"/>
                  </a:lnTo>
                  <a:lnTo>
                    <a:pt x="23342" y="24"/>
                  </a:lnTo>
                  <a:lnTo>
                    <a:pt x="37834" y="24"/>
                  </a:lnTo>
                  <a:lnTo>
                    <a:pt x="37834" y="51739"/>
                  </a:lnTo>
                  <a:lnTo>
                    <a:pt x="36" y="51739"/>
                  </a:lnTo>
                  <a:lnTo>
                    <a:pt x="36" y="24"/>
                  </a:lnTo>
                  <a:lnTo>
                    <a:pt x="14446" y="24"/>
                  </a:lnTo>
                  <a:lnTo>
                    <a:pt x="14446"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33"/>
            <p:cNvSpPr/>
            <p:nvPr/>
          </p:nvSpPr>
          <p:spPr>
            <a:xfrm>
              <a:off x="1267050" y="3564650"/>
              <a:ext cx="834650" cy="1141250"/>
            </a:xfrm>
            <a:custGeom>
              <a:rect b="b" l="l" r="r" t="t"/>
              <a:pathLst>
                <a:path extrusionOk="0" h="45650" w="33386">
                  <a:moveTo>
                    <a:pt x="0" y="1"/>
                  </a:moveTo>
                  <a:lnTo>
                    <a:pt x="0" y="45650"/>
                  </a:lnTo>
                  <a:lnTo>
                    <a:pt x="33386" y="45650"/>
                  </a:lnTo>
                  <a:lnTo>
                    <a:pt x="33386" y="1"/>
                  </a:lnTo>
                  <a:lnTo>
                    <a:pt x="24726" y="1"/>
                  </a:lnTo>
                  <a:lnTo>
                    <a:pt x="24726" y="24"/>
                  </a:lnTo>
                  <a:lnTo>
                    <a:pt x="33362" y="24"/>
                  </a:lnTo>
                  <a:lnTo>
                    <a:pt x="33362" y="45626"/>
                  </a:lnTo>
                  <a:lnTo>
                    <a:pt x="24" y="45626"/>
                  </a:lnTo>
                  <a:lnTo>
                    <a:pt x="24" y="24"/>
                  </a:lnTo>
                  <a:lnTo>
                    <a:pt x="8614" y="24"/>
                  </a:lnTo>
                  <a:lnTo>
                    <a:pt x="8614"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33"/>
            <p:cNvSpPr/>
            <p:nvPr/>
          </p:nvSpPr>
          <p:spPr>
            <a:xfrm>
              <a:off x="1482675" y="3427950"/>
              <a:ext cx="403400" cy="160200"/>
            </a:xfrm>
            <a:custGeom>
              <a:rect b="b" l="l" r="r" t="t"/>
              <a:pathLst>
                <a:path extrusionOk="0" h="6408" w="16136">
                  <a:moveTo>
                    <a:pt x="11301" y="24"/>
                  </a:moveTo>
                  <a:cubicBezTo>
                    <a:pt x="12181" y="24"/>
                    <a:pt x="12815" y="881"/>
                    <a:pt x="12545" y="1726"/>
                  </a:cubicBezTo>
                  <a:cubicBezTo>
                    <a:pt x="12298" y="2512"/>
                    <a:pt x="12803" y="3321"/>
                    <a:pt x="13625" y="3451"/>
                  </a:cubicBezTo>
                  <a:lnTo>
                    <a:pt x="16112" y="3826"/>
                  </a:lnTo>
                  <a:lnTo>
                    <a:pt x="16112" y="6384"/>
                  </a:lnTo>
                  <a:lnTo>
                    <a:pt x="24" y="6384"/>
                  </a:lnTo>
                  <a:lnTo>
                    <a:pt x="12" y="3826"/>
                  </a:lnTo>
                  <a:lnTo>
                    <a:pt x="2512" y="3451"/>
                  </a:lnTo>
                  <a:cubicBezTo>
                    <a:pt x="3321" y="3321"/>
                    <a:pt x="3826" y="2512"/>
                    <a:pt x="3579" y="1726"/>
                  </a:cubicBezTo>
                  <a:cubicBezTo>
                    <a:pt x="3321" y="881"/>
                    <a:pt x="3943" y="24"/>
                    <a:pt x="4835" y="24"/>
                  </a:cubicBezTo>
                  <a:close/>
                  <a:moveTo>
                    <a:pt x="4823" y="1"/>
                  </a:moveTo>
                  <a:cubicBezTo>
                    <a:pt x="3920" y="1"/>
                    <a:pt x="3286" y="881"/>
                    <a:pt x="3556" y="1737"/>
                  </a:cubicBezTo>
                  <a:cubicBezTo>
                    <a:pt x="3791" y="2500"/>
                    <a:pt x="3298" y="3298"/>
                    <a:pt x="2500" y="3427"/>
                  </a:cubicBezTo>
                  <a:lnTo>
                    <a:pt x="0" y="3803"/>
                  </a:lnTo>
                  <a:lnTo>
                    <a:pt x="0" y="6408"/>
                  </a:lnTo>
                  <a:lnTo>
                    <a:pt x="16136" y="6408"/>
                  </a:lnTo>
                  <a:lnTo>
                    <a:pt x="16136" y="3803"/>
                  </a:lnTo>
                  <a:lnTo>
                    <a:pt x="13625" y="3427"/>
                  </a:lnTo>
                  <a:cubicBezTo>
                    <a:pt x="12827" y="3310"/>
                    <a:pt x="12322" y="2500"/>
                    <a:pt x="12568" y="1737"/>
                  </a:cubicBezTo>
                  <a:cubicBezTo>
                    <a:pt x="12838" y="881"/>
                    <a:pt x="12193" y="1"/>
                    <a:pt x="11301" y="1"/>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33"/>
            <p:cNvSpPr/>
            <p:nvPr/>
          </p:nvSpPr>
          <p:spPr>
            <a:xfrm>
              <a:off x="1339800" y="3767975"/>
              <a:ext cx="197475" cy="197450"/>
            </a:xfrm>
            <a:custGeom>
              <a:rect b="b" l="l" r="r" t="t"/>
              <a:pathLst>
                <a:path extrusionOk="0" h="7898" w="7899">
                  <a:moveTo>
                    <a:pt x="7875" y="24"/>
                  </a:moveTo>
                  <a:lnTo>
                    <a:pt x="7875" y="7863"/>
                  </a:lnTo>
                  <a:lnTo>
                    <a:pt x="24" y="7863"/>
                  </a:lnTo>
                  <a:lnTo>
                    <a:pt x="24" y="24"/>
                  </a:lnTo>
                  <a:close/>
                  <a:moveTo>
                    <a:pt x="0" y="0"/>
                  </a:moveTo>
                  <a:lnTo>
                    <a:pt x="0" y="7898"/>
                  </a:lnTo>
                  <a:lnTo>
                    <a:pt x="7898" y="7898"/>
                  </a:lnTo>
                  <a:lnTo>
                    <a:pt x="7898"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33"/>
            <p:cNvSpPr/>
            <p:nvPr/>
          </p:nvSpPr>
          <p:spPr>
            <a:xfrm>
              <a:off x="1378825" y="3799650"/>
              <a:ext cx="130850" cy="129100"/>
            </a:xfrm>
            <a:custGeom>
              <a:rect b="b" l="l" r="r" t="t"/>
              <a:pathLst>
                <a:path extrusionOk="0" h="5164" w="5234">
                  <a:moveTo>
                    <a:pt x="5210" y="1"/>
                  </a:moveTo>
                  <a:lnTo>
                    <a:pt x="2382" y="5129"/>
                  </a:lnTo>
                  <a:lnTo>
                    <a:pt x="12" y="2817"/>
                  </a:lnTo>
                  <a:lnTo>
                    <a:pt x="0" y="2840"/>
                  </a:lnTo>
                  <a:lnTo>
                    <a:pt x="2382" y="5152"/>
                  </a:lnTo>
                  <a:lnTo>
                    <a:pt x="2394" y="5164"/>
                  </a:lnTo>
                  <a:lnTo>
                    <a:pt x="5234" y="12"/>
                  </a:lnTo>
                  <a:lnTo>
                    <a:pt x="5210"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33"/>
            <p:cNvSpPr/>
            <p:nvPr/>
          </p:nvSpPr>
          <p:spPr>
            <a:xfrm>
              <a:off x="1576250" y="3777350"/>
              <a:ext cx="462100" cy="900"/>
            </a:xfrm>
            <a:custGeom>
              <a:rect b="b" l="l" r="r" t="t"/>
              <a:pathLst>
                <a:path extrusionOk="0" h="36" w="18484">
                  <a:moveTo>
                    <a:pt x="1" y="1"/>
                  </a:moveTo>
                  <a:lnTo>
                    <a:pt x="1" y="36"/>
                  </a:lnTo>
                  <a:lnTo>
                    <a:pt x="18483" y="36"/>
                  </a:lnTo>
                  <a:lnTo>
                    <a:pt x="1848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33"/>
            <p:cNvSpPr/>
            <p:nvPr/>
          </p:nvSpPr>
          <p:spPr>
            <a:xfrm>
              <a:off x="1576250" y="3864500"/>
              <a:ext cx="462100" cy="600"/>
            </a:xfrm>
            <a:custGeom>
              <a:rect b="b" l="l" r="r" t="t"/>
              <a:pathLst>
                <a:path extrusionOk="0" h="24" w="18484">
                  <a:moveTo>
                    <a:pt x="1" y="0"/>
                  </a:moveTo>
                  <a:lnTo>
                    <a:pt x="1" y="24"/>
                  </a:lnTo>
                  <a:lnTo>
                    <a:pt x="18483" y="24"/>
                  </a:lnTo>
                  <a:lnTo>
                    <a:pt x="18483"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33"/>
            <p:cNvSpPr/>
            <p:nvPr/>
          </p:nvSpPr>
          <p:spPr>
            <a:xfrm>
              <a:off x="1576250" y="3951325"/>
              <a:ext cx="462100" cy="625"/>
            </a:xfrm>
            <a:custGeom>
              <a:rect b="b" l="l" r="r" t="t"/>
              <a:pathLst>
                <a:path extrusionOk="0" h="25" w="18484">
                  <a:moveTo>
                    <a:pt x="1" y="1"/>
                  </a:moveTo>
                  <a:lnTo>
                    <a:pt x="1" y="24"/>
                  </a:lnTo>
                  <a:lnTo>
                    <a:pt x="18483" y="24"/>
                  </a:lnTo>
                  <a:lnTo>
                    <a:pt x="1848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33"/>
            <p:cNvSpPr/>
            <p:nvPr/>
          </p:nvSpPr>
          <p:spPr>
            <a:xfrm>
              <a:off x="1339800" y="4067800"/>
              <a:ext cx="197475" cy="197450"/>
            </a:xfrm>
            <a:custGeom>
              <a:rect b="b" l="l" r="r" t="t"/>
              <a:pathLst>
                <a:path extrusionOk="0" h="7898" w="7899">
                  <a:moveTo>
                    <a:pt x="7875" y="36"/>
                  </a:moveTo>
                  <a:lnTo>
                    <a:pt x="7875" y="7874"/>
                  </a:lnTo>
                  <a:lnTo>
                    <a:pt x="24" y="7874"/>
                  </a:lnTo>
                  <a:lnTo>
                    <a:pt x="24" y="36"/>
                  </a:lnTo>
                  <a:close/>
                  <a:moveTo>
                    <a:pt x="0" y="0"/>
                  </a:moveTo>
                  <a:lnTo>
                    <a:pt x="0" y="7898"/>
                  </a:lnTo>
                  <a:lnTo>
                    <a:pt x="7898" y="7898"/>
                  </a:lnTo>
                  <a:lnTo>
                    <a:pt x="7898"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33"/>
            <p:cNvSpPr/>
            <p:nvPr/>
          </p:nvSpPr>
          <p:spPr>
            <a:xfrm>
              <a:off x="1378825" y="4099775"/>
              <a:ext cx="130850" cy="129100"/>
            </a:xfrm>
            <a:custGeom>
              <a:rect b="b" l="l" r="r" t="t"/>
              <a:pathLst>
                <a:path extrusionOk="0" h="5164" w="5234">
                  <a:moveTo>
                    <a:pt x="5210" y="0"/>
                  </a:moveTo>
                  <a:lnTo>
                    <a:pt x="2382" y="5129"/>
                  </a:lnTo>
                  <a:lnTo>
                    <a:pt x="12" y="2817"/>
                  </a:lnTo>
                  <a:lnTo>
                    <a:pt x="0" y="2840"/>
                  </a:lnTo>
                  <a:lnTo>
                    <a:pt x="2382" y="5152"/>
                  </a:lnTo>
                  <a:lnTo>
                    <a:pt x="2394" y="5164"/>
                  </a:lnTo>
                  <a:lnTo>
                    <a:pt x="5234" y="12"/>
                  </a:lnTo>
                  <a:lnTo>
                    <a:pt x="5210"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33"/>
            <p:cNvSpPr/>
            <p:nvPr/>
          </p:nvSpPr>
          <p:spPr>
            <a:xfrm>
              <a:off x="1576250" y="4077475"/>
              <a:ext cx="462100" cy="625"/>
            </a:xfrm>
            <a:custGeom>
              <a:rect b="b" l="l" r="r" t="t"/>
              <a:pathLst>
                <a:path extrusionOk="0" h="25" w="18484">
                  <a:moveTo>
                    <a:pt x="1" y="1"/>
                  </a:moveTo>
                  <a:lnTo>
                    <a:pt x="1" y="24"/>
                  </a:lnTo>
                  <a:lnTo>
                    <a:pt x="18483" y="24"/>
                  </a:lnTo>
                  <a:lnTo>
                    <a:pt x="1848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33"/>
            <p:cNvSpPr/>
            <p:nvPr/>
          </p:nvSpPr>
          <p:spPr>
            <a:xfrm>
              <a:off x="1576250" y="4164325"/>
              <a:ext cx="462100" cy="900"/>
            </a:xfrm>
            <a:custGeom>
              <a:rect b="b" l="l" r="r" t="t"/>
              <a:pathLst>
                <a:path extrusionOk="0" h="36" w="18484">
                  <a:moveTo>
                    <a:pt x="1" y="0"/>
                  </a:moveTo>
                  <a:lnTo>
                    <a:pt x="1" y="35"/>
                  </a:lnTo>
                  <a:lnTo>
                    <a:pt x="18483" y="35"/>
                  </a:lnTo>
                  <a:lnTo>
                    <a:pt x="18483"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33"/>
            <p:cNvSpPr/>
            <p:nvPr/>
          </p:nvSpPr>
          <p:spPr>
            <a:xfrm>
              <a:off x="1576250" y="4251150"/>
              <a:ext cx="462100" cy="900"/>
            </a:xfrm>
            <a:custGeom>
              <a:rect b="b" l="l" r="r" t="t"/>
              <a:pathLst>
                <a:path extrusionOk="0" h="36" w="18484">
                  <a:moveTo>
                    <a:pt x="1" y="1"/>
                  </a:moveTo>
                  <a:lnTo>
                    <a:pt x="1" y="36"/>
                  </a:lnTo>
                  <a:lnTo>
                    <a:pt x="18483" y="36"/>
                  </a:lnTo>
                  <a:lnTo>
                    <a:pt x="1848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33"/>
            <p:cNvSpPr/>
            <p:nvPr/>
          </p:nvSpPr>
          <p:spPr>
            <a:xfrm>
              <a:off x="1339800" y="4367925"/>
              <a:ext cx="197475" cy="197450"/>
            </a:xfrm>
            <a:custGeom>
              <a:rect b="b" l="l" r="r" t="t"/>
              <a:pathLst>
                <a:path extrusionOk="0" h="7898" w="7899">
                  <a:moveTo>
                    <a:pt x="7875" y="24"/>
                  </a:moveTo>
                  <a:lnTo>
                    <a:pt x="7875" y="7874"/>
                  </a:lnTo>
                  <a:lnTo>
                    <a:pt x="24" y="7874"/>
                  </a:lnTo>
                  <a:lnTo>
                    <a:pt x="24" y="24"/>
                  </a:lnTo>
                  <a:close/>
                  <a:moveTo>
                    <a:pt x="0" y="0"/>
                  </a:moveTo>
                  <a:lnTo>
                    <a:pt x="0" y="7898"/>
                  </a:lnTo>
                  <a:lnTo>
                    <a:pt x="7898" y="7898"/>
                  </a:lnTo>
                  <a:lnTo>
                    <a:pt x="7898"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33"/>
            <p:cNvSpPr/>
            <p:nvPr/>
          </p:nvSpPr>
          <p:spPr>
            <a:xfrm>
              <a:off x="1378825" y="4399600"/>
              <a:ext cx="130850" cy="129400"/>
            </a:xfrm>
            <a:custGeom>
              <a:rect b="b" l="l" r="r" t="t"/>
              <a:pathLst>
                <a:path extrusionOk="0" h="5176" w="5234">
                  <a:moveTo>
                    <a:pt x="5210" y="0"/>
                  </a:moveTo>
                  <a:lnTo>
                    <a:pt x="2382" y="5129"/>
                  </a:lnTo>
                  <a:lnTo>
                    <a:pt x="12" y="2829"/>
                  </a:lnTo>
                  <a:lnTo>
                    <a:pt x="0" y="2852"/>
                  </a:lnTo>
                  <a:lnTo>
                    <a:pt x="2382" y="5164"/>
                  </a:lnTo>
                  <a:lnTo>
                    <a:pt x="2394" y="5176"/>
                  </a:lnTo>
                  <a:lnTo>
                    <a:pt x="5234" y="24"/>
                  </a:lnTo>
                  <a:lnTo>
                    <a:pt x="5210"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33"/>
            <p:cNvSpPr/>
            <p:nvPr/>
          </p:nvSpPr>
          <p:spPr>
            <a:xfrm>
              <a:off x="1576250" y="4377600"/>
              <a:ext cx="462100" cy="600"/>
            </a:xfrm>
            <a:custGeom>
              <a:rect b="b" l="l" r="r" t="t"/>
              <a:pathLst>
                <a:path extrusionOk="0" h="24" w="18484">
                  <a:moveTo>
                    <a:pt x="1" y="0"/>
                  </a:moveTo>
                  <a:lnTo>
                    <a:pt x="1" y="24"/>
                  </a:lnTo>
                  <a:lnTo>
                    <a:pt x="18483" y="24"/>
                  </a:lnTo>
                  <a:lnTo>
                    <a:pt x="18483"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33"/>
            <p:cNvSpPr/>
            <p:nvPr/>
          </p:nvSpPr>
          <p:spPr>
            <a:xfrm>
              <a:off x="1576250" y="4464425"/>
              <a:ext cx="462100" cy="925"/>
            </a:xfrm>
            <a:custGeom>
              <a:rect b="b" l="l" r="r" t="t"/>
              <a:pathLst>
                <a:path extrusionOk="0" h="37" w="18484">
                  <a:moveTo>
                    <a:pt x="1" y="1"/>
                  </a:moveTo>
                  <a:lnTo>
                    <a:pt x="1" y="36"/>
                  </a:lnTo>
                  <a:lnTo>
                    <a:pt x="18483" y="36"/>
                  </a:lnTo>
                  <a:lnTo>
                    <a:pt x="1848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33"/>
            <p:cNvSpPr/>
            <p:nvPr/>
          </p:nvSpPr>
          <p:spPr>
            <a:xfrm>
              <a:off x="1576250" y="4551275"/>
              <a:ext cx="462100" cy="900"/>
            </a:xfrm>
            <a:custGeom>
              <a:rect b="b" l="l" r="r" t="t"/>
              <a:pathLst>
                <a:path extrusionOk="0" h="36" w="18484">
                  <a:moveTo>
                    <a:pt x="1" y="0"/>
                  </a:moveTo>
                  <a:lnTo>
                    <a:pt x="1" y="36"/>
                  </a:lnTo>
                  <a:lnTo>
                    <a:pt x="18483" y="36"/>
                  </a:lnTo>
                  <a:lnTo>
                    <a:pt x="18483"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2" name="Google Shape;1692;p33"/>
          <p:cNvGrpSpPr/>
          <p:nvPr/>
        </p:nvGrpSpPr>
        <p:grpSpPr>
          <a:xfrm>
            <a:off x="2487588" y="2832538"/>
            <a:ext cx="622075" cy="577700"/>
            <a:chOff x="5702125" y="2972625"/>
            <a:chExt cx="622075" cy="577700"/>
          </a:xfrm>
        </p:grpSpPr>
        <p:sp>
          <p:nvSpPr>
            <p:cNvPr id="1693" name="Google Shape;1693;p33"/>
            <p:cNvSpPr/>
            <p:nvPr/>
          </p:nvSpPr>
          <p:spPr>
            <a:xfrm>
              <a:off x="5702125" y="2972625"/>
              <a:ext cx="622075" cy="577700"/>
            </a:xfrm>
            <a:custGeom>
              <a:rect b="b" l="l" r="r" t="t"/>
              <a:pathLst>
                <a:path extrusionOk="0" h="23108" w="24883">
                  <a:moveTo>
                    <a:pt x="12063" y="1"/>
                  </a:moveTo>
                  <a:cubicBezTo>
                    <a:pt x="7404" y="1"/>
                    <a:pt x="3205" y="2815"/>
                    <a:pt x="1425" y="7124"/>
                  </a:cubicBezTo>
                  <a:cubicBezTo>
                    <a:pt x="1" y="10539"/>
                    <a:pt x="326" y="14375"/>
                    <a:pt x="2172" y="17461"/>
                  </a:cubicBezTo>
                  <a:lnTo>
                    <a:pt x="2172" y="17461"/>
                  </a:lnTo>
                  <a:cubicBezTo>
                    <a:pt x="1335" y="16051"/>
                    <a:pt x="787" y="14441"/>
                    <a:pt x="615" y="12710"/>
                  </a:cubicBezTo>
                  <a:cubicBezTo>
                    <a:pt x="28" y="6807"/>
                    <a:pt x="4006" y="1433"/>
                    <a:pt x="9815" y="259"/>
                  </a:cubicBezTo>
                  <a:cubicBezTo>
                    <a:pt x="10584" y="104"/>
                    <a:pt x="11352" y="29"/>
                    <a:pt x="12110" y="29"/>
                  </a:cubicBezTo>
                  <a:cubicBezTo>
                    <a:pt x="16198" y="29"/>
                    <a:pt x="19994" y="2209"/>
                    <a:pt x="22057" y="5721"/>
                  </a:cubicBezTo>
                  <a:lnTo>
                    <a:pt x="22057" y="5721"/>
                  </a:lnTo>
                  <a:cubicBezTo>
                    <a:pt x="20056" y="2299"/>
                    <a:pt x="16343" y="1"/>
                    <a:pt x="12092" y="1"/>
                  </a:cubicBezTo>
                  <a:cubicBezTo>
                    <a:pt x="12082" y="1"/>
                    <a:pt x="12072" y="1"/>
                    <a:pt x="12063" y="1"/>
                  </a:cubicBezTo>
                  <a:close/>
                  <a:moveTo>
                    <a:pt x="22057" y="5721"/>
                  </a:moveTo>
                  <a:lnTo>
                    <a:pt x="22057" y="5721"/>
                  </a:lnTo>
                  <a:cubicBezTo>
                    <a:pt x="23055" y="7428"/>
                    <a:pt x="23627" y="9415"/>
                    <a:pt x="23627" y="11536"/>
                  </a:cubicBezTo>
                  <a:cubicBezTo>
                    <a:pt x="23627" y="16207"/>
                    <a:pt x="20823" y="20420"/>
                    <a:pt x="16504" y="22203"/>
                  </a:cubicBezTo>
                  <a:cubicBezTo>
                    <a:pt x="15074" y="22798"/>
                    <a:pt x="13574" y="23086"/>
                    <a:pt x="12086" y="23086"/>
                  </a:cubicBezTo>
                  <a:cubicBezTo>
                    <a:pt x="9081" y="23086"/>
                    <a:pt x="6130" y="21910"/>
                    <a:pt x="3924" y="19704"/>
                  </a:cubicBezTo>
                  <a:cubicBezTo>
                    <a:pt x="3239" y="19021"/>
                    <a:pt x="2654" y="18267"/>
                    <a:pt x="2172" y="17461"/>
                  </a:cubicBezTo>
                  <a:lnTo>
                    <a:pt x="2172" y="17461"/>
                  </a:lnTo>
                  <a:cubicBezTo>
                    <a:pt x="4191" y="20862"/>
                    <a:pt x="7895" y="23107"/>
                    <a:pt x="12092" y="23107"/>
                  </a:cubicBezTo>
                  <a:cubicBezTo>
                    <a:pt x="12119" y="23107"/>
                    <a:pt x="12147" y="23107"/>
                    <a:pt x="12174" y="23107"/>
                  </a:cubicBezTo>
                  <a:cubicBezTo>
                    <a:pt x="13684" y="23107"/>
                    <a:pt x="15192" y="22791"/>
                    <a:pt x="16586" y="22203"/>
                  </a:cubicBezTo>
                  <a:cubicBezTo>
                    <a:pt x="22055" y="19892"/>
                    <a:pt x="24883" y="13825"/>
                    <a:pt x="23134" y="8168"/>
                  </a:cubicBezTo>
                  <a:cubicBezTo>
                    <a:pt x="22865" y="7297"/>
                    <a:pt x="22501" y="6478"/>
                    <a:pt x="22057" y="5721"/>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33"/>
            <p:cNvSpPr/>
            <p:nvPr/>
          </p:nvSpPr>
          <p:spPr>
            <a:xfrm>
              <a:off x="5812550" y="3065925"/>
              <a:ext cx="390500" cy="390500"/>
            </a:xfrm>
            <a:custGeom>
              <a:rect b="b" l="l" r="r" t="t"/>
              <a:pathLst>
                <a:path extrusionOk="0" h="15620" w="15620">
                  <a:moveTo>
                    <a:pt x="11512" y="24"/>
                  </a:moveTo>
                  <a:lnTo>
                    <a:pt x="11512" y="4108"/>
                  </a:lnTo>
                  <a:lnTo>
                    <a:pt x="15596" y="4108"/>
                  </a:lnTo>
                  <a:lnTo>
                    <a:pt x="15596" y="11513"/>
                  </a:lnTo>
                  <a:lnTo>
                    <a:pt x="11512" y="11513"/>
                  </a:lnTo>
                  <a:lnTo>
                    <a:pt x="11512" y="15596"/>
                  </a:lnTo>
                  <a:lnTo>
                    <a:pt x="4107" y="15596"/>
                  </a:lnTo>
                  <a:lnTo>
                    <a:pt x="4107" y="11513"/>
                  </a:lnTo>
                  <a:lnTo>
                    <a:pt x="24" y="11513"/>
                  </a:lnTo>
                  <a:lnTo>
                    <a:pt x="24" y="4108"/>
                  </a:lnTo>
                  <a:lnTo>
                    <a:pt x="4107" y="4108"/>
                  </a:lnTo>
                  <a:lnTo>
                    <a:pt x="4107" y="24"/>
                  </a:lnTo>
                  <a:close/>
                  <a:moveTo>
                    <a:pt x="4084" y="1"/>
                  </a:moveTo>
                  <a:lnTo>
                    <a:pt x="4084" y="4096"/>
                  </a:lnTo>
                  <a:lnTo>
                    <a:pt x="0" y="4096"/>
                  </a:lnTo>
                  <a:lnTo>
                    <a:pt x="0" y="11536"/>
                  </a:lnTo>
                  <a:lnTo>
                    <a:pt x="4084" y="11536"/>
                  </a:lnTo>
                  <a:lnTo>
                    <a:pt x="4084" y="15620"/>
                  </a:lnTo>
                  <a:lnTo>
                    <a:pt x="11536" y="15620"/>
                  </a:lnTo>
                  <a:lnTo>
                    <a:pt x="11536" y="11548"/>
                  </a:lnTo>
                  <a:lnTo>
                    <a:pt x="15619" y="11548"/>
                  </a:lnTo>
                  <a:lnTo>
                    <a:pt x="15619" y="4096"/>
                  </a:lnTo>
                  <a:lnTo>
                    <a:pt x="11536" y="4096"/>
                  </a:lnTo>
                  <a:lnTo>
                    <a:pt x="11536"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5" name="Google Shape;1695;p33"/>
          <p:cNvGrpSpPr/>
          <p:nvPr/>
        </p:nvGrpSpPr>
        <p:grpSpPr>
          <a:xfrm>
            <a:off x="3666063" y="2783550"/>
            <a:ext cx="704275" cy="675675"/>
            <a:chOff x="5167100" y="3921100"/>
            <a:chExt cx="704275" cy="675675"/>
          </a:xfrm>
        </p:grpSpPr>
        <p:sp>
          <p:nvSpPr>
            <p:cNvPr id="1696" name="Google Shape;1696;p33"/>
            <p:cNvSpPr/>
            <p:nvPr/>
          </p:nvSpPr>
          <p:spPr>
            <a:xfrm>
              <a:off x="5167100" y="3921100"/>
              <a:ext cx="704275" cy="675675"/>
            </a:xfrm>
            <a:custGeom>
              <a:rect b="b" l="l" r="r" t="t"/>
              <a:pathLst>
                <a:path extrusionOk="0" h="27027" w="28171">
                  <a:moveTo>
                    <a:pt x="14248" y="1"/>
                  </a:moveTo>
                  <a:cubicBezTo>
                    <a:pt x="8791" y="1"/>
                    <a:pt x="3862" y="3287"/>
                    <a:pt x="1773" y="8333"/>
                  </a:cubicBezTo>
                  <a:cubicBezTo>
                    <a:pt x="1" y="12604"/>
                    <a:pt x="569" y="17434"/>
                    <a:pt x="3141" y="21158"/>
                  </a:cubicBezTo>
                  <a:lnTo>
                    <a:pt x="3141" y="21158"/>
                  </a:lnTo>
                  <a:cubicBezTo>
                    <a:pt x="1896" y="19344"/>
                    <a:pt x="1080" y="17205"/>
                    <a:pt x="846" y="14881"/>
                  </a:cubicBezTo>
                  <a:cubicBezTo>
                    <a:pt x="166" y="7992"/>
                    <a:pt x="4813" y="1714"/>
                    <a:pt x="11596" y="341"/>
                  </a:cubicBezTo>
                  <a:cubicBezTo>
                    <a:pt x="12496" y="159"/>
                    <a:pt x="13394" y="72"/>
                    <a:pt x="14281" y="72"/>
                  </a:cubicBezTo>
                  <a:cubicBezTo>
                    <a:pt x="20087" y="72"/>
                    <a:pt x="25373" y="3835"/>
                    <a:pt x="27144" y="9577"/>
                  </a:cubicBezTo>
                  <a:cubicBezTo>
                    <a:pt x="27439" y="10530"/>
                    <a:pt x="27622" y="11493"/>
                    <a:pt x="27701" y="12452"/>
                  </a:cubicBezTo>
                  <a:lnTo>
                    <a:pt x="27701" y="12452"/>
                  </a:lnTo>
                  <a:cubicBezTo>
                    <a:pt x="27159" y="5489"/>
                    <a:pt x="21348" y="12"/>
                    <a:pt x="14248" y="1"/>
                  </a:cubicBezTo>
                  <a:close/>
                  <a:moveTo>
                    <a:pt x="27701" y="12452"/>
                  </a:moveTo>
                  <a:lnTo>
                    <a:pt x="27701" y="12452"/>
                  </a:lnTo>
                  <a:cubicBezTo>
                    <a:pt x="27728" y="12797"/>
                    <a:pt x="27742" y="13145"/>
                    <a:pt x="27743" y="13496"/>
                  </a:cubicBezTo>
                  <a:cubicBezTo>
                    <a:pt x="27743" y="18953"/>
                    <a:pt x="24457" y="23870"/>
                    <a:pt x="19411" y="25958"/>
                  </a:cubicBezTo>
                  <a:cubicBezTo>
                    <a:pt x="17739" y="26651"/>
                    <a:pt x="15984" y="26987"/>
                    <a:pt x="14244" y="26987"/>
                  </a:cubicBezTo>
                  <a:cubicBezTo>
                    <a:pt x="10735" y="26987"/>
                    <a:pt x="7288" y="25618"/>
                    <a:pt x="4707" y="23036"/>
                  </a:cubicBezTo>
                  <a:cubicBezTo>
                    <a:pt x="4122" y="22452"/>
                    <a:pt x="3600" y="21822"/>
                    <a:pt x="3141" y="21158"/>
                  </a:cubicBezTo>
                  <a:lnTo>
                    <a:pt x="3141" y="21158"/>
                  </a:lnTo>
                  <a:cubicBezTo>
                    <a:pt x="5579" y="24712"/>
                    <a:pt x="9664" y="27019"/>
                    <a:pt x="14248" y="27026"/>
                  </a:cubicBezTo>
                  <a:cubicBezTo>
                    <a:pt x="16055" y="27026"/>
                    <a:pt x="17838" y="26663"/>
                    <a:pt x="19505" y="25958"/>
                  </a:cubicBezTo>
                  <a:cubicBezTo>
                    <a:pt x="24967" y="23659"/>
                    <a:pt x="28170" y="18137"/>
                    <a:pt x="27701" y="12452"/>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33"/>
            <p:cNvSpPr/>
            <p:nvPr/>
          </p:nvSpPr>
          <p:spPr>
            <a:xfrm>
              <a:off x="5353700" y="3985950"/>
              <a:ext cx="188975" cy="426875"/>
            </a:xfrm>
            <a:custGeom>
              <a:rect b="b" l="l" r="r" t="t"/>
              <a:pathLst>
                <a:path extrusionOk="0" h="17075" w="7559">
                  <a:moveTo>
                    <a:pt x="3779" y="0"/>
                  </a:moveTo>
                  <a:cubicBezTo>
                    <a:pt x="2240" y="0"/>
                    <a:pt x="916" y="932"/>
                    <a:pt x="341" y="2262"/>
                  </a:cubicBezTo>
                  <a:lnTo>
                    <a:pt x="341" y="2262"/>
                  </a:lnTo>
                  <a:cubicBezTo>
                    <a:pt x="939" y="952"/>
                    <a:pt x="2256" y="47"/>
                    <a:pt x="3779" y="47"/>
                  </a:cubicBezTo>
                  <a:cubicBezTo>
                    <a:pt x="5227" y="47"/>
                    <a:pt x="6487" y="863"/>
                    <a:pt x="7122" y="2068"/>
                  </a:cubicBezTo>
                  <a:lnTo>
                    <a:pt x="7122" y="2068"/>
                  </a:lnTo>
                  <a:cubicBezTo>
                    <a:pt x="6505" y="844"/>
                    <a:pt x="5239" y="0"/>
                    <a:pt x="3779" y="0"/>
                  </a:cubicBezTo>
                  <a:close/>
                  <a:moveTo>
                    <a:pt x="7122" y="2068"/>
                  </a:moveTo>
                  <a:cubicBezTo>
                    <a:pt x="7378" y="2576"/>
                    <a:pt x="7523" y="3149"/>
                    <a:pt x="7523" y="3755"/>
                  </a:cubicBezTo>
                  <a:lnTo>
                    <a:pt x="7523" y="10057"/>
                  </a:lnTo>
                  <a:lnTo>
                    <a:pt x="5903" y="11618"/>
                  </a:lnTo>
                  <a:lnTo>
                    <a:pt x="2031" y="15338"/>
                  </a:lnTo>
                  <a:cubicBezTo>
                    <a:pt x="1538" y="15795"/>
                    <a:pt x="1198" y="16382"/>
                    <a:pt x="1010" y="17028"/>
                  </a:cubicBezTo>
                  <a:cubicBezTo>
                    <a:pt x="388" y="16335"/>
                    <a:pt x="36" y="15432"/>
                    <a:pt x="36" y="14505"/>
                  </a:cubicBezTo>
                  <a:lnTo>
                    <a:pt x="36" y="3744"/>
                  </a:lnTo>
                  <a:cubicBezTo>
                    <a:pt x="36" y="3218"/>
                    <a:pt x="145" y="2717"/>
                    <a:pt x="341" y="2262"/>
                  </a:cubicBezTo>
                  <a:lnTo>
                    <a:pt x="341" y="2262"/>
                  </a:lnTo>
                  <a:cubicBezTo>
                    <a:pt x="134" y="2718"/>
                    <a:pt x="13" y="3223"/>
                    <a:pt x="1" y="3755"/>
                  </a:cubicBezTo>
                  <a:lnTo>
                    <a:pt x="1" y="14505"/>
                  </a:lnTo>
                  <a:cubicBezTo>
                    <a:pt x="1" y="15455"/>
                    <a:pt x="365" y="16370"/>
                    <a:pt x="1010" y="17063"/>
                  </a:cubicBezTo>
                  <a:lnTo>
                    <a:pt x="1022" y="17075"/>
                  </a:lnTo>
                  <a:lnTo>
                    <a:pt x="1034" y="17051"/>
                  </a:lnTo>
                  <a:cubicBezTo>
                    <a:pt x="1210" y="16406"/>
                    <a:pt x="1562" y="15819"/>
                    <a:pt x="2043" y="15361"/>
                  </a:cubicBezTo>
                  <a:lnTo>
                    <a:pt x="7558" y="10081"/>
                  </a:lnTo>
                  <a:lnTo>
                    <a:pt x="7558" y="3755"/>
                  </a:lnTo>
                  <a:cubicBezTo>
                    <a:pt x="7544" y="3146"/>
                    <a:pt x="7388" y="2572"/>
                    <a:pt x="7122" y="2068"/>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33"/>
            <p:cNvSpPr/>
            <p:nvPr/>
          </p:nvSpPr>
          <p:spPr>
            <a:xfrm>
              <a:off x="5368075" y="4156500"/>
              <a:ext cx="396725" cy="375425"/>
            </a:xfrm>
            <a:custGeom>
              <a:rect b="b" l="l" r="r" t="t"/>
              <a:pathLst>
                <a:path extrusionOk="0" h="15017" w="15869">
                  <a:moveTo>
                    <a:pt x="10736" y="175"/>
                  </a:moveTo>
                  <a:cubicBezTo>
                    <a:pt x="10182" y="340"/>
                    <a:pt x="9658" y="636"/>
                    <a:pt x="9213" y="1064"/>
                  </a:cubicBezTo>
                  <a:lnTo>
                    <a:pt x="6960" y="3223"/>
                  </a:lnTo>
                  <a:lnTo>
                    <a:pt x="6971" y="3247"/>
                  </a:lnTo>
                  <a:lnTo>
                    <a:pt x="9236" y="1088"/>
                  </a:lnTo>
                  <a:cubicBezTo>
                    <a:pt x="9671" y="653"/>
                    <a:pt x="10187" y="349"/>
                    <a:pt x="10736" y="175"/>
                  </a:cubicBezTo>
                  <a:close/>
                  <a:moveTo>
                    <a:pt x="11868" y="0"/>
                  </a:moveTo>
                  <a:cubicBezTo>
                    <a:pt x="11486" y="0"/>
                    <a:pt x="11103" y="58"/>
                    <a:pt x="10736" y="175"/>
                  </a:cubicBezTo>
                  <a:lnTo>
                    <a:pt x="10736" y="175"/>
                  </a:lnTo>
                  <a:cubicBezTo>
                    <a:pt x="11088" y="70"/>
                    <a:pt x="11453" y="17"/>
                    <a:pt x="11818" y="17"/>
                  </a:cubicBezTo>
                  <a:cubicBezTo>
                    <a:pt x="12814" y="17"/>
                    <a:pt x="13809" y="408"/>
                    <a:pt x="14552" y="1181"/>
                  </a:cubicBezTo>
                  <a:cubicBezTo>
                    <a:pt x="15587" y="2259"/>
                    <a:pt x="15850" y="3794"/>
                    <a:pt x="15362" y="5105"/>
                  </a:cubicBezTo>
                  <a:lnTo>
                    <a:pt x="15362" y="5105"/>
                  </a:lnTo>
                  <a:cubicBezTo>
                    <a:pt x="15869" y="3788"/>
                    <a:pt x="15614" y="2239"/>
                    <a:pt x="14576" y="1158"/>
                  </a:cubicBezTo>
                  <a:cubicBezTo>
                    <a:pt x="13841" y="388"/>
                    <a:pt x="12855" y="0"/>
                    <a:pt x="11868" y="0"/>
                  </a:cubicBezTo>
                  <a:close/>
                  <a:moveTo>
                    <a:pt x="15362" y="5105"/>
                  </a:moveTo>
                  <a:cubicBezTo>
                    <a:pt x="15164" y="5618"/>
                    <a:pt x="14851" y="6096"/>
                    <a:pt x="14423" y="6497"/>
                  </a:cubicBezTo>
                  <a:lnTo>
                    <a:pt x="6655" y="13937"/>
                  </a:lnTo>
                  <a:cubicBezTo>
                    <a:pt x="5940" y="14625"/>
                    <a:pt x="5007" y="14978"/>
                    <a:pt x="4067" y="14978"/>
                  </a:cubicBezTo>
                  <a:cubicBezTo>
                    <a:pt x="3403" y="14978"/>
                    <a:pt x="2734" y="14802"/>
                    <a:pt x="2137" y="14442"/>
                  </a:cubicBezTo>
                  <a:cubicBezTo>
                    <a:pt x="681" y="13574"/>
                    <a:pt x="1" y="11848"/>
                    <a:pt x="459" y="10217"/>
                  </a:cubicBezTo>
                  <a:lnTo>
                    <a:pt x="435" y="10217"/>
                  </a:lnTo>
                  <a:cubicBezTo>
                    <a:pt x="259" y="10851"/>
                    <a:pt x="247" y="11496"/>
                    <a:pt x="388" y="12130"/>
                  </a:cubicBezTo>
                  <a:cubicBezTo>
                    <a:pt x="799" y="13796"/>
                    <a:pt x="2266" y="14982"/>
                    <a:pt x="3979" y="15017"/>
                  </a:cubicBezTo>
                  <a:lnTo>
                    <a:pt x="4061" y="15017"/>
                  </a:lnTo>
                  <a:cubicBezTo>
                    <a:pt x="5035" y="15017"/>
                    <a:pt x="5974" y="14630"/>
                    <a:pt x="6666" y="13949"/>
                  </a:cubicBezTo>
                  <a:lnTo>
                    <a:pt x="14435" y="6509"/>
                  </a:lnTo>
                  <a:cubicBezTo>
                    <a:pt x="14860" y="6104"/>
                    <a:pt x="15169" y="5622"/>
                    <a:pt x="15362" y="5105"/>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33"/>
            <p:cNvSpPr/>
            <p:nvPr/>
          </p:nvSpPr>
          <p:spPr>
            <a:xfrm>
              <a:off x="5495125" y="4286350"/>
              <a:ext cx="127625" cy="131750"/>
            </a:xfrm>
            <a:custGeom>
              <a:rect b="b" l="l" r="r" t="t"/>
              <a:pathLst>
                <a:path extrusionOk="0" h="5270" w="5105">
                  <a:moveTo>
                    <a:pt x="12" y="1"/>
                  </a:moveTo>
                  <a:lnTo>
                    <a:pt x="0" y="13"/>
                  </a:lnTo>
                  <a:lnTo>
                    <a:pt x="5093" y="5270"/>
                  </a:lnTo>
                  <a:lnTo>
                    <a:pt x="5105" y="5246"/>
                  </a:lnTo>
                  <a:lnTo>
                    <a:pt x="12"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33"/>
            <p:cNvSpPr/>
            <p:nvPr/>
          </p:nvSpPr>
          <p:spPr>
            <a:xfrm>
              <a:off x="5354000" y="4213900"/>
              <a:ext cx="186600" cy="600"/>
            </a:xfrm>
            <a:custGeom>
              <a:rect b="b" l="l" r="r" t="t"/>
              <a:pathLst>
                <a:path extrusionOk="0" h="24" w="7464">
                  <a:moveTo>
                    <a:pt x="1" y="0"/>
                  </a:moveTo>
                  <a:lnTo>
                    <a:pt x="1" y="24"/>
                  </a:lnTo>
                  <a:lnTo>
                    <a:pt x="7464" y="24"/>
                  </a:lnTo>
                  <a:lnTo>
                    <a:pt x="7464"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1" name="Google Shape;1701;p33"/>
          <p:cNvGrpSpPr/>
          <p:nvPr/>
        </p:nvGrpSpPr>
        <p:grpSpPr>
          <a:xfrm>
            <a:off x="3600800" y="3814750"/>
            <a:ext cx="769525" cy="763950"/>
            <a:chOff x="4067575" y="3740400"/>
            <a:chExt cx="769525" cy="763950"/>
          </a:xfrm>
        </p:grpSpPr>
        <p:sp>
          <p:nvSpPr>
            <p:cNvPr id="1702" name="Google Shape;1702;p33"/>
            <p:cNvSpPr/>
            <p:nvPr/>
          </p:nvSpPr>
          <p:spPr>
            <a:xfrm>
              <a:off x="4083125" y="3793775"/>
              <a:ext cx="725825" cy="659250"/>
            </a:xfrm>
            <a:custGeom>
              <a:rect b="b" l="l" r="r" t="t"/>
              <a:pathLst>
                <a:path extrusionOk="0" h="26370" w="29033">
                  <a:moveTo>
                    <a:pt x="14605" y="0"/>
                  </a:moveTo>
                  <a:cubicBezTo>
                    <a:pt x="10638" y="0"/>
                    <a:pt x="6763" y="1791"/>
                    <a:pt x="4201" y="5082"/>
                  </a:cubicBezTo>
                  <a:cubicBezTo>
                    <a:pt x="411" y="9952"/>
                    <a:pt x="505" y="16794"/>
                    <a:pt x="4424" y="21558"/>
                  </a:cubicBezTo>
                  <a:lnTo>
                    <a:pt x="4448" y="21546"/>
                  </a:lnTo>
                  <a:cubicBezTo>
                    <a:pt x="0" y="16136"/>
                    <a:pt x="575" y="8180"/>
                    <a:pt x="5762" y="3474"/>
                  </a:cubicBezTo>
                  <a:cubicBezTo>
                    <a:pt x="8269" y="1200"/>
                    <a:pt x="11425" y="72"/>
                    <a:pt x="14577" y="72"/>
                  </a:cubicBezTo>
                  <a:cubicBezTo>
                    <a:pt x="17946" y="72"/>
                    <a:pt x="21310" y="1362"/>
                    <a:pt x="23869" y="3920"/>
                  </a:cubicBezTo>
                  <a:cubicBezTo>
                    <a:pt x="28821" y="8873"/>
                    <a:pt x="29032" y="16840"/>
                    <a:pt x="24327" y="22027"/>
                  </a:cubicBezTo>
                  <a:cubicBezTo>
                    <a:pt x="21745" y="24880"/>
                    <a:pt x="18178" y="26341"/>
                    <a:pt x="14590" y="26341"/>
                  </a:cubicBezTo>
                  <a:cubicBezTo>
                    <a:pt x="11652" y="26341"/>
                    <a:pt x="8702" y="25362"/>
                    <a:pt x="6267" y="23365"/>
                  </a:cubicBezTo>
                  <a:lnTo>
                    <a:pt x="6243" y="23389"/>
                  </a:lnTo>
                  <a:cubicBezTo>
                    <a:pt x="8602" y="25313"/>
                    <a:pt x="11547" y="26369"/>
                    <a:pt x="14598" y="26369"/>
                  </a:cubicBezTo>
                  <a:cubicBezTo>
                    <a:pt x="20771" y="26369"/>
                    <a:pt x="26122" y="22098"/>
                    <a:pt x="27471" y="16078"/>
                  </a:cubicBezTo>
                  <a:cubicBezTo>
                    <a:pt x="28821" y="10058"/>
                    <a:pt x="25817" y="3897"/>
                    <a:pt x="20243" y="1268"/>
                  </a:cubicBezTo>
                  <a:cubicBezTo>
                    <a:pt x="18432" y="412"/>
                    <a:pt x="16508" y="0"/>
                    <a:pt x="14605"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33"/>
            <p:cNvSpPr/>
            <p:nvPr/>
          </p:nvSpPr>
          <p:spPr>
            <a:xfrm>
              <a:off x="4067575" y="4310700"/>
              <a:ext cx="193650" cy="193650"/>
            </a:xfrm>
            <a:custGeom>
              <a:rect b="b" l="l" r="r" t="t"/>
              <a:pathLst>
                <a:path extrusionOk="0" h="7746" w="7746">
                  <a:moveTo>
                    <a:pt x="1573" y="36"/>
                  </a:moveTo>
                  <a:lnTo>
                    <a:pt x="7698" y="6162"/>
                  </a:lnTo>
                  <a:lnTo>
                    <a:pt x="6161" y="7711"/>
                  </a:lnTo>
                  <a:lnTo>
                    <a:pt x="35" y="1585"/>
                  </a:lnTo>
                  <a:lnTo>
                    <a:pt x="1573" y="36"/>
                  </a:lnTo>
                  <a:close/>
                  <a:moveTo>
                    <a:pt x="1584" y="1"/>
                  </a:moveTo>
                  <a:lnTo>
                    <a:pt x="0" y="1585"/>
                  </a:lnTo>
                  <a:lnTo>
                    <a:pt x="6161" y="7746"/>
                  </a:lnTo>
                  <a:lnTo>
                    <a:pt x="7745" y="6162"/>
                  </a:lnTo>
                  <a:lnTo>
                    <a:pt x="1584"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33"/>
            <p:cNvSpPr/>
            <p:nvPr/>
          </p:nvSpPr>
          <p:spPr>
            <a:xfrm>
              <a:off x="4161150" y="4299550"/>
              <a:ext cx="66325" cy="66325"/>
            </a:xfrm>
            <a:custGeom>
              <a:rect b="b" l="l" r="r" t="t"/>
              <a:pathLst>
                <a:path extrusionOk="0" h="2653" w="2653">
                  <a:moveTo>
                    <a:pt x="2641" y="1"/>
                  </a:moveTo>
                  <a:lnTo>
                    <a:pt x="1" y="2629"/>
                  </a:lnTo>
                  <a:lnTo>
                    <a:pt x="24" y="2653"/>
                  </a:lnTo>
                  <a:lnTo>
                    <a:pt x="2653" y="13"/>
                  </a:lnTo>
                  <a:lnTo>
                    <a:pt x="2641"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33"/>
            <p:cNvSpPr/>
            <p:nvPr/>
          </p:nvSpPr>
          <p:spPr>
            <a:xfrm>
              <a:off x="4206050" y="4342975"/>
              <a:ext cx="67500" cy="67500"/>
            </a:xfrm>
            <a:custGeom>
              <a:rect b="b" l="l" r="r" t="t"/>
              <a:pathLst>
                <a:path extrusionOk="0" h="2700" w="2700">
                  <a:moveTo>
                    <a:pt x="2676" y="1"/>
                  </a:moveTo>
                  <a:lnTo>
                    <a:pt x="0" y="2688"/>
                  </a:lnTo>
                  <a:lnTo>
                    <a:pt x="12" y="2700"/>
                  </a:lnTo>
                  <a:lnTo>
                    <a:pt x="2699" y="12"/>
                  </a:lnTo>
                  <a:lnTo>
                    <a:pt x="2676"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33"/>
            <p:cNvSpPr/>
            <p:nvPr/>
          </p:nvSpPr>
          <p:spPr>
            <a:xfrm>
              <a:off x="4560150" y="3929625"/>
              <a:ext cx="82150" cy="81875"/>
            </a:xfrm>
            <a:custGeom>
              <a:rect b="b" l="l" r="r" t="t"/>
              <a:pathLst>
                <a:path extrusionOk="0" h="3275" w="3286">
                  <a:moveTo>
                    <a:pt x="1479" y="0"/>
                  </a:moveTo>
                  <a:lnTo>
                    <a:pt x="0" y="1479"/>
                  </a:lnTo>
                  <a:lnTo>
                    <a:pt x="12" y="1491"/>
                  </a:lnTo>
                  <a:lnTo>
                    <a:pt x="1479" y="35"/>
                  </a:lnTo>
                  <a:lnTo>
                    <a:pt x="3251" y="1807"/>
                  </a:lnTo>
                  <a:lnTo>
                    <a:pt x="1795" y="3251"/>
                  </a:lnTo>
                  <a:lnTo>
                    <a:pt x="1819" y="3274"/>
                  </a:lnTo>
                  <a:lnTo>
                    <a:pt x="3286" y="1807"/>
                  </a:lnTo>
                  <a:lnTo>
                    <a:pt x="1479"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33"/>
            <p:cNvSpPr/>
            <p:nvPr/>
          </p:nvSpPr>
          <p:spPr>
            <a:xfrm>
              <a:off x="4242125" y="3940775"/>
              <a:ext cx="389025" cy="389025"/>
            </a:xfrm>
            <a:custGeom>
              <a:rect b="b" l="l" r="r" t="t"/>
              <a:pathLst>
                <a:path extrusionOk="0" h="15561" w="15561">
                  <a:moveTo>
                    <a:pt x="11735" y="35"/>
                  </a:moveTo>
                  <a:lnTo>
                    <a:pt x="15526" y="3814"/>
                  </a:lnTo>
                  <a:lnTo>
                    <a:pt x="3814" y="15525"/>
                  </a:lnTo>
                  <a:lnTo>
                    <a:pt x="36" y="11747"/>
                  </a:lnTo>
                  <a:lnTo>
                    <a:pt x="11735" y="35"/>
                  </a:lnTo>
                  <a:close/>
                  <a:moveTo>
                    <a:pt x="11747" y="0"/>
                  </a:moveTo>
                  <a:lnTo>
                    <a:pt x="0" y="11747"/>
                  </a:lnTo>
                  <a:lnTo>
                    <a:pt x="3814" y="15561"/>
                  </a:lnTo>
                  <a:lnTo>
                    <a:pt x="15561" y="3814"/>
                  </a:lnTo>
                  <a:lnTo>
                    <a:pt x="11747"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33"/>
            <p:cNvSpPr/>
            <p:nvPr/>
          </p:nvSpPr>
          <p:spPr>
            <a:xfrm>
              <a:off x="4173775" y="4204500"/>
              <a:ext cx="193350" cy="193650"/>
            </a:xfrm>
            <a:custGeom>
              <a:rect b="b" l="l" r="r" t="t"/>
              <a:pathLst>
                <a:path extrusionOk="0" h="7746" w="7734">
                  <a:moveTo>
                    <a:pt x="1573" y="1"/>
                  </a:moveTo>
                  <a:lnTo>
                    <a:pt x="0" y="1585"/>
                  </a:lnTo>
                  <a:lnTo>
                    <a:pt x="6149" y="7746"/>
                  </a:lnTo>
                  <a:lnTo>
                    <a:pt x="7734" y="6162"/>
                  </a:lnTo>
                  <a:lnTo>
                    <a:pt x="6572" y="5000"/>
                  </a:lnTo>
                  <a:lnTo>
                    <a:pt x="6548" y="5012"/>
                  </a:lnTo>
                  <a:lnTo>
                    <a:pt x="7698" y="6162"/>
                  </a:lnTo>
                  <a:lnTo>
                    <a:pt x="6149" y="7711"/>
                  </a:lnTo>
                  <a:lnTo>
                    <a:pt x="35" y="1585"/>
                  </a:lnTo>
                  <a:lnTo>
                    <a:pt x="1573" y="36"/>
                  </a:lnTo>
                  <a:lnTo>
                    <a:pt x="2746" y="1209"/>
                  </a:lnTo>
                  <a:lnTo>
                    <a:pt x="2770" y="1198"/>
                  </a:lnTo>
                  <a:lnTo>
                    <a:pt x="157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33"/>
            <p:cNvSpPr/>
            <p:nvPr/>
          </p:nvSpPr>
          <p:spPr>
            <a:xfrm>
              <a:off x="4253275" y="4220925"/>
              <a:ext cx="96550" cy="96850"/>
            </a:xfrm>
            <a:custGeom>
              <a:rect b="b" l="l" r="r" t="t"/>
              <a:pathLst>
                <a:path extrusionOk="0" h="3874" w="3862">
                  <a:moveTo>
                    <a:pt x="12" y="1"/>
                  </a:moveTo>
                  <a:lnTo>
                    <a:pt x="0" y="24"/>
                  </a:lnTo>
                  <a:lnTo>
                    <a:pt x="3849" y="3873"/>
                  </a:lnTo>
                  <a:lnTo>
                    <a:pt x="3861" y="3862"/>
                  </a:lnTo>
                  <a:lnTo>
                    <a:pt x="12"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33"/>
            <p:cNvSpPr/>
            <p:nvPr/>
          </p:nvSpPr>
          <p:spPr>
            <a:xfrm>
              <a:off x="4284675" y="4218000"/>
              <a:ext cx="38150" cy="38175"/>
            </a:xfrm>
            <a:custGeom>
              <a:rect b="b" l="l" r="r" t="t"/>
              <a:pathLst>
                <a:path extrusionOk="0" h="1527" w="1526">
                  <a:moveTo>
                    <a:pt x="23" y="1"/>
                  </a:moveTo>
                  <a:lnTo>
                    <a:pt x="0" y="24"/>
                  </a:lnTo>
                  <a:lnTo>
                    <a:pt x="1502" y="1526"/>
                  </a:lnTo>
                  <a:lnTo>
                    <a:pt x="1526" y="1503"/>
                  </a:lnTo>
                  <a:lnTo>
                    <a:pt x="2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33"/>
            <p:cNvSpPr/>
            <p:nvPr/>
          </p:nvSpPr>
          <p:spPr>
            <a:xfrm>
              <a:off x="4304600" y="4197475"/>
              <a:ext cx="18225" cy="18200"/>
            </a:xfrm>
            <a:custGeom>
              <a:rect b="b" l="l" r="r" t="t"/>
              <a:pathLst>
                <a:path extrusionOk="0" h="728" w="729">
                  <a:moveTo>
                    <a:pt x="13" y="0"/>
                  </a:moveTo>
                  <a:lnTo>
                    <a:pt x="1" y="12"/>
                  </a:lnTo>
                  <a:lnTo>
                    <a:pt x="705" y="728"/>
                  </a:lnTo>
                  <a:lnTo>
                    <a:pt x="729" y="704"/>
                  </a:lnTo>
                  <a:lnTo>
                    <a:pt x="13"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33"/>
            <p:cNvSpPr/>
            <p:nvPr/>
          </p:nvSpPr>
          <p:spPr>
            <a:xfrm>
              <a:off x="4328375" y="4176625"/>
              <a:ext cx="37875" cy="38175"/>
            </a:xfrm>
            <a:custGeom>
              <a:rect b="b" l="l" r="r" t="t"/>
              <a:pathLst>
                <a:path extrusionOk="0" h="1527" w="1515">
                  <a:moveTo>
                    <a:pt x="12" y="1"/>
                  </a:moveTo>
                  <a:lnTo>
                    <a:pt x="1" y="24"/>
                  </a:lnTo>
                  <a:lnTo>
                    <a:pt x="1491" y="1526"/>
                  </a:lnTo>
                  <a:lnTo>
                    <a:pt x="1514" y="1503"/>
                  </a:lnTo>
                  <a:lnTo>
                    <a:pt x="12"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33"/>
            <p:cNvSpPr/>
            <p:nvPr/>
          </p:nvSpPr>
          <p:spPr>
            <a:xfrm>
              <a:off x="4348025" y="4155800"/>
              <a:ext cx="18225" cy="18525"/>
            </a:xfrm>
            <a:custGeom>
              <a:rect b="b" l="l" r="r" t="t"/>
              <a:pathLst>
                <a:path extrusionOk="0" h="741" w="729">
                  <a:moveTo>
                    <a:pt x="12" y="1"/>
                  </a:moveTo>
                  <a:lnTo>
                    <a:pt x="1" y="24"/>
                  </a:lnTo>
                  <a:lnTo>
                    <a:pt x="705" y="740"/>
                  </a:lnTo>
                  <a:lnTo>
                    <a:pt x="728" y="717"/>
                  </a:lnTo>
                  <a:lnTo>
                    <a:pt x="12"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33"/>
            <p:cNvSpPr/>
            <p:nvPr/>
          </p:nvSpPr>
          <p:spPr>
            <a:xfrm>
              <a:off x="4371500" y="4135275"/>
              <a:ext cx="38175" cy="37875"/>
            </a:xfrm>
            <a:custGeom>
              <a:rect b="b" l="l" r="r" t="t"/>
              <a:pathLst>
                <a:path extrusionOk="0" h="1515" w="1527">
                  <a:moveTo>
                    <a:pt x="24" y="0"/>
                  </a:moveTo>
                  <a:lnTo>
                    <a:pt x="1" y="12"/>
                  </a:lnTo>
                  <a:lnTo>
                    <a:pt x="1503" y="1514"/>
                  </a:lnTo>
                  <a:lnTo>
                    <a:pt x="1526" y="1502"/>
                  </a:lnTo>
                  <a:lnTo>
                    <a:pt x="24"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33"/>
            <p:cNvSpPr/>
            <p:nvPr/>
          </p:nvSpPr>
          <p:spPr>
            <a:xfrm>
              <a:off x="4391450" y="4114450"/>
              <a:ext cx="18225" cy="18200"/>
            </a:xfrm>
            <a:custGeom>
              <a:rect b="b" l="l" r="r" t="t"/>
              <a:pathLst>
                <a:path extrusionOk="0" h="728" w="729">
                  <a:moveTo>
                    <a:pt x="12" y="0"/>
                  </a:moveTo>
                  <a:lnTo>
                    <a:pt x="1" y="24"/>
                  </a:lnTo>
                  <a:lnTo>
                    <a:pt x="705" y="728"/>
                  </a:lnTo>
                  <a:lnTo>
                    <a:pt x="728" y="704"/>
                  </a:lnTo>
                  <a:lnTo>
                    <a:pt x="12"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33"/>
            <p:cNvSpPr/>
            <p:nvPr/>
          </p:nvSpPr>
          <p:spPr>
            <a:xfrm>
              <a:off x="4415225" y="4094200"/>
              <a:ext cx="37850" cy="37875"/>
            </a:xfrm>
            <a:custGeom>
              <a:rect b="b" l="l" r="r" t="t"/>
              <a:pathLst>
                <a:path extrusionOk="0" h="1515" w="1514">
                  <a:moveTo>
                    <a:pt x="12" y="0"/>
                  </a:moveTo>
                  <a:lnTo>
                    <a:pt x="0" y="12"/>
                  </a:lnTo>
                  <a:lnTo>
                    <a:pt x="1502" y="1514"/>
                  </a:lnTo>
                  <a:lnTo>
                    <a:pt x="1514" y="1503"/>
                  </a:lnTo>
                  <a:lnTo>
                    <a:pt x="12"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33"/>
            <p:cNvSpPr/>
            <p:nvPr/>
          </p:nvSpPr>
          <p:spPr>
            <a:xfrm>
              <a:off x="4434875" y="4073075"/>
              <a:ext cx="18200" cy="18225"/>
            </a:xfrm>
            <a:custGeom>
              <a:rect b="b" l="l" r="r" t="t"/>
              <a:pathLst>
                <a:path extrusionOk="0" h="729" w="728">
                  <a:moveTo>
                    <a:pt x="12" y="1"/>
                  </a:moveTo>
                  <a:lnTo>
                    <a:pt x="0" y="12"/>
                  </a:lnTo>
                  <a:lnTo>
                    <a:pt x="704" y="728"/>
                  </a:lnTo>
                  <a:lnTo>
                    <a:pt x="728" y="705"/>
                  </a:lnTo>
                  <a:lnTo>
                    <a:pt x="12"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33"/>
            <p:cNvSpPr/>
            <p:nvPr/>
          </p:nvSpPr>
          <p:spPr>
            <a:xfrm>
              <a:off x="4458625" y="4052250"/>
              <a:ext cx="37875" cy="38150"/>
            </a:xfrm>
            <a:custGeom>
              <a:rect b="b" l="l" r="r" t="t"/>
              <a:pathLst>
                <a:path extrusionOk="0" h="1526" w="1515">
                  <a:moveTo>
                    <a:pt x="13" y="0"/>
                  </a:moveTo>
                  <a:lnTo>
                    <a:pt x="1" y="24"/>
                  </a:lnTo>
                  <a:lnTo>
                    <a:pt x="1503" y="1526"/>
                  </a:lnTo>
                  <a:lnTo>
                    <a:pt x="1515" y="1502"/>
                  </a:lnTo>
                  <a:lnTo>
                    <a:pt x="13"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33"/>
            <p:cNvSpPr/>
            <p:nvPr/>
          </p:nvSpPr>
          <p:spPr>
            <a:xfrm>
              <a:off x="4478300" y="4031425"/>
              <a:ext cx="18200" cy="18500"/>
            </a:xfrm>
            <a:custGeom>
              <a:rect b="b" l="l" r="r" t="t"/>
              <a:pathLst>
                <a:path extrusionOk="0" h="740" w="728">
                  <a:moveTo>
                    <a:pt x="23" y="0"/>
                  </a:moveTo>
                  <a:lnTo>
                    <a:pt x="0" y="24"/>
                  </a:lnTo>
                  <a:lnTo>
                    <a:pt x="704" y="739"/>
                  </a:lnTo>
                  <a:lnTo>
                    <a:pt x="728" y="716"/>
                  </a:lnTo>
                  <a:lnTo>
                    <a:pt x="23"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33"/>
            <p:cNvSpPr/>
            <p:nvPr/>
          </p:nvSpPr>
          <p:spPr>
            <a:xfrm>
              <a:off x="4502050" y="4010875"/>
              <a:ext cx="37875" cy="37875"/>
            </a:xfrm>
            <a:custGeom>
              <a:rect b="b" l="l" r="r" t="t"/>
              <a:pathLst>
                <a:path extrusionOk="0" h="1515" w="1515">
                  <a:moveTo>
                    <a:pt x="12" y="1"/>
                  </a:moveTo>
                  <a:lnTo>
                    <a:pt x="1" y="12"/>
                  </a:lnTo>
                  <a:lnTo>
                    <a:pt x="1503" y="1515"/>
                  </a:lnTo>
                  <a:lnTo>
                    <a:pt x="1514" y="1503"/>
                  </a:lnTo>
                  <a:lnTo>
                    <a:pt x="12"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33"/>
            <p:cNvSpPr/>
            <p:nvPr/>
          </p:nvSpPr>
          <p:spPr>
            <a:xfrm>
              <a:off x="4521700" y="3990050"/>
              <a:ext cx="18225" cy="18225"/>
            </a:xfrm>
            <a:custGeom>
              <a:rect b="b" l="l" r="r" t="t"/>
              <a:pathLst>
                <a:path extrusionOk="0" h="729" w="729">
                  <a:moveTo>
                    <a:pt x="24" y="1"/>
                  </a:moveTo>
                  <a:lnTo>
                    <a:pt x="1" y="24"/>
                  </a:lnTo>
                  <a:lnTo>
                    <a:pt x="717" y="728"/>
                  </a:lnTo>
                  <a:lnTo>
                    <a:pt x="728" y="716"/>
                  </a:lnTo>
                  <a:lnTo>
                    <a:pt x="24"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33"/>
            <p:cNvSpPr/>
            <p:nvPr/>
          </p:nvSpPr>
          <p:spPr>
            <a:xfrm>
              <a:off x="4623500" y="3740400"/>
              <a:ext cx="213600" cy="213600"/>
            </a:xfrm>
            <a:custGeom>
              <a:rect b="b" l="l" r="r" t="t"/>
              <a:pathLst>
                <a:path extrusionOk="0" h="8544" w="8544">
                  <a:moveTo>
                    <a:pt x="8520" y="0"/>
                  </a:moveTo>
                  <a:lnTo>
                    <a:pt x="1" y="8531"/>
                  </a:lnTo>
                  <a:lnTo>
                    <a:pt x="13" y="8543"/>
                  </a:lnTo>
                  <a:lnTo>
                    <a:pt x="8544" y="12"/>
                  </a:lnTo>
                  <a:lnTo>
                    <a:pt x="8520"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3" name="Google Shape;1723;p33"/>
          <p:cNvGrpSpPr/>
          <p:nvPr/>
        </p:nvGrpSpPr>
        <p:grpSpPr>
          <a:xfrm>
            <a:off x="2356063" y="3930850"/>
            <a:ext cx="885125" cy="531775"/>
            <a:chOff x="4496475" y="3001825"/>
            <a:chExt cx="885125" cy="531775"/>
          </a:xfrm>
        </p:grpSpPr>
        <p:sp>
          <p:nvSpPr>
            <p:cNvPr id="1724" name="Google Shape;1724;p33"/>
            <p:cNvSpPr/>
            <p:nvPr/>
          </p:nvSpPr>
          <p:spPr>
            <a:xfrm>
              <a:off x="4603450" y="3001825"/>
              <a:ext cx="666375" cy="531775"/>
            </a:xfrm>
            <a:custGeom>
              <a:rect b="b" l="l" r="r" t="t"/>
              <a:pathLst>
                <a:path extrusionOk="0" h="21271" w="26655">
                  <a:moveTo>
                    <a:pt x="4562" y="968"/>
                  </a:moveTo>
                  <a:cubicBezTo>
                    <a:pt x="4113" y="1224"/>
                    <a:pt x="3701" y="1525"/>
                    <a:pt x="3328" y="1861"/>
                  </a:cubicBezTo>
                  <a:lnTo>
                    <a:pt x="3328" y="1861"/>
                  </a:lnTo>
                  <a:cubicBezTo>
                    <a:pt x="3713" y="1515"/>
                    <a:pt x="4127" y="1217"/>
                    <a:pt x="4562" y="968"/>
                  </a:cubicBezTo>
                  <a:close/>
                  <a:moveTo>
                    <a:pt x="18661" y="0"/>
                  </a:moveTo>
                  <a:cubicBezTo>
                    <a:pt x="17103" y="0"/>
                    <a:pt x="15539" y="501"/>
                    <a:pt x="14227" y="1520"/>
                  </a:cubicBezTo>
                  <a:lnTo>
                    <a:pt x="13429" y="2142"/>
                  </a:lnTo>
                  <a:lnTo>
                    <a:pt x="12632" y="1520"/>
                  </a:lnTo>
                  <a:cubicBezTo>
                    <a:pt x="11313" y="505"/>
                    <a:pt x="9745" y="5"/>
                    <a:pt x="8183" y="5"/>
                  </a:cubicBezTo>
                  <a:cubicBezTo>
                    <a:pt x="6927" y="5"/>
                    <a:pt x="5675" y="328"/>
                    <a:pt x="4562" y="968"/>
                  </a:cubicBezTo>
                  <a:lnTo>
                    <a:pt x="4562" y="968"/>
                  </a:lnTo>
                  <a:cubicBezTo>
                    <a:pt x="5159" y="626"/>
                    <a:pt x="5821" y="362"/>
                    <a:pt x="6541" y="194"/>
                  </a:cubicBezTo>
                  <a:cubicBezTo>
                    <a:pt x="7081" y="65"/>
                    <a:pt x="7632" y="6"/>
                    <a:pt x="8184" y="6"/>
                  </a:cubicBezTo>
                  <a:cubicBezTo>
                    <a:pt x="9792" y="6"/>
                    <a:pt x="11341" y="546"/>
                    <a:pt x="12608" y="1532"/>
                  </a:cubicBezTo>
                  <a:lnTo>
                    <a:pt x="13418" y="2154"/>
                  </a:lnTo>
                  <a:lnTo>
                    <a:pt x="13429" y="2154"/>
                  </a:lnTo>
                  <a:lnTo>
                    <a:pt x="14239" y="1532"/>
                  </a:lnTo>
                  <a:cubicBezTo>
                    <a:pt x="15571" y="498"/>
                    <a:pt x="17127" y="10"/>
                    <a:pt x="18663" y="10"/>
                  </a:cubicBezTo>
                  <a:cubicBezTo>
                    <a:pt x="21310" y="10"/>
                    <a:pt x="23899" y="1460"/>
                    <a:pt x="25176" y="4067"/>
                  </a:cubicBezTo>
                  <a:cubicBezTo>
                    <a:pt x="26408" y="6578"/>
                    <a:pt x="26080" y="9570"/>
                    <a:pt x="24355" y="11765"/>
                  </a:cubicBezTo>
                  <a:lnTo>
                    <a:pt x="13429" y="21235"/>
                  </a:lnTo>
                  <a:lnTo>
                    <a:pt x="2504" y="11765"/>
                  </a:lnTo>
                  <a:cubicBezTo>
                    <a:pt x="0" y="8612"/>
                    <a:pt x="627" y="4298"/>
                    <a:pt x="3328" y="1861"/>
                  </a:cubicBezTo>
                  <a:lnTo>
                    <a:pt x="3328" y="1861"/>
                  </a:lnTo>
                  <a:cubicBezTo>
                    <a:pt x="3219" y="1959"/>
                    <a:pt x="3113" y="2060"/>
                    <a:pt x="3009" y="2166"/>
                  </a:cubicBezTo>
                  <a:cubicBezTo>
                    <a:pt x="427" y="4783"/>
                    <a:pt x="204" y="8901"/>
                    <a:pt x="2481" y="11788"/>
                  </a:cubicBezTo>
                  <a:lnTo>
                    <a:pt x="13418" y="21270"/>
                  </a:lnTo>
                  <a:lnTo>
                    <a:pt x="13429" y="21270"/>
                  </a:lnTo>
                  <a:lnTo>
                    <a:pt x="24366" y="11788"/>
                  </a:lnTo>
                  <a:cubicBezTo>
                    <a:pt x="26655" y="8901"/>
                    <a:pt x="26420" y="4771"/>
                    <a:pt x="23838" y="2166"/>
                  </a:cubicBezTo>
                  <a:cubicBezTo>
                    <a:pt x="22425" y="733"/>
                    <a:pt x="20547" y="0"/>
                    <a:pt x="18661"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33"/>
            <p:cNvSpPr/>
            <p:nvPr/>
          </p:nvSpPr>
          <p:spPr>
            <a:xfrm>
              <a:off x="4496475" y="3118150"/>
              <a:ext cx="885125" cy="254675"/>
            </a:xfrm>
            <a:custGeom>
              <a:rect b="b" l="l" r="r" t="t"/>
              <a:pathLst>
                <a:path extrusionOk="0" h="10187" w="35405">
                  <a:moveTo>
                    <a:pt x="18483" y="0"/>
                  </a:moveTo>
                  <a:lnTo>
                    <a:pt x="15174" y="9870"/>
                  </a:lnTo>
                  <a:lnTo>
                    <a:pt x="11947" y="2007"/>
                  </a:lnTo>
                  <a:lnTo>
                    <a:pt x="11923" y="1960"/>
                  </a:lnTo>
                  <a:lnTo>
                    <a:pt x="11278" y="6818"/>
                  </a:lnTo>
                  <a:lnTo>
                    <a:pt x="1" y="6818"/>
                  </a:lnTo>
                  <a:lnTo>
                    <a:pt x="1" y="6842"/>
                  </a:lnTo>
                  <a:lnTo>
                    <a:pt x="11301" y="6842"/>
                  </a:lnTo>
                  <a:lnTo>
                    <a:pt x="11935" y="2066"/>
                  </a:lnTo>
                  <a:lnTo>
                    <a:pt x="15162" y="9916"/>
                  </a:lnTo>
                  <a:lnTo>
                    <a:pt x="15174" y="9952"/>
                  </a:lnTo>
                  <a:lnTo>
                    <a:pt x="18483" y="83"/>
                  </a:lnTo>
                  <a:lnTo>
                    <a:pt x="21945" y="10151"/>
                  </a:lnTo>
                  <a:lnTo>
                    <a:pt x="21957" y="10186"/>
                  </a:lnTo>
                  <a:lnTo>
                    <a:pt x="24726" y="2066"/>
                  </a:lnTo>
                  <a:lnTo>
                    <a:pt x="25453" y="6748"/>
                  </a:lnTo>
                  <a:lnTo>
                    <a:pt x="25453" y="6760"/>
                  </a:lnTo>
                  <a:lnTo>
                    <a:pt x="35405" y="6760"/>
                  </a:lnTo>
                  <a:lnTo>
                    <a:pt x="35405" y="6736"/>
                  </a:lnTo>
                  <a:lnTo>
                    <a:pt x="25477" y="6736"/>
                  </a:lnTo>
                  <a:lnTo>
                    <a:pt x="24738" y="2007"/>
                  </a:lnTo>
                  <a:lnTo>
                    <a:pt x="24726" y="1960"/>
                  </a:lnTo>
                  <a:lnTo>
                    <a:pt x="21957" y="10104"/>
                  </a:lnTo>
                  <a:lnTo>
                    <a:pt x="18495" y="36"/>
                  </a:lnTo>
                  <a:lnTo>
                    <a:pt x="18483"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6" name="Google Shape;1726;p33"/>
          <p:cNvGrpSpPr/>
          <p:nvPr/>
        </p:nvGrpSpPr>
        <p:grpSpPr>
          <a:xfrm>
            <a:off x="4836994" y="2571748"/>
            <a:ext cx="3280123" cy="2058098"/>
            <a:chOff x="4572175" y="986800"/>
            <a:chExt cx="2215850" cy="1390325"/>
          </a:xfrm>
        </p:grpSpPr>
        <p:sp>
          <p:nvSpPr>
            <p:cNvPr id="1727" name="Google Shape;1727;p33"/>
            <p:cNvSpPr/>
            <p:nvPr/>
          </p:nvSpPr>
          <p:spPr>
            <a:xfrm>
              <a:off x="4572175" y="1121450"/>
              <a:ext cx="544800" cy="1110750"/>
            </a:xfrm>
            <a:custGeom>
              <a:rect b="b" l="l" r="r" t="t"/>
              <a:pathLst>
                <a:path extrusionOk="0" h="44430" w="21792">
                  <a:moveTo>
                    <a:pt x="10573" y="1"/>
                  </a:moveTo>
                  <a:lnTo>
                    <a:pt x="10573" y="1960"/>
                  </a:lnTo>
                  <a:cubicBezTo>
                    <a:pt x="10573" y="2852"/>
                    <a:pt x="10069" y="3662"/>
                    <a:pt x="9271" y="4061"/>
                  </a:cubicBezTo>
                  <a:cubicBezTo>
                    <a:pt x="6548" y="5375"/>
                    <a:pt x="4236" y="7417"/>
                    <a:pt x="2570" y="9940"/>
                  </a:cubicBezTo>
                  <a:cubicBezTo>
                    <a:pt x="904" y="12510"/>
                    <a:pt x="0" y="15503"/>
                    <a:pt x="0" y="18565"/>
                  </a:cubicBezTo>
                  <a:cubicBezTo>
                    <a:pt x="0" y="18671"/>
                    <a:pt x="24" y="18777"/>
                    <a:pt x="24" y="18882"/>
                  </a:cubicBezTo>
                  <a:cubicBezTo>
                    <a:pt x="35" y="18953"/>
                    <a:pt x="35" y="19023"/>
                    <a:pt x="35" y="19105"/>
                  </a:cubicBezTo>
                  <a:lnTo>
                    <a:pt x="0" y="19105"/>
                  </a:lnTo>
                  <a:lnTo>
                    <a:pt x="0" y="39442"/>
                  </a:lnTo>
                  <a:cubicBezTo>
                    <a:pt x="12" y="42188"/>
                    <a:pt x="2242" y="44417"/>
                    <a:pt x="4987" y="44429"/>
                  </a:cubicBezTo>
                  <a:lnTo>
                    <a:pt x="21780" y="44429"/>
                  </a:lnTo>
                  <a:lnTo>
                    <a:pt x="21792" y="44406"/>
                  </a:lnTo>
                  <a:lnTo>
                    <a:pt x="4999" y="44406"/>
                  </a:lnTo>
                  <a:cubicBezTo>
                    <a:pt x="2253" y="44394"/>
                    <a:pt x="35" y="42176"/>
                    <a:pt x="35" y="39442"/>
                  </a:cubicBezTo>
                  <a:lnTo>
                    <a:pt x="35" y="19129"/>
                  </a:lnTo>
                  <a:lnTo>
                    <a:pt x="59" y="19129"/>
                  </a:lnTo>
                  <a:lnTo>
                    <a:pt x="59" y="19117"/>
                  </a:lnTo>
                  <a:cubicBezTo>
                    <a:pt x="59" y="19035"/>
                    <a:pt x="47" y="18953"/>
                    <a:pt x="47" y="18882"/>
                  </a:cubicBezTo>
                  <a:cubicBezTo>
                    <a:pt x="35" y="18777"/>
                    <a:pt x="35" y="18671"/>
                    <a:pt x="35" y="18565"/>
                  </a:cubicBezTo>
                  <a:cubicBezTo>
                    <a:pt x="35" y="12428"/>
                    <a:pt x="3579" y="6866"/>
                    <a:pt x="9282" y="4085"/>
                  </a:cubicBezTo>
                  <a:cubicBezTo>
                    <a:pt x="10092" y="3686"/>
                    <a:pt x="10597" y="2864"/>
                    <a:pt x="10597" y="1960"/>
                  </a:cubicBezTo>
                  <a:lnTo>
                    <a:pt x="10597"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33"/>
            <p:cNvSpPr/>
            <p:nvPr/>
          </p:nvSpPr>
          <p:spPr>
            <a:xfrm>
              <a:off x="5153925" y="1124400"/>
              <a:ext cx="264925" cy="971950"/>
            </a:xfrm>
            <a:custGeom>
              <a:rect b="b" l="l" r="r" t="t"/>
              <a:pathLst>
                <a:path extrusionOk="0" h="38878" w="10597">
                  <a:moveTo>
                    <a:pt x="0" y="0"/>
                  </a:moveTo>
                  <a:lnTo>
                    <a:pt x="0" y="1842"/>
                  </a:lnTo>
                  <a:cubicBezTo>
                    <a:pt x="0" y="2734"/>
                    <a:pt x="517" y="3556"/>
                    <a:pt x="1315" y="3967"/>
                  </a:cubicBezTo>
                  <a:cubicBezTo>
                    <a:pt x="7030" y="6748"/>
                    <a:pt x="10574" y="12298"/>
                    <a:pt x="10574" y="18447"/>
                  </a:cubicBezTo>
                  <a:cubicBezTo>
                    <a:pt x="10574" y="18553"/>
                    <a:pt x="10562" y="18659"/>
                    <a:pt x="10562" y="18741"/>
                  </a:cubicBezTo>
                  <a:cubicBezTo>
                    <a:pt x="10550" y="18823"/>
                    <a:pt x="10538" y="18905"/>
                    <a:pt x="10538" y="18999"/>
                  </a:cubicBezTo>
                  <a:lnTo>
                    <a:pt x="10538" y="19011"/>
                  </a:lnTo>
                  <a:lnTo>
                    <a:pt x="10574" y="19011"/>
                  </a:lnTo>
                  <a:lnTo>
                    <a:pt x="10574" y="38878"/>
                  </a:lnTo>
                  <a:lnTo>
                    <a:pt x="10597" y="38878"/>
                  </a:lnTo>
                  <a:lnTo>
                    <a:pt x="10597" y="18987"/>
                  </a:lnTo>
                  <a:lnTo>
                    <a:pt x="10574" y="18987"/>
                  </a:lnTo>
                  <a:cubicBezTo>
                    <a:pt x="10574" y="18905"/>
                    <a:pt x="10574" y="18835"/>
                    <a:pt x="10585" y="18741"/>
                  </a:cubicBezTo>
                  <a:cubicBezTo>
                    <a:pt x="10597" y="18647"/>
                    <a:pt x="10597" y="18553"/>
                    <a:pt x="10597" y="18447"/>
                  </a:cubicBezTo>
                  <a:cubicBezTo>
                    <a:pt x="10597" y="15385"/>
                    <a:pt x="9705" y="12392"/>
                    <a:pt x="8027" y="9822"/>
                  </a:cubicBezTo>
                  <a:cubicBezTo>
                    <a:pt x="6361" y="7299"/>
                    <a:pt x="4049" y="5257"/>
                    <a:pt x="1326" y="3943"/>
                  </a:cubicBezTo>
                  <a:cubicBezTo>
                    <a:pt x="528" y="3544"/>
                    <a:pt x="24" y="2734"/>
                    <a:pt x="24" y="1842"/>
                  </a:cubicBezTo>
                  <a:lnTo>
                    <a:pt x="24"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33"/>
            <p:cNvSpPr/>
            <p:nvPr/>
          </p:nvSpPr>
          <p:spPr>
            <a:xfrm>
              <a:off x="4572450" y="1585275"/>
              <a:ext cx="845825" cy="625"/>
            </a:xfrm>
            <a:custGeom>
              <a:rect b="b" l="l" r="r" t="t"/>
              <a:pathLst>
                <a:path extrusionOk="0" h="25" w="33833">
                  <a:moveTo>
                    <a:pt x="1" y="1"/>
                  </a:moveTo>
                  <a:lnTo>
                    <a:pt x="1" y="24"/>
                  </a:lnTo>
                  <a:lnTo>
                    <a:pt x="33833" y="24"/>
                  </a:lnTo>
                  <a:lnTo>
                    <a:pt x="3383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33"/>
            <p:cNvSpPr/>
            <p:nvPr/>
          </p:nvSpPr>
          <p:spPr>
            <a:xfrm>
              <a:off x="4572450" y="2014475"/>
              <a:ext cx="845825" cy="900"/>
            </a:xfrm>
            <a:custGeom>
              <a:rect b="b" l="l" r="r" t="t"/>
              <a:pathLst>
                <a:path extrusionOk="0" h="36" w="33833">
                  <a:moveTo>
                    <a:pt x="1" y="1"/>
                  </a:moveTo>
                  <a:lnTo>
                    <a:pt x="1" y="36"/>
                  </a:lnTo>
                  <a:lnTo>
                    <a:pt x="33833" y="36"/>
                  </a:lnTo>
                  <a:lnTo>
                    <a:pt x="3383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33"/>
            <p:cNvSpPr/>
            <p:nvPr/>
          </p:nvSpPr>
          <p:spPr>
            <a:xfrm>
              <a:off x="4808050" y="986800"/>
              <a:ext cx="382850" cy="139375"/>
            </a:xfrm>
            <a:custGeom>
              <a:rect b="b" l="l" r="r" t="t"/>
              <a:pathLst>
                <a:path extrusionOk="0" h="5575" w="15314">
                  <a:moveTo>
                    <a:pt x="14000" y="36"/>
                  </a:moveTo>
                  <a:cubicBezTo>
                    <a:pt x="14716" y="47"/>
                    <a:pt x="15291" y="622"/>
                    <a:pt x="15291" y="1326"/>
                  </a:cubicBezTo>
                  <a:lnTo>
                    <a:pt x="15291" y="4260"/>
                  </a:lnTo>
                  <a:cubicBezTo>
                    <a:pt x="15291" y="4976"/>
                    <a:pt x="14716" y="5551"/>
                    <a:pt x="14000" y="5551"/>
                  </a:cubicBezTo>
                  <a:lnTo>
                    <a:pt x="1314" y="5551"/>
                  </a:lnTo>
                  <a:cubicBezTo>
                    <a:pt x="598" y="5551"/>
                    <a:pt x="23" y="4976"/>
                    <a:pt x="23" y="4260"/>
                  </a:cubicBezTo>
                  <a:lnTo>
                    <a:pt x="23" y="1326"/>
                  </a:lnTo>
                  <a:cubicBezTo>
                    <a:pt x="23" y="611"/>
                    <a:pt x="598" y="36"/>
                    <a:pt x="1314" y="36"/>
                  </a:cubicBezTo>
                  <a:close/>
                  <a:moveTo>
                    <a:pt x="1314" y="0"/>
                  </a:moveTo>
                  <a:cubicBezTo>
                    <a:pt x="587" y="0"/>
                    <a:pt x="0" y="587"/>
                    <a:pt x="0" y="1315"/>
                  </a:cubicBezTo>
                  <a:lnTo>
                    <a:pt x="0" y="4248"/>
                  </a:lnTo>
                  <a:cubicBezTo>
                    <a:pt x="0" y="4976"/>
                    <a:pt x="587" y="5575"/>
                    <a:pt x="1314" y="5575"/>
                  </a:cubicBezTo>
                  <a:lnTo>
                    <a:pt x="14000" y="5575"/>
                  </a:lnTo>
                  <a:cubicBezTo>
                    <a:pt x="14727" y="5563"/>
                    <a:pt x="15314" y="4976"/>
                    <a:pt x="15314" y="4248"/>
                  </a:cubicBezTo>
                  <a:lnTo>
                    <a:pt x="15314" y="1315"/>
                  </a:lnTo>
                  <a:cubicBezTo>
                    <a:pt x="15314" y="587"/>
                    <a:pt x="14727" y="0"/>
                    <a:pt x="14000"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33"/>
            <p:cNvSpPr/>
            <p:nvPr/>
          </p:nvSpPr>
          <p:spPr>
            <a:xfrm>
              <a:off x="5838350" y="1856950"/>
              <a:ext cx="949675" cy="339750"/>
            </a:xfrm>
            <a:custGeom>
              <a:rect b="b" l="l" r="r" t="t"/>
              <a:pathLst>
                <a:path extrusionOk="0" h="13590" w="37987">
                  <a:moveTo>
                    <a:pt x="1" y="0"/>
                  </a:moveTo>
                  <a:lnTo>
                    <a:pt x="1" y="35"/>
                  </a:lnTo>
                  <a:lnTo>
                    <a:pt x="37963" y="376"/>
                  </a:lnTo>
                  <a:lnTo>
                    <a:pt x="37834" y="13566"/>
                  </a:lnTo>
                  <a:lnTo>
                    <a:pt x="10867" y="13319"/>
                  </a:lnTo>
                  <a:lnTo>
                    <a:pt x="10867" y="13343"/>
                  </a:lnTo>
                  <a:lnTo>
                    <a:pt x="37858" y="13589"/>
                  </a:lnTo>
                  <a:lnTo>
                    <a:pt x="37869" y="13589"/>
                  </a:lnTo>
                  <a:lnTo>
                    <a:pt x="37987" y="364"/>
                  </a:lnTo>
                  <a:lnTo>
                    <a:pt x="37987" y="352"/>
                  </a:lnTo>
                  <a:lnTo>
                    <a:pt x="1"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33"/>
            <p:cNvSpPr/>
            <p:nvPr/>
          </p:nvSpPr>
          <p:spPr>
            <a:xfrm>
              <a:off x="6558875" y="1911500"/>
              <a:ext cx="182200" cy="232375"/>
            </a:xfrm>
            <a:custGeom>
              <a:rect b="b" l="l" r="r" t="t"/>
              <a:pathLst>
                <a:path extrusionOk="0" h="9295" w="7288">
                  <a:moveTo>
                    <a:pt x="118" y="24"/>
                  </a:moveTo>
                  <a:lnTo>
                    <a:pt x="7253" y="95"/>
                  </a:lnTo>
                  <a:lnTo>
                    <a:pt x="7171" y="9271"/>
                  </a:lnTo>
                  <a:lnTo>
                    <a:pt x="24" y="9201"/>
                  </a:lnTo>
                  <a:lnTo>
                    <a:pt x="118" y="24"/>
                  </a:lnTo>
                  <a:close/>
                  <a:moveTo>
                    <a:pt x="83" y="1"/>
                  </a:moveTo>
                  <a:lnTo>
                    <a:pt x="1" y="9224"/>
                  </a:lnTo>
                  <a:lnTo>
                    <a:pt x="1" y="9236"/>
                  </a:lnTo>
                  <a:lnTo>
                    <a:pt x="7182" y="9295"/>
                  </a:lnTo>
                  <a:lnTo>
                    <a:pt x="7194" y="9295"/>
                  </a:lnTo>
                  <a:lnTo>
                    <a:pt x="7288" y="83"/>
                  </a:lnTo>
                  <a:lnTo>
                    <a:pt x="7288" y="71"/>
                  </a:lnTo>
                  <a:lnTo>
                    <a:pt x="95"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33"/>
            <p:cNvSpPr/>
            <p:nvPr/>
          </p:nvSpPr>
          <p:spPr>
            <a:xfrm>
              <a:off x="6329450" y="1909450"/>
              <a:ext cx="182225" cy="232375"/>
            </a:xfrm>
            <a:custGeom>
              <a:rect b="b" l="l" r="r" t="t"/>
              <a:pathLst>
                <a:path extrusionOk="0" h="9295" w="7289">
                  <a:moveTo>
                    <a:pt x="118" y="24"/>
                  </a:moveTo>
                  <a:lnTo>
                    <a:pt x="7265" y="95"/>
                  </a:lnTo>
                  <a:lnTo>
                    <a:pt x="7183" y="9271"/>
                  </a:lnTo>
                  <a:lnTo>
                    <a:pt x="36" y="9201"/>
                  </a:lnTo>
                  <a:lnTo>
                    <a:pt x="118" y="24"/>
                  </a:lnTo>
                  <a:close/>
                  <a:moveTo>
                    <a:pt x="95" y="1"/>
                  </a:moveTo>
                  <a:lnTo>
                    <a:pt x="1" y="9213"/>
                  </a:lnTo>
                  <a:lnTo>
                    <a:pt x="1" y="9224"/>
                  </a:lnTo>
                  <a:lnTo>
                    <a:pt x="7194" y="9295"/>
                  </a:lnTo>
                  <a:lnTo>
                    <a:pt x="7206" y="9295"/>
                  </a:lnTo>
                  <a:lnTo>
                    <a:pt x="7288" y="71"/>
                  </a:lnTo>
                  <a:lnTo>
                    <a:pt x="7288" y="59"/>
                  </a:lnTo>
                  <a:lnTo>
                    <a:pt x="107"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33"/>
            <p:cNvSpPr/>
            <p:nvPr/>
          </p:nvSpPr>
          <p:spPr>
            <a:xfrm>
              <a:off x="6100350" y="1907400"/>
              <a:ext cx="182200" cy="232375"/>
            </a:xfrm>
            <a:custGeom>
              <a:rect b="b" l="l" r="r" t="t"/>
              <a:pathLst>
                <a:path extrusionOk="0" h="9295" w="7288">
                  <a:moveTo>
                    <a:pt x="117" y="24"/>
                  </a:moveTo>
                  <a:lnTo>
                    <a:pt x="7252" y="83"/>
                  </a:lnTo>
                  <a:lnTo>
                    <a:pt x="7170" y="9271"/>
                  </a:lnTo>
                  <a:lnTo>
                    <a:pt x="35" y="9201"/>
                  </a:lnTo>
                  <a:lnTo>
                    <a:pt x="117" y="24"/>
                  </a:lnTo>
                  <a:close/>
                  <a:moveTo>
                    <a:pt x="82" y="1"/>
                  </a:moveTo>
                  <a:lnTo>
                    <a:pt x="0" y="9212"/>
                  </a:lnTo>
                  <a:lnTo>
                    <a:pt x="0" y="9224"/>
                  </a:lnTo>
                  <a:lnTo>
                    <a:pt x="7182" y="9295"/>
                  </a:lnTo>
                  <a:lnTo>
                    <a:pt x="7194" y="9295"/>
                  </a:lnTo>
                  <a:lnTo>
                    <a:pt x="7287" y="71"/>
                  </a:lnTo>
                  <a:lnTo>
                    <a:pt x="7287" y="59"/>
                  </a:lnTo>
                  <a:lnTo>
                    <a:pt x="94"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33"/>
            <p:cNvSpPr/>
            <p:nvPr/>
          </p:nvSpPr>
          <p:spPr>
            <a:xfrm>
              <a:off x="5507425" y="2036475"/>
              <a:ext cx="330075" cy="625"/>
            </a:xfrm>
            <a:custGeom>
              <a:rect b="b" l="l" r="r" t="t"/>
              <a:pathLst>
                <a:path extrusionOk="0" h="25" w="13203">
                  <a:moveTo>
                    <a:pt x="1" y="1"/>
                  </a:moveTo>
                  <a:lnTo>
                    <a:pt x="1" y="24"/>
                  </a:lnTo>
                  <a:lnTo>
                    <a:pt x="13203" y="24"/>
                  </a:lnTo>
                  <a:lnTo>
                    <a:pt x="1320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33"/>
            <p:cNvSpPr/>
            <p:nvPr/>
          </p:nvSpPr>
          <p:spPr>
            <a:xfrm>
              <a:off x="5507425" y="1822325"/>
              <a:ext cx="330075" cy="600"/>
            </a:xfrm>
            <a:custGeom>
              <a:rect b="b" l="l" r="r" t="t"/>
              <a:pathLst>
                <a:path extrusionOk="0" h="24" w="13203">
                  <a:moveTo>
                    <a:pt x="1" y="0"/>
                  </a:moveTo>
                  <a:lnTo>
                    <a:pt x="1" y="24"/>
                  </a:lnTo>
                  <a:lnTo>
                    <a:pt x="13203" y="24"/>
                  </a:lnTo>
                  <a:lnTo>
                    <a:pt x="13203"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33"/>
            <p:cNvSpPr/>
            <p:nvPr/>
          </p:nvSpPr>
          <p:spPr>
            <a:xfrm>
              <a:off x="5524150" y="1657150"/>
              <a:ext cx="296625" cy="64575"/>
            </a:xfrm>
            <a:custGeom>
              <a:rect b="b" l="l" r="r" t="t"/>
              <a:pathLst>
                <a:path extrusionOk="0" h="2583" w="11865">
                  <a:moveTo>
                    <a:pt x="11841" y="24"/>
                  </a:moveTo>
                  <a:lnTo>
                    <a:pt x="11841" y="2101"/>
                  </a:lnTo>
                  <a:cubicBezTo>
                    <a:pt x="11830" y="2353"/>
                    <a:pt x="11629" y="2559"/>
                    <a:pt x="11370" y="2559"/>
                  </a:cubicBezTo>
                  <a:cubicBezTo>
                    <a:pt x="11363" y="2559"/>
                    <a:pt x="11356" y="2559"/>
                    <a:pt x="11348" y="2559"/>
                  </a:cubicBezTo>
                  <a:lnTo>
                    <a:pt x="517" y="2559"/>
                  </a:lnTo>
                  <a:cubicBezTo>
                    <a:pt x="510" y="2559"/>
                    <a:pt x="503" y="2559"/>
                    <a:pt x="496" y="2559"/>
                  </a:cubicBezTo>
                  <a:cubicBezTo>
                    <a:pt x="236" y="2559"/>
                    <a:pt x="24" y="2353"/>
                    <a:pt x="24" y="2101"/>
                  </a:cubicBezTo>
                  <a:lnTo>
                    <a:pt x="24" y="24"/>
                  </a:lnTo>
                  <a:close/>
                  <a:moveTo>
                    <a:pt x="1" y="1"/>
                  </a:moveTo>
                  <a:lnTo>
                    <a:pt x="1" y="2089"/>
                  </a:lnTo>
                  <a:cubicBezTo>
                    <a:pt x="1" y="2364"/>
                    <a:pt x="224" y="2583"/>
                    <a:pt x="496" y="2583"/>
                  </a:cubicBezTo>
                  <a:cubicBezTo>
                    <a:pt x="503" y="2583"/>
                    <a:pt x="510" y="2583"/>
                    <a:pt x="517" y="2582"/>
                  </a:cubicBezTo>
                  <a:lnTo>
                    <a:pt x="11348" y="2582"/>
                  </a:lnTo>
                  <a:cubicBezTo>
                    <a:pt x="11356" y="2583"/>
                    <a:pt x="11363" y="2583"/>
                    <a:pt x="11370" y="2583"/>
                  </a:cubicBezTo>
                  <a:cubicBezTo>
                    <a:pt x="11642" y="2583"/>
                    <a:pt x="11865" y="2364"/>
                    <a:pt x="11865" y="2089"/>
                  </a:cubicBezTo>
                  <a:lnTo>
                    <a:pt x="11865"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33"/>
            <p:cNvSpPr/>
            <p:nvPr/>
          </p:nvSpPr>
          <p:spPr>
            <a:xfrm>
              <a:off x="5508025" y="1595825"/>
              <a:ext cx="328600" cy="61950"/>
            </a:xfrm>
            <a:custGeom>
              <a:rect b="b" l="l" r="r" t="t"/>
              <a:pathLst>
                <a:path extrusionOk="0" h="2478" w="13144">
                  <a:moveTo>
                    <a:pt x="496" y="1"/>
                  </a:moveTo>
                  <a:cubicBezTo>
                    <a:pt x="235" y="1"/>
                    <a:pt x="12" y="219"/>
                    <a:pt x="0" y="482"/>
                  </a:cubicBezTo>
                  <a:lnTo>
                    <a:pt x="0" y="1984"/>
                  </a:lnTo>
                  <a:cubicBezTo>
                    <a:pt x="12" y="2259"/>
                    <a:pt x="235" y="2478"/>
                    <a:pt x="496" y="2478"/>
                  </a:cubicBezTo>
                  <a:cubicBezTo>
                    <a:pt x="503" y="2478"/>
                    <a:pt x="510" y="2477"/>
                    <a:pt x="517" y="2477"/>
                  </a:cubicBezTo>
                  <a:lnTo>
                    <a:pt x="658" y="2477"/>
                  </a:lnTo>
                  <a:lnTo>
                    <a:pt x="658" y="2454"/>
                  </a:lnTo>
                  <a:lnTo>
                    <a:pt x="517" y="2454"/>
                  </a:lnTo>
                  <a:cubicBezTo>
                    <a:pt x="259" y="2454"/>
                    <a:pt x="36" y="2254"/>
                    <a:pt x="36" y="1984"/>
                  </a:cubicBezTo>
                  <a:lnTo>
                    <a:pt x="36" y="482"/>
                  </a:lnTo>
                  <a:cubicBezTo>
                    <a:pt x="36" y="231"/>
                    <a:pt x="247" y="24"/>
                    <a:pt x="496" y="24"/>
                  </a:cubicBezTo>
                  <a:cubicBezTo>
                    <a:pt x="503" y="24"/>
                    <a:pt x="510" y="24"/>
                    <a:pt x="517" y="25"/>
                  </a:cubicBezTo>
                  <a:lnTo>
                    <a:pt x="12627" y="25"/>
                  </a:lnTo>
                  <a:cubicBezTo>
                    <a:pt x="12634" y="24"/>
                    <a:pt x="12641" y="24"/>
                    <a:pt x="12649" y="24"/>
                  </a:cubicBezTo>
                  <a:cubicBezTo>
                    <a:pt x="12909" y="24"/>
                    <a:pt x="13120" y="231"/>
                    <a:pt x="13120" y="482"/>
                  </a:cubicBezTo>
                  <a:lnTo>
                    <a:pt x="13120" y="1984"/>
                  </a:lnTo>
                  <a:cubicBezTo>
                    <a:pt x="13108" y="2254"/>
                    <a:pt x="12897" y="2454"/>
                    <a:pt x="12627" y="2454"/>
                  </a:cubicBezTo>
                  <a:lnTo>
                    <a:pt x="12498" y="2454"/>
                  </a:lnTo>
                  <a:lnTo>
                    <a:pt x="12498" y="2477"/>
                  </a:lnTo>
                  <a:lnTo>
                    <a:pt x="12627" y="2477"/>
                  </a:lnTo>
                  <a:cubicBezTo>
                    <a:pt x="12634" y="2477"/>
                    <a:pt x="12641" y="2478"/>
                    <a:pt x="12648" y="2478"/>
                  </a:cubicBezTo>
                  <a:cubicBezTo>
                    <a:pt x="12920" y="2478"/>
                    <a:pt x="13143" y="2259"/>
                    <a:pt x="13143" y="1984"/>
                  </a:cubicBezTo>
                  <a:lnTo>
                    <a:pt x="13143" y="482"/>
                  </a:lnTo>
                  <a:cubicBezTo>
                    <a:pt x="13143" y="219"/>
                    <a:pt x="12920" y="1"/>
                    <a:pt x="12648" y="1"/>
                  </a:cubicBezTo>
                  <a:cubicBezTo>
                    <a:pt x="12641" y="1"/>
                    <a:pt x="12634" y="1"/>
                    <a:pt x="12627" y="1"/>
                  </a:cubicBezTo>
                  <a:lnTo>
                    <a:pt x="517" y="1"/>
                  </a:lnTo>
                  <a:cubicBezTo>
                    <a:pt x="510" y="1"/>
                    <a:pt x="503" y="1"/>
                    <a:pt x="496" y="1"/>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33"/>
            <p:cNvSpPr/>
            <p:nvPr/>
          </p:nvSpPr>
          <p:spPr>
            <a:xfrm>
              <a:off x="5507150" y="1721100"/>
              <a:ext cx="330650" cy="399325"/>
            </a:xfrm>
            <a:custGeom>
              <a:rect b="b" l="l" r="r" t="t"/>
              <a:pathLst>
                <a:path extrusionOk="0" h="15973" w="13226">
                  <a:moveTo>
                    <a:pt x="1502" y="1"/>
                  </a:moveTo>
                  <a:lnTo>
                    <a:pt x="1502" y="13"/>
                  </a:lnTo>
                  <a:cubicBezTo>
                    <a:pt x="1467" y="177"/>
                    <a:pt x="1444" y="353"/>
                    <a:pt x="1444" y="517"/>
                  </a:cubicBezTo>
                  <a:lnTo>
                    <a:pt x="1444" y="916"/>
                  </a:lnTo>
                  <a:cubicBezTo>
                    <a:pt x="1444" y="1515"/>
                    <a:pt x="1127" y="2090"/>
                    <a:pt x="563" y="2524"/>
                  </a:cubicBezTo>
                  <a:cubicBezTo>
                    <a:pt x="211" y="2794"/>
                    <a:pt x="0" y="3205"/>
                    <a:pt x="0" y="3650"/>
                  </a:cubicBezTo>
                  <a:lnTo>
                    <a:pt x="0" y="15127"/>
                  </a:lnTo>
                  <a:lnTo>
                    <a:pt x="24" y="15127"/>
                  </a:lnTo>
                  <a:lnTo>
                    <a:pt x="24" y="3650"/>
                  </a:lnTo>
                  <a:cubicBezTo>
                    <a:pt x="35" y="3216"/>
                    <a:pt x="235" y="2817"/>
                    <a:pt x="575" y="2547"/>
                  </a:cubicBezTo>
                  <a:cubicBezTo>
                    <a:pt x="1138" y="2113"/>
                    <a:pt x="1455" y="1526"/>
                    <a:pt x="1455" y="916"/>
                  </a:cubicBezTo>
                  <a:lnTo>
                    <a:pt x="1455" y="517"/>
                  </a:lnTo>
                  <a:cubicBezTo>
                    <a:pt x="1455" y="353"/>
                    <a:pt x="1479" y="189"/>
                    <a:pt x="1526" y="36"/>
                  </a:cubicBezTo>
                  <a:lnTo>
                    <a:pt x="11700" y="36"/>
                  </a:lnTo>
                  <a:cubicBezTo>
                    <a:pt x="11747" y="189"/>
                    <a:pt x="11770" y="353"/>
                    <a:pt x="11770" y="517"/>
                  </a:cubicBezTo>
                  <a:lnTo>
                    <a:pt x="11770" y="916"/>
                  </a:lnTo>
                  <a:cubicBezTo>
                    <a:pt x="11770" y="1526"/>
                    <a:pt x="12075" y="2113"/>
                    <a:pt x="12650" y="2547"/>
                  </a:cubicBezTo>
                  <a:cubicBezTo>
                    <a:pt x="12991" y="2817"/>
                    <a:pt x="13202" y="3216"/>
                    <a:pt x="13202" y="3650"/>
                  </a:cubicBezTo>
                  <a:lnTo>
                    <a:pt x="13202" y="15972"/>
                  </a:lnTo>
                  <a:lnTo>
                    <a:pt x="13225" y="15972"/>
                  </a:lnTo>
                  <a:lnTo>
                    <a:pt x="13225" y="3650"/>
                  </a:lnTo>
                  <a:cubicBezTo>
                    <a:pt x="13225" y="3205"/>
                    <a:pt x="13014" y="2794"/>
                    <a:pt x="12662" y="2524"/>
                  </a:cubicBezTo>
                  <a:cubicBezTo>
                    <a:pt x="12099" y="2090"/>
                    <a:pt x="11794" y="1515"/>
                    <a:pt x="11794" y="916"/>
                  </a:cubicBezTo>
                  <a:lnTo>
                    <a:pt x="11794" y="517"/>
                  </a:lnTo>
                  <a:cubicBezTo>
                    <a:pt x="11794" y="353"/>
                    <a:pt x="11770" y="177"/>
                    <a:pt x="11723" y="13"/>
                  </a:cubicBezTo>
                  <a:lnTo>
                    <a:pt x="11723"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33"/>
            <p:cNvSpPr/>
            <p:nvPr/>
          </p:nvSpPr>
          <p:spPr>
            <a:xfrm>
              <a:off x="5528275" y="1896250"/>
              <a:ext cx="261400" cy="37275"/>
            </a:xfrm>
            <a:custGeom>
              <a:rect b="b" l="l" r="r" t="t"/>
              <a:pathLst>
                <a:path extrusionOk="0" h="1491" w="10456">
                  <a:moveTo>
                    <a:pt x="10421" y="36"/>
                  </a:moveTo>
                  <a:lnTo>
                    <a:pt x="10421" y="1467"/>
                  </a:lnTo>
                  <a:lnTo>
                    <a:pt x="24" y="1456"/>
                  </a:lnTo>
                  <a:lnTo>
                    <a:pt x="24" y="36"/>
                  </a:lnTo>
                  <a:close/>
                  <a:moveTo>
                    <a:pt x="0" y="1"/>
                  </a:moveTo>
                  <a:lnTo>
                    <a:pt x="0" y="1467"/>
                  </a:lnTo>
                  <a:lnTo>
                    <a:pt x="0" y="1479"/>
                  </a:lnTo>
                  <a:lnTo>
                    <a:pt x="10444" y="1491"/>
                  </a:lnTo>
                  <a:lnTo>
                    <a:pt x="10456" y="1491"/>
                  </a:lnTo>
                  <a:lnTo>
                    <a:pt x="10444" y="12"/>
                  </a:lnTo>
                  <a:lnTo>
                    <a:pt x="12"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33"/>
            <p:cNvSpPr/>
            <p:nvPr/>
          </p:nvSpPr>
          <p:spPr>
            <a:xfrm>
              <a:off x="5527975" y="1982200"/>
              <a:ext cx="222100" cy="19100"/>
            </a:xfrm>
            <a:custGeom>
              <a:rect b="b" l="l" r="r" t="t"/>
              <a:pathLst>
                <a:path extrusionOk="0" h="764" w="8884">
                  <a:moveTo>
                    <a:pt x="8860" y="24"/>
                  </a:moveTo>
                  <a:lnTo>
                    <a:pt x="8860" y="729"/>
                  </a:lnTo>
                  <a:lnTo>
                    <a:pt x="24" y="729"/>
                  </a:lnTo>
                  <a:lnTo>
                    <a:pt x="24" y="24"/>
                  </a:lnTo>
                  <a:close/>
                  <a:moveTo>
                    <a:pt x="0" y="1"/>
                  </a:moveTo>
                  <a:lnTo>
                    <a:pt x="0" y="752"/>
                  </a:lnTo>
                  <a:lnTo>
                    <a:pt x="8872" y="764"/>
                  </a:lnTo>
                  <a:lnTo>
                    <a:pt x="8884" y="764"/>
                  </a:lnTo>
                  <a:lnTo>
                    <a:pt x="8884" y="13"/>
                  </a:lnTo>
                  <a:lnTo>
                    <a:pt x="8884" y="1"/>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33"/>
            <p:cNvSpPr/>
            <p:nvPr/>
          </p:nvSpPr>
          <p:spPr>
            <a:xfrm>
              <a:off x="5604250" y="2120100"/>
              <a:ext cx="574725" cy="198050"/>
            </a:xfrm>
            <a:custGeom>
              <a:rect b="b" l="l" r="r" t="t"/>
              <a:pathLst>
                <a:path extrusionOk="0" h="7922" w="22989">
                  <a:moveTo>
                    <a:pt x="0" y="0"/>
                  </a:moveTo>
                  <a:lnTo>
                    <a:pt x="0" y="24"/>
                  </a:lnTo>
                  <a:lnTo>
                    <a:pt x="16605" y="94"/>
                  </a:lnTo>
                  <a:cubicBezTo>
                    <a:pt x="18330" y="106"/>
                    <a:pt x="19844" y="1244"/>
                    <a:pt x="20313" y="2899"/>
                  </a:cubicBezTo>
                  <a:lnTo>
                    <a:pt x="20313" y="2911"/>
                  </a:lnTo>
                  <a:lnTo>
                    <a:pt x="21862" y="2911"/>
                  </a:lnTo>
                  <a:cubicBezTo>
                    <a:pt x="22473" y="2911"/>
                    <a:pt x="22966" y="3403"/>
                    <a:pt x="22966" y="4014"/>
                  </a:cubicBezTo>
                  <a:cubicBezTo>
                    <a:pt x="22966" y="4624"/>
                    <a:pt x="22473" y="5105"/>
                    <a:pt x="21862" y="5105"/>
                  </a:cubicBezTo>
                  <a:lnTo>
                    <a:pt x="20313" y="5105"/>
                  </a:lnTo>
                  <a:lnTo>
                    <a:pt x="20313" y="5117"/>
                  </a:lnTo>
                  <a:cubicBezTo>
                    <a:pt x="19821" y="6771"/>
                    <a:pt x="18307" y="7898"/>
                    <a:pt x="16582" y="7898"/>
                  </a:cubicBezTo>
                  <a:lnTo>
                    <a:pt x="16570" y="7898"/>
                  </a:lnTo>
                  <a:lnTo>
                    <a:pt x="47" y="7828"/>
                  </a:lnTo>
                  <a:lnTo>
                    <a:pt x="47" y="7851"/>
                  </a:lnTo>
                  <a:lnTo>
                    <a:pt x="16570" y="7921"/>
                  </a:lnTo>
                  <a:lnTo>
                    <a:pt x="16582" y="7921"/>
                  </a:lnTo>
                  <a:cubicBezTo>
                    <a:pt x="17438" y="7921"/>
                    <a:pt x="18260" y="7640"/>
                    <a:pt x="18929" y="7135"/>
                  </a:cubicBezTo>
                  <a:cubicBezTo>
                    <a:pt x="19586" y="6631"/>
                    <a:pt x="20079" y="5926"/>
                    <a:pt x="20325" y="5140"/>
                  </a:cubicBezTo>
                  <a:lnTo>
                    <a:pt x="21862" y="5140"/>
                  </a:lnTo>
                  <a:cubicBezTo>
                    <a:pt x="22484" y="5140"/>
                    <a:pt x="22977" y="4636"/>
                    <a:pt x="22989" y="4014"/>
                  </a:cubicBezTo>
                  <a:cubicBezTo>
                    <a:pt x="22989" y="3392"/>
                    <a:pt x="22484" y="2887"/>
                    <a:pt x="21862" y="2887"/>
                  </a:cubicBezTo>
                  <a:lnTo>
                    <a:pt x="20325" y="2887"/>
                  </a:lnTo>
                  <a:cubicBezTo>
                    <a:pt x="20090" y="2089"/>
                    <a:pt x="19609" y="1385"/>
                    <a:pt x="18952" y="880"/>
                  </a:cubicBezTo>
                  <a:cubicBezTo>
                    <a:pt x="18283" y="352"/>
                    <a:pt x="17462" y="71"/>
                    <a:pt x="16605" y="71"/>
                  </a:cubicBezTo>
                  <a:lnTo>
                    <a:pt x="0"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33"/>
            <p:cNvSpPr/>
            <p:nvPr/>
          </p:nvSpPr>
          <p:spPr>
            <a:xfrm>
              <a:off x="5117550" y="2095750"/>
              <a:ext cx="430700" cy="241750"/>
            </a:xfrm>
            <a:custGeom>
              <a:rect b="b" l="l" r="r" t="t"/>
              <a:pathLst>
                <a:path extrusionOk="0" h="9670" w="17228">
                  <a:moveTo>
                    <a:pt x="4753" y="0"/>
                  </a:moveTo>
                  <a:cubicBezTo>
                    <a:pt x="2124" y="36"/>
                    <a:pt x="12" y="2171"/>
                    <a:pt x="0" y="4800"/>
                  </a:cubicBezTo>
                  <a:cubicBezTo>
                    <a:pt x="0" y="7429"/>
                    <a:pt x="2101" y="9576"/>
                    <a:pt x="4729" y="9623"/>
                  </a:cubicBezTo>
                  <a:lnTo>
                    <a:pt x="17192" y="9670"/>
                  </a:lnTo>
                  <a:lnTo>
                    <a:pt x="17192" y="9635"/>
                  </a:lnTo>
                  <a:lnTo>
                    <a:pt x="4729" y="9588"/>
                  </a:lnTo>
                  <a:cubicBezTo>
                    <a:pt x="2113" y="9541"/>
                    <a:pt x="24" y="7405"/>
                    <a:pt x="35" y="4788"/>
                  </a:cubicBezTo>
                  <a:cubicBezTo>
                    <a:pt x="35" y="2183"/>
                    <a:pt x="2136" y="59"/>
                    <a:pt x="4753" y="12"/>
                  </a:cubicBezTo>
                  <a:lnTo>
                    <a:pt x="4765" y="12"/>
                  </a:lnTo>
                  <a:lnTo>
                    <a:pt x="17227" y="71"/>
                  </a:lnTo>
                  <a:lnTo>
                    <a:pt x="17227" y="47"/>
                  </a:lnTo>
                  <a:lnTo>
                    <a:pt x="4765" y="0"/>
                  </a:ln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33"/>
            <p:cNvSpPr/>
            <p:nvPr/>
          </p:nvSpPr>
          <p:spPr>
            <a:xfrm>
              <a:off x="5546150" y="2059075"/>
              <a:ext cx="59000" cy="318050"/>
            </a:xfrm>
            <a:custGeom>
              <a:rect b="b" l="l" r="r" t="t"/>
              <a:pathLst>
                <a:path extrusionOk="0" h="12722" w="2360">
                  <a:moveTo>
                    <a:pt x="1188" y="35"/>
                  </a:moveTo>
                  <a:cubicBezTo>
                    <a:pt x="1195" y="35"/>
                    <a:pt x="1202" y="36"/>
                    <a:pt x="1210" y="36"/>
                  </a:cubicBezTo>
                  <a:cubicBezTo>
                    <a:pt x="1832" y="36"/>
                    <a:pt x="2336" y="540"/>
                    <a:pt x="2336" y="1162"/>
                  </a:cubicBezTo>
                  <a:lnTo>
                    <a:pt x="2289" y="11571"/>
                  </a:lnTo>
                  <a:cubicBezTo>
                    <a:pt x="2289" y="12193"/>
                    <a:pt x="1785" y="12686"/>
                    <a:pt x="1163" y="12686"/>
                  </a:cubicBezTo>
                  <a:cubicBezTo>
                    <a:pt x="858" y="12686"/>
                    <a:pt x="576" y="12569"/>
                    <a:pt x="365" y="12357"/>
                  </a:cubicBezTo>
                  <a:cubicBezTo>
                    <a:pt x="153" y="12146"/>
                    <a:pt x="36" y="11853"/>
                    <a:pt x="36" y="11559"/>
                  </a:cubicBezTo>
                  <a:lnTo>
                    <a:pt x="71" y="1162"/>
                  </a:lnTo>
                  <a:cubicBezTo>
                    <a:pt x="71" y="536"/>
                    <a:pt x="564" y="35"/>
                    <a:pt x="1188" y="35"/>
                  </a:cubicBezTo>
                  <a:close/>
                  <a:moveTo>
                    <a:pt x="1210" y="0"/>
                  </a:moveTo>
                  <a:cubicBezTo>
                    <a:pt x="564" y="0"/>
                    <a:pt x="48" y="517"/>
                    <a:pt x="48" y="1162"/>
                  </a:cubicBezTo>
                  <a:lnTo>
                    <a:pt x="13" y="11559"/>
                  </a:lnTo>
                  <a:cubicBezTo>
                    <a:pt x="1" y="12193"/>
                    <a:pt x="517" y="12721"/>
                    <a:pt x="1163" y="12721"/>
                  </a:cubicBezTo>
                  <a:cubicBezTo>
                    <a:pt x="1796" y="12721"/>
                    <a:pt x="2313" y="12205"/>
                    <a:pt x="2313" y="11571"/>
                  </a:cubicBezTo>
                  <a:lnTo>
                    <a:pt x="2360" y="1162"/>
                  </a:lnTo>
                  <a:cubicBezTo>
                    <a:pt x="2360" y="529"/>
                    <a:pt x="1843" y="12"/>
                    <a:pt x="1210"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9" name="Shape 1749"/>
        <p:cNvGrpSpPr/>
        <p:nvPr/>
      </p:nvGrpSpPr>
      <p:grpSpPr>
        <a:xfrm>
          <a:off x="0" y="0"/>
          <a:ext cx="0" cy="0"/>
          <a:chOff x="0" y="0"/>
          <a:chExt cx="0" cy="0"/>
        </a:xfrm>
      </p:grpSpPr>
      <p:pic>
        <p:nvPicPr>
          <p:cNvPr id="1750" name="Google Shape;1750;p34"/>
          <p:cNvPicPr preferRelativeResize="0"/>
          <p:nvPr/>
        </p:nvPicPr>
        <p:blipFill rotWithShape="1">
          <a:blip r:embed="rId3">
            <a:alphaModFix/>
          </a:blip>
          <a:srcRect b="0" l="0" r="0" t="0"/>
          <a:stretch/>
        </p:blipFill>
        <p:spPr>
          <a:xfrm>
            <a:off x="5893100" y="2341734"/>
            <a:ext cx="3538425" cy="3085836"/>
          </a:xfrm>
          <a:prstGeom prst="rect">
            <a:avLst/>
          </a:prstGeom>
          <a:noFill/>
          <a:ln>
            <a:noFill/>
          </a:ln>
        </p:spPr>
      </p:pic>
      <p:sp>
        <p:nvSpPr>
          <p:cNvPr id="1751" name="Google Shape;1751;p34"/>
          <p:cNvSpPr txBox="1"/>
          <p:nvPr>
            <p:ph idx="1" type="body"/>
          </p:nvPr>
        </p:nvSpPr>
        <p:spPr>
          <a:xfrm>
            <a:off x="720000" y="1152475"/>
            <a:ext cx="3566400" cy="3456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Did you like the resources on this template? Get them for free at our other websites:</a:t>
            </a:r>
            <a:endParaRPr/>
          </a:p>
          <a:p>
            <a:pPr indent="0" lvl="0" marL="0" rtl="0" algn="l">
              <a:lnSpc>
                <a:spcPct val="100000"/>
              </a:lnSpc>
              <a:spcBef>
                <a:spcPts val="0"/>
              </a:spcBef>
              <a:spcAft>
                <a:spcPts val="0"/>
              </a:spcAft>
              <a:buSzPts val="1400"/>
              <a:buNone/>
            </a:pPr>
            <a:r>
              <a:t/>
            </a:r>
            <a:endParaRPr>
              <a:solidFill>
                <a:schemeClr val="dk1"/>
              </a:solidFill>
            </a:endParaRPr>
          </a:p>
          <a:p>
            <a:pPr indent="0" lvl="0" marL="0" rtl="0" algn="l">
              <a:lnSpc>
                <a:spcPct val="100000"/>
              </a:lnSpc>
              <a:spcBef>
                <a:spcPts val="0"/>
              </a:spcBef>
              <a:spcAft>
                <a:spcPts val="0"/>
              </a:spcAft>
              <a:buSzPts val="1400"/>
              <a:buNone/>
            </a:pPr>
            <a:r>
              <a:rPr lang="en" sz="2400">
                <a:solidFill>
                  <a:schemeClr val="dk1"/>
                </a:solidFill>
                <a:latin typeface="Vollkorn Medium"/>
                <a:ea typeface="Vollkorn Medium"/>
                <a:cs typeface="Vollkorn Medium"/>
                <a:sym typeface="Vollkorn Medium"/>
              </a:rPr>
              <a:t>Photos</a:t>
            </a:r>
            <a:endParaRPr>
              <a:solidFill>
                <a:schemeClr val="dk1"/>
              </a:solidFill>
            </a:endParaRPr>
          </a:p>
          <a:p>
            <a:pPr indent="-317500" lvl="0" marL="457200" marR="50800" rtl="0" algn="l">
              <a:lnSpc>
                <a:spcPct val="100000"/>
              </a:lnSpc>
              <a:spcBef>
                <a:spcPts val="1000"/>
              </a:spcBef>
              <a:spcAft>
                <a:spcPts val="0"/>
              </a:spcAft>
              <a:buClr>
                <a:schemeClr val="dk1"/>
              </a:buClr>
              <a:buSzPts val="1400"/>
              <a:buFont typeface="Open Sans Medium"/>
              <a:buChar char="●"/>
            </a:pPr>
            <a:r>
              <a:rPr lang="en">
                <a:solidFill>
                  <a:schemeClr val="hlink"/>
                </a:solidFill>
                <a:uFill>
                  <a:noFill/>
                </a:uFill>
                <a:hlinkClick r:id="rId4"/>
              </a:rPr>
              <a:t>Close up on medical team ready for work</a:t>
            </a:r>
            <a:endParaRPr/>
          </a:p>
          <a:p>
            <a:pPr indent="-317500" lvl="0" marL="457200" marR="50800" rtl="0" algn="l">
              <a:lnSpc>
                <a:spcPct val="100000"/>
              </a:lnSpc>
              <a:spcBef>
                <a:spcPts val="0"/>
              </a:spcBef>
              <a:spcAft>
                <a:spcPts val="0"/>
              </a:spcAft>
              <a:buClr>
                <a:schemeClr val="dk1"/>
              </a:buClr>
              <a:buSzPts val="1400"/>
              <a:buFont typeface="Open Sans Medium"/>
              <a:buChar char="●"/>
            </a:pPr>
            <a:r>
              <a:rPr lang="en">
                <a:solidFill>
                  <a:schemeClr val="hlink"/>
                </a:solidFill>
                <a:uFill>
                  <a:noFill/>
                </a:uFill>
                <a:hlinkClick r:id="rId5"/>
              </a:rPr>
              <a:t>Ill patient talking to his wife</a:t>
            </a:r>
            <a:endParaRPr/>
          </a:p>
          <a:p>
            <a:pPr indent="-317500" lvl="0" marL="457200" marR="50800" rtl="0" algn="l">
              <a:lnSpc>
                <a:spcPct val="100000"/>
              </a:lnSpc>
              <a:spcBef>
                <a:spcPts val="0"/>
              </a:spcBef>
              <a:spcAft>
                <a:spcPts val="0"/>
              </a:spcAft>
              <a:buClr>
                <a:schemeClr val="dk1"/>
              </a:buClr>
              <a:buSzPts val="1400"/>
              <a:buFont typeface="Open Sans Medium"/>
              <a:buChar char="●"/>
            </a:pPr>
            <a:r>
              <a:rPr lang="en">
                <a:solidFill>
                  <a:schemeClr val="hlink"/>
                </a:solidFill>
                <a:uFill>
                  <a:noFill/>
                </a:uFill>
                <a:hlinkClick r:id="rId6"/>
              </a:rPr>
              <a:t>Flat lay health still life arrangement with copy space</a:t>
            </a:r>
            <a:endParaRPr/>
          </a:p>
          <a:p>
            <a:pPr indent="-317500" lvl="0" marL="457200" marR="50800" rtl="0" algn="l">
              <a:lnSpc>
                <a:spcPct val="100000"/>
              </a:lnSpc>
              <a:spcBef>
                <a:spcPts val="0"/>
              </a:spcBef>
              <a:spcAft>
                <a:spcPts val="0"/>
              </a:spcAft>
              <a:buClr>
                <a:schemeClr val="dk1"/>
              </a:buClr>
              <a:buSzPts val="1400"/>
              <a:buFont typeface="Open Sans Medium"/>
              <a:buChar char="●"/>
            </a:pPr>
            <a:r>
              <a:rPr lang="en">
                <a:solidFill>
                  <a:schemeClr val="hlink"/>
                </a:solidFill>
                <a:uFill>
                  <a:noFill/>
                </a:uFill>
                <a:hlinkClick r:id="rId7"/>
              </a:rPr>
              <a:t>Covid recovery center female doctor holding older patient's hands</a:t>
            </a:r>
            <a:endParaRPr/>
          </a:p>
          <a:p>
            <a:pPr indent="0" lvl="0" marL="0" rtl="0" algn="l">
              <a:lnSpc>
                <a:spcPct val="100000"/>
              </a:lnSpc>
              <a:spcBef>
                <a:spcPts val="0"/>
              </a:spcBef>
              <a:spcAft>
                <a:spcPts val="1200"/>
              </a:spcAft>
              <a:buSzPts val="1400"/>
              <a:buNone/>
            </a:pPr>
            <a:r>
              <a:t/>
            </a:r>
            <a:endParaRPr>
              <a:solidFill>
                <a:schemeClr val="dk1"/>
              </a:solidFill>
            </a:endParaRPr>
          </a:p>
        </p:txBody>
      </p:sp>
      <p:sp>
        <p:nvSpPr>
          <p:cNvPr id="1752" name="Google Shape;1752;p34"/>
          <p:cNvSpPr txBox="1"/>
          <p:nvPr>
            <p:ph idx="2" type="body"/>
          </p:nvPr>
        </p:nvSpPr>
        <p:spPr>
          <a:xfrm>
            <a:off x="4857600" y="908400"/>
            <a:ext cx="3566400" cy="3700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sz="2400">
                <a:latin typeface="Vollkorn Medium"/>
                <a:ea typeface="Vollkorn Medium"/>
                <a:cs typeface="Vollkorn Medium"/>
                <a:sym typeface="Vollkorn Medium"/>
              </a:rPr>
              <a:t>Vectors</a:t>
            </a:r>
            <a:endParaRPr sz="2400">
              <a:latin typeface="Vollkorn Medium"/>
              <a:ea typeface="Vollkorn Medium"/>
              <a:cs typeface="Vollkorn Medium"/>
              <a:sym typeface="Vollkorn Medium"/>
            </a:endParaRPr>
          </a:p>
          <a:p>
            <a:pPr indent="-317500" lvl="0" marL="457200" marR="50800" rtl="0" algn="l">
              <a:lnSpc>
                <a:spcPct val="100000"/>
              </a:lnSpc>
              <a:spcBef>
                <a:spcPts val="1000"/>
              </a:spcBef>
              <a:spcAft>
                <a:spcPts val="0"/>
              </a:spcAft>
              <a:buSzPts val="1400"/>
              <a:buChar char="●"/>
            </a:pPr>
            <a:r>
              <a:rPr lang="en">
                <a:solidFill>
                  <a:schemeClr val="hlink"/>
                </a:solidFill>
                <a:uFill>
                  <a:noFill/>
                </a:uFill>
                <a:hlinkClick r:id="rId8"/>
              </a:rPr>
              <a:t>Pollution on human body infographic</a:t>
            </a:r>
            <a:endParaRPr sz="2400">
              <a:latin typeface="Vollkorn Medium"/>
              <a:ea typeface="Vollkorn Medium"/>
              <a:cs typeface="Vollkorn Medium"/>
              <a:sym typeface="Vollkorn Medium"/>
            </a:endParaRPr>
          </a:p>
          <a:p>
            <a:pPr indent="-317500" lvl="0" marL="457200" marR="50800" rtl="0" algn="l">
              <a:lnSpc>
                <a:spcPct val="100000"/>
              </a:lnSpc>
              <a:spcBef>
                <a:spcPts val="0"/>
              </a:spcBef>
              <a:spcAft>
                <a:spcPts val="0"/>
              </a:spcAft>
              <a:buSzPts val="1400"/>
              <a:buFont typeface="Open Sans Medium"/>
              <a:buChar char="●"/>
            </a:pPr>
            <a:r>
              <a:rPr lang="en">
                <a:solidFill>
                  <a:schemeClr val="hlink"/>
                </a:solidFill>
                <a:uFill>
                  <a:noFill/>
                </a:uFill>
                <a:hlinkClick r:id="rId9"/>
              </a:rPr>
              <a:t>Health checkup concept icons set with body examination symbols flat isolated illustration</a:t>
            </a:r>
            <a:endParaRPr/>
          </a:p>
          <a:p>
            <a:pPr indent="-317500" lvl="0" marL="457200" marR="50800" rtl="0" algn="l">
              <a:lnSpc>
                <a:spcPct val="100000"/>
              </a:lnSpc>
              <a:spcBef>
                <a:spcPts val="0"/>
              </a:spcBef>
              <a:spcAft>
                <a:spcPts val="0"/>
              </a:spcAft>
              <a:buSzPts val="1400"/>
              <a:buChar char="●"/>
            </a:pPr>
            <a:r>
              <a:rPr lang="en">
                <a:solidFill>
                  <a:schemeClr val="hlink"/>
                </a:solidFill>
                <a:uFill>
                  <a:noFill/>
                </a:uFill>
                <a:hlinkClick r:id="rId10"/>
              </a:rPr>
              <a:t>Isometric gastroenterology composition with view of bowels with stomach and caution sign icons illustration</a:t>
            </a:r>
            <a:endParaRPr/>
          </a:p>
          <a:p>
            <a:pPr indent="-317500" lvl="0" marL="457200" marR="50800" rtl="0" algn="l">
              <a:lnSpc>
                <a:spcPct val="100000"/>
              </a:lnSpc>
              <a:spcBef>
                <a:spcPts val="0"/>
              </a:spcBef>
              <a:spcAft>
                <a:spcPts val="0"/>
              </a:spcAft>
              <a:buSzPts val="1400"/>
              <a:buChar char="●"/>
            </a:pPr>
            <a:r>
              <a:rPr lang="en">
                <a:solidFill>
                  <a:schemeClr val="hlink"/>
                </a:solidFill>
                <a:uFill>
                  <a:noFill/>
                </a:uFill>
                <a:hlinkClick r:id="rId11"/>
              </a:rPr>
              <a:t>Doctor examining a patient at the clinic illustrated</a:t>
            </a:r>
            <a:endParaRPr sz="2400">
              <a:latin typeface="Vollkorn Medium"/>
              <a:ea typeface="Vollkorn Medium"/>
              <a:cs typeface="Vollkorn Medium"/>
              <a:sym typeface="Vollkorn Medium"/>
            </a:endParaRPr>
          </a:p>
          <a:p>
            <a:pPr indent="0" lvl="0" marL="0" rtl="0" algn="l">
              <a:lnSpc>
                <a:spcPct val="100000"/>
              </a:lnSpc>
              <a:spcBef>
                <a:spcPts val="0"/>
              </a:spcBef>
              <a:spcAft>
                <a:spcPts val="0"/>
              </a:spcAft>
              <a:buSzPts val="1400"/>
              <a:buNone/>
            </a:pPr>
            <a:r>
              <a:rPr lang="en" sz="2400">
                <a:latin typeface="Vollkorn Medium"/>
                <a:ea typeface="Vollkorn Medium"/>
                <a:cs typeface="Vollkorn Medium"/>
                <a:sym typeface="Vollkorn Medium"/>
              </a:rPr>
              <a:t>Icons</a:t>
            </a:r>
            <a:endParaRPr/>
          </a:p>
          <a:p>
            <a:pPr indent="-317500" lvl="0" marL="457200" marR="50800" rtl="0" algn="l">
              <a:lnSpc>
                <a:spcPct val="100000"/>
              </a:lnSpc>
              <a:spcBef>
                <a:spcPts val="1000"/>
              </a:spcBef>
              <a:spcAft>
                <a:spcPts val="0"/>
              </a:spcAft>
              <a:buSzPts val="1400"/>
              <a:buFont typeface="Vollkorn Medium"/>
              <a:buChar char="●"/>
            </a:pPr>
            <a:r>
              <a:rPr lang="en">
                <a:solidFill>
                  <a:schemeClr val="hlink"/>
                </a:solidFill>
                <a:uFill>
                  <a:noFill/>
                </a:uFill>
                <a:hlinkClick r:id="rId12"/>
              </a:rPr>
              <a:t>Cancer lineal icon pack</a:t>
            </a:r>
            <a:endParaRPr/>
          </a:p>
        </p:txBody>
      </p:sp>
      <p:sp>
        <p:nvSpPr>
          <p:cNvPr id="1753" name="Google Shape;1753;p34"/>
          <p:cNvSpPr txBox="1"/>
          <p:nvPr>
            <p:ph type="title"/>
          </p:nvPr>
        </p:nvSpPr>
        <p:spPr>
          <a:xfrm>
            <a:off x="720000" y="624125"/>
            <a:ext cx="41376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RESOURCES</a:t>
            </a:r>
            <a:endParaRPr/>
          </a:p>
        </p:txBody>
      </p:sp>
      <p:cxnSp>
        <p:nvCxnSpPr>
          <p:cNvPr id="1754" name="Google Shape;1754;p34"/>
          <p:cNvCxnSpPr/>
          <p:nvPr/>
        </p:nvCxnSpPr>
        <p:spPr>
          <a:xfrm>
            <a:off x="779200" y="1073275"/>
            <a:ext cx="2253600" cy="0"/>
          </a:xfrm>
          <a:prstGeom prst="straightConnector1">
            <a:avLst/>
          </a:prstGeom>
          <a:noFill/>
          <a:ln cap="flat" cmpd="sng" w="19050">
            <a:solidFill>
              <a:schemeClr val="dk1"/>
            </a:solidFill>
            <a:prstDash val="solid"/>
            <a:round/>
            <a:headEnd len="sm" w="sm" type="none"/>
            <a:tailEnd len="sm" w="sm" type="none"/>
          </a:ln>
        </p:spPr>
      </p:cxnSp>
      <p:cxnSp>
        <p:nvCxnSpPr>
          <p:cNvPr id="1755" name="Google Shape;1755;p34"/>
          <p:cNvCxnSpPr/>
          <p:nvPr/>
        </p:nvCxnSpPr>
        <p:spPr>
          <a:xfrm>
            <a:off x="720075" y="2453575"/>
            <a:ext cx="1032300" cy="0"/>
          </a:xfrm>
          <a:prstGeom prst="straightConnector1">
            <a:avLst/>
          </a:prstGeom>
          <a:noFill/>
          <a:ln cap="flat" cmpd="sng" w="19050">
            <a:solidFill>
              <a:schemeClr val="dk1"/>
            </a:solidFill>
            <a:prstDash val="solid"/>
            <a:round/>
            <a:headEnd len="sm" w="sm" type="none"/>
            <a:tailEnd len="sm" w="sm" type="none"/>
          </a:ln>
        </p:spPr>
      </p:cxnSp>
      <p:cxnSp>
        <p:nvCxnSpPr>
          <p:cNvPr id="1756" name="Google Shape;1756;p34"/>
          <p:cNvCxnSpPr/>
          <p:nvPr/>
        </p:nvCxnSpPr>
        <p:spPr>
          <a:xfrm>
            <a:off x="4857600" y="1361525"/>
            <a:ext cx="1120800" cy="0"/>
          </a:xfrm>
          <a:prstGeom prst="straightConnector1">
            <a:avLst/>
          </a:prstGeom>
          <a:noFill/>
          <a:ln cap="flat" cmpd="sng" w="19050">
            <a:solidFill>
              <a:schemeClr val="dk1"/>
            </a:solidFill>
            <a:prstDash val="solid"/>
            <a:round/>
            <a:headEnd len="sm" w="sm" type="none"/>
            <a:tailEnd len="sm" w="sm" type="none"/>
          </a:ln>
        </p:spPr>
      </p:cxnSp>
      <p:cxnSp>
        <p:nvCxnSpPr>
          <p:cNvPr id="1757" name="Google Shape;1757;p34"/>
          <p:cNvCxnSpPr/>
          <p:nvPr/>
        </p:nvCxnSpPr>
        <p:spPr>
          <a:xfrm>
            <a:off x="4857600" y="4203325"/>
            <a:ext cx="8322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61" name="Shape 1761"/>
        <p:cNvGrpSpPr/>
        <p:nvPr/>
      </p:nvGrpSpPr>
      <p:grpSpPr>
        <a:xfrm>
          <a:off x="0" y="0"/>
          <a:ext cx="0" cy="0"/>
          <a:chOff x="0" y="0"/>
          <a:chExt cx="0" cy="0"/>
        </a:xfrm>
      </p:grpSpPr>
      <p:sp>
        <p:nvSpPr>
          <p:cNvPr id="1762" name="Google Shape;1762;p3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For more information about editing slides, please read</a:t>
            </a:r>
            <a:r>
              <a:rPr b="0" i="0" lang="en" sz="9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our FAQs or visit Slidesgo School:</a:t>
            </a:r>
            <a:endParaRPr b="0" i="0" sz="10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000"/>
              <a:buFont typeface="Arial"/>
              <a:buNone/>
            </a:pPr>
            <a:r>
              <a:rPr lang="en" sz="1000" u="sng">
                <a:solidFill>
                  <a:srgbClr val="869FB2"/>
                </a:solidFill>
              </a:rPr>
              <a:t>https://plantillaspowerpoint.org/</a:t>
            </a:r>
            <a:endParaRPr b="0" i="0" sz="1000" u="sng" cap="none" strike="noStrike">
              <a:solidFill>
                <a:srgbClr val="869FB2"/>
              </a:solidFill>
              <a:latin typeface="Arial"/>
              <a:ea typeface="Arial"/>
              <a:cs typeface="Arial"/>
              <a:sym typeface="Arial"/>
            </a:endParaRPr>
          </a:p>
        </p:txBody>
      </p:sp>
      <p:sp>
        <p:nvSpPr>
          <p:cNvPr id="1763" name="Google Shape;1763;p35"/>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t>Instructions for use</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67" name="Shape 1767"/>
        <p:cNvGrpSpPr/>
        <p:nvPr/>
      </p:nvGrpSpPr>
      <p:grpSpPr>
        <a:xfrm>
          <a:off x="0" y="0"/>
          <a:ext cx="0" cy="0"/>
          <a:chOff x="0" y="0"/>
          <a:chExt cx="0" cy="0"/>
        </a:xfrm>
      </p:grpSpPr>
      <p:sp>
        <p:nvSpPr>
          <p:cNvPr id="1768" name="Google Shape;1768;p3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For more information about editing slides, please read</a:t>
            </a:r>
            <a:r>
              <a:rPr b="0" i="0" lang="en" sz="9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our FAQs or visit Slidesgo School:</a:t>
            </a:r>
            <a:endParaRPr b="0" i="0" sz="10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000"/>
              <a:buFont typeface="Arial"/>
              <a:buNone/>
            </a:pPr>
            <a:r>
              <a:rPr lang="en" sz="1000" u="sng">
                <a:solidFill>
                  <a:srgbClr val="869FB2"/>
                </a:solidFill>
              </a:rPr>
              <a:t>https://plantillaspowerpoint.org/</a:t>
            </a:r>
            <a:endParaRPr b="0" i="0" sz="1000" u="sng" cap="none" strike="noStrike">
              <a:solidFill>
                <a:srgbClr val="869FB2"/>
              </a:solidFill>
              <a:latin typeface="Arial"/>
              <a:ea typeface="Arial"/>
              <a:cs typeface="Arial"/>
              <a:sym typeface="Arial"/>
            </a:endParaRPr>
          </a:p>
        </p:txBody>
      </p:sp>
      <p:sp>
        <p:nvSpPr>
          <p:cNvPr id="1769" name="Google Shape;1769;p36"/>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Instructions for use (premium users)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73" name="Shape 1773"/>
        <p:cNvGrpSpPr/>
        <p:nvPr/>
      </p:nvGrpSpPr>
      <p:grpSpPr>
        <a:xfrm>
          <a:off x="0" y="0"/>
          <a:ext cx="0" cy="0"/>
          <a:chOff x="0" y="0"/>
          <a:chExt cx="0" cy="0"/>
        </a:xfrm>
      </p:grpSpPr>
      <p:sp>
        <p:nvSpPr>
          <p:cNvPr id="1774" name="Google Shape;1774;p37"/>
          <p:cNvSpPr txBox="1"/>
          <p:nvPr>
            <p:ph idx="4294967295" type="body"/>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300">
              <a:solidFill>
                <a:srgbClr val="435D74"/>
              </a:solidFill>
              <a:latin typeface="Arial"/>
              <a:ea typeface="Arial"/>
              <a:cs typeface="Arial"/>
              <a:sym typeface="Arial"/>
            </a:endParaRPr>
          </a:p>
        </p:txBody>
      </p:sp>
      <p:sp>
        <p:nvSpPr>
          <p:cNvPr id="1775" name="Google Shape;1775;p37"/>
          <p:cNvSpPr txBox="1"/>
          <p:nvPr>
            <p:ph idx="4294967295" type="body"/>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SzPts val="1100"/>
              <a:buNone/>
            </a:pPr>
            <a:r>
              <a:rPr b="1" lang="en">
                <a:solidFill>
                  <a:srgbClr val="EFEFEF"/>
                </a:solidFill>
                <a:latin typeface="Arial"/>
                <a:ea typeface="Arial"/>
                <a:cs typeface="Arial"/>
                <a:sym typeface="Arial"/>
              </a:rPr>
              <a:t>Vollkorn</a:t>
            </a:r>
            <a:endParaRPr b="1">
              <a:solidFill>
                <a:srgbClr val="EFEFE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https://fonts.google.com/specimen/Vollkorn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sz="800">
              <a:solidFill>
                <a:schemeClr val="lt1"/>
              </a:solidFill>
              <a:latin typeface="Arial"/>
              <a:ea typeface="Arial"/>
              <a:cs typeface="Arial"/>
              <a:sym typeface="Arial"/>
            </a:endParaRPr>
          </a:p>
          <a:p>
            <a:pPr indent="0" lvl="0" marL="0" rtl="0" algn="ctr">
              <a:lnSpc>
                <a:spcPct val="115000"/>
              </a:lnSpc>
              <a:spcBef>
                <a:spcPts val="0"/>
              </a:spcBef>
              <a:spcAft>
                <a:spcPts val="0"/>
              </a:spcAft>
              <a:buSzPts val="1100"/>
              <a:buNone/>
            </a:pPr>
            <a:r>
              <a:rPr b="1" lang="en">
                <a:solidFill>
                  <a:schemeClr val="lt1"/>
                </a:solidFill>
                <a:latin typeface="Arial"/>
                <a:ea typeface="Arial"/>
                <a:cs typeface="Arial"/>
                <a:sym typeface="Arial"/>
              </a:rPr>
              <a:t>Open Sans</a:t>
            </a:r>
            <a:endParaRPr b="1">
              <a:solidFill>
                <a:schemeClr val="lt1"/>
              </a:solidFill>
              <a:latin typeface="Arial"/>
              <a:ea typeface="Arial"/>
              <a:cs typeface="Arial"/>
              <a:sym typeface="Arial"/>
            </a:endParaRPr>
          </a:p>
          <a:p>
            <a:pPr indent="0" lvl="0" marL="0" rtl="0" algn="ctr">
              <a:lnSpc>
                <a:spcPct val="115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https://fonts.google.com/specimen/Open+Sans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1776" name="Google Shape;1776;p37"/>
          <p:cNvSpPr/>
          <p:nvPr/>
        </p:nvSpPr>
        <p:spPr>
          <a:xfrm>
            <a:off x="3114470" y="2988225"/>
            <a:ext cx="791400" cy="754200"/>
          </a:xfrm>
          <a:prstGeom prst="roundRect">
            <a:avLst>
              <a:gd fmla="val 16667" name="adj"/>
            </a:avLst>
          </a:prstGeom>
          <a:solidFill>
            <a:srgbClr val="01131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37"/>
          <p:cNvSpPr/>
          <p:nvPr/>
        </p:nvSpPr>
        <p:spPr>
          <a:xfrm>
            <a:off x="4176289" y="2988225"/>
            <a:ext cx="791400" cy="754200"/>
          </a:xfrm>
          <a:prstGeom prst="roundRect">
            <a:avLst>
              <a:gd fmla="val 16667" name="adj"/>
            </a:avLst>
          </a:prstGeom>
          <a:solidFill>
            <a:srgbClr val="EFF5F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37"/>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#011313</a:t>
            </a:r>
            <a:endParaRPr b="0" i="0" sz="1000" u="none" cap="none" strike="noStrike">
              <a:solidFill>
                <a:srgbClr val="FFFFFF"/>
              </a:solidFill>
              <a:latin typeface="Arial"/>
              <a:ea typeface="Arial"/>
              <a:cs typeface="Arial"/>
              <a:sym typeface="Arial"/>
            </a:endParaRPr>
          </a:p>
        </p:txBody>
      </p:sp>
      <p:sp>
        <p:nvSpPr>
          <p:cNvPr id="1779" name="Google Shape;1779;p37"/>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325D79"/>
                </a:solidFill>
                <a:latin typeface="Arial"/>
                <a:ea typeface="Arial"/>
                <a:cs typeface="Arial"/>
                <a:sym typeface="Arial"/>
              </a:rPr>
              <a:t>#eff5fb</a:t>
            </a:r>
            <a:endParaRPr b="0" i="0" sz="1000" u="none" cap="none" strike="noStrike">
              <a:solidFill>
                <a:srgbClr val="325D79"/>
              </a:solidFill>
              <a:latin typeface="Arial"/>
              <a:ea typeface="Arial"/>
              <a:cs typeface="Arial"/>
              <a:sym typeface="Arial"/>
            </a:endParaRPr>
          </a:p>
        </p:txBody>
      </p:sp>
      <p:sp>
        <p:nvSpPr>
          <p:cNvPr id="1780" name="Google Shape;1780;p37"/>
          <p:cNvSpPr/>
          <p:nvPr/>
        </p:nvSpPr>
        <p:spPr>
          <a:xfrm>
            <a:off x="5238125" y="2988225"/>
            <a:ext cx="791400" cy="754200"/>
          </a:xfrm>
          <a:prstGeom prst="roundRect">
            <a:avLst>
              <a:gd fmla="val 16667" name="adj"/>
            </a:avLst>
          </a:prstGeom>
          <a:solidFill>
            <a:srgbClr val="BED6E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37"/>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#bed6ef</a:t>
            </a:r>
            <a:endParaRPr b="0" i="0" sz="1000" u="none" cap="none" strike="noStrike">
              <a:solidFill>
                <a:srgbClr val="FFFFFF"/>
              </a:solidFill>
              <a:latin typeface="Arial"/>
              <a:ea typeface="Arial"/>
              <a:cs typeface="Arial"/>
              <a:sym typeface="Arial"/>
            </a:endParaRPr>
          </a:p>
        </p:txBody>
      </p:sp>
      <p:sp>
        <p:nvSpPr>
          <p:cNvPr id="1782" name="Google Shape;1782;p37"/>
          <p:cNvSpPr/>
          <p:nvPr/>
        </p:nvSpPr>
        <p:spPr>
          <a:xfrm>
            <a:off x="3114470" y="3919325"/>
            <a:ext cx="791400" cy="754200"/>
          </a:xfrm>
          <a:prstGeom prst="roundRect">
            <a:avLst>
              <a:gd fmla="val 16667" name="adj"/>
            </a:avLst>
          </a:prstGeom>
          <a:solidFill>
            <a:srgbClr val="50C0E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37"/>
          <p:cNvSpPr/>
          <p:nvPr/>
        </p:nvSpPr>
        <p:spPr>
          <a:xfrm>
            <a:off x="4176289" y="3919325"/>
            <a:ext cx="791400" cy="754200"/>
          </a:xfrm>
          <a:prstGeom prst="roundRect">
            <a:avLst>
              <a:gd fmla="val 16667" name="adj"/>
            </a:avLst>
          </a:prstGeom>
          <a:solidFill>
            <a:srgbClr val="67F4F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37"/>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#50c0e2</a:t>
            </a:r>
            <a:endParaRPr b="0" i="0" sz="1000" u="none" cap="none" strike="noStrike">
              <a:solidFill>
                <a:srgbClr val="FFFFFF"/>
              </a:solidFill>
              <a:latin typeface="Arial"/>
              <a:ea typeface="Arial"/>
              <a:cs typeface="Arial"/>
              <a:sym typeface="Arial"/>
            </a:endParaRPr>
          </a:p>
        </p:txBody>
      </p:sp>
      <p:sp>
        <p:nvSpPr>
          <p:cNvPr id="1785" name="Google Shape;1785;p37"/>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#67f4f1</a:t>
            </a:r>
            <a:endParaRPr b="0" i="0" sz="1000" u="none" cap="none" strike="noStrike">
              <a:solidFill>
                <a:srgbClr val="FFFFFF"/>
              </a:solidFill>
              <a:latin typeface="Arial"/>
              <a:ea typeface="Arial"/>
              <a:cs typeface="Arial"/>
              <a:sym typeface="Arial"/>
            </a:endParaRPr>
          </a:p>
        </p:txBody>
      </p:sp>
      <p:sp>
        <p:nvSpPr>
          <p:cNvPr id="1786" name="Google Shape;1786;p37"/>
          <p:cNvSpPr/>
          <p:nvPr/>
        </p:nvSpPr>
        <p:spPr>
          <a:xfrm>
            <a:off x="5238125" y="3919325"/>
            <a:ext cx="791400" cy="754200"/>
          </a:xfrm>
          <a:prstGeom prst="roundRect">
            <a:avLst>
              <a:gd fmla="val 16667" name="adj"/>
            </a:avLst>
          </a:prstGeom>
          <a:solidFill>
            <a:srgbClr val="A162E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37"/>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#9162e4</a:t>
            </a:r>
            <a:endParaRPr b="0" i="0" sz="1000" u="none" cap="none" strike="noStrike">
              <a:solidFill>
                <a:srgbClr val="FFFFFF"/>
              </a:solidFill>
              <a:latin typeface="Arial"/>
              <a:ea typeface="Arial"/>
              <a:cs typeface="Arial"/>
              <a:sym typeface="Arial"/>
            </a:endParaRPr>
          </a:p>
        </p:txBody>
      </p:sp>
      <p:sp>
        <p:nvSpPr>
          <p:cNvPr id="1788" name="Google Shape;1788;p37"/>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Fonts &amp; colors used</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92" name="Shape 1792"/>
        <p:cNvGrpSpPr/>
        <p:nvPr/>
      </p:nvGrpSpPr>
      <p:grpSpPr>
        <a:xfrm>
          <a:off x="0" y="0"/>
          <a:ext cx="0" cy="0"/>
          <a:chOff x="0" y="0"/>
          <a:chExt cx="0" cy="0"/>
        </a:xfrm>
      </p:grpSpPr>
      <p:sp>
        <p:nvSpPr>
          <p:cNvPr id="1793" name="Google Shape;1793;p38"/>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b="0" i="0" lang="en" sz="1100" u="none" cap="none" strike="noStrike">
                <a:solidFill>
                  <a:srgbClr val="869FB2"/>
                </a:solidFill>
                <a:latin typeface="Arial"/>
                <a:ea typeface="Arial"/>
                <a:cs typeface="Arial"/>
                <a:sym typeface="Arial"/>
              </a:rPr>
              <a:t> </a:t>
            </a:r>
            <a:r>
              <a:rPr b="0" i="0" lang="en" sz="1100" u="none" cap="none" strike="noStrike">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b="0" i="0" sz="1100" u="none" cap="none" strike="noStrike">
              <a:solidFill>
                <a:srgbClr val="869FB2"/>
              </a:solidFill>
              <a:latin typeface="Arial"/>
              <a:ea typeface="Arial"/>
              <a:cs typeface="Arial"/>
              <a:sym typeface="Arial"/>
            </a:endParaRPr>
          </a:p>
        </p:txBody>
      </p:sp>
      <p:pic>
        <p:nvPicPr>
          <p:cNvPr id="1794" name="Google Shape;1794;p3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795" name="Google Shape;1795;p38">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6">
                  <a:extLst>
                    <a:ext uri="{A12FA001-AC4F-418D-AE19-62706E023703}">
                      <ahyp:hlinkClr val="tx"/>
                    </a:ext>
                  </a:extLst>
                </a:hlinkClick>
              </a:rPr>
              <a:t>Pana</a:t>
            </a:r>
            <a:endParaRPr b="0" i="0" sz="1400" u="none" cap="none" strike="noStrike">
              <a:solidFill>
                <a:srgbClr val="869FB2"/>
              </a:solidFill>
              <a:latin typeface="Arial"/>
              <a:ea typeface="Arial"/>
              <a:cs typeface="Arial"/>
              <a:sym typeface="Arial"/>
            </a:endParaRPr>
          </a:p>
        </p:txBody>
      </p:sp>
      <p:sp>
        <p:nvSpPr>
          <p:cNvPr id="1796" name="Google Shape;1796;p38">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8">
                  <a:extLst>
                    <a:ext uri="{A12FA001-AC4F-418D-AE19-62706E023703}">
                      <ahyp:hlinkClr val="tx"/>
                    </a:ext>
                  </a:extLst>
                </a:hlinkClick>
              </a:rPr>
              <a:t>Amico</a:t>
            </a:r>
            <a:endParaRPr b="0" i="0" sz="1400" u="none" cap="none" strike="noStrike">
              <a:solidFill>
                <a:srgbClr val="869FB2"/>
              </a:solidFill>
              <a:latin typeface="Arial"/>
              <a:ea typeface="Arial"/>
              <a:cs typeface="Arial"/>
              <a:sym typeface="Arial"/>
            </a:endParaRPr>
          </a:p>
        </p:txBody>
      </p:sp>
      <p:sp>
        <p:nvSpPr>
          <p:cNvPr id="1797" name="Google Shape;1797;p38">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10">
                  <a:extLst>
                    <a:ext uri="{A12FA001-AC4F-418D-AE19-62706E023703}">
                      <ahyp:hlinkClr val="tx"/>
                    </a:ext>
                  </a:extLst>
                </a:hlinkClick>
              </a:rPr>
              <a:t>Bro</a:t>
            </a:r>
            <a:endParaRPr b="0" i="0" sz="1400" u="none" cap="none" strike="noStrike">
              <a:solidFill>
                <a:srgbClr val="869FB2"/>
              </a:solidFill>
              <a:latin typeface="Arial"/>
              <a:ea typeface="Arial"/>
              <a:cs typeface="Arial"/>
              <a:sym typeface="Arial"/>
            </a:endParaRPr>
          </a:p>
        </p:txBody>
      </p:sp>
      <p:sp>
        <p:nvSpPr>
          <p:cNvPr id="1798" name="Google Shape;1798;p38">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12">
                  <a:extLst>
                    <a:ext uri="{A12FA001-AC4F-418D-AE19-62706E023703}">
                      <ahyp:hlinkClr val="tx"/>
                    </a:ext>
                  </a:extLst>
                </a:hlinkClick>
              </a:rPr>
              <a:t>Rafiki</a:t>
            </a:r>
            <a:endParaRPr b="0" i="0" sz="1400" u="none" cap="none" strike="noStrike">
              <a:solidFill>
                <a:srgbClr val="869FB2"/>
              </a:solidFill>
              <a:latin typeface="Arial"/>
              <a:ea typeface="Arial"/>
              <a:cs typeface="Arial"/>
              <a:sym typeface="Arial"/>
            </a:endParaRPr>
          </a:p>
        </p:txBody>
      </p:sp>
      <p:pic>
        <p:nvPicPr>
          <p:cNvPr id="1799" name="Google Shape;1799;p38"/>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1800" name="Google Shape;1800;p38"/>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1801" name="Google Shape;1801;p38"/>
          <p:cNvPicPr preferRelativeResize="0"/>
          <p:nvPr/>
        </p:nvPicPr>
        <p:blipFill rotWithShape="1">
          <a:blip r:embed="rId15">
            <a:alphaModFix/>
          </a:blip>
          <a:srcRect b="11944" l="0" r="0" t="6567"/>
          <a:stretch/>
        </p:blipFill>
        <p:spPr>
          <a:xfrm>
            <a:off x="5347337" y="2581527"/>
            <a:ext cx="1448284" cy="1180164"/>
          </a:xfrm>
          <a:prstGeom prst="rect">
            <a:avLst/>
          </a:prstGeom>
          <a:noFill/>
          <a:ln>
            <a:noFill/>
          </a:ln>
        </p:spPr>
      </p:pic>
      <p:pic>
        <p:nvPicPr>
          <p:cNvPr id="1802" name="Google Shape;1802;p38"/>
          <p:cNvPicPr preferRelativeResize="0"/>
          <p:nvPr/>
        </p:nvPicPr>
        <p:blipFill rotWithShape="1">
          <a:blip r:embed="rId16">
            <a:alphaModFix/>
          </a:blip>
          <a:srcRect b="17966" l="0" r="0" t="11708"/>
          <a:stretch/>
        </p:blipFill>
        <p:spPr>
          <a:xfrm>
            <a:off x="6836257" y="2523903"/>
            <a:ext cx="1796923" cy="1263600"/>
          </a:xfrm>
          <a:prstGeom prst="rect">
            <a:avLst/>
          </a:prstGeom>
          <a:noFill/>
          <a:ln>
            <a:noFill/>
          </a:ln>
        </p:spPr>
      </p:pic>
      <p:sp>
        <p:nvSpPr>
          <p:cNvPr id="1803" name="Google Shape;1803;p38">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18">
                  <a:extLst>
                    <a:ext uri="{A12FA001-AC4F-418D-AE19-62706E023703}">
                      <ahyp:hlinkClr val="tx"/>
                    </a:ext>
                  </a:extLst>
                </a:hlinkClick>
              </a:rPr>
              <a:t>Cuate</a:t>
            </a:r>
            <a:endParaRPr b="0" i="0" sz="1400" u="none" cap="none" strike="noStrike">
              <a:solidFill>
                <a:srgbClr val="869FB2"/>
              </a:solidFill>
              <a:latin typeface="Arial"/>
              <a:ea typeface="Arial"/>
              <a:cs typeface="Arial"/>
              <a:sym typeface="Arial"/>
            </a:endParaRPr>
          </a:p>
        </p:txBody>
      </p:sp>
      <p:sp>
        <p:nvSpPr>
          <p:cNvPr id="1804" name="Google Shape;1804;p38"/>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08" name="Shape 1808"/>
        <p:cNvGrpSpPr/>
        <p:nvPr/>
      </p:nvGrpSpPr>
      <p:grpSpPr>
        <a:xfrm>
          <a:off x="0" y="0"/>
          <a:ext cx="0" cy="0"/>
          <a:chOff x="0" y="0"/>
          <a:chExt cx="0" cy="0"/>
        </a:xfrm>
      </p:grpSpPr>
      <p:sp>
        <p:nvSpPr>
          <p:cNvPr id="1809" name="Google Shape;1809;p39"/>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You can easily</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resize</a:t>
            </a:r>
            <a:r>
              <a:rPr b="0" i="0" lang="en" sz="1100" u="none" cap="none" strike="noStrike">
                <a:solidFill>
                  <a:srgbClr val="435D74"/>
                </a:solidFill>
                <a:latin typeface="Arial"/>
                <a:ea typeface="Arial"/>
                <a:cs typeface="Arial"/>
                <a:sym typeface="Arial"/>
              </a:rPr>
              <a:t> </a:t>
            </a:r>
            <a:r>
              <a:rPr b="0" i="0" lang="en" sz="1100" u="none" cap="none" strike="noStrike">
                <a:solidFill>
                  <a:srgbClr val="FFFFFF"/>
                </a:solidFill>
                <a:latin typeface="Arial"/>
                <a:ea typeface="Arial"/>
                <a:cs typeface="Arial"/>
                <a:sym typeface="Arial"/>
              </a:rPr>
              <a:t>these resources without losing quality. To</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change the color</a:t>
            </a:r>
            <a:r>
              <a:rPr b="0" i="0" lang="en" sz="1100" u="none" cap="none" strike="noStrike">
                <a:solidFill>
                  <a:srgbClr val="FFFFFF"/>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b="0" i="0" lang="en" sz="1100" u="none" cap="none" strike="noStrike">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b="0" i="0" lang="en" sz="1100" u="none" cap="none" strike="noStrike">
                <a:solidFill>
                  <a:srgbClr val="FFFFFF"/>
                </a:solidFill>
                <a:latin typeface="Arial"/>
                <a:ea typeface="Arial"/>
                <a:cs typeface="Arial"/>
                <a:sym typeface="Arial"/>
              </a:rPr>
              <a:t> on Slidesgo.</a:t>
            </a:r>
            <a:endParaRPr b="0" i="0" sz="1100" u="none" cap="none" strike="noStrike">
              <a:solidFill>
                <a:srgbClr val="FFFFFF"/>
              </a:solidFill>
              <a:latin typeface="Arial"/>
              <a:ea typeface="Arial"/>
              <a:cs typeface="Arial"/>
              <a:sym typeface="Arial"/>
            </a:endParaRPr>
          </a:p>
        </p:txBody>
      </p:sp>
      <p:grpSp>
        <p:nvGrpSpPr>
          <p:cNvPr id="1810" name="Google Shape;1810;p39"/>
          <p:cNvGrpSpPr/>
          <p:nvPr/>
        </p:nvGrpSpPr>
        <p:grpSpPr>
          <a:xfrm>
            <a:off x="5156078" y="3085736"/>
            <a:ext cx="474294" cy="551291"/>
            <a:chOff x="4727025" y="1332775"/>
            <a:chExt cx="59900" cy="69625"/>
          </a:xfrm>
        </p:grpSpPr>
        <p:sp>
          <p:nvSpPr>
            <p:cNvPr id="1811" name="Google Shape;1811;p3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3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3" name="Google Shape;1813;p39"/>
          <p:cNvGrpSpPr/>
          <p:nvPr/>
        </p:nvGrpSpPr>
        <p:grpSpPr>
          <a:xfrm>
            <a:off x="5769734" y="2314340"/>
            <a:ext cx="555653" cy="557031"/>
            <a:chOff x="4820425" y="1329900"/>
            <a:chExt cx="70175" cy="70350"/>
          </a:xfrm>
        </p:grpSpPr>
        <p:sp>
          <p:nvSpPr>
            <p:cNvPr id="1814" name="Google Shape;1814;p3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3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3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3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8" name="Google Shape;1818;p39"/>
          <p:cNvGrpSpPr/>
          <p:nvPr/>
        </p:nvGrpSpPr>
        <p:grpSpPr>
          <a:xfrm>
            <a:off x="6396103" y="2318845"/>
            <a:ext cx="582574" cy="533871"/>
            <a:chOff x="4903200" y="1331525"/>
            <a:chExt cx="73575" cy="67425"/>
          </a:xfrm>
        </p:grpSpPr>
        <p:sp>
          <p:nvSpPr>
            <p:cNvPr id="1819" name="Google Shape;1819;p3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3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1" name="Google Shape;1821;p39"/>
          <p:cNvGrpSpPr/>
          <p:nvPr/>
        </p:nvGrpSpPr>
        <p:grpSpPr>
          <a:xfrm>
            <a:off x="5755581" y="3078709"/>
            <a:ext cx="583960" cy="565345"/>
            <a:chOff x="4815575" y="1416800"/>
            <a:chExt cx="73750" cy="71400"/>
          </a:xfrm>
        </p:grpSpPr>
        <p:sp>
          <p:nvSpPr>
            <p:cNvPr id="1822" name="Google Shape;1822;p3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3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3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5" name="Google Shape;1825;p39"/>
          <p:cNvGrpSpPr/>
          <p:nvPr/>
        </p:nvGrpSpPr>
        <p:grpSpPr>
          <a:xfrm>
            <a:off x="6390362" y="3108896"/>
            <a:ext cx="589898" cy="504970"/>
            <a:chOff x="4902475" y="1418875"/>
            <a:chExt cx="74500" cy="63775"/>
          </a:xfrm>
        </p:grpSpPr>
        <p:sp>
          <p:nvSpPr>
            <p:cNvPr id="1826" name="Google Shape;1826;p3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3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8" name="Google Shape;1828;p39"/>
          <p:cNvGrpSpPr/>
          <p:nvPr/>
        </p:nvGrpSpPr>
        <p:grpSpPr>
          <a:xfrm>
            <a:off x="5765577" y="3826000"/>
            <a:ext cx="563967" cy="567127"/>
            <a:chOff x="4818100" y="1507675"/>
            <a:chExt cx="71225" cy="71625"/>
          </a:xfrm>
        </p:grpSpPr>
        <p:sp>
          <p:nvSpPr>
            <p:cNvPr id="1829" name="Google Shape;1829;p3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3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3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3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3" name="Google Shape;1833;p39"/>
          <p:cNvGrpSpPr/>
          <p:nvPr/>
        </p:nvGrpSpPr>
        <p:grpSpPr>
          <a:xfrm>
            <a:off x="5079075" y="3829461"/>
            <a:ext cx="628301" cy="588505"/>
            <a:chOff x="4721450" y="1509475"/>
            <a:chExt cx="79350" cy="74325"/>
          </a:xfrm>
        </p:grpSpPr>
        <p:sp>
          <p:nvSpPr>
            <p:cNvPr id="1834" name="Google Shape;1834;p3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3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3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3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8" name="Google Shape;1838;p39"/>
          <p:cNvGrpSpPr/>
          <p:nvPr/>
        </p:nvGrpSpPr>
        <p:grpSpPr>
          <a:xfrm>
            <a:off x="6424608" y="3814027"/>
            <a:ext cx="557038" cy="562772"/>
            <a:chOff x="4906800" y="1507500"/>
            <a:chExt cx="70350" cy="71075"/>
          </a:xfrm>
        </p:grpSpPr>
        <p:sp>
          <p:nvSpPr>
            <p:cNvPr id="1839" name="Google Shape;1839;p3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3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3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3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3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4" name="Google Shape;1844;p39"/>
          <p:cNvGrpSpPr/>
          <p:nvPr/>
        </p:nvGrpSpPr>
        <p:grpSpPr>
          <a:xfrm>
            <a:off x="4462216" y="2340963"/>
            <a:ext cx="517934" cy="517934"/>
            <a:chOff x="3736598" y="2170606"/>
            <a:chExt cx="404889" cy="404889"/>
          </a:xfrm>
        </p:grpSpPr>
        <p:sp>
          <p:nvSpPr>
            <p:cNvPr id="1845" name="Google Shape;1845;p3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3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3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3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9" name="Google Shape;1849;p39"/>
          <p:cNvGrpSpPr/>
          <p:nvPr/>
        </p:nvGrpSpPr>
        <p:grpSpPr>
          <a:xfrm>
            <a:off x="3729277" y="2341061"/>
            <a:ext cx="586986" cy="517740"/>
            <a:chOff x="3161917" y="2170682"/>
            <a:chExt cx="458870" cy="404737"/>
          </a:xfrm>
        </p:grpSpPr>
        <p:sp>
          <p:nvSpPr>
            <p:cNvPr id="1850" name="Google Shape;1850;p3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3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3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3" name="Google Shape;1853;p39"/>
          <p:cNvGrpSpPr/>
          <p:nvPr/>
        </p:nvGrpSpPr>
        <p:grpSpPr>
          <a:xfrm>
            <a:off x="3752299" y="3102400"/>
            <a:ext cx="540943" cy="517963"/>
            <a:chOff x="3179914" y="2889488"/>
            <a:chExt cx="422876" cy="404911"/>
          </a:xfrm>
        </p:grpSpPr>
        <p:sp>
          <p:nvSpPr>
            <p:cNvPr id="1854" name="Google Shape;1854;p3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3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3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3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3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3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0" name="Google Shape;1860;p39"/>
          <p:cNvGrpSpPr/>
          <p:nvPr/>
        </p:nvGrpSpPr>
        <p:grpSpPr>
          <a:xfrm>
            <a:off x="4453093" y="3102358"/>
            <a:ext cx="536179" cy="518047"/>
            <a:chOff x="3729467" y="2889422"/>
            <a:chExt cx="419152" cy="404977"/>
          </a:xfrm>
        </p:grpSpPr>
        <p:sp>
          <p:nvSpPr>
            <p:cNvPr id="1861" name="Google Shape;1861;p3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3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3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3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3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3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3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8" name="Google Shape;1868;p39"/>
          <p:cNvGrpSpPr/>
          <p:nvPr/>
        </p:nvGrpSpPr>
        <p:grpSpPr>
          <a:xfrm>
            <a:off x="1990126" y="3445787"/>
            <a:ext cx="965352" cy="134612"/>
            <a:chOff x="4411970" y="2962952"/>
            <a:chExt cx="706545" cy="104213"/>
          </a:xfrm>
        </p:grpSpPr>
        <p:sp>
          <p:nvSpPr>
            <p:cNvPr id="1869" name="Google Shape;1869;p3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3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3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3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3" name="Google Shape;1873;p39"/>
          <p:cNvGrpSpPr/>
          <p:nvPr/>
        </p:nvGrpSpPr>
        <p:grpSpPr>
          <a:xfrm>
            <a:off x="1990126" y="3041077"/>
            <a:ext cx="960158" cy="289172"/>
            <a:chOff x="4411970" y="2726085"/>
            <a:chExt cx="643107" cy="193659"/>
          </a:xfrm>
        </p:grpSpPr>
        <p:sp>
          <p:nvSpPr>
            <p:cNvPr id="1874" name="Google Shape;1874;p3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3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3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7" name="Google Shape;1877;p39"/>
          <p:cNvGrpSpPr/>
          <p:nvPr/>
        </p:nvGrpSpPr>
        <p:grpSpPr>
          <a:xfrm>
            <a:off x="998624" y="3295400"/>
            <a:ext cx="811504" cy="252583"/>
            <a:chOff x="4411970" y="4340222"/>
            <a:chExt cx="779468" cy="242682"/>
          </a:xfrm>
        </p:grpSpPr>
        <p:sp>
          <p:nvSpPr>
            <p:cNvPr id="1878" name="Google Shape;1878;p3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3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3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1" name="Google Shape;1881;p39"/>
          <p:cNvGrpSpPr/>
          <p:nvPr/>
        </p:nvGrpSpPr>
        <p:grpSpPr>
          <a:xfrm>
            <a:off x="1990126" y="2709308"/>
            <a:ext cx="965160" cy="216230"/>
            <a:chOff x="4411970" y="2468674"/>
            <a:chExt cx="747317" cy="167425"/>
          </a:xfrm>
        </p:grpSpPr>
        <p:sp>
          <p:nvSpPr>
            <p:cNvPr id="1882" name="Google Shape;1882;p3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3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84" name="Google Shape;1884;p3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85" name="Google Shape;1885;p39"/>
          <p:cNvGrpSpPr/>
          <p:nvPr/>
        </p:nvGrpSpPr>
        <p:grpSpPr>
          <a:xfrm>
            <a:off x="997692" y="2334687"/>
            <a:ext cx="1959041" cy="208784"/>
            <a:chOff x="6336019" y="3733725"/>
            <a:chExt cx="2566206" cy="351310"/>
          </a:xfrm>
        </p:grpSpPr>
        <p:sp>
          <p:nvSpPr>
            <p:cNvPr id="1886" name="Google Shape;1886;p3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3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3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3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0" name="Google Shape;1890;p39"/>
          <p:cNvGrpSpPr/>
          <p:nvPr/>
        </p:nvGrpSpPr>
        <p:grpSpPr>
          <a:xfrm>
            <a:off x="1990126" y="3950602"/>
            <a:ext cx="946551" cy="153200"/>
            <a:chOff x="4404545" y="3301592"/>
            <a:chExt cx="782403" cy="129272"/>
          </a:xfrm>
        </p:grpSpPr>
        <p:sp>
          <p:nvSpPr>
            <p:cNvPr id="1891" name="Google Shape;1891;p3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3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3" name="Google Shape;1893;p39"/>
          <p:cNvGrpSpPr/>
          <p:nvPr/>
        </p:nvGrpSpPr>
        <p:grpSpPr>
          <a:xfrm>
            <a:off x="1990126" y="3695937"/>
            <a:ext cx="962257" cy="139127"/>
            <a:chOff x="4411970" y="3131459"/>
            <a:chExt cx="710520" cy="117397"/>
          </a:xfrm>
        </p:grpSpPr>
        <p:sp>
          <p:nvSpPr>
            <p:cNvPr id="1894" name="Google Shape;1894;p3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3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descr="Timeline background shape" id="1896" name="Google Shape;1896;p3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97" name="Google Shape;1897;p39"/>
          <p:cNvGrpSpPr/>
          <p:nvPr/>
        </p:nvGrpSpPr>
        <p:grpSpPr>
          <a:xfrm>
            <a:off x="990271" y="3621603"/>
            <a:ext cx="823838" cy="458988"/>
            <a:chOff x="4411970" y="1801825"/>
            <a:chExt cx="734586" cy="409262"/>
          </a:xfrm>
        </p:grpSpPr>
        <p:sp>
          <p:nvSpPr>
            <p:cNvPr id="1898" name="Google Shape;1898;p3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3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0" name="Google Shape;1900;p39"/>
          <p:cNvGrpSpPr/>
          <p:nvPr/>
        </p:nvGrpSpPr>
        <p:grpSpPr>
          <a:xfrm>
            <a:off x="3095243" y="2339173"/>
            <a:ext cx="521514" cy="521514"/>
            <a:chOff x="5681300" y="2527788"/>
            <a:chExt cx="805800" cy="805800"/>
          </a:xfrm>
        </p:grpSpPr>
        <p:sp>
          <p:nvSpPr>
            <p:cNvPr id="1901" name="Google Shape;1901;p3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3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3" name="Google Shape;1903;p39"/>
          <p:cNvGrpSpPr/>
          <p:nvPr/>
        </p:nvGrpSpPr>
        <p:grpSpPr>
          <a:xfrm>
            <a:off x="3089483" y="3094865"/>
            <a:ext cx="533033" cy="533033"/>
            <a:chOff x="4049800" y="640400"/>
            <a:chExt cx="858900" cy="858900"/>
          </a:xfrm>
        </p:grpSpPr>
        <p:sp>
          <p:nvSpPr>
            <p:cNvPr id="1904" name="Google Shape;1904;p3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3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06" name="Google Shape;1906;p39"/>
          <p:cNvGrpSpPr/>
          <p:nvPr/>
        </p:nvGrpSpPr>
        <p:grpSpPr>
          <a:xfrm>
            <a:off x="3014966" y="3772543"/>
            <a:ext cx="682068" cy="682068"/>
            <a:chOff x="5080187" y="927900"/>
            <a:chExt cx="961200" cy="961200"/>
          </a:xfrm>
        </p:grpSpPr>
        <p:sp>
          <p:nvSpPr>
            <p:cNvPr id="1907" name="Google Shape;1907;p3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3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3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3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3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3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3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3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5" name="Google Shape;1915;p39"/>
          <p:cNvGrpSpPr/>
          <p:nvPr/>
        </p:nvGrpSpPr>
        <p:grpSpPr>
          <a:xfrm>
            <a:off x="4478465" y="3869234"/>
            <a:ext cx="505651" cy="504006"/>
            <a:chOff x="6039282" y="1042577"/>
            <a:chExt cx="734316" cy="731929"/>
          </a:xfrm>
        </p:grpSpPr>
        <p:sp>
          <p:nvSpPr>
            <p:cNvPr id="1916" name="Google Shape;1916;p3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3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3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3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3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3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3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3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3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3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3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3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3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3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3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3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3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3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3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3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3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7" name="Google Shape;1937;p39"/>
          <p:cNvGrpSpPr/>
          <p:nvPr/>
        </p:nvGrpSpPr>
        <p:grpSpPr>
          <a:xfrm>
            <a:off x="5091067" y="2298862"/>
            <a:ext cx="567744" cy="602136"/>
            <a:chOff x="1825800" y="1651625"/>
            <a:chExt cx="539989" cy="571775"/>
          </a:xfrm>
        </p:grpSpPr>
        <p:sp>
          <p:nvSpPr>
            <p:cNvPr id="1938" name="Google Shape;1938;p3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3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3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3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2" name="Google Shape;1942;p39"/>
          <p:cNvGrpSpPr/>
          <p:nvPr/>
        </p:nvGrpSpPr>
        <p:grpSpPr>
          <a:xfrm>
            <a:off x="3765995" y="3855579"/>
            <a:ext cx="508123" cy="507955"/>
            <a:chOff x="1897577" y="2802432"/>
            <a:chExt cx="492176" cy="492014"/>
          </a:xfrm>
        </p:grpSpPr>
        <p:sp>
          <p:nvSpPr>
            <p:cNvPr id="1943" name="Google Shape;1943;p3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p3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3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3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3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3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3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3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3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3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3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3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5" name="Google Shape;1955;p39"/>
          <p:cNvGrpSpPr/>
          <p:nvPr/>
        </p:nvGrpSpPr>
        <p:grpSpPr>
          <a:xfrm>
            <a:off x="997525" y="4169123"/>
            <a:ext cx="809227" cy="200843"/>
            <a:chOff x="2013045" y="4813233"/>
            <a:chExt cx="921986" cy="228855"/>
          </a:xfrm>
        </p:grpSpPr>
        <p:sp>
          <p:nvSpPr>
            <p:cNvPr id="1956" name="Google Shape;1956;p3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3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8" name="Google Shape;1958;p39"/>
          <p:cNvGrpSpPr/>
          <p:nvPr/>
        </p:nvGrpSpPr>
        <p:grpSpPr>
          <a:xfrm>
            <a:off x="1005985" y="2656004"/>
            <a:ext cx="792421" cy="269941"/>
            <a:chOff x="1046767" y="4756633"/>
            <a:chExt cx="859646" cy="292841"/>
          </a:xfrm>
        </p:grpSpPr>
        <p:sp>
          <p:nvSpPr>
            <p:cNvPr id="1959" name="Google Shape;1959;p3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3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3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62" name="Google Shape;1962;p3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3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3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3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66" name="Google Shape;1966;p39"/>
          <p:cNvGrpSpPr/>
          <p:nvPr/>
        </p:nvGrpSpPr>
        <p:grpSpPr>
          <a:xfrm>
            <a:off x="7141841" y="2550562"/>
            <a:ext cx="166473" cy="141497"/>
            <a:chOff x="4660325" y="1866850"/>
            <a:chExt cx="68350" cy="58100"/>
          </a:xfrm>
        </p:grpSpPr>
        <p:sp>
          <p:nvSpPr>
            <p:cNvPr id="1967" name="Google Shape;1967;p3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3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69" name="Google Shape;1969;p39"/>
          <p:cNvGrpSpPr/>
          <p:nvPr/>
        </p:nvGrpSpPr>
        <p:grpSpPr>
          <a:xfrm>
            <a:off x="7451186" y="2576286"/>
            <a:ext cx="162515" cy="90049"/>
            <a:chOff x="4791775" y="1877500"/>
            <a:chExt cx="66725" cy="36975"/>
          </a:xfrm>
        </p:grpSpPr>
        <p:sp>
          <p:nvSpPr>
            <p:cNvPr id="1970" name="Google Shape;1970;p3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3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2" name="Google Shape;1972;p39"/>
          <p:cNvGrpSpPr/>
          <p:nvPr/>
        </p:nvGrpSpPr>
        <p:grpSpPr>
          <a:xfrm>
            <a:off x="7772899" y="2576286"/>
            <a:ext cx="144979" cy="90049"/>
            <a:chOff x="4923925" y="1877500"/>
            <a:chExt cx="59525" cy="36975"/>
          </a:xfrm>
        </p:grpSpPr>
        <p:sp>
          <p:nvSpPr>
            <p:cNvPr id="1973" name="Google Shape;1973;p3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3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5" name="Google Shape;1975;p39"/>
          <p:cNvGrpSpPr/>
          <p:nvPr/>
        </p:nvGrpSpPr>
        <p:grpSpPr>
          <a:xfrm>
            <a:off x="8067390" y="2558477"/>
            <a:ext cx="141447" cy="125667"/>
            <a:chOff x="5058450" y="1870100"/>
            <a:chExt cx="58075" cy="51600"/>
          </a:xfrm>
        </p:grpSpPr>
        <p:sp>
          <p:nvSpPr>
            <p:cNvPr id="1976" name="Google Shape;1976;p3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3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8" name="Google Shape;1978;p39"/>
          <p:cNvGrpSpPr/>
          <p:nvPr/>
        </p:nvGrpSpPr>
        <p:grpSpPr>
          <a:xfrm>
            <a:off x="7481905" y="2980885"/>
            <a:ext cx="101077" cy="107645"/>
            <a:chOff x="4811425" y="2065025"/>
            <a:chExt cx="41500" cy="44200"/>
          </a:xfrm>
        </p:grpSpPr>
        <p:sp>
          <p:nvSpPr>
            <p:cNvPr id="1979" name="Google Shape;1979;p3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3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1" name="Google Shape;1981;p39"/>
          <p:cNvGrpSpPr/>
          <p:nvPr/>
        </p:nvGrpSpPr>
        <p:grpSpPr>
          <a:xfrm>
            <a:off x="7774342" y="2981098"/>
            <a:ext cx="120867" cy="107218"/>
            <a:chOff x="4929875" y="2065025"/>
            <a:chExt cx="49625" cy="44025"/>
          </a:xfrm>
        </p:grpSpPr>
        <p:sp>
          <p:nvSpPr>
            <p:cNvPr id="1982" name="Google Shape;1982;p3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3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4" name="Google Shape;1984;p39"/>
          <p:cNvGrpSpPr/>
          <p:nvPr/>
        </p:nvGrpSpPr>
        <p:grpSpPr>
          <a:xfrm>
            <a:off x="8103011" y="2984112"/>
            <a:ext cx="70206" cy="101191"/>
            <a:chOff x="5083925" y="2066350"/>
            <a:chExt cx="28825" cy="41550"/>
          </a:xfrm>
        </p:grpSpPr>
        <p:sp>
          <p:nvSpPr>
            <p:cNvPr id="1985" name="Google Shape;1985;p3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3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7" name="Google Shape;1987;p39"/>
          <p:cNvGrpSpPr/>
          <p:nvPr/>
        </p:nvGrpSpPr>
        <p:grpSpPr>
          <a:xfrm>
            <a:off x="7134565" y="2999759"/>
            <a:ext cx="181026" cy="69896"/>
            <a:chOff x="4659775" y="2072775"/>
            <a:chExt cx="74325" cy="28700"/>
          </a:xfrm>
        </p:grpSpPr>
        <p:sp>
          <p:nvSpPr>
            <p:cNvPr id="1988" name="Google Shape;1988;p3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3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3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1" name="Google Shape;1991;p39"/>
          <p:cNvGrpSpPr/>
          <p:nvPr/>
        </p:nvGrpSpPr>
        <p:grpSpPr>
          <a:xfrm>
            <a:off x="8054421" y="2790324"/>
            <a:ext cx="167387" cy="89197"/>
            <a:chOff x="4662475" y="1976500"/>
            <a:chExt cx="68725" cy="36625"/>
          </a:xfrm>
        </p:grpSpPr>
        <p:sp>
          <p:nvSpPr>
            <p:cNvPr id="1992" name="Google Shape;1992;p3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3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3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5" name="Google Shape;1995;p39"/>
          <p:cNvGrpSpPr/>
          <p:nvPr/>
        </p:nvGrpSpPr>
        <p:grpSpPr>
          <a:xfrm>
            <a:off x="7751326" y="2793764"/>
            <a:ext cx="166899" cy="82317"/>
            <a:chOff x="4920150" y="1977875"/>
            <a:chExt cx="68525" cy="33800"/>
          </a:xfrm>
        </p:grpSpPr>
        <p:sp>
          <p:nvSpPr>
            <p:cNvPr id="1996" name="Google Shape;1996;p3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3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3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9" name="Google Shape;1999;p39"/>
          <p:cNvGrpSpPr/>
          <p:nvPr/>
        </p:nvGrpSpPr>
        <p:grpSpPr>
          <a:xfrm>
            <a:off x="7162483" y="3197682"/>
            <a:ext cx="125190" cy="127859"/>
            <a:chOff x="4676550" y="2160575"/>
            <a:chExt cx="51400" cy="52500"/>
          </a:xfrm>
        </p:grpSpPr>
        <p:sp>
          <p:nvSpPr>
            <p:cNvPr id="2000" name="Google Shape;2000;p3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3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3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3" name="Google Shape;2003;p39"/>
          <p:cNvGrpSpPr/>
          <p:nvPr/>
        </p:nvGrpSpPr>
        <p:grpSpPr>
          <a:xfrm>
            <a:off x="7459741" y="3204714"/>
            <a:ext cx="145405" cy="113794"/>
            <a:chOff x="4768325" y="2163475"/>
            <a:chExt cx="59700" cy="46725"/>
          </a:xfrm>
        </p:grpSpPr>
        <p:sp>
          <p:nvSpPr>
            <p:cNvPr id="2004" name="Google Shape;2004;p3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3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06" name="Google Shape;2006;p3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3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3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3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3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3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12" name="Google Shape;2012;p39"/>
          <p:cNvGrpSpPr/>
          <p:nvPr/>
        </p:nvGrpSpPr>
        <p:grpSpPr>
          <a:xfrm>
            <a:off x="7476059" y="3459808"/>
            <a:ext cx="112768" cy="106853"/>
            <a:chOff x="4768575" y="2253950"/>
            <a:chExt cx="46300" cy="43875"/>
          </a:xfrm>
        </p:grpSpPr>
        <p:sp>
          <p:nvSpPr>
            <p:cNvPr id="2013" name="Google Shape;2013;p3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3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5" name="Google Shape;2015;p39"/>
          <p:cNvGrpSpPr/>
          <p:nvPr/>
        </p:nvGrpSpPr>
        <p:grpSpPr>
          <a:xfrm>
            <a:off x="7775682" y="3948834"/>
            <a:ext cx="118187" cy="146246"/>
            <a:chOff x="4960900" y="2433225"/>
            <a:chExt cx="48525" cy="60050"/>
          </a:xfrm>
        </p:grpSpPr>
        <p:sp>
          <p:nvSpPr>
            <p:cNvPr id="2016" name="Google Shape;2016;p3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3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8" name="Google Shape;2018;p39"/>
          <p:cNvGrpSpPr/>
          <p:nvPr/>
        </p:nvGrpSpPr>
        <p:grpSpPr>
          <a:xfrm>
            <a:off x="7464247" y="4212895"/>
            <a:ext cx="136394" cy="143810"/>
            <a:chOff x="4854075" y="2527625"/>
            <a:chExt cx="56000" cy="59050"/>
          </a:xfrm>
        </p:grpSpPr>
        <p:sp>
          <p:nvSpPr>
            <p:cNvPr id="2019" name="Google Shape;2019;p3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3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21" name="Google Shape;2021;p3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3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3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24" name="Google Shape;2024;p39"/>
          <p:cNvGrpSpPr/>
          <p:nvPr/>
        </p:nvGrpSpPr>
        <p:grpSpPr>
          <a:xfrm>
            <a:off x="8088458" y="3676639"/>
            <a:ext cx="99312" cy="160797"/>
            <a:chOff x="5059700" y="2334775"/>
            <a:chExt cx="40775" cy="66025"/>
          </a:xfrm>
        </p:grpSpPr>
        <p:sp>
          <p:nvSpPr>
            <p:cNvPr id="2025" name="Google Shape;2025;p3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3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3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3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3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3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3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3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3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4" name="Google Shape;2034;p39"/>
          <p:cNvGrpSpPr/>
          <p:nvPr/>
        </p:nvGrpSpPr>
        <p:grpSpPr>
          <a:xfrm>
            <a:off x="8045622" y="3941771"/>
            <a:ext cx="184984" cy="160371"/>
            <a:chOff x="5037700" y="2430325"/>
            <a:chExt cx="75950" cy="65850"/>
          </a:xfrm>
        </p:grpSpPr>
        <p:sp>
          <p:nvSpPr>
            <p:cNvPr id="2035" name="Google Shape;2035;p3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3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7" name="Google Shape;2037;p39"/>
          <p:cNvGrpSpPr/>
          <p:nvPr/>
        </p:nvGrpSpPr>
        <p:grpSpPr>
          <a:xfrm>
            <a:off x="7465128" y="3708223"/>
            <a:ext cx="173014" cy="97629"/>
            <a:chOff x="4756975" y="2341800"/>
            <a:chExt cx="91975" cy="51925"/>
          </a:xfrm>
        </p:grpSpPr>
        <p:sp>
          <p:nvSpPr>
            <p:cNvPr id="2038" name="Google Shape;2038;p3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3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3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3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3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p3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p3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p3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3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3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p3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p3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3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3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3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3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3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3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3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3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58" name="Google Shape;2058;p39"/>
          <p:cNvGrpSpPr/>
          <p:nvPr/>
        </p:nvGrpSpPr>
        <p:grpSpPr>
          <a:xfrm>
            <a:off x="7732065" y="4196920"/>
            <a:ext cx="212497" cy="175761"/>
            <a:chOff x="4943575" y="2516350"/>
            <a:chExt cx="98675" cy="81700"/>
          </a:xfrm>
        </p:grpSpPr>
        <p:sp>
          <p:nvSpPr>
            <p:cNvPr id="2059" name="Google Shape;2059;p3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3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3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3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3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3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3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3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3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3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3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3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3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3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3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3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3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3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3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3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3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3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3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3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3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3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3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3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3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3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3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3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3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3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3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3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3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3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3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3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3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3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3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3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3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3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3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3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3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3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3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3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3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3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3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3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3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3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3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3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3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3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3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3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3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3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3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3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3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3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3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3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3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3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3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3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3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3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37" name="Google Shape;2137;p3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3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3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3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39"/>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Use our editable graphic resources...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 name="Shape 263"/>
        <p:cNvGrpSpPr/>
        <p:nvPr/>
      </p:nvGrpSpPr>
      <p:grpSpPr>
        <a:xfrm>
          <a:off x="0" y="0"/>
          <a:ext cx="0" cy="0"/>
          <a:chOff x="0" y="0"/>
          <a:chExt cx="0" cy="0"/>
        </a:xfrm>
      </p:grpSpPr>
      <p:sp>
        <p:nvSpPr>
          <p:cNvPr id="264" name="Google Shape;264;p4"/>
          <p:cNvSpPr/>
          <p:nvPr/>
        </p:nvSpPr>
        <p:spPr>
          <a:xfrm>
            <a:off x="643800" y="4638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pic>
        <p:nvPicPr>
          <p:cNvPr id="265" name="Google Shape;265;p4"/>
          <p:cNvPicPr preferRelativeResize="0"/>
          <p:nvPr/>
        </p:nvPicPr>
        <p:blipFill rotWithShape="1">
          <a:blip r:embed="rId3">
            <a:alphaModFix/>
          </a:blip>
          <a:srcRect b="0" l="0" r="0" t="0"/>
          <a:stretch/>
        </p:blipFill>
        <p:spPr>
          <a:xfrm>
            <a:off x="3778550" y="-76200"/>
            <a:ext cx="5810249" cy="5143499"/>
          </a:xfrm>
          <a:prstGeom prst="rect">
            <a:avLst/>
          </a:prstGeom>
          <a:noFill/>
          <a:ln>
            <a:noFill/>
          </a:ln>
        </p:spPr>
      </p:pic>
      <p:sp>
        <p:nvSpPr>
          <p:cNvPr id="266" name="Google Shape;266;p4"/>
          <p:cNvSpPr/>
          <p:nvPr/>
        </p:nvSpPr>
        <p:spPr>
          <a:xfrm>
            <a:off x="796200" y="616200"/>
            <a:ext cx="7704000" cy="4063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67" name="Google Shape;267;p4"/>
          <p:cNvSpPr/>
          <p:nvPr/>
        </p:nvSpPr>
        <p:spPr>
          <a:xfrm rot="5400000">
            <a:off x="1736025" y="1095750"/>
            <a:ext cx="1210800" cy="19485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4"/>
          <p:cNvSpPr txBox="1"/>
          <p:nvPr>
            <p:ph idx="2" type="title"/>
          </p:nvPr>
        </p:nvSpPr>
        <p:spPr>
          <a:xfrm>
            <a:off x="1683325" y="1464600"/>
            <a:ext cx="1299900" cy="938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1.</a:t>
            </a:r>
            <a:endParaRPr/>
          </a:p>
        </p:txBody>
      </p:sp>
      <p:cxnSp>
        <p:nvCxnSpPr>
          <p:cNvPr id="269" name="Google Shape;269;p4"/>
          <p:cNvCxnSpPr/>
          <p:nvPr/>
        </p:nvCxnSpPr>
        <p:spPr>
          <a:xfrm>
            <a:off x="1688575" y="3593400"/>
            <a:ext cx="5932200" cy="0"/>
          </a:xfrm>
          <a:prstGeom prst="straightConnector1">
            <a:avLst/>
          </a:prstGeom>
          <a:noFill/>
          <a:ln cap="flat" cmpd="sng" w="19050">
            <a:solidFill>
              <a:schemeClr val="dk1"/>
            </a:solidFill>
            <a:prstDash val="solid"/>
            <a:round/>
            <a:headEnd len="sm" w="sm" type="none"/>
            <a:tailEnd len="sm" w="sm" type="none"/>
          </a:ln>
        </p:spPr>
      </p:cxnSp>
      <p:sp>
        <p:nvSpPr>
          <p:cNvPr id="270" name="Google Shape;270;p4"/>
          <p:cNvSpPr txBox="1"/>
          <p:nvPr>
            <p:ph type="title"/>
          </p:nvPr>
        </p:nvSpPr>
        <p:spPr>
          <a:xfrm>
            <a:off x="1683325" y="2751600"/>
            <a:ext cx="6054900" cy="841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a:t>ABOUT colon cancer</a:t>
            </a:r>
            <a:endParaRPr/>
          </a:p>
        </p:txBody>
      </p:sp>
      <p:sp>
        <p:nvSpPr>
          <p:cNvPr id="271" name="Google Shape;271;p4"/>
          <p:cNvSpPr txBox="1"/>
          <p:nvPr>
            <p:ph idx="1" type="subTitle"/>
          </p:nvPr>
        </p:nvSpPr>
        <p:spPr>
          <a:xfrm>
            <a:off x="1683325" y="3593400"/>
            <a:ext cx="6054900" cy="4359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600"/>
              </a:spcAft>
              <a:buClr>
                <a:schemeClr val="dk1"/>
              </a:buClr>
              <a:buSzPts val="1100"/>
              <a:buFont typeface="Arial"/>
              <a:buNone/>
            </a:pPr>
            <a:r>
              <a:rPr lang="en"/>
              <a:t>You can enter a subtitle here if you need it</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5" name="Shape 2145"/>
        <p:cNvGrpSpPr/>
        <p:nvPr/>
      </p:nvGrpSpPr>
      <p:grpSpPr>
        <a:xfrm>
          <a:off x="0" y="0"/>
          <a:ext cx="0" cy="0"/>
          <a:chOff x="0" y="0"/>
          <a:chExt cx="0" cy="0"/>
        </a:xfrm>
      </p:grpSpPr>
      <p:grpSp>
        <p:nvGrpSpPr>
          <p:cNvPr id="2146" name="Google Shape;2146;p40"/>
          <p:cNvGrpSpPr/>
          <p:nvPr/>
        </p:nvGrpSpPr>
        <p:grpSpPr>
          <a:xfrm>
            <a:off x="719115" y="2852867"/>
            <a:ext cx="2622876" cy="1333540"/>
            <a:chOff x="238125" y="1038125"/>
            <a:chExt cx="7146800" cy="3633625"/>
          </a:xfrm>
        </p:grpSpPr>
        <p:sp>
          <p:nvSpPr>
            <p:cNvPr id="2147" name="Google Shape;2147;p4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4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4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4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4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4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4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4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4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4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4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4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4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4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4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4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4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4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4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4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4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4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4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4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4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4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4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4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4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4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4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4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4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4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4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4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4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4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4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4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4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4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4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4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4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4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4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4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4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4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4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4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4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4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4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4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4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4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4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4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4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4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4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4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4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4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4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4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4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4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4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4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4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p4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4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4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4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4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4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4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4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4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4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4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4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4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4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4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4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4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4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4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4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4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4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4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4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4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4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4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4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4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4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4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4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4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4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4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4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4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4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4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4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4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4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4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4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4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4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4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4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4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4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4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4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4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4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4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4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4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4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4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4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4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4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4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4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4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4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4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4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4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4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4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4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4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4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4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4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4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4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4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4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4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4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4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4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4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4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4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4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4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4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4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4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4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4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4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4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4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4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4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4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4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4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4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4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4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4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4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4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4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4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4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4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4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4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4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4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4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4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4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4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4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4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4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4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4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4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4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4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4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4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4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4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4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4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4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4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4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4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4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4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4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4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4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4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4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4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4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4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4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4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4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4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4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4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4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4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4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4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4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4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4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4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4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4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4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4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4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4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4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4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4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4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4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4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4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4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4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4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4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4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4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4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4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4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4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4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4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4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4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4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4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4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4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4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4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4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4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4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4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4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4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4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4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4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4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4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4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4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4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4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4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4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4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4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4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4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4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4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4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4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4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4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4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4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4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4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4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4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4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4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4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4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4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4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4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4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4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4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4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4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4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4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4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4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4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4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4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4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4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4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4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4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4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4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4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4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4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4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4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4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4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4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4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4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4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4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4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4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4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4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4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4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4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4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4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4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4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4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4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4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4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4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4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4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4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4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4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4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4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4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4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4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4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4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4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4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4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4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4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4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4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4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4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4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4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4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4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4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4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4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4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4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4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4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4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4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4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4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4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4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4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4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4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4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4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4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4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4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4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4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4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4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4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4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4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4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4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4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4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4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4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4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4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4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4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4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4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4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4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4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4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4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4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4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4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4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4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4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4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4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4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4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4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4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4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4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4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4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4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4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4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4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4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4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4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4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4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4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4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4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4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4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4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4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4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4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4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4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4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4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4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4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4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4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4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4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4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4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4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4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4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4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4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4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4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4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4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4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4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4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4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4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4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4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4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4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4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4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4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4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4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4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4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4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4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4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4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4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4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4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4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4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4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4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4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4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4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4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4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4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4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4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4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4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4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4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4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4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4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4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4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4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4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4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4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4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4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4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4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4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4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4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4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4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4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4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4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4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4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4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4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4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4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4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4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4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4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4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4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4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4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4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4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4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4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4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4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4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4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4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4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4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4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4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4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4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4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4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4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4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4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4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4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4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4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4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4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4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4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4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4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4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4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4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4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4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4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4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4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4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4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4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4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4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4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4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4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4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4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4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4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4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4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4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4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4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4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4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4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4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4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4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4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4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4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4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4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4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4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4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4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4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4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4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4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4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4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4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4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4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4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4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4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4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4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4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4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4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4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4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4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4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4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4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4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4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4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4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4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4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4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4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4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4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4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4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4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4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4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4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4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4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4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4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4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4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4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4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4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4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4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4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4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4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4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4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4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4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4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4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4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4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4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4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4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4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4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4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4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4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4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4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4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4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4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4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4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4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4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4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4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4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4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4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4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4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4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4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4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4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4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4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4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4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4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4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4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4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p4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p4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4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4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4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4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4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4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4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4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4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4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4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4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4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4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4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4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4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4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4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4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4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4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4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4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4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4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4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4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4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4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4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4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4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4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4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4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4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4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4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4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4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4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4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4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4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4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4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4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4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4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4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4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4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4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4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4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4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4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4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4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4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4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4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4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4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4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4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4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4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4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4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4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4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4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4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4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4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4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4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4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4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4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4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4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4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4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4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4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4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4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4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4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4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4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4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4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4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4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4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4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4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4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4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4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4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4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4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4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4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4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4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4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4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4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4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4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4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4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4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4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4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4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4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4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4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4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4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4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4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4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4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4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4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4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4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4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4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4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4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4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4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4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4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4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4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4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4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4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4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4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4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4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4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4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4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4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4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4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4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4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4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4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4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4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4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4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4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4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4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4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4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4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4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4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4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4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4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4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4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4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4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4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4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4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4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4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4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4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4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4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4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4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4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4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4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4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4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4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4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4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4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4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4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4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4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4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4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4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4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4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4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4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4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4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4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4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4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4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4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4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4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4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4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4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4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4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4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4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4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4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4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4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4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4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4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4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4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4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4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4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4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4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4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4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4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4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4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4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4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4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4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4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4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4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4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4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4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4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4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4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4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4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4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4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4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4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4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4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4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4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4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4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4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4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4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4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4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4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4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4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4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4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4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4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4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4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4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4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4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4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4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4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4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4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4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4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4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4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4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4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4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4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4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4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4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4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4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4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4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4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4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4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4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4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4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4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4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4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4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4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4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4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4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4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4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4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4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4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4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4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4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4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4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4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4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4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4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4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4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4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4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4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4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4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4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4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4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4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4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4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4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4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4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4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4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4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4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4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4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4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4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4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4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4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4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4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4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4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4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4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4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4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4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4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4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4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4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4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4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4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4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4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4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4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4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4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4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4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4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4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4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4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4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4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4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4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4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4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4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4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4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4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4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4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4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4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4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4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4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4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4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4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4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4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4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4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4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4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4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4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4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4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4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4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4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4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4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4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4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4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4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4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4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4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4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4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4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4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4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4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4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4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4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4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4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4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4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4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4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4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4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4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4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4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4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4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4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4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4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4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4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4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4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4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4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4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4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4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4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4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4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4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4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4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4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4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4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4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4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4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4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4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4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4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4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4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4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4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4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4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4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4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4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4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4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4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4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4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4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4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4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4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4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4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4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4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4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4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4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4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4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4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4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4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4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4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4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4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4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4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4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4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4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4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4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4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4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4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4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4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4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4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4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4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4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4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4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4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4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4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4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4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4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4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4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4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4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4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4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4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4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4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4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4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4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4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4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4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4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4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4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4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4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4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4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4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4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4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4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4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4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4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4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4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4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4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4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4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4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4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4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4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4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4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4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4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4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4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4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4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4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4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4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4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4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4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4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4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4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4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4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4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4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4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4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4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4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4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4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4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4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4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4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4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4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4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4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4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4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4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4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4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4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4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4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4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4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4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4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4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4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4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4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4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4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4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4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4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4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4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4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4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4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4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4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4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4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4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4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4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4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4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4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4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4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4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4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4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4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4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4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4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4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4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4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4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4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4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4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4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4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4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4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4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4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4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4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4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4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4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4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4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4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4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4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4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4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4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4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4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4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4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4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4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4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4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4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4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4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4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4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4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4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4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4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4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4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4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4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4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4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4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4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4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4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4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4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4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4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4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4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4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4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4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4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4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4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4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4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4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4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4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4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4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4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4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4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4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4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4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4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4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4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4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4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4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4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4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4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4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4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4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4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4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4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4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4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4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4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4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4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4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4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4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4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4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4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4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4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4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4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4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4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4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4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4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4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4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4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4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4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4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4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4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4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4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4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4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4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4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4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4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4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4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4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4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4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4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4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4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4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4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4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4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4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4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4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4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4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4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4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4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4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4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4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4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4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4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4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4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4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4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4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4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4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4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4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4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4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4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4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4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4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4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4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4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4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4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4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4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4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4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4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4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4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4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4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4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4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19" name="Google Shape;3719;p40"/>
          <p:cNvGrpSpPr/>
          <p:nvPr/>
        </p:nvGrpSpPr>
        <p:grpSpPr>
          <a:xfrm>
            <a:off x="3574273" y="2854307"/>
            <a:ext cx="2241344" cy="1330655"/>
            <a:chOff x="3597785" y="3065882"/>
            <a:chExt cx="2241344" cy="1330655"/>
          </a:xfrm>
        </p:grpSpPr>
        <p:grpSp>
          <p:nvGrpSpPr>
            <p:cNvPr id="3720" name="Google Shape;3720;p40"/>
            <p:cNvGrpSpPr/>
            <p:nvPr/>
          </p:nvGrpSpPr>
          <p:grpSpPr>
            <a:xfrm>
              <a:off x="5296908" y="3937355"/>
              <a:ext cx="143199" cy="32380"/>
              <a:chOff x="5296908" y="3937355"/>
              <a:chExt cx="143199" cy="32380"/>
            </a:xfrm>
          </p:grpSpPr>
          <p:sp>
            <p:nvSpPr>
              <p:cNvPr id="3721" name="Google Shape;3721;p40"/>
              <p:cNvSpPr/>
              <p:nvPr/>
            </p:nvSpPr>
            <p:spPr>
              <a:xfrm>
                <a:off x="5319457" y="3952794"/>
                <a:ext cx="111895" cy="8"/>
              </a:xfrm>
              <a:custGeom>
                <a:rect b="b" l="l" r="r" t="t"/>
                <a:pathLst>
                  <a:path extrusionOk="0" fill="none" h="1" w="14227">
                    <a:moveTo>
                      <a:pt x="1" y="0"/>
                    </a:moveTo>
                    <a:lnTo>
                      <a:pt x="142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22" name="Google Shape;3722;p40"/>
              <p:cNvGrpSpPr/>
              <p:nvPr/>
            </p:nvGrpSpPr>
            <p:grpSpPr>
              <a:xfrm>
                <a:off x="5402331" y="3937355"/>
                <a:ext cx="37776" cy="32380"/>
                <a:chOff x="5402331" y="3937355"/>
                <a:chExt cx="37776" cy="32380"/>
              </a:xfrm>
            </p:grpSpPr>
            <p:sp>
              <p:nvSpPr>
                <p:cNvPr id="3723" name="Google Shape;3723;p4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4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5" name="Google Shape;3725;p40"/>
              <p:cNvGrpSpPr/>
              <p:nvPr/>
            </p:nvGrpSpPr>
            <p:grpSpPr>
              <a:xfrm>
                <a:off x="5296908" y="3937355"/>
                <a:ext cx="37783" cy="32380"/>
                <a:chOff x="5296908" y="3937355"/>
                <a:chExt cx="37783" cy="32380"/>
              </a:xfrm>
            </p:grpSpPr>
            <p:sp>
              <p:nvSpPr>
                <p:cNvPr id="3726" name="Google Shape;3726;p4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4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728" name="Google Shape;3728;p40"/>
            <p:cNvGrpSpPr/>
            <p:nvPr/>
          </p:nvGrpSpPr>
          <p:grpSpPr>
            <a:xfrm>
              <a:off x="4724163" y="3119631"/>
              <a:ext cx="120838" cy="84218"/>
              <a:chOff x="4724163" y="3119631"/>
              <a:chExt cx="120838" cy="84218"/>
            </a:xfrm>
          </p:grpSpPr>
          <p:grpSp>
            <p:nvGrpSpPr>
              <p:cNvPr id="3729" name="Google Shape;3729;p40"/>
              <p:cNvGrpSpPr/>
              <p:nvPr/>
            </p:nvGrpSpPr>
            <p:grpSpPr>
              <a:xfrm>
                <a:off x="4746712" y="3132773"/>
                <a:ext cx="86869" cy="56424"/>
                <a:chOff x="4746712" y="3132773"/>
                <a:chExt cx="86869" cy="56424"/>
              </a:xfrm>
            </p:grpSpPr>
            <p:sp>
              <p:nvSpPr>
                <p:cNvPr id="3730" name="Google Shape;3730;p4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40"/>
                <p:cNvSpPr/>
                <p:nvPr/>
              </p:nvSpPr>
              <p:spPr>
                <a:xfrm>
                  <a:off x="4746712" y="3145334"/>
                  <a:ext cx="49479" cy="13520"/>
                </a:xfrm>
                <a:custGeom>
                  <a:rect b="b" l="l" r="r" t="t"/>
                  <a:pathLst>
                    <a:path extrusionOk="0" fill="none" h="1719" w="6291">
                      <a:moveTo>
                        <a:pt x="0" y="0"/>
                      </a:moveTo>
                      <a:lnTo>
                        <a:pt x="6290" y="171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32" name="Google Shape;3732;p40"/>
              <p:cNvGrpSpPr/>
              <p:nvPr/>
            </p:nvGrpSpPr>
            <p:grpSpPr>
              <a:xfrm>
                <a:off x="4773634" y="3143336"/>
                <a:ext cx="37776" cy="32451"/>
                <a:chOff x="4773634" y="3143336"/>
                <a:chExt cx="37776" cy="32451"/>
              </a:xfrm>
            </p:grpSpPr>
            <p:sp>
              <p:nvSpPr>
                <p:cNvPr id="3733" name="Google Shape;3733;p4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4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35" name="Google Shape;3735;p40"/>
              <p:cNvGrpSpPr/>
              <p:nvPr/>
            </p:nvGrpSpPr>
            <p:grpSpPr>
              <a:xfrm>
                <a:off x="4724163" y="3131248"/>
                <a:ext cx="37776" cy="32459"/>
                <a:chOff x="4724163" y="3131248"/>
                <a:chExt cx="37776" cy="32459"/>
              </a:xfrm>
            </p:grpSpPr>
            <p:sp>
              <p:nvSpPr>
                <p:cNvPr id="3736" name="Google Shape;3736;p4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4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38" name="Google Shape;3738;p40"/>
              <p:cNvGrpSpPr/>
              <p:nvPr/>
            </p:nvGrpSpPr>
            <p:grpSpPr>
              <a:xfrm>
                <a:off x="4755081" y="3176054"/>
                <a:ext cx="32357" cy="27795"/>
                <a:chOff x="4755081" y="3176054"/>
                <a:chExt cx="32357" cy="27795"/>
              </a:xfrm>
            </p:grpSpPr>
            <p:sp>
              <p:nvSpPr>
                <p:cNvPr id="3739" name="Google Shape;3739;p4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4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41" name="Google Shape;3741;p40"/>
              <p:cNvGrpSpPr/>
              <p:nvPr/>
            </p:nvGrpSpPr>
            <p:grpSpPr>
              <a:xfrm>
                <a:off x="4812550" y="3119631"/>
                <a:ext cx="32451" cy="27803"/>
                <a:chOff x="4812550" y="3119631"/>
                <a:chExt cx="32451" cy="27803"/>
              </a:xfrm>
            </p:grpSpPr>
            <p:sp>
              <p:nvSpPr>
                <p:cNvPr id="3742" name="Google Shape;3742;p4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4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744" name="Google Shape;3744;p40"/>
            <p:cNvGrpSpPr/>
            <p:nvPr/>
          </p:nvGrpSpPr>
          <p:grpSpPr>
            <a:xfrm>
              <a:off x="5382826" y="4027197"/>
              <a:ext cx="268967" cy="250421"/>
              <a:chOff x="5382826" y="4027197"/>
              <a:chExt cx="268967" cy="250421"/>
            </a:xfrm>
          </p:grpSpPr>
          <p:grpSp>
            <p:nvGrpSpPr>
              <p:cNvPr id="3745" name="Google Shape;3745;p40"/>
              <p:cNvGrpSpPr/>
              <p:nvPr/>
            </p:nvGrpSpPr>
            <p:grpSpPr>
              <a:xfrm>
                <a:off x="5405280" y="4042510"/>
                <a:ext cx="237570" cy="218647"/>
                <a:chOff x="5405280" y="4042510"/>
                <a:chExt cx="237570" cy="218647"/>
              </a:xfrm>
            </p:grpSpPr>
            <p:sp>
              <p:nvSpPr>
                <p:cNvPr id="3746" name="Google Shape;3746;p4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4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40"/>
                <p:cNvSpPr/>
                <p:nvPr/>
              </p:nvSpPr>
              <p:spPr>
                <a:xfrm>
                  <a:off x="5543704" y="4042990"/>
                  <a:ext cx="99146" cy="81639"/>
                </a:xfrm>
                <a:custGeom>
                  <a:rect b="b" l="l" r="r" t="t"/>
                  <a:pathLst>
                    <a:path extrusionOk="0" fill="none" h="10380" w="12606">
                      <a:moveTo>
                        <a:pt x="1" y="0"/>
                      </a:moveTo>
                      <a:lnTo>
                        <a:pt x="12606" y="1037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40"/>
                <p:cNvSpPr/>
                <p:nvPr/>
              </p:nvSpPr>
              <p:spPr>
                <a:xfrm>
                  <a:off x="5501941" y="4140980"/>
                  <a:ext cx="103708" cy="51862"/>
                </a:xfrm>
                <a:custGeom>
                  <a:rect b="b" l="l" r="r" t="t"/>
                  <a:pathLst>
                    <a:path extrusionOk="0" fill="none" h="6594" w="13186">
                      <a:moveTo>
                        <a:pt x="13186" y="6594"/>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40"/>
                <p:cNvSpPr/>
                <p:nvPr/>
              </p:nvSpPr>
              <p:spPr>
                <a:xfrm>
                  <a:off x="5495854" y="4211010"/>
                  <a:ext cx="105989" cy="50147"/>
                </a:xfrm>
                <a:custGeom>
                  <a:rect b="b" l="l" r="r" t="t"/>
                  <a:pathLst>
                    <a:path extrusionOk="0" fill="none" h="6376" w="13476">
                      <a:moveTo>
                        <a:pt x="0" y="0"/>
                      </a:moveTo>
                      <a:lnTo>
                        <a:pt x="13476" y="637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40"/>
                <p:cNvSpPr/>
                <p:nvPr/>
              </p:nvSpPr>
              <p:spPr>
                <a:xfrm>
                  <a:off x="5405280" y="4134420"/>
                  <a:ext cx="96669" cy="6567"/>
                </a:xfrm>
                <a:custGeom>
                  <a:rect b="b" l="l" r="r" t="t"/>
                  <a:pathLst>
                    <a:path extrusionOk="0" fill="none" h="835" w="12291">
                      <a:moveTo>
                        <a:pt x="12290" y="835"/>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52" name="Google Shape;3752;p40"/>
              <p:cNvGrpSpPr/>
              <p:nvPr/>
            </p:nvGrpSpPr>
            <p:grpSpPr>
              <a:xfrm>
                <a:off x="5382826" y="4125549"/>
                <a:ext cx="37776" cy="32380"/>
                <a:chOff x="5382826" y="4125549"/>
                <a:chExt cx="37776" cy="32380"/>
              </a:xfrm>
            </p:grpSpPr>
            <p:sp>
              <p:nvSpPr>
                <p:cNvPr id="3753" name="Google Shape;3753;p4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4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55" name="Google Shape;3755;p40"/>
              <p:cNvGrpSpPr/>
              <p:nvPr/>
            </p:nvGrpSpPr>
            <p:grpSpPr>
              <a:xfrm>
                <a:off x="5475680" y="4195587"/>
                <a:ext cx="37783" cy="32364"/>
                <a:chOff x="5475680" y="4195587"/>
                <a:chExt cx="37783" cy="32364"/>
              </a:xfrm>
            </p:grpSpPr>
            <p:sp>
              <p:nvSpPr>
                <p:cNvPr id="3756" name="Google Shape;3756;p4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4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58" name="Google Shape;3758;p40"/>
              <p:cNvGrpSpPr/>
              <p:nvPr/>
            </p:nvGrpSpPr>
            <p:grpSpPr>
              <a:xfrm>
                <a:off x="5532575" y="4027197"/>
                <a:ext cx="33308" cy="32262"/>
                <a:chOff x="5532575" y="4027197"/>
                <a:chExt cx="33308" cy="32262"/>
              </a:xfrm>
            </p:grpSpPr>
            <p:sp>
              <p:nvSpPr>
                <p:cNvPr id="3759" name="Google Shape;3759;p4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4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61" name="Google Shape;3761;p40"/>
              <p:cNvGrpSpPr/>
              <p:nvPr/>
            </p:nvGrpSpPr>
            <p:grpSpPr>
              <a:xfrm>
                <a:off x="5590706" y="4245348"/>
                <a:ext cx="33497" cy="32270"/>
                <a:chOff x="5590706" y="4245348"/>
                <a:chExt cx="33497" cy="32270"/>
              </a:xfrm>
            </p:grpSpPr>
            <p:sp>
              <p:nvSpPr>
                <p:cNvPr id="3762" name="Google Shape;3762;p4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4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64" name="Google Shape;3764;p40"/>
              <p:cNvGrpSpPr/>
              <p:nvPr/>
            </p:nvGrpSpPr>
            <p:grpSpPr>
              <a:xfrm>
                <a:off x="5618681" y="4109677"/>
                <a:ext cx="33112" cy="32357"/>
                <a:chOff x="5618681" y="4109677"/>
                <a:chExt cx="33112" cy="32357"/>
              </a:xfrm>
            </p:grpSpPr>
            <p:sp>
              <p:nvSpPr>
                <p:cNvPr id="3765" name="Google Shape;3765;p4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4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67" name="Google Shape;3767;p40"/>
              <p:cNvGrpSpPr/>
              <p:nvPr/>
            </p:nvGrpSpPr>
            <p:grpSpPr>
              <a:xfrm>
                <a:off x="5479298" y="4128262"/>
                <a:ext cx="31405" cy="26906"/>
                <a:chOff x="5479298" y="4128262"/>
                <a:chExt cx="31405" cy="26906"/>
              </a:xfrm>
            </p:grpSpPr>
            <p:sp>
              <p:nvSpPr>
                <p:cNvPr id="3768" name="Google Shape;3768;p4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4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0" name="Google Shape;3770;p40"/>
              <p:cNvGrpSpPr/>
              <p:nvPr/>
            </p:nvGrpSpPr>
            <p:grpSpPr>
              <a:xfrm>
                <a:off x="5582903" y="4180116"/>
                <a:ext cx="31499" cy="26898"/>
                <a:chOff x="5582903" y="4180116"/>
                <a:chExt cx="31499" cy="26898"/>
              </a:xfrm>
            </p:grpSpPr>
            <p:sp>
              <p:nvSpPr>
                <p:cNvPr id="3771" name="Google Shape;3771;p4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4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773" name="Google Shape;3773;p40"/>
            <p:cNvGrpSpPr/>
            <p:nvPr/>
          </p:nvGrpSpPr>
          <p:grpSpPr>
            <a:xfrm>
              <a:off x="3977681" y="3230323"/>
              <a:ext cx="94584" cy="84084"/>
              <a:chOff x="3977681" y="3230323"/>
              <a:chExt cx="94584" cy="84084"/>
            </a:xfrm>
          </p:grpSpPr>
          <p:grpSp>
            <p:nvGrpSpPr>
              <p:cNvPr id="3774" name="Google Shape;3774;p40"/>
              <p:cNvGrpSpPr/>
              <p:nvPr/>
            </p:nvGrpSpPr>
            <p:grpSpPr>
              <a:xfrm>
                <a:off x="4000135" y="3243041"/>
                <a:ext cx="59570" cy="57186"/>
                <a:chOff x="4000135" y="3243041"/>
                <a:chExt cx="59570" cy="57186"/>
              </a:xfrm>
            </p:grpSpPr>
            <p:sp>
              <p:nvSpPr>
                <p:cNvPr id="3775" name="Google Shape;3775;p4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40"/>
                <p:cNvSpPr/>
                <p:nvPr/>
              </p:nvSpPr>
              <p:spPr>
                <a:xfrm>
                  <a:off x="4024210" y="3246847"/>
                  <a:ext cx="15706" cy="53380"/>
                </a:xfrm>
                <a:custGeom>
                  <a:rect b="b" l="l" r="r" t="t"/>
                  <a:pathLst>
                    <a:path extrusionOk="0" fill="none" h="6787" w="1997">
                      <a:moveTo>
                        <a:pt x="0" y="6787"/>
                      </a:moveTo>
                      <a:lnTo>
                        <a:pt x="199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40"/>
                <p:cNvSpPr/>
                <p:nvPr/>
              </p:nvSpPr>
              <p:spPr>
                <a:xfrm>
                  <a:off x="4002896" y="3261311"/>
                  <a:ext cx="56809" cy="14086"/>
                </a:xfrm>
                <a:custGeom>
                  <a:rect b="b" l="l" r="r" t="t"/>
                  <a:pathLst>
                    <a:path extrusionOk="0" fill="none" h="1791" w="7223">
                      <a:moveTo>
                        <a:pt x="7222" y="179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8" name="Google Shape;3778;p40"/>
              <p:cNvGrpSpPr/>
              <p:nvPr/>
            </p:nvGrpSpPr>
            <p:grpSpPr>
              <a:xfrm>
                <a:off x="3977681" y="3245872"/>
                <a:ext cx="37783" cy="32380"/>
                <a:chOff x="3977681" y="3245872"/>
                <a:chExt cx="37783" cy="32380"/>
              </a:xfrm>
            </p:grpSpPr>
            <p:sp>
              <p:nvSpPr>
                <p:cNvPr id="3779" name="Google Shape;3779;p4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4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81" name="Google Shape;3781;p40"/>
              <p:cNvGrpSpPr/>
              <p:nvPr/>
            </p:nvGrpSpPr>
            <p:grpSpPr>
              <a:xfrm>
                <a:off x="4040860" y="3262672"/>
                <a:ext cx="31405" cy="27001"/>
                <a:chOff x="4040860" y="3262672"/>
                <a:chExt cx="31405" cy="27001"/>
              </a:xfrm>
            </p:grpSpPr>
            <p:sp>
              <p:nvSpPr>
                <p:cNvPr id="3782" name="Google Shape;3782;p4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4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84" name="Google Shape;3784;p40"/>
              <p:cNvGrpSpPr/>
              <p:nvPr/>
            </p:nvGrpSpPr>
            <p:grpSpPr>
              <a:xfrm>
                <a:off x="4021072" y="3230323"/>
                <a:ext cx="31397" cy="26906"/>
                <a:chOff x="4021072" y="3230323"/>
                <a:chExt cx="31397" cy="26906"/>
              </a:xfrm>
            </p:grpSpPr>
            <p:sp>
              <p:nvSpPr>
                <p:cNvPr id="3785" name="Google Shape;3785;p4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4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87" name="Google Shape;3787;p40"/>
              <p:cNvGrpSpPr/>
              <p:nvPr/>
            </p:nvGrpSpPr>
            <p:grpSpPr>
              <a:xfrm>
                <a:off x="4001472" y="3287462"/>
                <a:ext cx="31499" cy="26945"/>
                <a:chOff x="4001472" y="3287462"/>
                <a:chExt cx="31499" cy="26945"/>
              </a:xfrm>
            </p:grpSpPr>
            <p:sp>
              <p:nvSpPr>
                <p:cNvPr id="3788" name="Google Shape;3788;p4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4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790" name="Google Shape;3790;p40"/>
            <p:cNvGrpSpPr/>
            <p:nvPr/>
          </p:nvGrpSpPr>
          <p:grpSpPr>
            <a:xfrm>
              <a:off x="4084715" y="3258865"/>
              <a:ext cx="184962" cy="137268"/>
              <a:chOff x="4084715" y="3258865"/>
              <a:chExt cx="184962" cy="137268"/>
            </a:xfrm>
          </p:grpSpPr>
          <p:grpSp>
            <p:nvGrpSpPr>
              <p:cNvPr id="3791" name="Google Shape;3791;p40"/>
              <p:cNvGrpSpPr/>
              <p:nvPr/>
            </p:nvGrpSpPr>
            <p:grpSpPr>
              <a:xfrm>
                <a:off x="4107453" y="3271583"/>
                <a:ext cx="153470" cy="110275"/>
                <a:chOff x="4107453" y="3271583"/>
                <a:chExt cx="153470" cy="110275"/>
              </a:xfrm>
            </p:grpSpPr>
            <p:sp>
              <p:nvSpPr>
                <p:cNvPr id="3792" name="Google Shape;3792;p4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40"/>
                <p:cNvSpPr/>
                <p:nvPr/>
              </p:nvSpPr>
              <p:spPr>
                <a:xfrm>
                  <a:off x="4155886" y="3271968"/>
                  <a:ext cx="22171" cy="20559"/>
                </a:xfrm>
                <a:custGeom>
                  <a:rect b="b" l="l" r="r" t="t"/>
                  <a:pathLst>
                    <a:path extrusionOk="0" fill="none" h="2614" w="2819">
                      <a:moveTo>
                        <a:pt x="2819" y="2613"/>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40"/>
                <p:cNvSpPr/>
                <p:nvPr/>
              </p:nvSpPr>
              <p:spPr>
                <a:xfrm>
                  <a:off x="4178049" y="3279196"/>
                  <a:ext cx="42345" cy="13331"/>
                </a:xfrm>
                <a:custGeom>
                  <a:rect b="b" l="l" r="r" t="t"/>
                  <a:pathLst>
                    <a:path extrusionOk="0" fill="none" h="1695" w="5384">
                      <a:moveTo>
                        <a:pt x="1" y="1694"/>
                      </a:moveTo>
                      <a:lnTo>
                        <a:pt x="53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40"/>
                <p:cNvSpPr/>
                <p:nvPr/>
              </p:nvSpPr>
              <p:spPr>
                <a:xfrm>
                  <a:off x="4220387" y="3279196"/>
                  <a:ext cx="8" cy="71745"/>
                </a:xfrm>
                <a:custGeom>
                  <a:rect b="b" l="l" r="r" t="t"/>
                  <a:pathLst>
                    <a:path extrusionOk="0" fill="none" h="9122" w="1">
                      <a:moveTo>
                        <a:pt x="1" y="0"/>
                      </a:moveTo>
                      <a:lnTo>
                        <a:pt x="1" y="91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96" name="Google Shape;3796;p40"/>
              <p:cNvGrpSpPr/>
              <p:nvPr/>
            </p:nvGrpSpPr>
            <p:grpSpPr>
              <a:xfrm>
                <a:off x="4136947" y="3258865"/>
                <a:ext cx="31499" cy="27001"/>
                <a:chOff x="4136947" y="3258865"/>
                <a:chExt cx="31499" cy="27001"/>
              </a:xfrm>
            </p:grpSpPr>
            <p:sp>
              <p:nvSpPr>
                <p:cNvPr id="3797" name="Google Shape;3797;p4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4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99" name="Google Shape;3799;p40"/>
              <p:cNvGrpSpPr/>
              <p:nvPr/>
            </p:nvGrpSpPr>
            <p:grpSpPr>
              <a:xfrm>
                <a:off x="4084715" y="3266478"/>
                <a:ext cx="31468" cy="26898"/>
                <a:chOff x="4084715" y="3266478"/>
                <a:chExt cx="31468" cy="26898"/>
              </a:xfrm>
            </p:grpSpPr>
            <p:sp>
              <p:nvSpPr>
                <p:cNvPr id="3800" name="Google Shape;3800;p4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4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02" name="Google Shape;3802;p40"/>
              <p:cNvGrpSpPr/>
              <p:nvPr/>
            </p:nvGrpSpPr>
            <p:grpSpPr>
              <a:xfrm>
                <a:off x="4159213" y="3279849"/>
                <a:ext cx="31405" cy="26945"/>
                <a:chOff x="4159213" y="3279849"/>
                <a:chExt cx="31405" cy="26945"/>
              </a:xfrm>
            </p:grpSpPr>
            <p:sp>
              <p:nvSpPr>
                <p:cNvPr id="3803" name="Google Shape;3803;p4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4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05" name="Google Shape;3805;p40"/>
              <p:cNvGrpSpPr/>
              <p:nvPr/>
            </p:nvGrpSpPr>
            <p:grpSpPr>
              <a:xfrm>
                <a:off x="4201550" y="3266502"/>
                <a:ext cx="31405" cy="26883"/>
                <a:chOff x="4201550" y="3266502"/>
                <a:chExt cx="31405" cy="26883"/>
              </a:xfrm>
            </p:grpSpPr>
            <p:sp>
              <p:nvSpPr>
                <p:cNvPr id="3806" name="Google Shape;3806;p4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4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08" name="Google Shape;3808;p40"/>
              <p:cNvGrpSpPr/>
              <p:nvPr/>
            </p:nvGrpSpPr>
            <p:grpSpPr>
              <a:xfrm>
                <a:off x="4201550" y="3338278"/>
                <a:ext cx="31405" cy="26930"/>
                <a:chOff x="4201550" y="3338278"/>
                <a:chExt cx="31405" cy="26930"/>
              </a:xfrm>
            </p:grpSpPr>
            <p:sp>
              <p:nvSpPr>
                <p:cNvPr id="3809" name="Google Shape;3809;p4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4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11" name="Google Shape;3811;p40"/>
              <p:cNvGrpSpPr/>
              <p:nvPr/>
            </p:nvGrpSpPr>
            <p:grpSpPr>
              <a:xfrm>
                <a:off x="4238272" y="3369132"/>
                <a:ext cx="31405" cy="27001"/>
                <a:chOff x="4238272" y="3369132"/>
                <a:chExt cx="31405" cy="27001"/>
              </a:xfrm>
            </p:grpSpPr>
            <p:sp>
              <p:nvSpPr>
                <p:cNvPr id="3812" name="Google Shape;3812;p4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4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814" name="Google Shape;3814;p40"/>
            <p:cNvGrpSpPr/>
            <p:nvPr/>
          </p:nvGrpSpPr>
          <p:grpSpPr>
            <a:xfrm>
              <a:off x="4068639" y="3200169"/>
              <a:ext cx="77644" cy="37272"/>
              <a:chOff x="4068639" y="3200169"/>
              <a:chExt cx="77644" cy="37272"/>
            </a:xfrm>
          </p:grpSpPr>
          <p:sp>
            <p:nvSpPr>
              <p:cNvPr id="3815" name="Google Shape;3815;p40"/>
              <p:cNvSpPr/>
              <p:nvPr/>
            </p:nvSpPr>
            <p:spPr>
              <a:xfrm>
                <a:off x="4087570" y="3212886"/>
                <a:ext cx="49958" cy="10374"/>
              </a:xfrm>
              <a:custGeom>
                <a:rect b="b" l="l" r="r" t="t"/>
                <a:pathLst>
                  <a:path extrusionOk="0" fill="none" h="1319" w="6352">
                    <a:moveTo>
                      <a:pt x="1" y="1319"/>
                    </a:moveTo>
                    <a:lnTo>
                      <a:pt x="635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816" name="Google Shape;3816;p40"/>
              <p:cNvGrpSpPr/>
              <p:nvPr/>
            </p:nvGrpSpPr>
            <p:grpSpPr>
              <a:xfrm>
                <a:off x="4114878" y="3200169"/>
                <a:ext cx="31405" cy="26993"/>
                <a:chOff x="4114878" y="3200169"/>
                <a:chExt cx="31405" cy="26993"/>
              </a:xfrm>
            </p:grpSpPr>
            <p:sp>
              <p:nvSpPr>
                <p:cNvPr id="3817" name="Google Shape;3817;p4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4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19" name="Google Shape;3819;p40"/>
              <p:cNvGrpSpPr/>
              <p:nvPr/>
            </p:nvGrpSpPr>
            <p:grpSpPr>
              <a:xfrm>
                <a:off x="4068639" y="3210535"/>
                <a:ext cx="31499" cy="26906"/>
                <a:chOff x="4068639" y="3210535"/>
                <a:chExt cx="31499" cy="26906"/>
              </a:xfrm>
            </p:grpSpPr>
            <p:sp>
              <p:nvSpPr>
                <p:cNvPr id="3820" name="Google Shape;3820;p4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4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822" name="Google Shape;3822;p40"/>
            <p:cNvGrpSpPr/>
            <p:nvPr/>
          </p:nvGrpSpPr>
          <p:grpSpPr>
            <a:xfrm>
              <a:off x="3869702" y="3066935"/>
              <a:ext cx="382663" cy="190294"/>
              <a:chOff x="3869702" y="3066935"/>
              <a:chExt cx="382663" cy="190294"/>
            </a:xfrm>
          </p:grpSpPr>
          <p:grpSp>
            <p:nvGrpSpPr>
              <p:cNvPr id="3823" name="Google Shape;3823;p40"/>
              <p:cNvGrpSpPr/>
              <p:nvPr/>
            </p:nvGrpSpPr>
            <p:grpSpPr>
              <a:xfrm>
                <a:off x="3888633" y="3082351"/>
                <a:ext cx="351173" cy="160698"/>
                <a:chOff x="3888633" y="3082351"/>
                <a:chExt cx="351173" cy="160698"/>
              </a:xfrm>
            </p:grpSpPr>
            <p:sp>
              <p:nvSpPr>
                <p:cNvPr id="3824" name="Google Shape;3824;p4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4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40"/>
                <p:cNvSpPr/>
                <p:nvPr/>
              </p:nvSpPr>
              <p:spPr>
                <a:xfrm>
                  <a:off x="3960370" y="3203653"/>
                  <a:ext cx="79547" cy="19607"/>
                </a:xfrm>
                <a:custGeom>
                  <a:rect b="b" l="l" r="r" t="t"/>
                  <a:pathLst>
                    <a:path extrusionOk="0" fill="none" h="2493" w="10114">
                      <a:moveTo>
                        <a:pt x="0" y="2493"/>
                      </a:moveTo>
                      <a:lnTo>
                        <a:pt x="1011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40"/>
                <p:cNvSpPr/>
                <p:nvPr/>
              </p:nvSpPr>
              <p:spPr>
                <a:xfrm>
                  <a:off x="4043613" y="3161504"/>
                  <a:ext cx="108474" cy="42156"/>
                </a:xfrm>
                <a:custGeom>
                  <a:rect b="b" l="l" r="r" t="t"/>
                  <a:pathLst>
                    <a:path extrusionOk="0" fill="none" h="5360" w="13792">
                      <a:moveTo>
                        <a:pt x="1" y="5360"/>
                      </a:moveTo>
                      <a:lnTo>
                        <a:pt x="1379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40"/>
                <p:cNvSpPr/>
                <p:nvPr/>
              </p:nvSpPr>
              <p:spPr>
                <a:xfrm>
                  <a:off x="4152079" y="3082351"/>
                  <a:ext cx="17224" cy="82968"/>
                </a:xfrm>
                <a:custGeom>
                  <a:rect b="b" l="l" r="r" t="t"/>
                  <a:pathLst>
                    <a:path extrusionOk="0" fill="none" h="10549" w="2190">
                      <a:moveTo>
                        <a:pt x="0" y="10549"/>
                      </a:moveTo>
                      <a:lnTo>
                        <a:pt x="219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40"/>
                <p:cNvSpPr/>
                <p:nvPr/>
              </p:nvSpPr>
              <p:spPr>
                <a:xfrm>
                  <a:off x="4169296" y="3082351"/>
                  <a:ext cx="25797" cy="63557"/>
                </a:xfrm>
                <a:custGeom>
                  <a:rect b="b" l="l" r="r" t="t"/>
                  <a:pathLst>
                    <a:path extrusionOk="0" fill="none" h="8081" w="3280">
                      <a:moveTo>
                        <a:pt x="1" y="0"/>
                      </a:moveTo>
                      <a:lnTo>
                        <a:pt x="3279" y="808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30" name="Google Shape;3830;p40"/>
              <p:cNvGrpSpPr/>
              <p:nvPr/>
            </p:nvGrpSpPr>
            <p:grpSpPr>
              <a:xfrm>
                <a:off x="4143703" y="3066935"/>
                <a:ext cx="37783" cy="32357"/>
                <a:chOff x="4143703" y="3066935"/>
                <a:chExt cx="37783" cy="32357"/>
              </a:xfrm>
            </p:grpSpPr>
            <p:sp>
              <p:nvSpPr>
                <p:cNvPr id="3831" name="Google Shape;3831;p4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4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33" name="Google Shape;3833;p40"/>
              <p:cNvGrpSpPr/>
              <p:nvPr/>
            </p:nvGrpSpPr>
            <p:grpSpPr>
              <a:xfrm>
                <a:off x="4044565" y="3103563"/>
                <a:ext cx="37783" cy="32451"/>
                <a:chOff x="4044565" y="3103563"/>
                <a:chExt cx="37783" cy="32451"/>
              </a:xfrm>
            </p:grpSpPr>
            <p:sp>
              <p:nvSpPr>
                <p:cNvPr id="3834" name="Google Shape;3834;p4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4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36" name="Google Shape;3836;p40"/>
              <p:cNvGrpSpPr/>
              <p:nvPr/>
            </p:nvGrpSpPr>
            <p:grpSpPr>
              <a:xfrm>
                <a:off x="4017454" y="3188237"/>
                <a:ext cx="37776" cy="32357"/>
                <a:chOff x="4017454" y="3188237"/>
                <a:chExt cx="37776" cy="32357"/>
              </a:xfrm>
            </p:grpSpPr>
            <p:sp>
              <p:nvSpPr>
                <p:cNvPr id="3837" name="Google Shape;3837;p4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4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39" name="Google Shape;3839;p40"/>
              <p:cNvGrpSpPr/>
              <p:nvPr/>
            </p:nvGrpSpPr>
            <p:grpSpPr>
              <a:xfrm>
                <a:off x="3921548" y="3157509"/>
                <a:ext cx="37783" cy="32357"/>
                <a:chOff x="3921548" y="3157509"/>
                <a:chExt cx="37783" cy="32357"/>
              </a:xfrm>
            </p:grpSpPr>
            <p:sp>
              <p:nvSpPr>
                <p:cNvPr id="3840" name="Google Shape;3840;p4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4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42" name="Google Shape;3842;p40"/>
              <p:cNvGrpSpPr/>
              <p:nvPr/>
            </p:nvGrpSpPr>
            <p:grpSpPr>
              <a:xfrm>
                <a:off x="3939056" y="3211620"/>
                <a:ext cx="37783" cy="32380"/>
                <a:chOff x="3939056" y="3211620"/>
                <a:chExt cx="37783" cy="32380"/>
              </a:xfrm>
            </p:grpSpPr>
            <p:sp>
              <p:nvSpPr>
                <p:cNvPr id="3843" name="Google Shape;3843;p4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4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45" name="Google Shape;3845;p40"/>
              <p:cNvGrpSpPr/>
              <p:nvPr/>
            </p:nvGrpSpPr>
            <p:grpSpPr>
              <a:xfrm>
                <a:off x="4176240" y="3136965"/>
                <a:ext cx="31405" cy="26930"/>
                <a:chOff x="4176240" y="3136965"/>
                <a:chExt cx="31405" cy="26930"/>
              </a:xfrm>
            </p:grpSpPr>
            <p:sp>
              <p:nvSpPr>
                <p:cNvPr id="3846" name="Google Shape;3846;p4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4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48" name="Google Shape;3848;p40"/>
              <p:cNvGrpSpPr/>
              <p:nvPr/>
            </p:nvGrpSpPr>
            <p:grpSpPr>
              <a:xfrm>
                <a:off x="4133148" y="3152593"/>
                <a:ext cx="31499" cy="27001"/>
                <a:chOff x="4133148" y="3152593"/>
                <a:chExt cx="31499" cy="27001"/>
              </a:xfrm>
            </p:grpSpPr>
            <p:sp>
              <p:nvSpPr>
                <p:cNvPr id="3849" name="Google Shape;3849;p4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4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51" name="Google Shape;3851;p40"/>
              <p:cNvGrpSpPr/>
              <p:nvPr/>
            </p:nvGrpSpPr>
            <p:grpSpPr>
              <a:xfrm>
                <a:off x="4220866" y="3073534"/>
                <a:ext cx="31499" cy="26898"/>
                <a:chOff x="4220866" y="3073534"/>
                <a:chExt cx="31499" cy="26898"/>
              </a:xfrm>
            </p:grpSpPr>
            <p:sp>
              <p:nvSpPr>
                <p:cNvPr id="3852" name="Google Shape;3852;p4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4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54" name="Google Shape;3854;p40"/>
              <p:cNvGrpSpPr/>
              <p:nvPr/>
            </p:nvGrpSpPr>
            <p:grpSpPr>
              <a:xfrm>
                <a:off x="3869702" y="3230323"/>
                <a:ext cx="31499" cy="26906"/>
                <a:chOff x="3869702" y="3230323"/>
                <a:chExt cx="31499" cy="26906"/>
              </a:xfrm>
            </p:grpSpPr>
            <p:sp>
              <p:nvSpPr>
                <p:cNvPr id="3855" name="Google Shape;3855;p4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4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857" name="Google Shape;3857;p40"/>
            <p:cNvGrpSpPr/>
            <p:nvPr/>
          </p:nvGrpSpPr>
          <p:grpSpPr>
            <a:xfrm>
              <a:off x="4271383" y="3065882"/>
              <a:ext cx="304557" cy="341663"/>
              <a:chOff x="4271383" y="3065882"/>
              <a:chExt cx="304557" cy="341663"/>
            </a:xfrm>
          </p:grpSpPr>
          <p:grpSp>
            <p:nvGrpSpPr>
              <p:cNvPr id="3858" name="Google Shape;3858;p40"/>
              <p:cNvGrpSpPr/>
              <p:nvPr/>
            </p:nvGrpSpPr>
            <p:grpSpPr>
              <a:xfrm>
                <a:off x="4293838" y="3078639"/>
                <a:ext cx="269353" cy="311973"/>
                <a:chOff x="4293838" y="3078639"/>
                <a:chExt cx="269353" cy="311973"/>
              </a:xfrm>
            </p:grpSpPr>
            <p:sp>
              <p:nvSpPr>
                <p:cNvPr id="3859" name="Google Shape;3859;p4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40"/>
                <p:cNvSpPr/>
                <p:nvPr/>
              </p:nvSpPr>
              <p:spPr>
                <a:xfrm>
                  <a:off x="4306965" y="3099473"/>
                  <a:ext cx="62519" cy="69652"/>
                </a:xfrm>
                <a:custGeom>
                  <a:rect b="b" l="l" r="r" t="t"/>
                  <a:pathLst>
                    <a:path extrusionOk="0" fill="none" h="8856" w="7949">
                      <a:moveTo>
                        <a:pt x="1" y="1"/>
                      </a:moveTo>
                      <a:lnTo>
                        <a:pt x="7948" y="885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40"/>
                <p:cNvSpPr/>
                <p:nvPr/>
              </p:nvSpPr>
              <p:spPr>
                <a:xfrm>
                  <a:off x="4369476" y="3169118"/>
                  <a:ext cx="26072" cy="98666"/>
                </a:xfrm>
                <a:custGeom>
                  <a:rect b="b" l="l" r="r" t="t"/>
                  <a:pathLst>
                    <a:path extrusionOk="0" fill="none" h="12545" w="3315">
                      <a:moveTo>
                        <a:pt x="0" y="1"/>
                      </a:moveTo>
                      <a:lnTo>
                        <a:pt x="3315" y="1254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40"/>
                <p:cNvSpPr/>
                <p:nvPr/>
              </p:nvSpPr>
              <p:spPr>
                <a:xfrm>
                  <a:off x="4399347" y="3078639"/>
                  <a:ext cx="60041" cy="110558"/>
                </a:xfrm>
                <a:custGeom>
                  <a:rect b="b" l="l" r="r" t="t"/>
                  <a:pathLst>
                    <a:path extrusionOk="0" fill="none" h="14057" w="7634">
                      <a:moveTo>
                        <a:pt x="7634" y="14057"/>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40"/>
                <p:cNvSpPr/>
                <p:nvPr/>
              </p:nvSpPr>
              <p:spPr>
                <a:xfrm>
                  <a:off x="4373282" y="3169118"/>
                  <a:ext cx="82299" cy="20079"/>
                </a:xfrm>
                <a:custGeom>
                  <a:rect b="b" l="l" r="r" t="t"/>
                  <a:pathLst>
                    <a:path extrusionOk="0" fill="none" h="2553" w="10464">
                      <a:moveTo>
                        <a:pt x="0" y="1"/>
                      </a:moveTo>
                      <a:lnTo>
                        <a:pt x="10464" y="2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40"/>
                <p:cNvSpPr/>
                <p:nvPr/>
              </p:nvSpPr>
              <p:spPr>
                <a:xfrm>
                  <a:off x="4369476" y="3078639"/>
                  <a:ext cx="29879" cy="90487"/>
                </a:xfrm>
                <a:custGeom>
                  <a:rect b="b" l="l" r="r" t="t"/>
                  <a:pathLst>
                    <a:path extrusionOk="0" fill="none" h="11505" w="3799">
                      <a:moveTo>
                        <a:pt x="0" y="11505"/>
                      </a:moveTo>
                      <a:lnTo>
                        <a:pt x="379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40"/>
                <p:cNvSpPr/>
                <p:nvPr/>
              </p:nvSpPr>
              <p:spPr>
                <a:xfrm>
                  <a:off x="4293932" y="3169118"/>
                  <a:ext cx="75551" cy="41110"/>
                </a:xfrm>
                <a:custGeom>
                  <a:rect b="b" l="l" r="r" t="t"/>
                  <a:pathLst>
                    <a:path extrusionOk="0" fill="none" h="5227" w="9606">
                      <a:moveTo>
                        <a:pt x="1" y="5226"/>
                      </a:moveTo>
                      <a:lnTo>
                        <a:pt x="960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40"/>
                <p:cNvSpPr/>
                <p:nvPr/>
              </p:nvSpPr>
              <p:spPr>
                <a:xfrm>
                  <a:off x="4350159" y="3267776"/>
                  <a:ext cx="45389" cy="27032"/>
                </a:xfrm>
                <a:custGeom>
                  <a:rect b="b" l="l" r="r" t="t"/>
                  <a:pathLst>
                    <a:path extrusionOk="0" fill="none" h="3437" w="5771">
                      <a:moveTo>
                        <a:pt x="1" y="3436"/>
                      </a:moveTo>
                      <a:lnTo>
                        <a:pt x="57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40"/>
                <p:cNvSpPr/>
                <p:nvPr/>
              </p:nvSpPr>
              <p:spPr>
                <a:xfrm>
                  <a:off x="4395540" y="3267776"/>
                  <a:ext cx="38830" cy="76031"/>
                </a:xfrm>
                <a:custGeom>
                  <a:rect b="b" l="l" r="r" t="t"/>
                  <a:pathLst>
                    <a:path extrusionOk="0" fill="none" h="9667" w="4937">
                      <a:moveTo>
                        <a:pt x="1" y="1"/>
                      </a:moveTo>
                      <a:lnTo>
                        <a:pt x="4936" y="9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40"/>
                <p:cNvSpPr/>
                <p:nvPr/>
              </p:nvSpPr>
              <p:spPr>
                <a:xfrm>
                  <a:off x="4360439" y="3267776"/>
                  <a:ext cx="35109" cy="121978"/>
                </a:xfrm>
                <a:custGeom>
                  <a:rect b="b" l="l" r="r" t="t"/>
                  <a:pathLst>
                    <a:path extrusionOk="0" fill="none" h="15509" w="4464">
                      <a:moveTo>
                        <a:pt x="0" y="15509"/>
                      </a:moveTo>
                      <a:lnTo>
                        <a:pt x="446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40"/>
                <p:cNvSpPr/>
                <p:nvPr/>
              </p:nvSpPr>
              <p:spPr>
                <a:xfrm>
                  <a:off x="4293932" y="3210220"/>
                  <a:ext cx="101616" cy="57564"/>
                </a:xfrm>
                <a:custGeom>
                  <a:rect b="b" l="l" r="r" t="t"/>
                  <a:pathLst>
                    <a:path extrusionOk="0" fill="none" h="7319" w="12920">
                      <a:moveTo>
                        <a:pt x="1" y="0"/>
                      </a:moveTo>
                      <a:lnTo>
                        <a:pt x="12920" y="73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40"/>
                <p:cNvSpPr/>
                <p:nvPr/>
              </p:nvSpPr>
              <p:spPr>
                <a:xfrm>
                  <a:off x="4395540" y="3186436"/>
                  <a:ext cx="66420" cy="79735"/>
                </a:xfrm>
                <a:custGeom>
                  <a:rect b="b" l="l" r="r" t="t"/>
                  <a:pathLst>
                    <a:path extrusionOk="0" fill="none" h="10138" w="8445">
                      <a:moveTo>
                        <a:pt x="8444" y="0"/>
                      </a:moveTo>
                      <a:lnTo>
                        <a:pt x="1" y="1013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40"/>
                <p:cNvSpPr/>
                <p:nvPr/>
              </p:nvSpPr>
              <p:spPr>
                <a:xfrm>
                  <a:off x="4459380" y="3189669"/>
                  <a:ext cx="41873" cy="123402"/>
                </a:xfrm>
                <a:custGeom>
                  <a:rect b="b" l="l" r="r" t="t"/>
                  <a:pathLst>
                    <a:path extrusionOk="0" fill="none" h="15690" w="5324">
                      <a:moveTo>
                        <a:pt x="1" y="0"/>
                      </a:moveTo>
                      <a:lnTo>
                        <a:pt x="5323" y="15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40"/>
                <p:cNvSpPr/>
                <p:nvPr/>
              </p:nvSpPr>
              <p:spPr>
                <a:xfrm>
                  <a:off x="4395540" y="3267776"/>
                  <a:ext cx="105713" cy="45295"/>
                </a:xfrm>
                <a:custGeom>
                  <a:rect b="b" l="l" r="r" t="t"/>
                  <a:pathLst>
                    <a:path extrusionOk="0" fill="none" h="5759" w="13441">
                      <a:moveTo>
                        <a:pt x="1" y="1"/>
                      </a:moveTo>
                      <a:lnTo>
                        <a:pt x="13440" y="575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40"/>
                <p:cNvSpPr/>
                <p:nvPr/>
              </p:nvSpPr>
              <p:spPr>
                <a:xfrm>
                  <a:off x="4501246" y="3223252"/>
                  <a:ext cx="46435" cy="89818"/>
                </a:xfrm>
                <a:custGeom>
                  <a:rect b="b" l="l" r="r" t="t"/>
                  <a:pathLst>
                    <a:path extrusionOk="0" fill="none" h="11420" w="5904">
                      <a:moveTo>
                        <a:pt x="0" y="11420"/>
                      </a:moveTo>
                      <a:lnTo>
                        <a:pt x="590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40"/>
                <p:cNvSpPr/>
                <p:nvPr/>
              </p:nvSpPr>
              <p:spPr>
                <a:xfrm>
                  <a:off x="4459671" y="3104231"/>
                  <a:ext cx="58421" cy="84966"/>
                </a:xfrm>
                <a:custGeom>
                  <a:rect b="b" l="l" r="r" t="t"/>
                  <a:pathLst>
                    <a:path extrusionOk="0" fill="none" h="10803" w="7428">
                      <a:moveTo>
                        <a:pt x="0" y="10803"/>
                      </a:moveTo>
                      <a:lnTo>
                        <a:pt x="7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40"/>
                <p:cNvSpPr/>
                <p:nvPr/>
              </p:nvSpPr>
              <p:spPr>
                <a:xfrm>
                  <a:off x="4459671" y="3189189"/>
                  <a:ext cx="86586" cy="36737"/>
                </a:xfrm>
                <a:custGeom>
                  <a:rect b="b" l="l" r="r" t="t"/>
                  <a:pathLst>
                    <a:path extrusionOk="0" fill="none" h="4671" w="11009">
                      <a:moveTo>
                        <a:pt x="0" y="1"/>
                      </a:moveTo>
                      <a:lnTo>
                        <a:pt x="11008" y="4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76" name="Google Shape;3876;p40"/>
              <p:cNvGrpSpPr/>
              <p:nvPr/>
            </p:nvGrpSpPr>
            <p:grpSpPr>
              <a:xfrm>
                <a:off x="4538164" y="3342061"/>
                <a:ext cx="37776" cy="32380"/>
                <a:chOff x="4538164" y="3342061"/>
                <a:chExt cx="37776" cy="32380"/>
              </a:xfrm>
            </p:grpSpPr>
            <p:sp>
              <p:nvSpPr>
                <p:cNvPr id="3877" name="Google Shape;3877;p4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4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79" name="Google Shape;3879;p40"/>
              <p:cNvGrpSpPr/>
              <p:nvPr/>
            </p:nvGrpSpPr>
            <p:grpSpPr>
              <a:xfrm>
                <a:off x="4271383" y="3194742"/>
                <a:ext cx="37783" cy="32420"/>
                <a:chOff x="4271383" y="3194742"/>
                <a:chExt cx="37783" cy="32420"/>
              </a:xfrm>
            </p:grpSpPr>
            <p:sp>
              <p:nvSpPr>
                <p:cNvPr id="3880" name="Google Shape;3880;p4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4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82" name="Google Shape;3882;p40"/>
              <p:cNvGrpSpPr/>
              <p:nvPr/>
            </p:nvGrpSpPr>
            <p:grpSpPr>
              <a:xfrm>
                <a:off x="4284416" y="3084058"/>
                <a:ext cx="37783" cy="32357"/>
                <a:chOff x="4284416" y="3084058"/>
                <a:chExt cx="37783" cy="32357"/>
              </a:xfrm>
            </p:grpSpPr>
            <p:sp>
              <p:nvSpPr>
                <p:cNvPr id="3883" name="Google Shape;3883;p4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4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85" name="Google Shape;3885;p40"/>
              <p:cNvGrpSpPr/>
              <p:nvPr/>
            </p:nvGrpSpPr>
            <p:grpSpPr>
              <a:xfrm>
                <a:off x="4478697" y="3297561"/>
                <a:ext cx="37776" cy="32451"/>
                <a:chOff x="4478697" y="3297561"/>
                <a:chExt cx="37776" cy="32451"/>
              </a:xfrm>
            </p:grpSpPr>
            <p:sp>
              <p:nvSpPr>
                <p:cNvPr id="3886" name="Google Shape;3886;p4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4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88" name="Google Shape;3888;p40"/>
              <p:cNvGrpSpPr/>
              <p:nvPr/>
            </p:nvGrpSpPr>
            <p:grpSpPr>
              <a:xfrm>
                <a:off x="4411813" y="3331711"/>
                <a:ext cx="37776" cy="32451"/>
                <a:chOff x="4411813" y="3331711"/>
                <a:chExt cx="37776" cy="32451"/>
              </a:xfrm>
            </p:grpSpPr>
            <p:sp>
              <p:nvSpPr>
                <p:cNvPr id="3889" name="Google Shape;3889;p4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4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1" name="Google Shape;3891;p40"/>
              <p:cNvGrpSpPr/>
              <p:nvPr/>
            </p:nvGrpSpPr>
            <p:grpSpPr>
              <a:xfrm>
                <a:off x="4337984" y="3375188"/>
                <a:ext cx="37776" cy="32357"/>
                <a:chOff x="4337984" y="3375188"/>
                <a:chExt cx="37776" cy="32357"/>
              </a:xfrm>
            </p:grpSpPr>
            <p:sp>
              <p:nvSpPr>
                <p:cNvPr id="3892" name="Google Shape;3892;p4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4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4" name="Google Shape;3894;p40"/>
              <p:cNvGrpSpPr/>
              <p:nvPr/>
            </p:nvGrpSpPr>
            <p:grpSpPr>
              <a:xfrm>
                <a:off x="4494867" y="3090530"/>
                <a:ext cx="37878" cy="32451"/>
                <a:chOff x="4494867" y="3090530"/>
                <a:chExt cx="37878" cy="32451"/>
              </a:xfrm>
            </p:grpSpPr>
            <p:sp>
              <p:nvSpPr>
                <p:cNvPr id="3895" name="Google Shape;3895;p4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4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7" name="Google Shape;3897;p40"/>
              <p:cNvGrpSpPr/>
              <p:nvPr/>
            </p:nvGrpSpPr>
            <p:grpSpPr>
              <a:xfrm>
                <a:off x="4525124" y="3207774"/>
                <a:ext cx="37783" cy="32420"/>
                <a:chOff x="4525124" y="3207774"/>
                <a:chExt cx="37783" cy="32420"/>
              </a:xfrm>
            </p:grpSpPr>
            <p:sp>
              <p:nvSpPr>
                <p:cNvPr id="3898" name="Google Shape;3898;p4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4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00" name="Google Shape;3900;p40"/>
              <p:cNvGrpSpPr/>
              <p:nvPr/>
            </p:nvGrpSpPr>
            <p:grpSpPr>
              <a:xfrm>
                <a:off x="4440544" y="3176479"/>
                <a:ext cx="31499" cy="26898"/>
                <a:chOff x="4440544" y="3176479"/>
                <a:chExt cx="31499" cy="26898"/>
              </a:xfrm>
            </p:grpSpPr>
            <p:sp>
              <p:nvSpPr>
                <p:cNvPr id="3901" name="Google Shape;3901;p4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4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03" name="Google Shape;3903;p40"/>
              <p:cNvGrpSpPr/>
              <p:nvPr/>
            </p:nvGrpSpPr>
            <p:grpSpPr>
              <a:xfrm>
                <a:off x="4350545" y="3156400"/>
                <a:ext cx="31405" cy="27001"/>
                <a:chOff x="4350545" y="3156400"/>
                <a:chExt cx="31405" cy="27001"/>
              </a:xfrm>
            </p:grpSpPr>
            <p:sp>
              <p:nvSpPr>
                <p:cNvPr id="3904" name="Google Shape;3904;p4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4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06" name="Google Shape;3906;p40"/>
              <p:cNvGrpSpPr/>
              <p:nvPr/>
            </p:nvGrpSpPr>
            <p:grpSpPr>
              <a:xfrm>
                <a:off x="4376703" y="3255058"/>
                <a:ext cx="31405" cy="27001"/>
                <a:chOff x="4376703" y="3255058"/>
                <a:chExt cx="31405" cy="27001"/>
              </a:xfrm>
            </p:grpSpPr>
            <p:sp>
              <p:nvSpPr>
                <p:cNvPr id="3907" name="Google Shape;3907;p4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4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09" name="Google Shape;3909;p40"/>
              <p:cNvGrpSpPr/>
              <p:nvPr/>
            </p:nvGrpSpPr>
            <p:grpSpPr>
              <a:xfrm>
                <a:off x="4331322" y="3283656"/>
                <a:ext cx="31405" cy="26945"/>
                <a:chOff x="4331322" y="3283656"/>
                <a:chExt cx="31405" cy="26945"/>
              </a:xfrm>
            </p:grpSpPr>
            <p:sp>
              <p:nvSpPr>
                <p:cNvPr id="3910" name="Google Shape;3910;p4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4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12" name="Google Shape;3912;p40"/>
              <p:cNvGrpSpPr/>
              <p:nvPr/>
            </p:nvGrpSpPr>
            <p:grpSpPr>
              <a:xfrm>
                <a:off x="4380510" y="3065882"/>
                <a:ext cx="31405" cy="26938"/>
                <a:chOff x="4380510" y="3065882"/>
                <a:chExt cx="31405" cy="26938"/>
              </a:xfrm>
            </p:grpSpPr>
            <p:sp>
              <p:nvSpPr>
                <p:cNvPr id="3913" name="Google Shape;3913;p4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4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915" name="Google Shape;3915;p40"/>
            <p:cNvGrpSpPr/>
            <p:nvPr/>
          </p:nvGrpSpPr>
          <p:grpSpPr>
            <a:xfrm>
              <a:off x="4558998" y="3188237"/>
              <a:ext cx="1280131" cy="1052747"/>
              <a:chOff x="4558998" y="3188237"/>
              <a:chExt cx="1280131" cy="1052747"/>
            </a:xfrm>
          </p:grpSpPr>
          <p:sp>
            <p:nvSpPr>
              <p:cNvPr id="3916" name="Google Shape;3916;p40"/>
              <p:cNvSpPr/>
              <p:nvPr/>
            </p:nvSpPr>
            <p:spPr>
              <a:xfrm>
                <a:off x="4916156" y="3750813"/>
                <a:ext cx="8" cy="8"/>
              </a:xfrm>
              <a:custGeom>
                <a:rect b="b" l="l" r="r" t="t"/>
                <a:pathLst>
                  <a:path extrusionOk="0" fill="none" h="1" w="1">
                    <a:moveTo>
                      <a:pt x="0" y="0"/>
                    </a:move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17" name="Google Shape;3917;p40"/>
              <p:cNvGrpSpPr/>
              <p:nvPr/>
            </p:nvGrpSpPr>
            <p:grpSpPr>
              <a:xfrm>
                <a:off x="4579164" y="3203653"/>
                <a:ext cx="1244833" cy="1020397"/>
                <a:chOff x="4579164" y="3203653"/>
                <a:chExt cx="1244833" cy="1020397"/>
              </a:xfrm>
            </p:grpSpPr>
            <p:sp>
              <p:nvSpPr>
                <p:cNvPr id="3918" name="Google Shape;3918;p40"/>
                <p:cNvSpPr/>
                <p:nvPr/>
              </p:nvSpPr>
              <p:spPr>
                <a:xfrm>
                  <a:off x="5490144" y="3482892"/>
                  <a:ext cx="58995" cy="4955"/>
                </a:xfrm>
                <a:custGeom>
                  <a:rect b="b" l="l" r="r" t="t"/>
                  <a:pathLst>
                    <a:path extrusionOk="0" fill="none" h="630" w="7501">
                      <a:moveTo>
                        <a:pt x="0" y="630"/>
                      </a:moveTo>
                      <a:lnTo>
                        <a:pt x="750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40"/>
                <p:cNvSpPr/>
                <p:nvPr/>
              </p:nvSpPr>
              <p:spPr>
                <a:xfrm>
                  <a:off x="5490616" y="3482892"/>
                  <a:ext cx="66137" cy="77360"/>
                </a:xfrm>
                <a:custGeom>
                  <a:rect b="b" l="l" r="r" t="t"/>
                  <a:pathLst>
                    <a:path extrusionOk="0" fill="none" h="9836" w="8409">
                      <a:moveTo>
                        <a:pt x="1" y="1"/>
                      </a:moveTo>
                      <a:lnTo>
                        <a:pt x="8408" y="98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20" name="Google Shape;3920;p40"/>
                <p:cNvGrpSpPr/>
                <p:nvPr/>
              </p:nvGrpSpPr>
              <p:grpSpPr>
                <a:xfrm>
                  <a:off x="4579164" y="3203653"/>
                  <a:ext cx="1244833" cy="1020397"/>
                  <a:chOff x="4579164" y="3203653"/>
                  <a:chExt cx="1244833" cy="1020397"/>
                </a:xfrm>
              </p:grpSpPr>
              <p:sp>
                <p:nvSpPr>
                  <p:cNvPr id="3921" name="Google Shape;3921;p40"/>
                  <p:cNvSpPr/>
                  <p:nvPr/>
                </p:nvSpPr>
                <p:spPr>
                  <a:xfrm>
                    <a:off x="4787909" y="3833395"/>
                    <a:ext cx="69267" cy="22266"/>
                  </a:xfrm>
                  <a:custGeom>
                    <a:rect b="b" l="l" r="r" t="t"/>
                    <a:pathLst>
                      <a:path extrusionOk="0" fill="none" h="2831" w="8807">
                        <a:moveTo>
                          <a:pt x="8806" y="0"/>
                        </a:moveTo>
                        <a:lnTo>
                          <a:pt x="0" y="283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40"/>
                  <p:cNvSpPr/>
                  <p:nvPr/>
                </p:nvSpPr>
                <p:spPr>
                  <a:xfrm>
                    <a:off x="4857263" y="3819695"/>
                    <a:ext cx="69936" cy="14181"/>
                  </a:xfrm>
                  <a:custGeom>
                    <a:rect b="b" l="l" r="r" t="t"/>
                    <a:pathLst>
                      <a:path extrusionOk="0" fill="none" h="1803" w="8892">
                        <a:moveTo>
                          <a:pt x="1" y="1803"/>
                        </a:moveTo>
                        <a:lnTo>
                          <a:pt x="889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23" name="Google Shape;3923;p40"/>
                  <p:cNvGrpSpPr/>
                  <p:nvPr/>
                </p:nvGrpSpPr>
                <p:grpSpPr>
                  <a:xfrm>
                    <a:off x="4579164" y="3203653"/>
                    <a:ext cx="1244833" cy="1020397"/>
                    <a:chOff x="4579164" y="3203653"/>
                    <a:chExt cx="1244833" cy="1020397"/>
                  </a:xfrm>
                </p:grpSpPr>
                <p:sp>
                  <p:nvSpPr>
                    <p:cNvPr id="3924" name="Google Shape;3924;p40"/>
                    <p:cNvSpPr/>
                    <p:nvPr/>
                  </p:nvSpPr>
                  <p:spPr>
                    <a:xfrm>
                      <a:off x="4930329" y="3363965"/>
                      <a:ext cx="23894" cy="102764"/>
                    </a:xfrm>
                    <a:custGeom>
                      <a:rect b="b" l="l" r="r" t="t"/>
                      <a:pathLst>
                        <a:path extrusionOk="0" fill="none" h="13066" w="3038">
                          <a:moveTo>
                            <a:pt x="3037" y="13065"/>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40"/>
                    <p:cNvSpPr/>
                    <p:nvPr/>
                  </p:nvSpPr>
                  <p:spPr>
                    <a:xfrm>
                      <a:off x="4849846" y="3385948"/>
                      <a:ext cx="104085" cy="79256"/>
                    </a:xfrm>
                    <a:custGeom>
                      <a:rect b="b" l="l" r="r" t="t"/>
                      <a:pathLst>
                        <a:path extrusionOk="0" fill="none" h="10077" w="13234">
                          <a:moveTo>
                            <a:pt x="0" y="0"/>
                          </a:moveTo>
                          <a:lnTo>
                            <a:pt x="13234"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40"/>
                    <p:cNvSpPr/>
                    <p:nvPr/>
                  </p:nvSpPr>
                  <p:spPr>
                    <a:xfrm>
                      <a:off x="4849650" y="3306598"/>
                      <a:ext cx="45869" cy="79358"/>
                    </a:xfrm>
                    <a:custGeom>
                      <a:rect b="b" l="l" r="r" t="t"/>
                      <a:pathLst>
                        <a:path extrusionOk="0" fill="none" h="10090" w="5832">
                          <a:moveTo>
                            <a:pt x="5831" y="0"/>
                          </a:moveTo>
                          <a:lnTo>
                            <a:pt x="1"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40"/>
                    <p:cNvSpPr/>
                    <p:nvPr/>
                  </p:nvSpPr>
                  <p:spPr>
                    <a:xfrm>
                      <a:off x="4849650" y="3361299"/>
                      <a:ext cx="84305" cy="24657"/>
                    </a:xfrm>
                    <a:custGeom>
                      <a:rect b="b" l="l" r="r" t="t"/>
                      <a:pathLst>
                        <a:path extrusionOk="0" fill="none" h="3135" w="10719">
                          <a:moveTo>
                            <a:pt x="1" y="3134"/>
                          </a:moveTo>
                          <a:lnTo>
                            <a:pt x="107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40"/>
                    <p:cNvSpPr/>
                    <p:nvPr/>
                  </p:nvSpPr>
                  <p:spPr>
                    <a:xfrm>
                      <a:off x="4789616" y="3306598"/>
                      <a:ext cx="19702" cy="54709"/>
                    </a:xfrm>
                    <a:custGeom>
                      <a:rect b="b" l="l" r="r" t="t"/>
                      <a:pathLst>
                        <a:path extrusionOk="0" fill="none" h="6956" w="2505">
                          <a:moveTo>
                            <a:pt x="2505" y="6956"/>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40"/>
                    <p:cNvSpPr/>
                    <p:nvPr/>
                  </p:nvSpPr>
                  <p:spPr>
                    <a:xfrm>
                      <a:off x="4738242" y="3357500"/>
                      <a:ext cx="74883" cy="10280"/>
                    </a:xfrm>
                    <a:custGeom>
                      <a:rect b="b" l="l" r="r" t="t"/>
                      <a:pathLst>
                        <a:path extrusionOk="0" fill="none" h="1307" w="9521">
                          <a:moveTo>
                            <a:pt x="1" y="1307"/>
                          </a:moveTo>
                          <a:lnTo>
                            <a:pt x="952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40"/>
                    <p:cNvSpPr/>
                    <p:nvPr/>
                  </p:nvSpPr>
                  <p:spPr>
                    <a:xfrm>
                      <a:off x="4710274" y="3357500"/>
                      <a:ext cx="99044" cy="63557"/>
                    </a:xfrm>
                    <a:custGeom>
                      <a:rect b="b" l="l" r="r" t="t"/>
                      <a:pathLst>
                        <a:path extrusionOk="0" fill="none" h="8081" w="12593">
                          <a:moveTo>
                            <a:pt x="0" y="8081"/>
                          </a:moveTo>
                          <a:lnTo>
                            <a:pt x="1259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40"/>
                    <p:cNvSpPr/>
                    <p:nvPr/>
                  </p:nvSpPr>
                  <p:spPr>
                    <a:xfrm>
                      <a:off x="4809310" y="3306598"/>
                      <a:ext cx="87443" cy="50910"/>
                    </a:xfrm>
                    <a:custGeom>
                      <a:rect b="b" l="l" r="r" t="t"/>
                      <a:pathLst>
                        <a:path extrusionOk="0" fill="none" h="6473" w="11118">
                          <a:moveTo>
                            <a:pt x="1" y="6472"/>
                          </a:moveTo>
                          <a:lnTo>
                            <a:pt x="1111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32" name="Google Shape;3932;p40"/>
                    <p:cNvGrpSpPr/>
                    <p:nvPr/>
                  </p:nvGrpSpPr>
                  <p:grpSpPr>
                    <a:xfrm>
                      <a:off x="4579164" y="3203653"/>
                      <a:ext cx="1244833" cy="1020397"/>
                      <a:chOff x="4579164" y="3203653"/>
                      <a:chExt cx="1244833" cy="1020397"/>
                    </a:xfrm>
                  </p:grpSpPr>
                  <p:sp>
                    <p:nvSpPr>
                      <p:cNvPr id="3933" name="Google Shape;3933;p40"/>
                      <p:cNvSpPr/>
                      <p:nvPr/>
                    </p:nvSpPr>
                    <p:spPr>
                      <a:xfrm>
                        <a:off x="4617986" y="3614284"/>
                        <a:ext cx="53002" cy="21031"/>
                      </a:xfrm>
                      <a:custGeom>
                        <a:rect b="b" l="l" r="r" t="t"/>
                        <a:pathLst>
                          <a:path extrusionOk="0" fill="none" h="2674" w="6739">
                            <a:moveTo>
                              <a:pt x="0" y="0"/>
                            </a:moveTo>
                            <a:lnTo>
                              <a:pt x="6738" y="267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40"/>
                      <p:cNvSpPr/>
                      <p:nvPr/>
                    </p:nvSpPr>
                    <p:spPr>
                      <a:xfrm>
                        <a:off x="4624545" y="3589069"/>
                        <a:ext cx="43682" cy="63180"/>
                      </a:xfrm>
                      <a:custGeom>
                        <a:rect b="b" l="l" r="r" t="t"/>
                        <a:pathLst>
                          <a:path extrusionOk="0" fill="none" h="8033" w="5554">
                            <a:moveTo>
                              <a:pt x="1" y="8033"/>
                            </a:moveTo>
                            <a:lnTo>
                              <a:pt x="555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40"/>
                      <p:cNvSpPr/>
                      <p:nvPr/>
                    </p:nvSpPr>
                    <p:spPr>
                      <a:xfrm>
                        <a:off x="4668220" y="3517907"/>
                        <a:ext cx="112178" cy="71170"/>
                      </a:xfrm>
                      <a:custGeom>
                        <a:rect b="b" l="l" r="r" t="t"/>
                        <a:pathLst>
                          <a:path extrusionOk="0" fill="none" h="9049" w="14263">
                            <a:moveTo>
                              <a:pt x="0" y="9049"/>
                            </a:moveTo>
                            <a:lnTo>
                              <a:pt x="1426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40"/>
                      <p:cNvSpPr/>
                      <p:nvPr/>
                    </p:nvSpPr>
                    <p:spPr>
                      <a:xfrm>
                        <a:off x="4706562" y="3516766"/>
                        <a:ext cx="77455" cy="79924"/>
                      </a:xfrm>
                      <a:custGeom>
                        <a:rect b="b" l="l" r="r" t="t"/>
                        <a:pathLst>
                          <a:path extrusionOk="0" fill="none" h="10162" w="9848">
                            <a:moveTo>
                              <a:pt x="0" y="10161"/>
                            </a:moveTo>
                            <a:lnTo>
                              <a:pt x="98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40"/>
                      <p:cNvSpPr/>
                      <p:nvPr/>
                    </p:nvSpPr>
                    <p:spPr>
                      <a:xfrm>
                        <a:off x="4763646" y="3516766"/>
                        <a:ext cx="20370" cy="52806"/>
                      </a:xfrm>
                      <a:custGeom>
                        <a:rect b="b" l="l" r="r" t="t"/>
                        <a:pathLst>
                          <a:path extrusionOk="0" fill="none" h="6714" w="2590">
                            <a:moveTo>
                              <a:pt x="0" y="6714"/>
                            </a:moveTo>
                            <a:lnTo>
                              <a:pt x="25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40"/>
                      <p:cNvSpPr/>
                      <p:nvPr/>
                    </p:nvSpPr>
                    <p:spPr>
                      <a:xfrm>
                        <a:off x="4783151" y="3520565"/>
                        <a:ext cx="45861" cy="97432"/>
                      </a:xfrm>
                      <a:custGeom>
                        <a:rect b="b" l="l" r="r" t="t"/>
                        <a:pathLst>
                          <a:path extrusionOk="0" fill="none" h="12388" w="5831">
                            <a:moveTo>
                              <a:pt x="5831" y="1238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40"/>
                      <p:cNvSpPr/>
                      <p:nvPr/>
                    </p:nvSpPr>
                    <p:spPr>
                      <a:xfrm>
                        <a:off x="4738242" y="3483175"/>
                        <a:ext cx="44917" cy="37398"/>
                      </a:xfrm>
                      <a:custGeom>
                        <a:rect b="b" l="l" r="r" t="t"/>
                        <a:pathLst>
                          <a:path extrusionOk="0" fill="none" h="4755" w="5711">
                            <a:moveTo>
                              <a:pt x="1" y="1"/>
                            </a:moveTo>
                            <a:lnTo>
                              <a:pt x="5710" y="475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40"/>
                      <p:cNvSpPr/>
                      <p:nvPr/>
                    </p:nvSpPr>
                    <p:spPr>
                      <a:xfrm>
                        <a:off x="4704941" y="3501823"/>
                        <a:ext cx="78217" cy="18750"/>
                      </a:xfrm>
                      <a:custGeom>
                        <a:rect b="b" l="l" r="r" t="t"/>
                        <a:pathLst>
                          <a:path extrusionOk="0" fill="none" h="2384" w="9945">
                            <a:moveTo>
                              <a:pt x="1" y="1"/>
                            </a:moveTo>
                            <a:lnTo>
                              <a:pt x="9944" y="238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40"/>
                      <p:cNvSpPr/>
                      <p:nvPr/>
                    </p:nvSpPr>
                    <p:spPr>
                      <a:xfrm>
                        <a:off x="4668220" y="3520565"/>
                        <a:ext cx="115796" cy="19324"/>
                      </a:xfrm>
                      <a:custGeom>
                        <a:rect b="b" l="l" r="r" t="t"/>
                        <a:pathLst>
                          <a:path extrusionOk="0" fill="none" h="2457" w="14723">
                            <a:moveTo>
                              <a:pt x="0" y="2457"/>
                            </a:moveTo>
                            <a:lnTo>
                              <a:pt x="1472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40"/>
                      <p:cNvSpPr/>
                      <p:nvPr/>
                    </p:nvSpPr>
                    <p:spPr>
                      <a:xfrm>
                        <a:off x="4813117" y="3462915"/>
                        <a:ext cx="40347" cy="51193"/>
                      </a:xfrm>
                      <a:custGeom>
                        <a:rect b="b" l="l" r="r" t="t"/>
                        <a:pathLst>
                          <a:path extrusionOk="0" fill="none" h="6509" w="5130">
                            <a:moveTo>
                              <a:pt x="5130" y="6508"/>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40"/>
                      <p:cNvSpPr/>
                      <p:nvPr/>
                    </p:nvSpPr>
                    <p:spPr>
                      <a:xfrm>
                        <a:off x="4787807" y="3462915"/>
                        <a:ext cx="25317" cy="55000"/>
                      </a:xfrm>
                      <a:custGeom>
                        <a:rect b="b" l="l" r="r" t="t"/>
                        <a:pathLst>
                          <a:path extrusionOk="0" fill="none" h="6993" w="3219">
                            <a:moveTo>
                              <a:pt x="1" y="6992"/>
                            </a:moveTo>
                            <a:lnTo>
                              <a:pt x="321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40"/>
                      <p:cNvSpPr/>
                      <p:nvPr/>
                    </p:nvSpPr>
                    <p:spPr>
                      <a:xfrm>
                        <a:off x="4781342" y="3514100"/>
                        <a:ext cx="72311" cy="6953"/>
                      </a:xfrm>
                      <a:custGeom>
                        <a:rect b="b" l="l" r="r" t="t"/>
                        <a:pathLst>
                          <a:path extrusionOk="0" fill="none" h="884" w="9194">
                            <a:moveTo>
                              <a:pt x="0" y="883"/>
                            </a:moveTo>
                            <a:lnTo>
                              <a:pt x="91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40"/>
                      <p:cNvSpPr/>
                      <p:nvPr/>
                    </p:nvSpPr>
                    <p:spPr>
                      <a:xfrm>
                        <a:off x="4853645" y="3514100"/>
                        <a:ext cx="26175" cy="59184"/>
                      </a:xfrm>
                      <a:custGeom>
                        <a:rect b="b" l="l" r="r" t="t"/>
                        <a:pathLst>
                          <a:path extrusionOk="0" fill="none" h="7525" w="3328">
                            <a:moveTo>
                              <a:pt x="1" y="0"/>
                            </a:moveTo>
                            <a:lnTo>
                              <a:pt x="3328" y="75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40"/>
                      <p:cNvSpPr/>
                      <p:nvPr/>
                    </p:nvSpPr>
                    <p:spPr>
                      <a:xfrm>
                        <a:off x="4827392" y="3514100"/>
                        <a:ext cx="26261" cy="100381"/>
                      </a:xfrm>
                      <a:custGeom>
                        <a:rect b="b" l="l" r="r" t="t"/>
                        <a:pathLst>
                          <a:path extrusionOk="0" fill="none" h="12763" w="3339">
                            <a:moveTo>
                              <a:pt x="3339" y="0"/>
                            </a:moveTo>
                            <a:lnTo>
                              <a:pt x="0" y="127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47" name="Google Shape;3947;p40"/>
                      <p:cNvGrpSpPr/>
                      <p:nvPr/>
                    </p:nvGrpSpPr>
                    <p:grpSpPr>
                      <a:xfrm>
                        <a:off x="4579164" y="3203653"/>
                        <a:ext cx="1244833" cy="1020397"/>
                        <a:chOff x="4579164" y="3203653"/>
                        <a:chExt cx="1244833" cy="1020397"/>
                      </a:xfrm>
                    </p:grpSpPr>
                    <p:sp>
                      <p:nvSpPr>
                        <p:cNvPr id="3948" name="Google Shape;3948;p40"/>
                        <p:cNvSpPr/>
                        <p:nvPr/>
                      </p:nvSpPr>
                      <p:spPr>
                        <a:xfrm>
                          <a:off x="4879812" y="3466721"/>
                          <a:ext cx="74411" cy="106563"/>
                        </a:xfrm>
                        <a:custGeom>
                          <a:rect b="b" l="l" r="r" t="t"/>
                          <a:pathLst>
                            <a:path extrusionOk="0" fill="none" h="13549" w="9461">
                              <a:moveTo>
                                <a:pt x="1" y="13549"/>
                              </a:moveTo>
                              <a:lnTo>
                                <a:pt x="946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40"/>
                        <p:cNvSpPr/>
                        <p:nvPr/>
                      </p:nvSpPr>
                      <p:spPr>
                        <a:xfrm>
                          <a:off x="4954215" y="3408017"/>
                          <a:ext cx="105989" cy="58712"/>
                        </a:xfrm>
                        <a:custGeom>
                          <a:rect b="b" l="l" r="r" t="t"/>
                          <a:pathLst>
                            <a:path extrusionOk="0" fill="none" h="7465" w="13476">
                              <a:moveTo>
                                <a:pt x="0" y="7464"/>
                              </a:moveTo>
                              <a:lnTo>
                                <a:pt x="1347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40"/>
                        <p:cNvSpPr/>
                        <p:nvPr/>
                      </p:nvSpPr>
                      <p:spPr>
                        <a:xfrm>
                          <a:off x="4953924" y="3465195"/>
                          <a:ext cx="119792" cy="54811"/>
                        </a:xfrm>
                        <a:custGeom>
                          <a:rect b="b" l="l" r="r" t="t"/>
                          <a:pathLst>
                            <a:path extrusionOk="0" fill="none" h="6969" w="15231">
                              <a:moveTo>
                                <a:pt x="1" y="1"/>
                              </a:moveTo>
                              <a:lnTo>
                                <a:pt x="15231" y="696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40"/>
                        <p:cNvSpPr/>
                        <p:nvPr/>
                      </p:nvSpPr>
                      <p:spPr>
                        <a:xfrm>
                          <a:off x="5073708" y="3521045"/>
                          <a:ext cx="26938" cy="71839"/>
                        </a:xfrm>
                        <a:custGeom>
                          <a:rect b="b" l="l" r="r" t="t"/>
                          <a:pathLst>
                            <a:path extrusionOk="0" fill="none" h="9134" w="3425">
                              <a:moveTo>
                                <a:pt x="1" y="0"/>
                              </a:moveTo>
                              <a:lnTo>
                                <a:pt x="3424" y="913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40"/>
                        <p:cNvSpPr/>
                        <p:nvPr/>
                      </p:nvSpPr>
                      <p:spPr>
                        <a:xfrm>
                          <a:off x="5100637" y="3586309"/>
                          <a:ext cx="26741" cy="81167"/>
                        </a:xfrm>
                        <a:custGeom>
                          <a:rect b="b" l="l" r="r" t="t"/>
                          <a:pathLst>
                            <a:path extrusionOk="0" fill="none" h="10320" w="3400">
                              <a:moveTo>
                                <a:pt x="3399" y="1031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4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4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4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40"/>
                        <p:cNvSpPr/>
                        <p:nvPr/>
                      </p:nvSpPr>
                      <p:spPr>
                        <a:xfrm>
                          <a:off x="5100637" y="3507533"/>
                          <a:ext cx="99618" cy="78784"/>
                        </a:xfrm>
                        <a:custGeom>
                          <a:rect b="b" l="l" r="r" t="t"/>
                          <a:pathLst>
                            <a:path extrusionOk="0" fill="none" h="10017" w="12666">
                              <a:moveTo>
                                <a:pt x="0" y="10017"/>
                              </a:moveTo>
                              <a:lnTo>
                                <a:pt x="1266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40"/>
                        <p:cNvSpPr/>
                        <p:nvPr/>
                      </p:nvSpPr>
                      <p:spPr>
                        <a:xfrm>
                          <a:off x="5200248" y="3501068"/>
                          <a:ext cx="156514" cy="6473"/>
                        </a:xfrm>
                        <a:custGeom>
                          <a:rect b="b" l="l" r="r" t="t"/>
                          <a:pathLst>
                            <a:path extrusionOk="0" fill="none" h="823" w="19900">
                              <a:moveTo>
                                <a:pt x="0" y="823"/>
                              </a:moveTo>
                              <a:lnTo>
                                <a:pt x="19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40"/>
                        <p:cNvSpPr/>
                        <p:nvPr/>
                      </p:nvSpPr>
                      <p:spPr>
                        <a:xfrm>
                          <a:off x="5127371" y="3507533"/>
                          <a:ext cx="72885" cy="155853"/>
                        </a:xfrm>
                        <a:custGeom>
                          <a:rect b="b" l="l" r="r" t="t"/>
                          <a:pathLst>
                            <a:path extrusionOk="0" fill="none" h="19816" w="9267">
                              <a:moveTo>
                                <a:pt x="9266" y="1"/>
                              </a:moveTo>
                              <a:lnTo>
                                <a:pt x="0" y="1981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40"/>
                        <p:cNvSpPr/>
                        <p:nvPr/>
                      </p:nvSpPr>
                      <p:spPr>
                        <a:xfrm>
                          <a:off x="5352947" y="3384139"/>
                          <a:ext cx="126265" cy="117692"/>
                        </a:xfrm>
                        <a:custGeom>
                          <a:rect b="b" l="l" r="r" t="t"/>
                          <a:pathLst>
                            <a:path extrusionOk="0" fill="none" h="14964" w="16054">
                              <a:moveTo>
                                <a:pt x="1" y="14964"/>
                              </a:moveTo>
                              <a:lnTo>
                                <a:pt x="1605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40"/>
                        <p:cNvSpPr/>
                        <p:nvPr/>
                      </p:nvSpPr>
                      <p:spPr>
                        <a:xfrm>
                          <a:off x="5356753" y="3246375"/>
                          <a:ext cx="61567" cy="254700"/>
                        </a:xfrm>
                        <a:custGeom>
                          <a:rect b="b" l="l" r="r" t="t"/>
                          <a:pathLst>
                            <a:path extrusionOk="0" fill="none" h="32384" w="7828">
                              <a:moveTo>
                                <a:pt x="1" y="32383"/>
                              </a:moveTo>
                              <a:lnTo>
                                <a:pt x="78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40"/>
                        <p:cNvSpPr/>
                        <p:nvPr/>
                      </p:nvSpPr>
                      <p:spPr>
                        <a:xfrm>
                          <a:off x="5352947" y="3486698"/>
                          <a:ext cx="141483" cy="10571"/>
                        </a:xfrm>
                        <a:custGeom>
                          <a:rect b="b" l="l" r="r" t="t"/>
                          <a:pathLst>
                            <a:path extrusionOk="0" fill="none" h="1344" w="17989">
                              <a:moveTo>
                                <a:pt x="1" y="1343"/>
                              </a:moveTo>
                              <a:lnTo>
                                <a:pt x="179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40"/>
                        <p:cNvSpPr/>
                        <p:nvPr/>
                      </p:nvSpPr>
                      <p:spPr>
                        <a:xfrm>
                          <a:off x="5353898" y="3501068"/>
                          <a:ext cx="18089" cy="136725"/>
                        </a:xfrm>
                        <a:custGeom>
                          <a:rect b="b" l="l" r="r" t="t"/>
                          <a:pathLst>
                            <a:path extrusionOk="0" fill="none" h="17384" w="2300">
                              <a:moveTo>
                                <a:pt x="1" y="0"/>
                              </a:moveTo>
                              <a:lnTo>
                                <a:pt x="2299" y="1738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40"/>
                        <p:cNvSpPr/>
                        <p:nvPr/>
                      </p:nvSpPr>
                      <p:spPr>
                        <a:xfrm>
                          <a:off x="5206721" y="3620749"/>
                          <a:ext cx="102379" cy="98863"/>
                        </a:xfrm>
                        <a:custGeom>
                          <a:rect b="b" l="l" r="r" t="t"/>
                          <a:pathLst>
                            <a:path extrusionOk="0" fill="none" h="12570" w="13017">
                              <a:moveTo>
                                <a:pt x="0" y="1"/>
                              </a:moveTo>
                              <a:lnTo>
                                <a:pt x="13016" y="125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40"/>
                        <p:cNvSpPr/>
                        <p:nvPr/>
                      </p:nvSpPr>
                      <p:spPr>
                        <a:xfrm>
                          <a:off x="5293102" y="3715798"/>
                          <a:ext cx="15997" cy="101238"/>
                        </a:xfrm>
                        <a:custGeom>
                          <a:rect b="b" l="l" r="r" t="t"/>
                          <a:pathLst>
                            <a:path extrusionOk="0" fill="none" h="12872" w="2034">
                              <a:moveTo>
                                <a:pt x="2033" y="0"/>
                              </a:moveTo>
                              <a:lnTo>
                                <a:pt x="1" y="1287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40"/>
                        <p:cNvSpPr/>
                        <p:nvPr/>
                      </p:nvSpPr>
                      <p:spPr>
                        <a:xfrm>
                          <a:off x="5127371" y="3659854"/>
                          <a:ext cx="92862" cy="134539"/>
                        </a:xfrm>
                        <a:custGeom>
                          <a:rect b="b" l="l" r="r" t="t"/>
                          <a:pathLst>
                            <a:path extrusionOk="0" fill="none" h="17106" w="11807">
                              <a:moveTo>
                                <a:pt x="11807" y="17105"/>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40"/>
                        <p:cNvSpPr/>
                        <p:nvPr/>
                      </p:nvSpPr>
                      <p:spPr>
                        <a:xfrm>
                          <a:off x="5479203" y="3327149"/>
                          <a:ext cx="150615" cy="56998"/>
                        </a:xfrm>
                        <a:custGeom>
                          <a:rect b="b" l="l" r="r" t="t"/>
                          <a:pathLst>
                            <a:path extrusionOk="0" fill="none" h="7247" w="19150">
                              <a:moveTo>
                                <a:pt x="19149" y="0"/>
                              </a:moveTo>
                              <a:lnTo>
                                <a:pt x="0" y="72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40"/>
                        <p:cNvSpPr/>
                        <p:nvPr/>
                      </p:nvSpPr>
                      <p:spPr>
                        <a:xfrm>
                          <a:off x="5371980" y="3633790"/>
                          <a:ext cx="59373" cy="4003"/>
                        </a:xfrm>
                        <a:custGeom>
                          <a:rect b="b" l="l" r="r" t="t"/>
                          <a:pathLst>
                            <a:path extrusionOk="0" fill="none" h="509" w="7549">
                              <a:moveTo>
                                <a:pt x="0" y="508"/>
                              </a:moveTo>
                              <a:lnTo>
                                <a:pt x="754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40"/>
                        <p:cNvSpPr/>
                        <p:nvPr/>
                      </p:nvSpPr>
                      <p:spPr>
                        <a:xfrm>
                          <a:off x="5352947" y="3497261"/>
                          <a:ext cx="78406" cy="136536"/>
                        </a:xfrm>
                        <a:custGeom>
                          <a:rect b="b" l="l" r="r" t="t"/>
                          <a:pathLst>
                            <a:path extrusionOk="0" fill="none" h="17360" w="9969">
                              <a:moveTo>
                                <a:pt x="9969" y="17359"/>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40"/>
                        <p:cNvSpPr/>
                        <p:nvPr/>
                      </p:nvSpPr>
                      <p:spPr>
                        <a:xfrm>
                          <a:off x="4917296" y="3466721"/>
                          <a:ext cx="40733" cy="122356"/>
                        </a:xfrm>
                        <a:custGeom>
                          <a:rect b="b" l="l" r="r" t="t"/>
                          <a:pathLst>
                            <a:path extrusionOk="0" fill="none" h="15557" w="5179">
                              <a:moveTo>
                                <a:pt x="1" y="15557"/>
                              </a:moveTo>
                              <a:lnTo>
                                <a:pt x="517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40"/>
                        <p:cNvSpPr/>
                        <p:nvPr/>
                      </p:nvSpPr>
                      <p:spPr>
                        <a:xfrm>
                          <a:off x="5060203" y="3408017"/>
                          <a:ext cx="111416" cy="19513"/>
                        </a:xfrm>
                        <a:custGeom>
                          <a:rect b="b" l="l" r="r" t="t"/>
                          <a:pathLst>
                            <a:path extrusionOk="0" fill="none" h="2481" w="14166">
                              <a:moveTo>
                                <a:pt x="0" y="0"/>
                              </a:moveTo>
                              <a:lnTo>
                                <a:pt x="14165" y="248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40"/>
                        <p:cNvSpPr/>
                        <p:nvPr/>
                      </p:nvSpPr>
                      <p:spPr>
                        <a:xfrm>
                          <a:off x="5127371" y="3620749"/>
                          <a:ext cx="79358" cy="42636"/>
                        </a:xfrm>
                        <a:custGeom>
                          <a:rect b="b" l="l" r="r" t="t"/>
                          <a:pathLst>
                            <a:path extrusionOk="0" fill="none" h="5421" w="10090">
                              <a:moveTo>
                                <a:pt x="0" y="5420"/>
                              </a:moveTo>
                              <a:lnTo>
                                <a:pt x="1008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72" name="Google Shape;3972;p40"/>
                        <p:cNvGrpSpPr/>
                        <p:nvPr/>
                      </p:nvGrpSpPr>
                      <p:grpSpPr>
                        <a:xfrm>
                          <a:off x="4579164" y="3203653"/>
                          <a:ext cx="1244833" cy="1020397"/>
                          <a:chOff x="4579164" y="3203653"/>
                          <a:chExt cx="1244833" cy="1020397"/>
                        </a:xfrm>
                      </p:grpSpPr>
                      <p:sp>
                        <p:nvSpPr>
                          <p:cNvPr id="3973" name="Google Shape;3973;p40"/>
                          <p:cNvSpPr/>
                          <p:nvPr/>
                        </p:nvSpPr>
                        <p:spPr>
                          <a:xfrm>
                            <a:off x="4949551" y="3708185"/>
                            <a:ext cx="37972" cy="3815"/>
                          </a:xfrm>
                          <a:custGeom>
                            <a:rect b="b" l="l" r="r" t="t"/>
                            <a:pathLst>
                              <a:path extrusionOk="0" fill="none" h="485" w="4828">
                                <a:moveTo>
                                  <a:pt x="0" y="1"/>
                                </a:moveTo>
                                <a:lnTo>
                                  <a:pt x="4827" y="48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74" name="Google Shape;3974;p40"/>
                          <p:cNvGrpSpPr/>
                          <p:nvPr/>
                        </p:nvGrpSpPr>
                        <p:grpSpPr>
                          <a:xfrm>
                            <a:off x="4579164" y="3203653"/>
                            <a:ext cx="1244833" cy="1020397"/>
                            <a:chOff x="4579164" y="3203653"/>
                            <a:chExt cx="1244833" cy="1020397"/>
                          </a:xfrm>
                        </p:grpSpPr>
                        <p:sp>
                          <p:nvSpPr>
                            <p:cNvPr id="3975" name="Google Shape;3975;p40"/>
                            <p:cNvSpPr/>
                            <p:nvPr/>
                          </p:nvSpPr>
                          <p:spPr>
                            <a:xfrm>
                              <a:off x="4953357" y="3586309"/>
                              <a:ext cx="147288" cy="121884"/>
                            </a:xfrm>
                            <a:custGeom>
                              <a:rect b="b" l="l" r="r" t="t"/>
                              <a:pathLst>
                                <a:path extrusionOk="0" fill="none" h="15497" w="18727">
                                  <a:moveTo>
                                    <a:pt x="18726" y="1"/>
                                  </a:moveTo>
                                  <a:lnTo>
                                    <a:pt x="0" y="1549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40"/>
                            <p:cNvSpPr/>
                            <p:nvPr/>
                          </p:nvSpPr>
                          <p:spPr>
                            <a:xfrm>
                              <a:off x="4987515" y="3592876"/>
                              <a:ext cx="113130" cy="119123"/>
                            </a:xfrm>
                            <a:custGeom>
                              <a:rect b="b" l="l" r="r" t="t"/>
                              <a:pathLst>
                                <a:path extrusionOk="0" fill="none" h="15146" w="14384">
                                  <a:moveTo>
                                    <a:pt x="0" y="15146"/>
                                  </a:moveTo>
                                  <a:lnTo>
                                    <a:pt x="1438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40"/>
                            <p:cNvSpPr/>
                            <p:nvPr/>
                          </p:nvSpPr>
                          <p:spPr>
                            <a:xfrm>
                              <a:off x="4913395" y="3708185"/>
                              <a:ext cx="39970" cy="45389"/>
                            </a:xfrm>
                            <a:custGeom>
                              <a:rect b="b" l="l" r="r" t="t"/>
                              <a:pathLst>
                                <a:path extrusionOk="0" fill="none" h="5771" w="5082">
                                  <a:moveTo>
                                    <a:pt x="1" y="5771"/>
                                  </a:moveTo>
                                  <a:lnTo>
                                    <a:pt x="508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40"/>
                            <p:cNvSpPr/>
                            <p:nvPr/>
                          </p:nvSpPr>
                          <p:spPr>
                            <a:xfrm>
                              <a:off x="4888943" y="3704378"/>
                              <a:ext cx="60616" cy="26080"/>
                            </a:xfrm>
                            <a:custGeom>
                              <a:rect b="b" l="l" r="r" t="t"/>
                              <a:pathLst>
                                <a:path extrusionOk="0" fill="none" h="3316" w="7707">
                                  <a:moveTo>
                                    <a:pt x="1" y="3315"/>
                                  </a:moveTo>
                                  <a:lnTo>
                                    <a:pt x="77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40"/>
                            <p:cNvSpPr/>
                            <p:nvPr/>
                          </p:nvSpPr>
                          <p:spPr>
                            <a:xfrm>
                              <a:off x="4917296" y="3589069"/>
                              <a:ext cx="32262" cy="119123"/>
                            </a:xfrm>
                            <a:custGeom>
                              <a:rect b="b" l="l" r="r" t="t"/>
                              <a:pathLst>
                                <a:path extrusionOk="0" fill="none" h="15146" w="4102">
                                  <a:moveTo>
                                    <a:pt x="1" y="1"/>
                                  </a:moveTo>
                                  <a:lnTo>
                                    <a:pt x="4101" y="15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40"/>
                            <p:cNvSpPr/>
                            <p:nvPr/>
                          </p:nvSpPr>
                          <p:spPr>
                            <a:xfrm>
                              <a:off x="4949551" y="3708185"/>
                              <a:ext cx="22840" cy="72885"/>
                            </a:xfrm>
                            <a:custGeom>
                              <a:rect b="b" l="l" r="r" t="t"/>
                              <a:pathLst>
                                <a:path extrusionOk="0" fill="none" h="9267" w="2904">
                                  <a:moveTo>
                                    <a:pt x="0" y="1"/>
                                  </a:moveTo>
                                  <a:lnTo>
                                    <a:pt x="2904" y="926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40"/>
                            <p:cNvSpPr/>
                            <p:nvPr/>
                          </p:nvSpPr>
                          <p:spPr>
                            <a:xfrm>
                              <a:off x="4912066" y="3752237"/>
                              <a:ext cx="60325" cy="28833"/>
                            </a:xfrm>
                            <a:custGeom>
                              <a:rect b="b" l="l" r="r" t="t"/>
                              <a:pathLst>
                                <a:path extrusionOk="0" fill="none" h="3666" w="7670">
                                  <a:moveTo>
                                    <a:pt x="0" y="1"/>
                                  </a:moveTo>
                                  <a:lnTo>
                                    <a:pt x="7670" y="3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82" name="Google Shape;3982;p40"/>
                            <p:cNvGrpSpPr/>
                            <p:nvPr/>
                          </p:nvGrpSpPr>
                          <p:grpSpPr>
                            <a:xfrm>
                              <a:off x="4579164" y="3203653"/>
                              <a:ext cx="1244833" cy="1020397"/>
                              <a:chOff x="4579164" y="3203653"/>
                              <a:chExt cx="1244833" cy="1020397"/>
                            </a:xfrm>
                          </p:grpSpPr>
                          <p:sp>
                            <p:nvSpPr>
                              <p:cNvPr id="3983" name="Google Shape;3983;p40"/>
                              <p:cNvSpPr/>
                              <p:nvPr/>
                            </p:nvSpPr>
                            <p:spPr>
                              <a:xfrm>
                                <a:off x="4590301" y="3738347"/>
                                <a:ext cx="92956" cy="91722"/>
                              </a:xfrm>
                              <a:custGeom>
                                <a:rect b="b" l="l" r="r" t="t"/>
                                <a:pathLst>
                                  <a:path extrusionOk="0" fill="none" h="11662" w="11819">
                                    <a:moveTo>
                                      <a:pt x="0" y="0"/>
                                    </a:moveTo>
                                    <a:lnTo>
                                      <a:pt x="11819" y="116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40"/>
                              <p:cNvSpPr/>
                              <p:nvPr/>
                            </p:nvSpPr>
                            <p:spPr>
                              <a:xfrm>
                                <a:off x="4683250" y="3652241"/>
                                <a:ext cx="33591" cy="177828"/>
                              </a:xfrm>
                              <a:custGeom>
                                <a:rect b="b" l="l" r="r" t="t"/>
                                <a:pathLst>
                                  <a:path extrusionOk="0" fill="none" h="22610" w="4271">
                                    <a:moveTo>
                                      <a:pt x="1" y="22610"/>
                                    </a:moveTo>
                                    <a:lnTo>
                                      <a:pt x="42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40"/>
                              <p:cNvSpPr/>
                              <p:nvPr/>
                            </p:nvSpPr>
                            <p:spPr>
                              <a:xfrm>
                                <a:off x="4716833" y="3652241"/>
                                <a:ext cx="70982" cy="207707"/>
                              </a:xfrm>
                              <a:custGeom>
                                <a:rect b="b" l="l" r="r" t="t"/>
                                <a:pathLst>
                                  <a:path extrusionOk="0" fill="none" h="26409" w="9025">
                                    <a:moveTo>
                                      <a:pt x="1" y="1"/>
                                    </a:moveTo>
                                    <a:lnTo>
                                      <a:pt x="9025" y="2640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40"/>
                              <p:cNvSpPr/>
                              <p:nvPr/>
                            </p:nvSpPr>
                            <p:spPr>
                              <a:xfrm>
                                <a:off x="4813117" y="3694578"/>
                                <a:ext cx="44154" cy="139297"/>
                              </a:xfrm>
                              <a:custGeom>
                                <a:rect b="b" l="l" r="r" t="t"/>
                                <a:pathLst>
                                  <a:path extrusionOk="0" fill="none" h="17711" w="5614">
                                    <a:moveTo>
                                      <a:pt x="5614" y="1771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40"/>
                              <p:cNvSpPr/>
                              <p:nvPr/>
                            </p:nvSpPr>
                            <p:spPr>
                              <a:xfrm>
                                <a:off x="4787807" y="3694578"/>
                                <a:ext cx="25317" cy="165369"/>
                              </a:xfrm>
                              <a:custGeom>
                                <a:rect b="b" l="l" r="r" t="t"/>
                                <a:pathLst>
                                  <a:path extrusionOk="0" fill="none" h="21026" w="3219">
                                    <a:moveTo>
                                      <a:pt x="3219" y="1"/>
                                    </a:moveTo>
                                    <a:lnTo>
                                      <a:pt x="1" y="210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40"/>
                              <p:cNvSpPr/>
                              <p:nvPr/>
                            </p:nvSpPr>
                            <p:spPr>
                              <a:xfrm>
                                <a:off x="4683250" y="3830061"/>
                                <a:ext cx="106374" cy="25223"/>
                              </a:xfrm>
                              <a:custGeom>
                                <a:rect b="b" l="l" r="r" t="t"/>
                                <a:pathLst>
                                  <a:path extrusionOk="0" fill="none" h="3207" w="13525">
                                    <a:moveTo>
                                      <a:pt x="1" y="1"/>
                                    </a:moveTo>
                                    <a:lnTo>
                                      <a:pt x="13525" y="320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40"/>
                              <p:cNvSpPr/>
                              <p:nvPr/>
                            </p:nvSpPr>
                            <p:spPr>
                              <a:xfrm>
                                <a:off x="4670980" y="3830061"/>
                                <a:ext cx="12277" cy="79263"/>
                              </a:xfrm>
                              <a:custGeom>
                                <a:rect b="b" l="l" r="r" t="t"/>
                                <a:pathLst>
                                  <a:path extrusionOk="0" fill="none" h="10078" w="1561">
                                    <a:moveTo>
                                      <a:pt x="1561" y="1"/>
                                    </a:moveTo>
                                    <a:lnTo>
                                      <a:pt x="0"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40"/>
                              <p:cNvSpPr/>
                              <p:nvPr/>
                            </p:nvSpPr>
                            <p:spPr>
                              <a:xfrm>
                                <a:off x="4583828" y="3830061"/>
                                <a:ext cx="99429" cy="34543"/>
                              </a:xfrm>
                              <a:custGeom>
                                <a:rect b="b" l="l" r="r" t="t"/>
                                <a:pathLst>
                                  <a:path extrusionOk="0" fill="none" h="4392" w="12642">
                                    <a:moveTo>
                                      <a:pt x="0" y="4392"/>
                                    </a:moveTo>
                                    <a:lnTo>
                                      <a:pt x="1264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40"/>
                              <p:cNvSpPr/>
                              <p:nvPr/>
                            </p:nvSpPr>
                            <p:spPr>
                              <a:xfrm>
                                <a:off x="4683250" y="3830061"/>
                                <a:ext cx="50336" cy="117983"/>
                              </a:xfrm>
                              <a:custGeom>
                                <a:rect b="b" l="l" r="r" t="t"/>
                                <a:pathLst>
                                  <a:path extrusionOk="0" fill="none" h="15001" w="6400">
                                    <a:moveTo>
                                      <a:pt x="1" y="1"/>
                                    </a:moveTo>
                                    <a:lnTo>
                                      <a:pt x="6400" y="1500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40"/>
                              <p:cNvSpPr/>
                              <p:nvPr/>
                            </p:nvSpPr>
                            <p:spPr>
                              <a:xfrm>
                                <a:off x="4733578" y="3855276"/>
                                <a:ext cx="56046" cy="92768"/>
                              </a:xfrm>
                              <a:custGeom>
                                <a:rect b="b" l="l" r="r" t="t"/>
                                <a:pathLst>
                                  <a:path extrusionOk="0" fill="none" h="11795" w="7126">
                                    <a:moveTo>
                                      <a:pt x="1" y="11795"/>
                                    </a:moveTo>
                                    <a:lnTo>
                                      <a:pt x="712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40"/>
                              <p:cNvSpPr/>
                              <p:nvPr/>
                            </p:nvSpPr>
                            <p:spPr>
                              <a:xfrm>
                                <a:off x="4888943" y="3730450"/>
                                <a:ext cx="34928" cy="89252"/>
                              </a:xfrm>
                              <a:custGeom>
                                <a:rect b="b" l="l" r="r" t="t"/>
                                <a:pathLst>
                                  <a:path extrusionOk="0" fill="none" h="11348" w="4441">
                                    <a:moveTo>
                                      <a:pt x="4440" y="11347"/>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40"/>
                              <p:cNvSpPr/>
                              <p:nvPr/>
                            </p:nvSpPr>
                            <p:spPr>
                              <a:xfrm>
                                <a:off x="4590301" y="3667468"/>
                                <a:ext cx="49762" cy="70887"/>
                              </a:xfrm>
                              <a:custGeom>
                                <a:rect b="b" l="l" r="r" t="t"/>
                                <a:pathLst>
                                  <a:path extrusionOk="0" fill="none" h="9013" w="6327">
                                    <a:moveTo>
                                      <a:pt x="0" y="9012"/>
                                    </a:moveTo>
                                    <a:lnTo>
                                      <a:pt x="63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40"/>
                              <p:cNvSpPr/>
                              <p:nvPr/>
                            </p:nvSpPr>
                            <p:spPr>
                              <a:xfrm>
                                <a:off x="4640338" y="3648536"/>
                                <a:ext cx="80593" cy="20268"/>
                              </a:xfrm>
                              <a:custGeom>
                                <a:rect b="b" l="l" r="r" t="t"/>
                                <a:pathLst>
                                  <a:path extrusionOk="0" fill="none" h="2577" w="10247">
                                    <a:moveTo>
                                      <a:pt x="1" y="2577"/>
                                    </a:moveTo>
                                    <a:lnTo>
                                      <a:pt x="102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96" name="Google Shape;3996;p40"/>
                              <p:cNvGrpSpPr/>
                              <p:nvPr/>
                            </p:nvGrpSpPr>
                            <p:grpSpPr>
                              <a:xfrm>
                                <a:off x="4579164" y="3203653"/>
                                <a:ext cx="1244833" cy="1020397"/>
                                <a:chOff x="4579164" y="3203653"/>
                                <a:chExt cx="1244833" cy="1020397"/>
                              </a:xfrm>
                            </p:grpSpPr>
                            <p:sp>
                              <p:nvSpPr>
                                <p:cNvPr id="3997" name="Google Shape;3997;p40"/>
                                <p:cNvSpPr/>
                                <p:nvPr/>
                              </p:nvSpPr>
                              <p:spPr>
                                <a:xfrm>
                                  <a:off x="4753083" y="3966015"/>
                                  <a:ext cx="92964" cy="53765"/>
                                </a:xfrm>
                                <a:custGeom>
                                  <a:rect b="b" l="l" r="r" t="t"/>
                                  <a:pathLst>
                                    <a:path extrusionOk="0" fill="none" h="6836" w="11820">
                                      <a:moveTo>
                                        <a:pt x="1" y="6836"/>
                                      </a:moveTo>
                                      <a:lnTo>
                                        <a:pt x="118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40"/>
                                <p:cNvSpPr/>
                                <p:nvPr/>
                              </p:nvSpPr>
                              <p:spPr>
                                <a:xfrm>
                                  <a:off x="4846040" y="3952794"/>
                                  <a:ext cx="103519" cy="13135"/>
                                </a:xfrm>
                                <a:custGeom>
                                  <a:rect b="b" l="l" r="r" t="t"/>
                                  <a:pathLst>
                                    <a:path extrusionOk="0" fill="none" h="1670" w="13162">
                                      <a:moveTo>
                                        <a:pt x="13161" y="0"/>
                                      </a:moveTo>
                                      <a:lnTo>
                                        <a:pt x="0" y="1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40"/>
                                <p:cNvSpPr/>
                                <p:nvPr/>
                              </p:nvSpPr>
                              <p:spPr>
                                <a:xfrm>
                                  <a:off x="4846040" y="3962216"/>
                                  <a:ext cx="64800" cy="128066"/>
                                </a:xfrm>
                                <a:custGeom>
                                  <a:rect b="b" l="l" r="r" t="t"/>
                                  <a:pathLst>
                                    <a:path extrusionOk="0" fill="none" h="16283" w="8239">
                                      <a:moveTo>
                                        <a:pt x="0" y="0"/>
                                      </a:moveTo>
                                      <a:lnTo>
                                        <a:pt x="8238" y="1628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40"/>
                                <p:cNvSpPr/>
                                <p:nvPr/>
                              </p:nvSpPr>
                              <p:spPr>
                                <a:xfrm>
                                  <a:off x="4842233" y="3962216"/>
                                  <a:ext cx="3815" cy="164787"/>
                                </a:xfrm>
                                <a:custGeom>
                                  <a:rect b="b" l="l" r="r" t="t"/>
                                  <a:pathLst>
                                    <a:path extrusionOk="0" fill="none" h="20952" w="485">
                                      <a:moveTo>
                                        <a:pt x="0" y="20952"/>
                                      </a:moveTo>
                                      <a:lnTo>
                                        <a:pt x="4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40"/>
                                <p:cNvSpPr/>
                                <p:nvPr/>
                              </p:nvSpPr>
                              <p:spPr>
                                <a:xfrm>
                                  <a:off x="4842233" y="4123189"/>
                                  <a:ext cx="37587" cy="53002"/>
                                </a:xfrm>
                                <a:custGeom>
                                  <a:rect b="b" l="l" r="r" t="t"/>
                                  <a:pathLst>
                                    <a:path extrusionOk="0" fill="none" h="6739" w="4779">
                                      <a:moveTo>
                                        <a:pt x="4779" y="673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40"/>
                                <p:cNvSpPr/>
                                <p:nvPr/>
                              </p:nvSpPr>
                              <p:spPr>
                                <a:xfrm>
                                  <a:off x="4770779" y="4118525"/>
                                  <a:ext cx="71461" cy="4672"/>
                                </a:xfrm>
                                <a:custGeom>
                                  <a:rect b="b" l="l" r="r" t="t"/>
                                  <a:pathLst>
                                    <a:path extrusionOk="0" fill="none" h="594" w="9086">
                                      <a:moveTo>
                                        <a:pt x="9085" y="594"/>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40"/>
                                <p:cNvSpPr/>
                                <p:nvPr/>
                              </p:nvSpPr>
                              <p:spPr>
                                <a:xfrm>
                                  <a:off x="4842233" y="4090274"/>
                                  <a:ext cx="68606" cy="32923"/>
                                </a:xfrm>
                                <a:custGeom>
                                  <a:rect b="b" l="l" r="r" t="t"/>
                                  <a:pathLst>
                                    <a:path extrusionOk="0" fill="none" h="4186" w="8723">
                                      <a:moveTo>
                                        <a:pt x="0" y="4186"/>
                                      </a:moveTo>
                                      <a:lnTo>
                                        <a:pt x="872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04" name="Google Shape;4004;p40"/>
                                <p:cNvGrpSpPr/>
                                <p:nvPr/>
                              </p:nvGrpSpPr>
                              <p:grpSpPr>
                                <a:xfrm>
                                  <a:off x="4579164" y="3203653"/>
                                  <a:ext cx="1244833" cy="1020397"/>
                                  <a:chOff x="4579164" y="3203653"/>
                                  <a:chExt cx="1244833" cy="1020397"/>
                                </a:xfrm>
                              </p:grpSpPr>
                              <p:sp>
                                <p:nvSpPr>
                                  <p:cNvPr id="4005" name="Google Shape;4005;p40"/>
                                  <p:cNvSpPr/>
                                  <p:nvPr/>
                                </p:nvSpPr>
                                <p:spPr>
                                  <a:xfrm>
                                    <a:off x="4788476" y="3855276"/>
                                    <a:ext cx="57572" cy="110747"/>
                                  </a:xfrm>
                                  <a:custGeom>
                                    <a:rect b="b" l="l" r="r" t="t"/>
                                    <a:pathLst>
                                      <a:path extrusionOk="0" fill="none" h="14081" w="7320">
                                        <a:moveTo>
                                          <a:pt x="7319" y="1408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40"/>
                                  <p:cNvSpPr/>
                                  <p:nvPr/>
                                </p:nvSpPr>
                                <p:spPr>
                                  <a:xfrm>
                                    <a:off x="4846040" y="3833867"/>
                                    <a:ext cx="11231" cy="132156"/>
                                  </a:xfrm>
                                  <a:custGeom>
                                    <a:rect b="b" l="l" r="r" t="t"/>
                                    <a:pathLst>
                                      <a:path extrusionOk="0" fill="none" h="16803" w="1428">
                                        <a:moveTo>
                                          <a:pt x="0" y="16803"/>
                                        </a:moveTo>
                                        <a:lnTo>
                                          <a:pt x="1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40"/>
                                  <p:cNvSpPr/>
                                  <p:nvPr/>
                                </p:nvSpPr>
                                <p:spPr>
                                  <a:xfrm>
                                    <a:off x="4761554" y="3854796"/>
                                    <a:ext cx="26261" cy="164984"/>
                                  </a:xfrm>
                                  <a:custGeom>
                                    <a:rect b="b" l="l" r="r" t="t"/>
                                    <a:pathLst>
                                      <a:path extrusionOk="0" fill="none" h="20977" w="3339">
                                        <a:moveTo>
                                          <a:pt x="0" y="20977"/>
                                        </a:moveTo>
                                        <a:lnTo>
                                          <a:pt x="33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40"/>
                                  <p:cNvSpPr/>
                                  <p:nvPr/>
                                </p:nvSpPr>
                                <p:spPr>
                                  <a:xfrm>
                                    <a:off x="4846991" y="3818263"/>
                                    <a:ext cx="74025" cy="146242"/>
                                  </a:xfrm>
                                  <a:custGeom>
                                    <a:rect b="b" l="l" r="r" t="t"/>
                                    <a:pathLst>
                                      <a:path extrusionOk="0" fill="none" h="18594" w="9412">
                                        <a:moveTo>
                                          <a:pt x="0" y="18593"/>
                                        </a:moveTo>
                                        <a:lnTo>
                                          <a:pt x="941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40"/>
                                  <p:cNvSpPr/>
                                  <p:nvPr/>
                                </p:nvSpPr>
                                <p:spPr>
                                  <a:xfrm>
                                    <a:off x="4927191" y="3823305"/>
                                    <a:ext cx="22368" cy="129497"/>
                                  </a:xfrm>
                                  <a:custGeom>
                                    <a:rect b="b" l="l" r="r" t="t"/>
                                    <a:pathLst>
                                      <a:path extrusionOk="0" fill="none" h="16465" w="2844">
                                        <a:moveTo>
                                          <a:pt x="1" y="1"/>
                                        </a:moveTo>
                                        <a:lnTo>
                                          <a:pt x="2843" y="1646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10" name="Google Shape;4010;p40"/>
                                  <p:cNvGrpSpPr/>
                                  <p:nvPr/>
                                </p:nvGrpSpPr>
                                <p:grpSpPr>
                                  <a:xfrm>
                                    <a:off x="4579164" y="3203653"/>
                                    <a:ext cx="1244833" cy="1020397"/>
                                    <a:chOff x="4579164" y="3203653"/>
                                    <a:chExt cx="1244833" cy="1020397"/>
                                  </a:xfrm>
                                </p:grpSpPr>
                                <p:sp>
                                  <p:nvSpPr>
                                    <p:cNvPr id="4011" name="Google Shape;4011;p4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4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4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40"/>
                                    <p:cNvSpPr/>
                                    <p:nvPr/>
                                  </p:nvSpPr>
                                  <p:spPr>
                                    <a:xfrm>
                                      <a:off x="4972383" y="3756043"/>
                                      <a:ext cx="25412" cy="25026"/>
                                    </a:xfrm>
                                    <a:custGeom>
                                      <a:rect b="b" l="l" r="r" t="t"/>
                                      <a:pathLst>
                                        <a:path extrusionOk="0" fill="none" h="3182" w="3231">
                                          <a:moveTo>
                                            <a:pt x="1" y="3182"/>
                                          </a:moveTo>
                                          <a:lnTo>
                                            <a:pt x="323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4015" name="Google Shape;4015;p40"/>
                            <p:cNvSpPr/>
                            <p:nvPr/>
                          </p:nvSpPr>
                          <p:spPr>
                            <a:xfrm>
                              <a:off x="4890375" y="3688019"/>
                              <a:ext cx="5144" cy="43769"/>
                            </a:xfrm>
                            <a:custGeom>
                              <a:rect b="b" l="l" r="r" t="t"/>
                              <a:pathLst>
                                <a:path extrusionOk="0" fill="none" h="5565" w="654">
                                  <a:moveTo>
                                    <a:pt x="653" y="0"/>
                                  </a:moveTo>
                                  <a:lnTo>
                                    <a:pt x="0" y="5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40"/>
                            <p:cNvSpPr/>
                            <p:nvPr/>
                          </p:nvSpPr>
                          <p:spPr>
                            <a:xfrm>
                              <a:off x="4899317" y="3688019"/>
                              <a:ext cx="54048" cy="20174"/>
                            </a:xfrm>
                            <a:custGeom>
                              <a:rect b="b" l="l" r="r" t="t"/>
                              <a:pathLst>
                                <a:path extrusionOk="0" fill="none" h="2565" w="6872">
                                  <a:moveTo>
                                    <a:pt x="0" y="0"/>
                                  </a:moveTo>
                                  <a:lnTo>
                                    <a:pt x="6871" y="2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40"/>
                            <p:cNvSpPr/>
                            <p:nvPr/>
                          </p:nvSpPr>
                          <p:spPr>
                            <a:xfrm>
                              <a:off x="4862690" y="3700571"/>
                              <a:ext cx="27693" cy="31216"/>
                            </a:xfrm>
                            <a:custGeom>
                              <a:rect b="b" l="l" r="r" t="t"/>
                              <a:pathLst>
                                <a:path extrusionOk="0" fill="none" h="3969" w="3521">
                                  <a:moveTo>
                                    <a:pt x="0" y="1"/>
                                  </a:moveTo>
                                  <a:lnTo>
                                    <a:pt x="3520" y="39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018" name="Google Shape;4018;p40"/>
                        <p:cNvSpPr/>
                        <p:nvPr/>
                      </p:nvSpPr>
                      <p:spPr>
                        <a:xfrm>
                          <a:off x="4953924" y="3297081"/>
                          <a:ext cx="146053" cy="168122"/>
                        </a:xfrm>
                        <a:custGeom>
                          <a:rect b="b" l="l" r="r" t="t"/>
                          <a:pathLst>
                            <a:path extrusionOk="0" fill="none" h="21376" w="18570">
                              <a:moveTo>
                                <a:pt x="1" y="21376"/>
                              </a:moveTo>
                              <a:lnTo>
                                <a:pt x="18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grpSp>
            <p:nvGrpSpPr>
              <p:cNvPr id="4019" name="Google Shape;4019;p40"/>
              <p:cNvGrpSpPr/>
              <p:nvPr/>
            </p:nvGrpSpPr>
            <p:grpSpPr>
              <a:xfrm>
                <a:off x="4595437" y="3598775"/>
                <a:ext cx="37776" cy="32451"/>
                <a:chOff x="4595437" y="3598775"/>
                <a:chExt cx="37776" cy="32451"/>
              </a:xfrm>
            </p:grpSpPr>
            <p:sp>
              <p:nvSpPr>
                <p:cNvPr id="4020" name="Google Shape;4020;p4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4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22" name="Google Shape;4022;p40"/>
              <p:cNvGrpSpPr/>
              <p:nvPr/>
            </p:nvGrpSpPr>
            <p:grpSpPr>
              <a:xfrm>
                <a:off x="4641864" y="3524443"/>
                <a:ext cx="37776" cy="32380"/>
                <a:chOff x="4641864" y="3524443"/>
                <a:chExt cx="37776" cy="32380"/>
              </a:xfrm>
            </p:grpSpPr>
            <p:sp>
              <p:nvSpPr>
                <p:cNvPr id="4023" name="Google Shape;4023;p4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4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25" name="Google Shape;4025;p40"/>
              <p:cNvGrpSpPr/>
              <p:nvPr/>
            </p:nvGrpSpPr>
            <p:grpSpPr>
              <a:xfrm>
                <a:off x="4648431" y="3893901"/>
                <a:ext cx="37776" cy="32357"/>
                <a:chOff x="4648431" y="3893901"/>
                <a:chExt cx="37776" cy="32357"/>
              </a:xfrm>
            </p:grpSpPr>
            <p:sp>
              <p:nvSpPr>
                <p:cNvPr id="4026" name="Google Shape;4026;p4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4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28" name="Google Shape;4028;p40"/>
              <p:cNvGrpSpPr/>
              <p:nvPr/>
            </p:nvGrpSpPr>
            <p:grpSpPr>
              <a:xfrm>
                <a:off x="4567752" y="3722908"/>
                <a:ext cx="37870" cy="32380"/>
                <a:chOff x="4567752" y="3722908"/>
                <a:chExt cx="37870" cy="32380"/>
              </a:xfrm>
            </p:grpSpPr>
            <p:sp>
              <p:nvSpPr>
                <p:cNvPr id="4029" name="Google Shape;4029;p4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4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31" name="Google Shape;4031;p40"/>
              <p:cNvGrpSpPr/>
              <p:nvPr/>
            </p:nvGrpSpPr>
            <p:grpSpPr>
              <a:xfrm>
                <a:off x="4617506" y="3652052"/>
                <a:ext cx="37783" cy="32357"/>
                <a:chOff x="4617506" y="3652052"/>
                <a:chExt cx="37783" cy="32357"/>
              </a:xfrm>
            </p:grpSpPr>
            <p:sp>
              <p:nvSpPr>
                <p:cNvPr id="4032" name="Google Shape;4032;p4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4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34" name="Google Shape;4034;p40"/>
              <p:cNvGrpSpPr/>
              <p:nvPr/>
            </p:nvGrpSpPr>
            <p:grpSpPr>
              <a:xfrm>
                <a:off x="4739005" y="3554149"/>
                <a:ext cx="37870" cy="32357"/>
                <a:chOff x="4739005" y="3554149"/>
                <a:chExt cx="37870" cy="32357"/>
              </a:xfrm>
            </p:grpSpPr>
            <p:sp>
              <p:nvSpPr>
                <p:cNvPr id="4035" name="Google Shape;4035;p4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4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37" name="Google Shape;4037;p40"/>
              <p:cNvGrpSpPr/>
              <p:nvPr/>
            </p:nvGrpSpPr>
            <p:grpSpPr>
              <a:xfrm>
                <a:off x="4806557" y="3630258"/>
                <a:ext cx="37776" cy="32364"/>
                <a:chOff x="4806557" y="3630258"/>
                <a:chExt cx="37776" cy="32364"/>
              </a:xfrm>
            </p:grpSpPr>
            <p:sp>
              <p:nvSpPr>
                <p:cNvPr id="4038" name="Google Shape;4038;p4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4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40" name="Google Shape;4040;p40"/>
              <p:cNvGrpSpPr/>
              <p:nvPr/>
            </p:nvGrpSpPr>
            <p:grpSpPr>
              <a:xfrm>
                <a:off x="4737007" y="4004357"/>
                <a:ext cx="37870" cy="32357"/>
                <a:chOff x="4737007" y="4004357"/>
                <a:chExt cx="37870" cy="32357"/>
              </a:xfrm>
            </p:grpSpPr>
            <p:sp>
              <p:nvSpPr>
                <p:cNvPr id="4041" name="Google Shape;4041;p4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4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43" name="Google Shape;4043;p40"/>
              <p:cNvGrpSpPr/>
              <p:nvPr/>
            </p:nvGrpSpPr>
            <p:grpSpPr>
              <a:xfrm>
                <a:off x="4773634" y="4208627"/>
                <a:ext cx="37776" cy="32357"/>
                <a:chOff x="4773634" y="4208627"/>
                <a:chExt cx="37776" cy="32357"/>
              </a:xfrm>
            </p:grpSpPr>
            <p:sp>
              <p:nvSpPr>
                <p:cNvPr id="4044" name="Google Shape;4044;p4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4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46" name="Google Shape;4046;p40"/>
              <p:cNvGrpSpPr/>
              <p:nvPr/>
            </p:nvGrpSpPr>
            <p:grpSpPr>
              <a:xfrm>
                <a:off x="4888282" y="4074764"/>
                <a:ext cx="37776" cy="32451"/>
                <a:chOff x="4888282" y="4074764"/>
                <a:chExt cx="37776" cy="32451"/>
              </a:xfrm>
            </p:grpSpPr>
            <p:sp>
              <p:nvSpPr>
                <p:cNvPr id="4047" name="Google Shape;4047;p4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4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49" name="Google Shape;4049;p40"/>
              <p:cNvGrpSpPr/>
              <p:nvPr/>
            </p:nvGrpSpPr>
            <p:grpSpPr>
              <a:xfrm>
                <a:off x="4901315" y="3804271"/>
                <a:ext cx="37776" cy="32364"/>
                <a:chOff x="4901315" y="3804271"/>
                <a:chExt cx="37776" cy="32364"/>
              </a:xfrm>
            </p:grpSpPr>
            <p:sp>
              <p:nvSpPr>
                <p:cNvPr id="4050" name="Google Shape;4050;p4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4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52" name="Google Shape;4052;p40"/>
              <p:cNvGrpSpPr/>
              <p:nvPr/>
            </p:nvGrpSpPr>
            <p:grpSpPr>
              <a:xfrm>
                <a:off x="4866394" y="3715035"/>
                <a:ext cx="37846" cy="32357"/>
                <a:chOff x="4866394" y="3715035"/>
                <a:chExt cx="37846" cy="32357"/>
              </a:xfrm>
            </p:grpSpPr>
            <p:sp>
              <p:nvSpPr>
                <p:cNvPr id="4053" name="Google Shape;4053;p4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4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55" name="Google Shape;4055;p40"/>
              <p:cNvGrpSpPr/>
              <p:nvPr/>
            </p:nvGrpSpPr>
            <p:grpSpPr>
              <a:xfrm>
                <a:off x="4979233" y="3839798"/>
                <a:ext cx="37878" cy="32420"/>
                <a:chOff x="4979233" y="3839798"/>
                <a:chExt cx="37878" cy="32420"/>
              </a:xfrm>
            </p:grpSpPr>
            <p:sp>
              <p:nvSpPr>
                <p:cNvPr id="4056" name="Google Shape;4056;p4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4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58" name="Google Shape;4058;p40"/>
              <p:cNvGrpSpPr/>
              <p:nvPr/>
            </p:nvGrpSpPr>
            <p:grpSpPr>
              <a:xfrm>
                <a:off x="4790662" y="3679147"/>
                <a:ext cx="37783" cy="32380"/>
                <a:chOff x="4790662" y="3679147"/>
                <a:chExt cx="37783" cy="32380"/>
              </a:xfrm>
            </p:grpSpPr>
            <p:sp>
              <p:nvSpPr>
                <p:cNvPr id="4059" name="Google Shape;4059;p4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4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61" name="Google Shape;4061;p40"/>
              <p:cNvGrpSpPr/>
              <p:nvPr/>
            </p:nvGrpSpPr>
            <p:grpSpPr>
              <a:xfrm>
                <a:off x="4857263" y="3557861"/>
                <a:ext cx="37776" cy="32357"/>
                <a:chOff x="4857263" y="3557861"/>
                <a:chExt cx="37776" cy="32357"/>
              </a:xfrm>
            </p:grpSpPr>
            <p:sp>
              <p:nvSpPr>
                <p:cNvPr id="4062" name="Google Shape;4062;p4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4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64" name="Google Shape;4064;p40"/>
              <p:cNvGrpSpPr/>
              <p:nvPr/>
            </p:nvGrpSpPr>
            <p:grpSpPr>
              <a:xfrm>
                <a:off x="4883902" y="3648033"/>
                <a:ext cx="37783" cy="32380"/>
                <a:chOff x="4883902" y="3648033"/>
                <a:chExt cx="37783" cy="32380"/>
              </a:xfrm>
            </p:grpSpPr>
            <p:sp>
              <p:nvSpPr>
                <p:cNvPr id="4065" name="Google Shape;4065;p4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4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67" name="Google Shape;4067;p40"/>
              <p:cNvGrpSpPr/>
              <p:nvPr/>
            </p:nvGrpSpPr>
            <p:grpSpPr>
              <a:xfrm>
                <a:off x="4907780" y="3347220"/>
                <a:ext cx="37878" cy="32357"/>
                <a:chOff x="4907780" y="3347220"/>
                <a:chExt cx="37878" cy="32357"/>
              </a:xfrm>
            </p:grpSpPr>
            <p:sp>
              <p:nvSpPr>
                <p:cNvPr id="4068" name="Google Shape;4068;p4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4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70" name="Google Shape;4070;p40"/>
              <p:cNvGrpSpPr/>
              <p:nvPr/>
            </p:nvGrpSpPr>
            <p:grpSpPr>
              <a:xfrm>
                <a:off x="5065048" y="3738150"/>
                <a:ext cx="37783" cy="32364"/>
                <a:chOff x="5065048" y="3738150"/>
                <a:chExt cx="37783" cy="32364"/>
              </a:xfrm>
            </p:grpSpPr>
            <p:sp>
              <p:nvSpPr>
                <p:cNvPr id="4071" name="Google Shape;4071;p4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4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73" name="Google Shape;4073;p40"/>
              <p:cNvGrpSpPr/>
              <p:nvPr/>
            </p:nvGrpSpPr>
            <p:grpSpPr>
              <a:xfrm>
                <a:off x="5071616" y="3284615"/>
                <a:ext cx="37783" cy="32357"/>
                <a:chOff x="5071616" y="3284615"/>
                <a:chExt cx="37783" cy="32357"/>
              </a:xfrm>
            </p:grpSpPr>
            <p:sp>
              <p:nvSpPr>
                <p:cNvPr id="4074" name="Google Shape;4074;p4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4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76" name="Google Shape;4076;p40"/>
              <p:cNvGrpSpPr/>
              <p:nvPr/>
            </p:nvGrpSpPr>
            <p:grpSpPr>
              <a:xfrm>
                <a:off x="5389291" y="3759921"/>
                <a:ext cx="37783" cy="32380"/>
                <a:chOff x="5389291" y="3759921"/>
                <a:chExt cx="37783" cy="32380"/>
              </a:xfrm>
            </p:grpSpPr>
            <p:sp>
              <p:nvSpPr>
                <p:cNvPr id="4077" name="Google Shape;4077;p4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4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79" name="Google Shape;4079;p40"/>
              <p:cNvGrpSpPr/>
              <p:nvPr/>
            </p:nvGrpSpPr>
            <p:grpSpPr>
              <a:xfrm>
                <a:off x="5431534" y="3632932"/>
                <a:ext cx="37878" cy="32451"/>
                <a:chOff x="5431534" y="3632932"/>
                <a:chExt cx="37878" cy="32451"/>
              </a:xfrm>
            </p:grpSpPr>
            <p:sp>
              <p:nvSpPr>
                <p:cNvPr id="4080" name="Google Shape;4080;p4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4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82" name="Google Shape;4082;p40"/>
              <p:cNvGrpSpPr/>
              <p:nvPr/>
            </p:nvGrpSpPr>
            <p:grpSpPr>
              <a:xfrm>
                <a:off x="5540755" y="3544829"/>
                <a:ext cx="37783" cy="32357"/>
                <a:chOff x="5540755" y="3544829"/>
                <a:chExt cx="37783" cy="32357"/>
              </a:xfrm>
            </p:grpSpPr>
            <p:sp>
              <p:nvSpPr>
                <p:cNvPr id="4083" name="Google Shape;4083;p4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4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85" name="Google Shape;4085;p40"/>
              <p:cNvGrpSpPr/>
              <p:nvPr/>
            </p:nvGrpSpPr>
            <p:grpSpPr>
              <a:xfrm>
                <a:off x="5579293" y="3412107"/>
                <a:ext cx="37776" cy="32357"/>
                <a:chOff x="5579293" y="3412107"/>
                <a:chExt cx="37776" cy="32357"/>
              </a:xfrm>
            </p:grpSpPr>
            <p:sp>
              <p:nvSpPr>
                <p:cNvPr id="4086" name="Google Shape;4086;p4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4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88" name="Google Shape;4088;p40"/>
              <p:cNvGrpSpPr/>
              <p:nvPr/>
            </p:nvGrpSpPr>
            <p:grpSpPr>
              <a:xfrm>
                <a:off x="5801346" y="3284615"/>
                <a:ext cx="37783" cy="32357"/>
                <a:chOff x="5801346" y="3284615"/>
                <a:chExt cx="37783" cy="32357"/>
              </a:xfrm>
            </p:grpSpPr>
            <p:sp>
              <p:nvSpPr>
                <p:cNvPr id="4089" name="Google Shape;4089;p4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4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91" name="Google Shape;4091;p40"/>
              <p:cNvGrpSpPr/>
              <p:nvPr/>
            </p:nvGrpSpPr>
            <p:grpSpPr>
              <a:xfrm>
                <a:off x="5763578" y="3399067"/>
                <a:ext cx="37776" cy="32364"/>
                <a:chOff x="5763578" y="3399067"/>
                <a:chExt cx="37776" cy="32364"/>
              </a:xfrm>
            </p:grpSpPr>
            <p:sp>
              <p:nvSpPr>
                <p:cNvPr id="4092" name="Google Shape;4092;p4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4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94" name="Google Shape;4094;p40"/>
              <p:cNvGrpSpPr/>
              <p:nvPr/>
            </p:nvGrpSpPr>
            <p:grpSpPr>
              <a:xfrm>
                <a:off x="5395858" y="3230952"/>
                <a:ext cx="37776" cy="32364"/>
                <a:chOff x="5395858" y="3230952"/>
                <a:chExt cx="37776" cy="32364"/>
              </a:xfrm>
            </p:grpSpPr>
            <p:sp>
              <p:nvSpPr>
                <p:cNvPr id="4095" name="Google Shape;4095;p4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4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97" name="Google Shape;4097;p40"/>
              <p:cNvGrpSpPr/>
              <p:nvPr/>
            </p:nvGrpSpPr>
            <p:grpSpPr>
              <a:xfrm>
                <a:off x="5264088" y="3188237"/>
                <a:ext cx="37776" cy="32357"/>
                <a:chOff x="5264088" y="3188237"/>
                <a:chExt cx="37776" cy="32357"/>
              </a:xfrm>
            </p:grpSpPr>
            <p:sp>
              <p:nvSpPr>
                <p:cNvPr id="4098" name="Google Shape;4098;p4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4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00" name="Google Shape;4100;p40"/>
              <p:cNvGrpSpPr/>
              <p:nvPr/>
            </p:nvGrpSpPr>
            <p:grpSpPr>
              <a:xfrm>
                <a:off x="5585758" y="3237425"/>
                <a:ext cx="37878" cy="32357"/>
                <a:chOff x="5585758" y="3237425"/>
                <a:chExt cx="37878" cy="32357"/>
              </a:xfrm>
            </p:grpSpPr>
            <p:sp>
              <p:nvSpPr>
                <p:cNvPr id="4101" name="Google Shape;4101;p4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4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03" name="Google Shape;4103;p40"/>
              <p:cNvGrpSpPr/>
              <p:nvPr/>
            </p:nvGrpSpPr>
            <p:grpSpPr>
              <a:xfrm>
                <a:off x="4874196" y="3291088"/>
                <a:ext cx="37878" cy="32451"/>
                <a:chOff x="4874196" y="3291088"/>
                <a:chExt cx="37878" cy="32451"/>
              </a:xfrm>
            </p:grpSpPr>
            <p:sp>
              <p:nvSpPr>
                <p:cNvPr id="4104" name="Google Shape;4104;p4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4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06" name="Google Shape;4106;p40"/>
              <p:cNvGrpSpPr/>
              <p:nvPr/>
            </p:nvGrpSpPr>
            <p:grpSpPr>
              <a:xfrm>
                <a:off x="5197770" y="3785466"/>
                <a:ext cx="37783" cy="32427"/>
                <a:chOff x="5197770" y="3785466"/>
                <a:chExt cx="37783" cy="32427"/>
              </a:xfrm>
            </p:grpSpPr>
            <p:sp>
              <p:nvSpPr>
                <p:cNvPr id="4107" name="Google Shape;4107;p4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4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09" name="Google Shape;4109;p40"/>
              <p:cNvGrpSpPr/>
              <p:nvPr/>
            </p:nvGrpSpPr>
            <p:grpSpPr>
              <a:xfrm>
                <a:off x="5177699" y="3492117"/>
                <a:ext cx="37776" cy="32357"/>
                <a:chOff x="5177699" y="3492117"/>
                <a:chExt cx="37776" cy="32357"/>
              </a:xfrm>
            </p:grpSpPr>
            <p:sp>
              <p:nvSpPr>
                <p:cNvPr id="4110" name="Google Shape;4110;p4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4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2" name="Google Shape;4112;p40"/>
              <p:cNvGrpSpPr/>
              <p:nvPr/>
            </p:nvGrpSpPr>
            <p:grpSpPr>
              <a:xfrm>
                <a:off x="5349431" y="3622346"/>
                <a:ext cx="37870" cy="32380"/>
                <a:chOff x="5349431" y="3622346"/>
                <a:chExt cx="37870" cy="32380"/>
              </a:xfrm>
            </p:grpSpPr>
            <p:sp>
              <p:nvSpPr>
                <p:cNvPr id="4113" name="Google Shape;4113;p4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4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5" name="Google Shape;4115;p40"/>
              <p:cNvGrpSpPr/>
              <p:nvPr/>
            </p:nvGrpSpPr>
            <p:grpSpPr>
              <a:xfrm>
                <a:off x="5068855" y="3563980"/>
                <a:ext cx="53954" cy="46223"/>
                <a:chOff x="5068855" y="3563980"/>
                <a:chExt cx="53954" cy="46223"/>
              </a:xfrm>
            </p:grpSpPr>
            <p:sp>
              <p:nvSpPr>
                <p:cNvPr id="4116" name="Google Shape;4116;p4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4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8" name="Google Shape;4118;p40"/>
              <p:cNvGrpSpPr/>
              <p:nvPr/>
            </p:nvGrpSpPr>
            <p:grpSpPr>
              <a:xfrm>
                <a:off x="5037654" y="3392507"/>
                <a:ext cx="37870" cy="32451"/>
                <a:chOff x="5037654" y="3392507"/>
                <a:chExt cx="37870" cy="32451"/>
              </a:xfrm>
            </p:grpSpPr>
            <p:sp>
              <p:nvSpPr>
                <p:cNvPr id="4119" name="Google Shape;4119;p4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4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21" name="Google Shape;4121;p40"/>
              <p:cNvGrpSpPr/>
              <p:nvPr/>
            </p:nvGrpSpPr>
            <p:grpSpPr>
              <a:xfrm>
                <a:off x="5456560" y="3368629"/>
                <a:ext cx="37870" cy="32451"/>
                <a:chOff x="5456560" y="3368629"/>
                <a:chExt cx="37870" cy="32451"/>
              </a:xfrm>
            </p:grpSpPr>
            <p:sp>
              <p:nvSpPr>
                <p:cNvPr id="4122" name="Google Shape;4122;p4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4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24" name="Google Shape;4124;p40"/>
              <p:cNvGrpSpPr/>
              <p:nvPr/>
            </p:nvGrpSpPr>
            <p:grpSpPr>
              <a:xfrm>
                <a:off x="4755749" y="3501516"/>
                <a:ext cx="46246" cy="39608"/>
                <a:chOff x="4755749" y="3501516"/>
                <a:chExt cx="46246" cy="39608"/>
              </a:xfrm>
            </p:grpSpPr>
            <p:sp>
              <p:nvSpPr>
                <p:cNvPr id="4125" name="Google Shape;4125;p4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4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27" name="Google Shape;4127;p40"/>
              <p:cNvGrpSpPr/>
              <p:nvPr/>
            </p:nvGrpSpPr>
            <p:grpSpPr>
              <a:xfrm>
                <a:off x="4681346" y="3485582"/>
                <a:ext cx="37783" cy="32427"/>
                <a:chOff x="4681346" y="3485582"/>
                <a:chExt cx="37783" cy="32427"/>
              </a:xfrm>
            </p:grpSpPr>
            <p:sp>
              <p:nvSpPr>
                <p:cNvPr id="4128" name="Google Shape;4128;p4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4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0" name="Google Shape;4130;p40"/>
              <p:cNvGrpSpPr/>
              <p:nvPr/>
            </p:nvGrpSpPr>
            <p:grpSpPr>
              <a:xfrm>
                <a:off x="4767067" y="3291088"/>
                <a:ext cx="37878" cy="32451"/>
                <a:chOff x="4767067" y="3291088"/>
                <a:chExt cx="37878" cy="32451"/>
              </a:xfrm>
            </p:grpSpPr>
            <p:sp>
              <p:nvSpPr>
                <p:cNvPr id="4131" name="Google Shape;4131;p4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4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3" name="Google Shape;4133;p40"/>
              <p:cNvGrpSpPr/>
              <p:nvPr/>
            </p:nvGrpSpPr>
            <p:grpSpPr>
              <a:xfrm>
                <a:off x="4687819" y="3405539"/>
                <a:ext cx="37776" cy="32451"/>
                <a:chOff x="4687819" y="3405539"/>
                <a:chExt cx="37776" cy="32451"/>
              </a:xfrm>
            </p:grpSpPr>
            <p:sp>
              <p:nvSpPr>
                <p:cNvPr id="4134" name="Google Shape;4134;p4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4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6" name="Google Shape;4136;p40"/>
              <p:cNvGrpSpPr/>
              <p:nvPr/>
            </p:nvGrpSpPr>
            <p:grpSpPr>
              <a:xfrm>
                <a:off x="4923101" y="3444809"/>
                <a:ext cx="52813" cy="45318"/>
                <a:chOff x="4923101" y="3444809"/>
                <a:chExt cx="52813" cy="45318"/>
              </a:xfrm>
            </p:grpSpPr>
            <p:sp>
              <p:nvSpPr>
                <p:cNvPr id="4137" name="Google Shape;4137;p4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4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9" name="Google Shape;4139;p40"/>
              <p:cNvGrpSpPr/>
              <p:nvPr/>
            </p:nvGrpSpPr>
            <p:grpSpPr>
              <a:xfrm>
                <a:off x="4846040" y="3654750"/>
                <a:ext cx="31405" cy="26993"/>
                <a:chOff x="4846040" y="3654750"/>
                <a:chExt cx="31405" cy="26993"/>
              </a:xfrm>
            </p:grpSpPr>
            <p:sp>
              <p:nvSpPr>
                <p:cNvPr id="4140" name="Google Shape;4140;p4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4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42" name="Google Shape;4142;p40"/>
              <p:cNvGrpSpPr/>
              <p:nvPr/>
            </p:nvGrpSpPr>
            <p:grpSpPr>
              <a:xfrm>
                <a:off x="4925673" y="3691700"/>
                <a:ext cx="40253" cy="34472"/>
                <a:chOff x="4925673" y="3691700"/>
                <a:chExt cx="40253" cy="34472"/>
              </a:xfrm>
            </p:grpSpPr>
            <p:sp>
              <p:nvSpPr>
                <p:cNvPr id="4143" name="Google Shape;4143;p4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4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45" name="Google Shape;4145;p40"/>
              <p:cNvGrpSpPr/>
              <p:nvPr/>
            </p:nvGrpSpPr>
            <p:grpSpPr>
              <a:xfrm>
                <a:off x="4894653" y="3740848"/>
                <a:ext cx="31405" cy="26906"/>
                <a:chOff x="4894653" y="3740848"/>
                <a:chExt cx="31405" cy="26906"/>
              </a:xfrm>
            </p:grpSpPr>
            <p:sp>
              <p:nvSpPr>
                <p:cNvPr id="4146" name="Google Shape;4146;p4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4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48" name="Google Shape;4148;p40"/>
              <p:cNvGrpSpPr/>
              <p:nvPr/>
            </p:nvGrpSpPr>
            <p:grpSpPr>
              <a:xfrm>
                <a:off x="4962300" y="3696348"/>
                <a:ext cx="38255" cy="32773"/>
                <a:chOff x="4962300" y="3696348"/>
                <a:chExt cx="38255" cy="32773"/>
              </a:xfrm>
            </p:grpSpPr>
            <p:sp>
              <p:nvSpPr>
                <p:cNvPr id="4149" name="Google Shape;4149;p4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4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51" name="Google Shape;4151;p40"/>
              <p:cNvGrpSpPr/>
              <p:nvPr/>
            </p:nvGrpSpPr>
            <p:grpSpPr>
              <a:xfrm>
                <a:off x="4980185" y="3743349"/>
                <a:ext cx="31499" cy="26969"/>
                <a:chOff x="4980185" y="3743349"/>
                <a:chExt cx="31499" cy="26969"/>
              </a:xfrm>
            </p:grpSpPr>
            <p:sp>
              <p:nvSpPr>
                <p:cNvPr id="4152" name="Google Shape;4152;p4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4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54" name="Google Shape;4154;p40"/>
              <p:cNvGrpSpPr/>
              <p:nvPr/>
            </p:nvGrpSpPr>
            <p:grpSpPr>
              <a:xfrm>
                <a:off x="5013768" y="3734312"/>
                <a:ext cx="31499" cy="26969"/>
                <a:chOff x="5013768" y="3734312"/>
                <a:chExt cx="31499" cy="26969"/>
              </a:xfrm>
            </p:grpSpPr>
            <p:sp>
              <p:nvSpPr>
                <p:cNvPr id="4155" name="Google Shape;4155;p4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4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57" name="Google Shape;4157;p40"/>
              <p:cNvGrpSpPr/>
              <p:nvPr/>
            </p:nvGrpSpPr>
            <p:grpSpPr>
              <a:xfrm>
                <a:off x="5036703" y="3764545"/>
                <a:ext cx="31499" cy="26898"/>
                <a:chOff x="5036703" y="3764545"/>
                <a:chExt cx="31499" cy="26898"/>
              </a:xfrm>
            </p:grpSpPr>
            <p:sp>
              <p:nvSpPr>
                <p:cNvPr id="4158" name="Google Shape;4158;p4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4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60" name="Google Shape;4160;p40"/>
              <p:cNvGrpSpPr/>
              <p:nvPr/>
            </p:nvGrpSpPr>
            <p:grpSpPr>
              <a:xfrm>
                <a:off x="4953546" y="3768352"/>
                <a:ext cx="31405" cy="26898"/>
                <a:chOff x="4953546" y="3768352"/>
                <a:chExt cx="31405" cy="26898"/>
              </a:xfrm>
            </p:grpSpPr>
            <p:sp>
              <p:nvSpPr>
                <p:cNvPr id="4161" name="Google Shape;4161;p4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4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63" name="Google Shape;4163;p40"/>
              <p:cNvGrpSpPr/>
              <p:nvPr/>
            </p:nvGrpSpPr>
            <p:grpSpPr>
              <a:xfrm>
                <a:off x="4964770" y="3814016"/>
                <a:ext cx="31499" cy="26993"/>
                <a:chOff x="4964770" y="3814016"/>
                <a:chExt cx="31499" cy="26993"/>
              </a:xfrm>
            </p:grpSpPr>
            <p:sp>
              <p:nvSpPr>
                <p:cNvPr id="4164" name="Google Shape;4164;p4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4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66" name="Google Shape;4166;p40"/>
              <p:cNvGrpSpPr/>
              <p:nvPr/>
            </p:nvGrpSpPr>
            <p:grpSpPr>
              <a:xfrm>
                <a:off x="4923290" y="3800504"/>
                <a:ext cx="31468" cy="26898"/>
                <a:chOff x="4923290" y="3800504"/>
                <a:chExt cx="31468" cy="26898"/>
              </a:xfrm>
            </p:grpSpPr>
            <p:sp>
              <p:nvSpPr>
                <p:cNvPr id="4167" name="Google Shape;4167;p4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4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69" name="Google Shape;4169;p40"/>
              <p:cNvGrpSpPr/>
              <p:nvPr/>
            </p:nvGrpSpPr>
            <p:grpSpPr>
              <a:xfrm>
                <a:off x="5108534" y="3650943"/>
                <a:ext cx="31405" cy="26993"/>
                <a:chOff x="5108534" y="3650943"/>
                <a:chExt cx="31405" cy="26993"/>
              </a:xfrm>
            </p:grpSpPr>
            <p:sp>
              <p:nvSpPr>
                <p:cNvPr id="4170" name="Google Shape;4170;p4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4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72" name="Google Shape;4172;p40"/>
              <p:cNvGrpSpPr/>
              <p:nvPr/>
            </p:nvGrpSpPr>
            <p:grpSpPr>
              <a:xfrm>
                <a:off x="5119380" y="3760739"/>
                <a:ext cx="31499" cy="26993"/>
                <a:chOff x="5119380" y="3760739"/>
                <a:chExt cx="31499" cy="26993"/>
              </a:xfrm>
            </p:grpSpPr>
            <p:sp>
              <p:nvSpPr>
                <p:cNvPr id="4173" name="Google Shape;4173;p4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4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75" name="Google Shape;4175;p40"/>
              <p:cNvGrpSpPr/>
              <p:nvPr/>
            </p:nvGrpSpPr>
            <p:grpSpPr>
              <a:xfrm>
                <a:off x="5119380" y="3788235"/>
                <a:ext cx="31499" cy="26993"/>
                <a:chOff x="5119380" y="3788235"/>
                <a:chExt cx="31499" cy="26993"/>
              </a:xfrm>
            </p:grpSpPr>
            <p:sp>
              <p:nvSpPr>
                <p:cNvPr id="4176" name="Google Shape;4176;p4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4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78" name="Google Shape;4178;p40"/>
              <p:cNvGrpSpPr/>
              <p:nvPr/>
            </p:nvGrpSpPr>
            <p:grpSpPr>
              <a:xfrm>
                <a:off x="5158005" y="3875284"/>
                <a:ext cx="31405" cy="27001"/>
                <a:chOff x="5158005" y="3875284"/>
                <a:chExt cx="31405" cy="27001"/>
              </a:xfrm>
            </p:grpSpPr>
            <p:sp>
              <p:nvSpPr>
                <p:cNvPr id="4179" name="Google Shape;4179;p4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4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81" name="Google Shape;4181;p40"/>
              <p:cNvGrpSpPr/>
              <p:nvPr/>
            </p:nvGrpSpPr>
            <p:grpSpPr>
              <a:xfrm>
                <a:off x="5233163" y="3764545"/>
                <a:ext cx="31499" cy="26898"/>
                <a:chOff x="5233163" y="3764545"/>
                <a:chExt cx="31499" cy="26898"/>
              </a:xfrm>
            </p:grpSpPr>
            <p:sp>
              <p:nvSpPr>
                <p:cNvPr id="4182" name="Google Shape;4182;p4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4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84" name="Google Shape;4184;p40"/>
              <p:cNvGrpSpPr/>
              <p:nvPr/>
            </p:nvGrpSpPr>
            <p:grpSpPr>
              <a:xfrm>
                <a:off x="5276168" y="3805545"/>
                <a:ext cx="31499" cy="26906"/>
                <a:chOff x="5276168" y="3805545"/>
                <a:chExt cx="31499" cy="26906"/>
              </a:xfrm>
            </p:grpSpPr>
            <p:sp>
              <p:nvSpPr>
                <p:cNvPr id="4185" name="Google Shape;4185;p4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4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87" name="Google Shape;4187;p40"/>
              <p:cNvGrpSpPr/>
              <p:nvPr/>
            </p:nvGrpSpPr>
            <p:grpSpPr>
              <a:xfrm>
                <a:off x="5294053" y="3851933"/>
                <a:ext cx="31405" cy="26945"/>
                <a:chOff x="5294053" y="3851933"/>
                <a:chExt cx="31405" cy="26945"/>
              </a:xfrm>
            </p:grpSpPr>
            <p:sp>
              <p:nvSpPr>
                <p:cNvPr id="4188" name="Google Shape;4188;p4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4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0" name="Google Shape;4190;p40"/>
              <p:cNvGrpSpPr/>
              <p:nvPr/>
            </p:nvGrpSpPr>
            <p:grpSpPr>
              <a:xfrm>
                <a:off x="5341723" y="3851902"/>
                <a:ext cx="31405" cy="26977"/>
                <a:chOff x="5341723" y="3851902"/>
                <a:chExt cx="31405" cy="26977"/>
              </a:xfrm>
            </p:grpSpPr>
            <p:sp>
              <p:nvSpPr>
                <p:cNvPr id="4191" name="Google Shape;4191;p4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4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3" name="Google Shape;4193;p40"/>
              <p:cNvGrpSpPr/>
              <p:nvPr/>
            </p:nvGrpSpPr>
            <p:grpSpPr>
              <a:xfrm>
                <a:off x="5054871" y="3507855"/>
                <a:ext cx="31405" cy="26993"/>
                <a:chOff x="5054871" y="3507855"/>
                <a:chExt cx="31405" cy="26993"/>
              </a:xfrm>
            </p:grpSpPr>
            <p:sp>
              <p:nvSpPr>
                <p:cNvPr id="4194" name="Google Shape;4194;p4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4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6" name="Google Shape;4196;p40"/>
              <p:cNvGrpSpPr/>
              <p:nvPr/>
            </p:nvGrpSpPr>
            <p:grpSpPr>
              <a:xfrm>
                <a:off x="4876579" y="3675325"/>
                <a:ext cx="31405" cy="26969"/>
                <a:chOff x="4876579" y="3675325"/>
                <a:chExt cx="31405" cy="26969"/>
              </a:xfrm>
            </p:grpSpPr>
            <p:sp>
              <p:nvSpPr>
                <p:cNvPr id="4197" name="Google Shape;4197;p4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4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9" name="Google Shape;4199;p40"/>
              <p:cNvGrpSpPr/>
              <p:nvPr/>
            </p:nvGrpSpPr>
            <p:grpSpPr>
              <a:xfrm>
                <a:off x="4842233" y="3688333"/>
                <a:ext cx="31405" cy="26993"/>
                <a:chOff x="4842233" y="3688333"/>
                <a:chExt cx="31405" cy="26993"/>
              </a:xfrm>
            </p:grpSpPr>
            <p:sp>
              <p:nvSpPr>
                <p:cNvPr id="4200" name="Google Shape;4200;p4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4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02" name="Google Shape;4202;p40"/>
              <p:cNvGrpSpPr/>
              <p:nvPr/>
            </p:nvGrpSpPr>
            <p:grpSpPr>
              <a:xfrm>
                <a:off x="5187876" y="3608032"/>
                <a:ext cx="31405" cy="27001"/>
                <a:chOff x="5187876" y="3608032"/>
                <a:chExt cx="31405" cy="27001"/>
              </a:xfrm>
            </p:grpSpPr>
            <p:sp>
              <p:nvSpPr>
                <p:cNvPr id="4203" name="Google Shape;4203;p4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4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05" name="Google Shape;4205;p4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4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07" name="Google Shape;4207;p40"/>
              <p:cNvGrpSpPr/>
              <p:nvPr/>
            </p:nvGrpSpPr>
            <p:grpSpPr>
              <a:xfrm>
                <a:off x="5269224" y="3304167"/>
                <a:ext cx="40253" cy="34402"/>
                <a:chOff x="5269224" y="3304167"/>
                <a:chExt cx="40253" cy="34402"/>
              </a:xfrm>
            </p:grpSpPr>
            <p:sp>
              <p:nvSpPr>
                <p:cNvPr id="4208" name="Google Shape;4208;p4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4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10" name="Google Shape;4210;p40"/>
              <p:cNvGrpSpPr/>
              <p:nvPr/>
            </p:nvGrpSpPr>
            <p:grpSpPr>
              <a:xfrm>
                <a:off x="5327354" y="3476615"/>
                <a:ext cx="49864" cy="42723"/>
                <a:chOff x="5327354" y="3476615"/>
                <a:chExt cx="49864" cy="42723"/>
              </a:xfrm>
            </p:grpSpPr>
            <p:sp>
              <p:nvSpPr>
                <p:cNvPr id="4211" name="Google Shape;4211;p4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4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13" name="Google Shape;4213;p4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4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15" name="Google Shape;4215;p40"/>
              <p:cNvGrpSpPr/>
              <p:nvPr/>
            </p:nvGrpSpPr>
            <p:grpSpPr>
              <a:xfrm>
                <a:off x="5341723" y="3775957"/>
                <a:ext cx="31405" cy="26898"/>
                <a:chOff x="5341723" y="3775957"/>
                <a:chExt cx="31405" cy="26898"/>
              </a:xfrm>
            </p:grpSpPr>
            <p:sp>
              <p:nvSpPr>
                <p:cNvPr id="4216" name="Google Shape;4216;p4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4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18" name="Google Shape;4218;p40"/>
              <p:cNvGrpSpPr/>
              <p:nvPr/>
            </p:nvGrpSpPr>
            <p:grpSpPr>
              <a:xfrm>
                <a:off x="5439053" y="3699274"/>
                <a:ext cx="31405" cy="26898"/>
                <a:chOff x="5439053" y="3699274"/>
                <a:chExt cx="31405" cy="26898"/>
              </a:xfrm>
            </p:grpSpPr>
            <p:sp>
              <p:nvSpPr>
                <p:cNvPr id="4219" name="Google Shape;4219;p4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4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21" name="Google Shape;4221;p40"/>
              <p:cNvGrpSpPr/>
              <p:nvPr/>
            </p:nvGrpSpPr>
            <p:grpSpPr>
              <a:xfrm>
                <a:off x="5412414" y="3622307"/>
                <a:ext cx="31499" cy="26993"/>
                <a:chOff x="5412414" y="3622307"/>
                <a:chExt cx="31499" cy="26993"/>
              </a:xfrm>
            </p:grpSpPr>
            <p:sp>
              <p:nvSpPr>
                <p:cNvPr id="4222" name="Google Shape;4222;p4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4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24" name="Google Shape;4224;p40"/>
              <p:cNvGrpSpPr/>
              <p:nvPr/>
            </p:nvGrpSpPr>
            <p:grpSpPr>
              <a:xfrm>
                <a:off x="5476254" y="3473949"/>
                <a:ext cx="26835" cy="26930"/>
                <a:chOff x="5476254" y="3473949"/>
                <a:chExt cx="26835" cy="26930"/>
              </a:xfrm>
            </p:grpSpPr>
            <p:sp>
              <p:nvSpPr>
                <p:cNvPr id="4225" name="Google Shape;4225;p4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4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27" name="Google Shape;4227;p40"/>
              <p:cNvGrpSpPr/>
              <p:nvPr/>
            </p:nvGrpSpPr>
            <p:grpSpPr>
              <a:xfrm>
                <a:off x="5564547" y="3481594"/>
                <a:ext cx="31397" cy="26898"/>
                <a:chOff x="5564547" y="3481594"/>
                <a:chExt cx="31397" cy="26898"/>
              </a:xfrm>
            </p:grpSpPr>
            <p:sp>
              <p:nvSpPr>
                <p:cNvPr id="4228" name="Google Shape;4228;p4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4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30" name="Google Shape;4230;p40"/>
              <p:cNvGrpSpPr/>
              <p:nvPr/>
            </p:nvGrpSpPr>
            <p:grpSpPr>
              <a:xfrm>
                <a:off x="5534101" y="3470174"/>
                <a:ext cx="31397" cy="26906"/>
                <a:chOff x="5534101" y="3470174"/>
                <a:chExt cx="31397" cy="26906"/>
              </a:xfrm>
            </p:grpSpPr>
            <p:sp>
              <p:nvSpPr>
                <p:cNvPr id="4231" name="Google Shape;4231;p4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4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33" name="Google Shape;4233;p40"/>
              <p:cNvGrpSpPr/>
              <p:nvPr/>
            </p:nvGrpSpPr>
            <p:grpSpPr>
              <a:xfrm>
                <a:off x="5610879" y="3314486"/>
                <a:ext cx="31499" cy="26938"/>
                <a:chOff x="5610879" y="3314486"/>
                <a:chExt cx="31499" cy="26938"/>
              </a:xfrm>
            </p:grpSpPr>
            <p:sp>
              <p:nvSpPr>
                <p:cNvPr id="4234" name="Google Shape;4234;p4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4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36" name="Google Shape;4236;p40"/>
              <p:cNvGrpSpPr/>
              <p:nvPr/>
            </p:nvGrpSpPr>
            <p:grpSpPr>
              <a:xfrm>
                <a:off x="4834525" y="3501382"/>
                <a:ext cx="31499" cy="26898"/>
                <a:chOff x="4834525" y="3501382"/>
                <a:chExt cx="31499" cy="26898"/>
              </a:xfrm>
            </p:grpSpPr>
            <p:sp>
              <p:nvSpPr>
                <p:cNvPr id="4237" name="Google Shape;4237;p4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4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39" name="Google Shape;4239;p40"/>
              <p:cNvGrpSpPr/>
              <p:nvPr/>
            </p:nvGrpSpPr>
            <p:grpSpPr>
              <a:xfrm>
                <a:off x="4898460" y="3580158"/>
                <a:ext cx="31405" cy="26898"/>
                <a:chOff x="4898460" y="3580158"/>
                <a:chExt cx="31405" cy="26898"/>
              </a:xfrm>
            </p:grpSpPr>
            <p:sp>
              <p:nvSpPr>
                <p:cNvPr id="4240" name="Google Shape;4240;p4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4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42" name="Google Shape;4242;p40"/>
              <p:cNvGrpSpPr/>
              <p:nvPr/>
            </p:nvGrpSpPr>
            <p:grpSpPr>
              <a:xfrm>
                <a:off x="4882667" y="3608032"/>
                <a:ext cx="31499" cy="27001"/>
                <a:chOff x="4882667" y="3608032"/>
                <a:chExt cx="31499" cy="27001"/>
              </a:xfrm>
            </p:grpSpPr>
            <p:sp>
              <p:nvSpPr>
                <p:cNvPr id="4243" name="Google Shape;4243;p4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4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45" name="Google Shape;4245;p40"/>
              <p:cNvGrpSpPr/>
              <p:nvPr/>
            </p:nvGrpSpPr>
            <p:grpSpPr>
              <a:xfrm>
                <a:off x="4843373" y="3631407"/>
                <a:ext cx="16273" cy="16186"/>
                <a:chOff x="4843373" y="3631407"/>
                <a:chExt cx="16273" cy="16186"/>
              </a:xfrm>
            </p:grpSpPr>
            <p:sp>
              <p:nvSpPr>
                <p:cNvPr id="4246" name="Google Shape;4246;p4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4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48" name="Google Shape;4248;p40"/>
              <p:cNvGrpSpPr/>
              <p:nvPr/>
            </p:nvGrpSpPr>
            <p:grpSpPr>
              <a:xfrm>
                <a:off x="4727773" y="3591578"/>
                <a:ext cx="31499" cy="26898"/>
                <a:chOff x="4727773" y="3591578"/>
                <a:chExt cx="31499" cy="26898"/>
              </a:xfrm>
            </p:grpSpPr>
            <p:sp>
              <p:nvSpPr>
                <p:cNvPr id="4249" name="Google Shape;4249;p4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4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51" name="Google Shape;4251;p4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4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53" name="Google Shape;4253;p40"/>
              <p:cNvGrpSpPr/>
              <p:nvPr/>
            </p:nvGrpSpPr>
            <p:grpSpPr>
              <a:xfrm>
                <a:off x="4609421" y="3577398"/>
                <a:ext cx="31499" cy="27001"/>
                <a:chOff x="4609421" y="3577398"/>
                <a:chExt cx="31499" cy="27001"/>
              </a:xfrm>
            </p:grpSpPr>
            <p:sp>
              <p:nvSpPr>
                <p:cNvPr id="4254" name="Google Shape;4254;p4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4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56" name="Google Shape;4256;p40"/>
              <p:cNvGrpSpPr/>
              <p:nvPr/>
            </p:nvGrpSpPr>
            <p:grpSpPr>
              <a:xfrm>
                <a:off x="4649289" y="3577398"/>
                <a:ext cx="31499" cy="27001"/>
                <a:chOff x="4649289" y="3577398"/>
                <a:chExt cx="31499" cy="27001"/>
              </a:xfrm>
            </p:grpSpPr>
            <p:sp>
              <p:nvSpPr>
                <p:cNvPr id="4257" name="Google Shape;4257;p4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4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59" name="Google Shape;4259;p40"/>
              <p:cNvGrpSpPr/>
              <p:nvPr/>
            </p:nvGrpSpPr>
            <p:grpSpPr>
              <a:xfrm>
                <a:off x="4605614" y="3639523"/>
                <a:ext cx="31499" cy="26906"/>
                <a:chOff x="4605614" y="3639523"/>
                <a:chExt cx="31499" cy="26906"/>
              </a:xfrm>
            </p:grpSpPr>
            <p:sp>
              <p:nvSpPr>
                <p:cNvPr id="4260" name="Google Shape;4260;p4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4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62" name="Google Shape;4262;p40"/>
              <p:cNvGrpSpPr/>
              <p:nvPr/>
            </p:nvGrpSpPr>
            <p:grpSpPr>
              <a:xfrm>
                <a:off x="4785149" y="3618846"/>
                <a:ext cx="26930" cy="26843"/>
                <a:chOff x="4785149" y="3618846"/>
                <a:chExt cx="26930" cy="26843"/>
              </a:xfrm>
            </p:grpSpPr>
            <p:sp>
              <p:nvSpPr>
                <p:cNvPr id="4263" name="Google Shape;4263;p4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4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65" name="Google Shape;4265;p40"/>
              <p:cNvGrpSpPr/>
              <p:nvPr/>
            </p:nvGrpSpPr>
            <p:grpSpPr>
              <a:xfrm>
                <a:off x="4810167" y="3601567"/>
                <a:ext cx="31405" cy="26898"/>
                <a:chOff x="4810167" y="3601567"/>
                <a:chExt cx="31405" cy="26898"/>
              </a:xfrm>
            </p:grpSpPr>
            <p:sp>
              <p:nvSpPr>
                <p:cNvPr id="4266" name="Google Shape;4266;p4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4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68" name="Google Shape;4268;p40"/>
              <p:cNvGrpSpPr/>
              <p:nvPr/>
            </p:nvGrpSpPr>
            <p:grpSpPr>
              <a:xfrm>
                <a:off x="4831002" y="3373230"/>
                <a:ext cx="31405" cy="26898"/>
                <a:chOff x="4831002" y="3373230"/>
                <a:chExt cx="31405" cy="26898"/>
              </a:xfrm>
            </p:grpSpPr>
            <p:sp>
              <p:nvSpPr>
                <p:cNvPr id="4269" name="Google Shape;4269;p4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4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71" name="Google Shape;4271;p40"/>
              <p:cNvGrpSpPr/>
              <p:nvPr/>
            </p:nvGrpSpPr>
            <p:grpSpPr>
              <a:xfrm>
                <a:off x="4719311" y="3355054"/>
                <a:ext cx="31499" cy="27001"/>
                <a:chOff x="4719311" y="3355054"/>
                <a:chExt cx="31499" cy="27001"/>
              </a:xfrm>
            </p:grpSpPr>
            <p:sp>
              <p:nvSpPr>
                <p:cNvPr id="4272" name="Google Shape;4272;p4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4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74" name="Google Shape;4274;p40"/>
              <p:cNvGrpSpPr/>
              <p:nvPr/>
            </p:nvGrpSpPr>
            <p:grpSpPr>
              <a:xfrm>
                <a:off x="4798755" y="3450260"/>
                <a:ext cx="26930" cy="26930"/>
                <a:chOff x="4798755" y="3450260"/>
                <a:chExt cx="26930" cy="26930"/>
              </a:xfrm>
            </p:grpSpPr>
            <p:sp>
              <p:nvSpPr>
                <p:cNvPr id="4275" name="Google Shape;4275;p4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4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77" name="Google Shape;4277;p40"/>
              <p:cNvGrpSpPr/>
              <p:nvPr/>
            </p:nvGrpSpPr>
            <p:grpSpPr>
              <a:xfrm>
                <a:off x="4645576" y="3467555"/>
                <a:ext cx="31405" cy="26953"/>
                <a:chOff x="4645576" y="3467555"/>
                <a:chExt cx="31405" cy="26953"/>
              </a:xfrm>
            </p:grpSpPr>
            <p:sp>
              <p:nvSpPr>
                <p:cNvPr id="4278" name="Google Shape;4278;p4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4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80" name="Google Shape;4280;p40"/>
              <p:cNvGrpSpPr/>
              <p:nvPr/>
            </p:nvGrpSpPr>
            <p:grpSpPr>
              <a:xfrm>
                <a:off x="4687631" y="3583965"/>
                <a:ext cx="31499" cy="26898"/>
                <a:chOff x="4687631" y="3583965"/>
                <a:chExt cx="31499" cy="26898"/>
              </a:xfrm>
            </p:grpSpPr>
            <p:sp>
              <p:nvSpPr>
                <p:cNvPr id="4281" name="Google Shape;4281;p4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4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83" name="Google Shape;4283;p40"/>
              <p:cNvGrpSpPr/>
              <p:nvPr/>
            </p:nvGrpSpPr>
            <p:grpSpPr>
              <a:xfrm>
                <a:off x="4719311" y="3471314"/>
                <a:ext cx="31499" cy="27001"/>
                <a:chOff x="4719311" y="3471314"/>
                <a:chExt cx="31499" cy="27001"/>
              </a:xfrm>
            </p:grpSpPr>
            <p:sp>
              <p:nvSpPr>
                <p:cNvPr id="4284" name="Google Shape;4284;p4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4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86" name="Google Shape;4286;p40"/>
              <p:cNvGrpSpPr/>
              <p:nvPr/>
            </p:nvGrpSpPr>
            <p:grpSpPr>
              <a:xfrm>
                <a:off x="4719311" y="3434404"/>
                <a:ext cx="31499" cy="26898"/>
                <a:chOff x="4719311" y="3434404"/>
                <a:chExt cx="31499" cy="26898"/>
              </a:xfrm>
            </p:grpSpPr>
            <p:sp>
              <p:nvSpPr>
                <p:cNvPr id="4287" name="Google Shape;4287;p4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4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89" name="Google Shape;4289;p40"/>
              <p:cNvGrpSpPr/>
              <p:nvPr/>
            </p:nvGrpSpPr>
            <p:grpSpPr>
              <a:xfrm>
                <a:off x="4768876" y="3401772"/>
                <a:ext cx="31499" cy="26898"/>
                <a:chOff x="4768876" y="3401772"/>
                <a:chExt cx="31499" cy="26898"/>
              </a:xfrm>
            </p:grpSpPr>
            <p:sp>
              <p:nvSpPr>
                <p:cNvPr id="4290" name="Google Shape;4290;p4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4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92" name="Google Shape;4292;p40"/>
              <p:cNvGrpSpPr/>
              <p:nvPr/>
            </p:nvGrpSpPr>
            <p:grpSpPr>
              <a:xfrm>
                <a:off x="4762214" y="3471377"/>
                <a:ext cx="26938" cy="26938"/>
                <a:chOff x="4762214" y="3471377"/>
                <a:chExt cx="26938" cy="26938"/>
              </a:xfrm>
            </p:grpSpPr>
            <p:sp>
              <p:nvSpPr>
                <p:cNvPr id="4293" name="Google Shape;4293;p4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4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95" name="Google Shape;4295;p40"/>
              <p:cNvGrpSpPr/>
              <p:nvPr/>
            </p:nvGrpSpPr>
            <p:grpSpPr>
              <a:xfrm>
                <a:off x="4790473" y="3344782"/>
                <a:ext cx="31405" cy="26898"/>
                <a:chOff x="4790473" y="3344782"/>
                <a:chExt cx="31405" cy="26898"/>
              </a:xfrm>
            </p:grpSpPr>
            <p:sp>
              <p:nvSpPr>
                <p:cNvPr id="4296" name="Google Shape;4296;p4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4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98" name="Google Shape;4298;p40"/>
              <p:cNvGrpSpPr/>
              <p:nvPr/>
            </p:nvGrpSpPr>
            <p:grpSpPr>
              <a:xfrm>
                <a:off x="4823774" y="3950733"/>
                <a:ext cx="37398" cy="32034"/>
                <a:chOff x="4823774" y="3950733"/>
                <a:chExt cx="37398" cy="32034"/>
              </a:xfrm>
            </p:grpSpPr>
            <p:sp>
              <p:nvSpPr>
                <p:cNvPr id="4299" name="Google Shape;4299;p4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4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01" name="Google Shape;4301;p40"/>
              <p:cNvGrpSpPr/>
              <p:nvPr/>
            </p:nvGrpSpPr>
            <p:grpSpPr>
              <a:xfrm>
                <a:off x="4823396" y="4110566"/>
                <a:ext cx="31405" cy="26906"/>
                <a:chOff x="4823396" y="4110566"/>
                <a:chExt cx="31405" cy="26906"/>
              </a:xfrm>
            </p:grpSpPr>
            <p:sp>
              <p:nvSpPr>
                <p:cNvPr id="4302" name="Google Shape;4302;p4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4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04" name="Google Shape;4304;p40"/>
              <p:cNvGrpSpPr/>
              <p:nvPr/>
            </p:nvGrpSpPr>
            <p:grpSpPr>
              <a:xfrm>
                <a:off x="4838332" y="3821150"/>
                <a:ext cx="31499" cy="26898"/>
                <a:chOff x="4838332" y="3821150"/>
                <a:chExt cx="31499" cy="26898"/>
              </a:xfrm>
            </p:grpSpPr>
            <p:sp>
              <p:nvSpPr>
                <p:cNvPr id="4305" name="Google Shape;4305;p4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4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07" name="Google Shape;4307;p40"/>
              <p:cNvGrpSpPr/>
              <p:nvPr/>
            </p:nvGrpSpPr>
            <p:grpSpPr>
              <a:xfrm>
                <a:off x="4661275" y="3815007"/>
                <a:ext cx="36824" cy="31523"/>
                <a:chOff x="4661275" y="3815007"/>
                <a:chExt cx="36824" cy="31523"/>
              </a:xfrm>
            </p:grpSpPr>
            <p:sp>
              <p:nvSpPr>
                <p:cNvPr id="4308" name="Google Shape;4308;p4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4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10" name="Google Shape;4310;p40"/>
              <p:cNvGrpSpPr/>
              <p:nvPr/>
            </p:nvGrpSpPr>
            <p:grpSpPr>
              <a:xfrm>
                <a:off x="4558998" y="3851037"/>
                <a:ext cx="33591" cy="28699"/>
                <a:chOff x="4558998" y="3851037"/>
                <a:chExt cx="33591" cy="28699"/>
              </a:xfrm>
            </p:grpSpPr>
            <p:sp>
              <p:nvSpPr>
                <p:cNvPr id="4311" name="Google Shape;4311;p4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4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13" name="Google Shape;4313;p40"/>
              <p:cNvGrpSpPr/>
              <p:nvPr/>
            </p:nvGrpSpPr>
            <p:grpSpPr>
              <a:xfrm>
                <a:off x="4696762" y="3638587"/>
                <a:ext cx="33591" cy="28794"/>
                <a:chOff x="4696762" y="3638587"/>
                <a:chExt cx="33591" cy="28794"/>
              </a:xfrm>
            </p:grpSpPr>
            <p:sp>
              <p:nvSpPr>
                <p:cNvPr id="4314" name="Google Shape;4314;p4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4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16" name="Google Shape;4316;p40"/>
              <p:cNvGrpSpPr/>
              <p:nvPr/>
            </p:nvGrpSpPr>
            <p:grpSpPr>
              <a:xfrm>
                <a:off x="4929479" y="3939140"/>
                <a:ext cx="33497" cy="28692"/>
                <a:chOff x="4929479" y="3939140"/>
                <a:chExt cx="33497" cy="28692"/>
              </a:xfrm>
            </p:grpSpPr>
            <p:sp>
              <p:nvSpPr>
                <p:cNvPr id="4317" name="Google Shape;4317;p4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4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19" name="Google Shape;4319;p40"/>
              <p:cNvGrpSpPr/>
              <p:nvPr/>
            </p:nvGrpSpPr>
            <p:grpSpPr>
              <a:xfrm>
                <a:off x="4907119" y="3986039"/>
                <a:ext cx="33497" cy="28699"/>
                <a:chOff x="4907119" y="3986039"/>
                <a:chExt cx="33497" cy="28699"/>
              </a:xfrm>
            </p:grpSpPr>
            <p:sp>
              <p:nvSpPr>
                <p:cNvPr id="4320" name="Google Shape;4320;p4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4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22" name="Google Shape;4322;p40"/>
              <p:cNvGrpSpPr/>
              <p:nvPr/>
            </p:nvGrpSpPr>
            <p:grpSpPr>
              <a:xfrm>
                <a:off x="4911783" y="4048102"/>
                <a:ext cx="33591" cy="28762"/>
                <a:chOff x="4911783" y="4048102"/>
                <a:chExt cx="33591" cy="28762"/>
              </a:xfrm>
            </p:grpSpPr>
            <p:sp>
              <p:nvSpPr>
                <p:cNvPr id="4323" name="Google Shape;4323;p4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4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25" name="Google Shape;4325;p4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4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27" name="Google Shape;4327;p40"/>
              <p:cNvGrpSpPr/>
              <p:nvPr/>
            </p:nvGrpSpPr>
            <p:grpSpPr>
              <a:xfrm>
                <a:off x="4762623" y="3837847"/>
                <a:ext cx="42416" cy="36273"/>
                <a:chOff x="4762623" y="3837847"/>
                <a:chExt cx="42416" cy="36273"/>
              </a:xfrm>
            </p:grpSpPr>
            <p:sp>
              <p:nvSpPr>
                <p:cNvPr id="4328" name="Google Shape;4328;p4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4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0" name="Google Shape;4330;p40"/>
              <p:cNvGrpSpPr/>
              <p:nvPr/>
            </p:nvGrpSpPr>
            <p:grpSpPr>
              <a:xfrm>
                <a:off x="4746044" y="4104966"/>
                <a:ext cx="33497" cy="28699"/>
                <a:chOff x="4746044" y="4104966"/>
                <a:chExt cx="33497" cy="28699"/>
              </a:xfrm>
            </p:grpSpPr>
            <p:sp>
              <p:nvSpPr>
                <p:cNvPr id="4331" name="Google Shape;4331;p4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4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3" name="Google Shape;4333;p40"/>
              <p:cNvGrpSpPr/>
              <p:nvPr/>
            </p:nvGrpSpPr>
            <p:grpSpPr>
              <a:xfrm>
                <a:off x="4859646" y="4162554"/>
                <a:ext cx="33591" cy="28762"/>
                <a:chOff x="4859646" y="4162554"/>
                <a:chExt cx="33591" cy="28762"/>
              </a:xfrm>
            </p:grpSpPr>
            <p:sp>
              <p:nvSpPr>
                <p:cNvPr id="4334" name="Google Shape;4334;p4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4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336" name="Google Shape;4336;p40"/>
            <p:cNvGrpSpPr/>
            <p:nvPr/>
          </p:nvGrpSpPr>
          <p:grpSpPr>
            <a:xfrm>
              <a:off x="3597785" y="3274438"/>
              <a:ext cx="855610" cy="1122099"/>
              <a:chOff x="3597785" y="3274438"/>
              <a:chExt cx="855610" cy="1122099"/>
            </a:xfrm>
          </p:grpSpPr>
          <p:grpSp>
            <p:nvGrpSpPr>
              <p:cNvPr id="4337" name="Google Shape;4337;p40"/>
              <p:cNvGrpSpPr/>
              <p:nvPr/>
            </p:nvGrpSpPr>
            <p:grpSpPr>
              <a:xfrm>
                <a:off x="3617857" y="3284717"/>
                <a:ext cx="826784" cy="1099165"/>
                <a:chOff x="3617857" y="3284717"/>
                <a:chExt cx="826784" cy="1099165"/>
              </a:xfrm>
            </p:grpSpPr>
            <p:sp>
              <p:nvSpPr>
                <p:cNvPr id="4338" name="Google Shape;4338;p4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4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40"/>
                <p:cNvSpPr/>
                <p:nvPr/>
              </p:nvSpPr>
              <p:spPr>
                <a:xfrm>
                  <a:off x="4230666" y="3943372"/>
                  <a:ext cx="15612" cy="77934"/>
                </a:xfrm>
                <a:custGeom>
                  <a:rect b="b" l="l" r="r" t="t"/>
                  <a:pathLst>
                    <a:path extrusionOk="0" fill="none" h="9909" w="1985">
                      <a:moveTo>
                        <a:pt x="1984" y="990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4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40"/>
                <p:cNvSpPr/>
                <p:nvPr/>
              </p:nvSpPr>
              <p:spPr>
                <a:xfrm>
                  <a:off x="4234473" y="3939573"/>
                  <a:ext cx="143953" cy="22171"/>
                </a:xfrm>
                <a:custGeom>
                  <a:rect b="b" l="l" r="r" t="t"/>
                  <a:pathLst>
                    <a:path extrusionOk="0" fill="none" h="2819" w="18303">
                      <a:moveTo>
                        <a:pt x="0" y="0"/>
                      </a:moveTo>
                      <a:lnTo>
                        <a:pt x="18303" y="2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40"/>
                <p:cNvSpPr/>
                <p:nvPr/>
              </p:nvSpPr>
              <p:spPr>
                <a:xfrm>
                  <a:off x="4300405" y="4023579"/>
                  <a:ext cx="24264" cy="112650"/>
                </a:xfrm>
                <a:custGeom>
                  <a:rect b="b" l="l" r="r" t="t"/>
                  <a:pathLst>
                    <a:path extrusionOk="0" fill="none" h="14323" w="3085">
                      <a:moveTo>
                        <a:pt x="0" y="14323"/>
                      </a:moveTo>
                      <a:lnTo>
                        <a:pt x="308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40"/>
                <p:cNvSpPr/>
                <p:nvPr/>
              </p:nvSpPr>
              <p:spPr>
                <a:xfrm>
                  <a:off x="4324661" y="4019772"/>
                  <a:ext cx="40544" cy="140154"/>
                </a:xfrm>
                <a:custGeom>
                  <a:rect b="b" l="l" r="r" t="t"/>
                  <a:pathLst>
                    <a:path extrusionOk="0" fill="none" h="17820" w="5155">
                      <a:moveTo>
                        <a:pt x="1" y="1"/>
                      </a:moveTo>
                      <a:lnTo>
                        <a:pt x="5154" y="17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40"/>
                <p:cNvSpPr/>
                <p:nvPr/>
              </p:nvSpPr>
              <p:spPr>
                <a:xfrm>
                  <a:off x="4324661" y="4019772"/>
                  <a:ext cx="104282" cy="52522"/>
                </a:xfrm>
                <a:custGeom>
                  <a:rect b="b" l="l" r="r" t="t"/>
                  <a:pathLst>
                    <a:path extrusionOk="0" fill="none" h="6678" w="13259">
                      <a:moveTo>
                        <a:pt x="1" y="1"/>
                      </a:moveTo>
                      <a:lnTo>
                        <a:pt x="13259" y="667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40"/>
                <p:cNvSpPr/>
                <p:nvPr/>
              </p:nvSpPr>
              <p:spPr>
                <a:xfrm>
                  <a:off x="4328467" y="3989901"/>
                  <a:ext cx="113421" cy="29879"/>
                </a:xfrm>
                <a:custGeom>
                  <a:rect b="b" l="l" r="r" t="t"/>
                  <a:pathLst>
                    <a:path extrusionOk="0" fill="none" h="3799" w="14421">
                      <a:moveTo>
                        <a:pt x="14420" y="0"/>
                      </a:moveTo>
                      <a:lnTo>
                        <a:pt x="1" y="379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40"/>
                <p:cNvSpPr/>
                <p:nvPr/>
              </p:nvSpPr>
              <p:spPr>
                <a:xfrm>
                  <a:off x="4224193" y="4019772"/>
                  <a:ext cx="23886" cy="76975"/>
                </a:xfrm>
                <a:custGeom>
                  <a:rect b="b" l="l" r="r" t="t"/>
                  <a:pathLst>
                    <a:path extrusionOk="0" fill="none" h="9787" w="3037">
                      <a:moveTo>
                        <a:pt x="1" y="9787"/>
                      </a:moveTo>
                      <a:lnTo>
                        <a:pt x="303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40"/>
                <p:cNvSpPr/>
                <p:nvPr/>
              </p:nvSpPr>
              <p:spPr>
                <a:xfrm>
                  <a:off x="4248071" y="4019772"/>
                  <a:ext cx="52342" cy="116457"/>
                </a:xfrm>
                <a:custGeom>
                  <a:rect b="b" l="l" r="r" t="t"/>
                  <a:pathLst>
                    <a:path extrusionOk="0" fill="none" h="14807" w="6655">
                      <a:moveTo>
                        <a:pt x="1" y="1"/>
                      </a:moveTo>
                      <a:lnTo>
                        <a:pt x="6654" y="1480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40"/>
                <p:cNvSpPr/>
                <p:nvPr/>
              </p:nvSpPr>
              <p:spPr>
                <a:xfrm>
                  <a:off x="4300405" y="4138982"/>
                  <a:ext cx="6567" cy="119029"/>
                </a:xfrm>
                <a:custGeom>
                  <a:rect b="b" l="l" r="r" t="t"/>
                  <a:pathLst>
                    <a:path extrusionOk="0" fill="none" h="15134" w="835">
                      <a:moveTo>
                        <a:pt x="0" y="1"/>
                      </a:moveTo>
                      <a:lnTo>
                        <a:pt x="835" y="151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40"/>
                <p:cNvSpPr/>
                <p:nvPr/>
              </p:nvSpPr>
              <p:spPr>
                <a:xfrm>
                  <a:off x="4219726" y="4200164"/>
                  <a:ext cx="85343" cy="60513"/>
                </a:xfrm>
                <a:custGeom>
                  <a:rect b="b" l="l" r="r" t="t"/>
                  <a:pathLst>
                    <a:path extrusionOk="0" fill="none" h="7694" w="10851">
                      <a:moveTo>
                        <a:pt x="0" y="0"/>
                      </a:moveTo>
                      <a:lnTo>
                        <a:pt x="10851" y="76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40"/>
                <p:cNvSpPr/>
                <p:nvPr/>
              </p:nvSpPr>
              <p:spPr>
                <a:xfrm>
                  <a:off x="4223430" y="4137275"/>
                  <a:ext cx="81930" cy="15132"/>
                </a:xfrm>
                <a:custGeom>
                  <a:rect b="b" l="l" r="r" t="t"/>
                  <a:pathLst>
                    <a:path extrusionOk="0" fill="none" h="1924" w="10417">
                      <a:moveTo>
                        <a:pt x="1" y="1923"/>
                      </a:moveTo>
                      <a:lnTo>
                        <a:pt x="1041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40"/>
                <p:cNvSpPr/>
                <p:nvPr/>
              </p:nvSpPr>
              <p:spPr>
                <a:xfrm>
                  <a:off x="4303638" y="4138982"/>
                  <a:ext cx="59947" cy="23894"/>
                </a:xfrm>
                <a:custGeom>
                  <a:rect b="b" l="l" r="r" t="t"/>
                  <a:pathLst>
                    <a:path extrusionOk="0" fill="none" h="3038" w="7622">
                      <a:moveTo>
                        <a:pt x="7621" y="3037"/>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40"/>
                <p:cNvSpPr/>
                <p:nvPr/>
              </p:nvSpPr>
              <p:spPr>
                <a:xfrm>
                  <a:off x="4201644" y="4267237"/>
                  <a:ext cx="39970" cy="77164"/>
                </a:xfrm>
                <a:custGeom>
                  <a:rect b="b" l="l" r="r" t="t"/>
                  <a:pathLst>
                    <a:path extrusionOk="0" fill="none" h="9811" w="5082">
                      <a:moveTo>
                        <a:pt x="1" y="0"/>
                      </a:moveTo>
                      <a:lnTo>
                        <a:pt x="5081" y="981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40"/>
                <p:cNvSpPr/>
                <p:nvPr/>
              </p:nvSpPr>
              <p:spPr>
                <a:xfrm>
                  <a:off x="4203831" y="4258003"/>
                  <a:ext cx="103142" cy="9241"/>
                </a:xfrm>
                <a:custGeom>
                  <a:rect b="b" l="l" r="r" t="t"/>
                  <a:pathLst>
                    <a:path extrusionOk="0" fill="none" h="1175" w="13114">
                      <a:moveTo>
                        <a:pt x="1" y="1174"/>
                      </a:moveTo>
                      <a:lnTo>
                        <a:pt x="1311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40"/>
                <p:cNvSpPr/>
                <p:nvPr/>
              </p:nvSpPr>
              <p:spPr>
                <a:xfrm>
                  <a:off x="4179001" y="3943372"/>
                  <a:ext cx="51673" cy="104951"/>
                </a:xfrm>
                <a:custGeom>
                  <a:rect b="b" l="l" r="r" t="t"/>
                  <a:pathLst>
                    <a:path extrusionOk="0" fill="none" h="13344" w="6570">
                      <a:moveTo>
                        <a:pt x="1" y="13344"/>
                      </a:moveTo>
                      <a:lnTo>
                        <a:pt x="6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40"/>
                <p:cNvSpPr/>
                <p:nvPr/>
              </p:nvSpPr>
              <p:spPr>
                <a:xfrm>
                  <a:off x="4248071" y="4019772"/>
                  <a:ext cx="76597" cy="8"/>
                </a:xfrm>
                <a:custGeom>
                  <a:rect b="b" l="l" r="r" t="t"/>
                  <a:pathLst>
                    <a:path extrusionOk="0" fill="none" h="1" w="9739">
                      <a:moveTo>
                        <a:pt x="1" y="1"/>
                      </a:moveTo>
                      <a:lnTo>
                        <a:pt x="97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40"/>
                <p:cNvSpPr/>
                <p:nvPr/>
              </p:nvSpPr>
              <p:spPr>
                <a:xfrm>
                  <a:off x="4219529" y="4138982"/>
                  <a:ext cx="84116" cy="63282"/>
                </a:xfrm>
                <a:custGeom>
                  <a:rect b="b" l="l" r="r" t="t"/>
                  <a:pathLst>
                    <a:path extrusionOk="0" fill="none" h="8046" w="10695">
                      <a:moveTo>
                        <a:pt x="1" y="8045"/>
                      </a:moveTo>
                      <a:lnTo>
                        <a:pt x="1069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40"/>
                <p:cNvSpPr/>
                <p:nvPr/>
              </p:nvSpPr>
              <p:spPr>
                <a:xfrm>
                  <a:off x="3654964" y="3289853"/>
                  <a:ext cx="46820" cy="63848"/>
                </a:xfrm>
                <a:custGeom>
                  <a:rect b="b" l="l" r="r" t="t"/>
                  <a:pathLst>
                    <a:path extrusionOk="0" fill="none" h="8118" w="5953">
                      <a:moveTo>
                        <a:pt x="1" y="0"/>
                      </a:moveTo>
                      <a:lnTo>
                        <a:pt x="5952" y="811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40"/>
                <p:cNvSpPr/>
                <p:nvPr/>
              </p:nvSpPr>
              <p:spPr>
                <a:xfrm>
                  <a:off x="3619760" y="3353693"/>
                  <a:ext cx="85736" cy="36730"/>
                </a:xfrm>
                <a:custGeom>
                  <a:rect b="b" l="l" r="r" t="t"/>
                  <a:pathLst>
                    <a:path extrusionOk="0" fill="none" h="4670" w="10901">
                      <a:moveTo>
                        <a:pt x="1" y="4670"/>
                      </a:moveTo>
                      <a:lnTo>
                        <a:pt x="10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40"/>
                <p:cNvSpPr/>
                <p:nvPr/>
              </p:nvSpPr>
              <p:spPr>
                <a:xfrm>
                  <a:off x="3703011" y="3354739"/>
                  <a:ext cx="70415" cy="79350"/>
                </a:xfrm>
                <a:custGeom>
                  <a:rect b="b" l="l" r="r" t="t"/>
                  <a:pathLst>
                    <a:path extrusionOk="0" fill="none" h="10089" w="8953">
                      <a:moveTo>
                        <a:pt x="1" y="0"/>
                      </a:moveTo>
                      <a:lnTo>
                        <a:pt x="8952"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40"/>
                <p:cNvSpPr/>
                <p:nvPr/>
              </p:nvSpPr>
              <p:spPr>
                <a:xfrm>
                  <a:off x="3779884" y="3366443"/>
                  <a:ext cx="34449" cy="67647"/>
                </a:xfrm>
                <a:custGeom>
                  <a:rect b="b" l="l" r="r" t="t"/>
                  <a:pathLst>
                    <a:path extrusionOk="0" fill="none" h="8601" w="4380">
                      <a:moveTo>
                        <a:pt x="1" y="8601"/>
                      </a:moveTo>
                      <a:lnTo>
                        <a:pt x="438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40"/>
                <p:cNvSpPr/>
                <p:nvPr/>
              </p:nvSpPr>
              <p:spPr>
                <a:xfrm>
                  <a:off x="3701776" y="3353693"/>
                  <a:ext cx="116363" cy="12757"/>
                </a:xfrm>
                <a:custGeom>
                  <a:rect b="b" l="l" r="r" t="t"/>
                  <a:pathLst>
                    <a:path extrusionOk="0" fill="none" h="1622" w="14795">
                      <a:moveTo>
                        <a:pt x="14795" y="1621"/>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40"/>
                <p:cNvSpPr/>
                <p:nvPr/>
              </p:nvSpPr>
              <p:spPr>
                <a:xfrm>
                  <a:off x="3701776" y="3313063"/>
                  <a:ext cx="227204" cy="40638"/>
                </a:xfrm>
                <a:custGeom>
                  <a:rect b="b" l="l" r="r" t="t"/>
                  <a:pathLst>
                    <a:path extrusionOk="0" fill="none" h="5167" w="28888">
                      <a:moveTo>
                        <a:pt x="28887" y="1"/>
                      </a:moveTo>
                      <a:lnTo>
                        <a:pt x="0" y="51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40"/>
                <p:cNvSpPr/>
                <p:nvPr/>
              </p:nvSpPr>
              <p:spPr>
                <a:xfrm>
                  <a:off x="3888633" y="3313063"/>
                  <a:ext cx="40347" cy="114467"/>
                </a:xfrm>
                <a:custGeom>
                  <a:rect b="b" l="l" r="r" t="t"/>
                  <a:pathLst>
                    <a:path extrusionOk="0" fill="none" h="14554" w="5130">
                      <a:moveTo>
                        <a:pt x="5129" y="1"/>
                      </a:moveTo>
                      <a:lnTo>
                        <a:pt x="0" y="14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40"/>
                <p:cNvSpPr/>
                <p:nvPr/>
              </p:nvSpPr>
              <p:spPr>
                <a:xfrm>
                  <a:off x="3814325" y="3366443"/>
                  <a:ext cx="74316" cy="61087"/>
                </a:xfrm>
                <a:custGeom>
                  <a:rect b="b" l="l" r="r" t="t"/>
                  <a:pathLst>
                    <a:path extrusionOk="0" fill="none" h="7767" w="9449">
                      <a:moveTo>
                        <a:pt x="1" y="0"/>
                      </a:moveTo>
                      <a:lnTo>
                        <a:pt x="9448" y="77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40"/>
                <p:cNvSpPr/>
                <p:nvPr/>
              </p:nvSpPr>
              <p:spPr>
                <a:xfrm>
                  <a:off x="3838399" y="3427522"/>
                  <a:ext cx="50242" cy="67749"/>
                </a:xfrm>
                <a:custGeom>
                  <a:rect b="b" l="l" r="r" t="t"/>
                  <a:pathLst>
                    <a:path extrusionOk="0" fill="none" h="8614" w="6388">
                      <a:moveTo>
                        <a:pt x="0" y="8613"/>
                      </a:moveTo>
                      <a:lnTo>
                        <a:pt x="638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40"/>
                <p:cNvSpPr/>
                <p:nvPr/>
              </p:nvSpPr>
              <p:spPr>
                <a:xfrm>
                  <a:off x="3814325" y="3313063"/>
                  <a:ext cx="114656" cy="53388"/>
                </a:xfrm>
                <a:custGeom>
                  <a:rect b="b" l="l" r="r" t="t"/>
                  <a:pathLst>
                    <a:path extrusionOk="0" fill="none" h="6788" w="14578">
                      <a:moveTo>
                        <a:pt x="1" y="6787"/>
                      </a:moveTo>
                      <a:lnTo>
                        <a:pt x="1457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40"/>
                <p:cNvSpPr/>
                <p:nvPr/>
              </p:nvSpPr>
              <p:spPr>
                <a:xfrm>
                  <a:off x="3888633" y="3427522"/>
                  <a:ext cx="55377" cy="76212"/>
                </a:xfrm>
                <a:custGeom>
                  <a:rect b="b" l="l" r="r" t="t"/>
                  <a:pathLst>
                    <a:path extrusionOk="0" fill="none" h="9690" w="7041">
                      <a:moveTo>
                        <a:pt x="0" y="0"/>
                      </a:moveTo>
                      <a:lnTo>
                        <a:pt x="7041" y="9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40"/>
                <p:cNvSpPr/>
                <p:nvPr/>
              </p:nvSpPr>
              <p:spPr>
                <a:xfrm>
                  <a:off x="3944003" y="3406208"/>
                  <a:ext cx="40631" cy="97526"/>
                </a:xfrm>
                <a:custGeom>
                  <a:rect b="b" l="l" r="r" t="t"/>
                  <a:pathLst>
                    <a:path extrusionOk="0" fill="none" h="12400" w="5166">
                      <a:moveTo>
                        <a:pt x="1" y="12400"/>
                      </a:moveTo>
                      <a:lnTo>
                        <a:pt x="516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40"/>
                <p:cNvSpPr/>
                <p:nvPr/>
              </p:nvSpPr>
              <p:spPr>
                <a:xfrm>
                  <a:off x="3984625" y="3357500"/>
                  <a:ext cx="55291" cy="48716"/>
                </a:xfrm>
                <a:custGeom>
                  <a:rect b="b" l="l" r="r" t="t"/>
                  <a:pathLst>
                    <a:path extrusionOk="0" fill="none" h="6194" w="7030">
                      <a:moveTo>
                        <a:pt x="1" y="6194"/>
                      </a:moveTo>
                      <a:lnTo>
                        <a:pt x="702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40"/>
                <p:cNvSpPr/>
                <p:nvPr/>
              </p:nvSpPr>
              <p:spPr>
                <a:xfrm>
                  <a:off x="3888633" y="3406208"/>
                  <a:ext cx="96000" cy="21322"/>
                </a:xfrm>
                <a:custGeom>
                  <a:rect b="b" l="l" r="r" t="t"/>
                  <a:pathLst>
                    <a:path extrusionOk="0" fill="none" h="2711" w="12206">
                      <a:moveTo>
                        <a:pt x="0" y="2710"/>
                      </a:moveTo>
                      <a:lnTo>
                        <a:pt x="122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40"/>
                <p:cNvSpPr/>
                <p:nvPr/>
              </p:nvSpPr>
              <p:spPr>
                <a:xfrm>
                  <a:off x="3984625" y="3406208"/>
                  <a:ext cx="42251" cy="136348"/>
                </a:xfrm>
                <a:custGeom>
                  <a:rect b="b" l="l" r="r" t="t"/>
                  <a:pathLst>
                    <a:path extrusionOk="0" fill="none" h="17336" w="5372">
                      <a:moveTo>
                        <a:pt x="1" y="1"/>
                      </a:moveTo>
                      <a:lnTo>
                        <a:pt x="5372" y="17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40"/>
                <p:cNvSpPr/>
                <p:nvPr/>
              </p:nvSpPr>
              <p:spPr>
                <a:xfrm>
                  <a:off x="4026868" y="3427522"/>
                  <a:ext cx="35597" cy="115033"/>
                </a:xfrm>
                <a:custGeom>
                  <a:rect b="b" l="l" r="r" t="t"/>
                  <a:pathLst>
                    <a:path extrusionOk="0" fill="none" h="14626" w="4526">
                      <a:moveTo>
                        <a:pt x="1" y="14625"/>
                      </a:moveTo>
                      <a:lnTo>
                        <a:pt x="452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40"/>
                <p:cNvSpPr/>
                <p:nvPr/>
              </p:nvSpPr>
              <p:spPr>
                <a:xfrm>
                  <a:off x="3876261" y="3542548"/>
                  <a:ext cx="150615" cy="52051"/>
                </a:xfrm>
                <a:custGeom>
                  <a:rect b="b" l="l" r="r" t="t"/>
                  <a:pathLst>
                    <a:path extrusionOk="0" fill="none" h="6618" w="19150">
                      <a:moveTo>
                        <a:pt x="1" y="6617"/>
                      </a:moveTo>
                      <a:lnTo>
                        <a:pt x="1915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40"/>
                <p:cNvSpPr/>
                <p:nvPr/>
              </p:nvSpPr>
              <p:spPr>
                <a:xfrm>
                  <a:off x="4006702" y="3542548"/>
                  <a:ext cx="20174" cy="99044"/>
                </a:xfrm>
                <a:custGeom>
                  <a:rect b="b" l="l" r="r" t="t"/>
                  <a:pathLst>
                    <a:path extrusionOk="0" fill="none" h="12593" w="2565">
                      <a:moveTo>
                        <a:pt x="2565" y="0"/>
                      </a:moveTo>
                      <a:lnTo>
                        <a:pt x="0" y="1259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40"/>
                <p:cNvSpPr/>
                <p:nvPr/>
              </p:nvSpPr>
              <p:spPr>
                <a:xfrm>
                  <a:off x="3912700" y="3641584"/>
                  <a:ext cx="97817" cy="41779"/>
                </a:xfrm>
                <a:custGeom>
                  <a:rect b="b" l="l" r="r" t="t"/>
                  <a:pathLst>
                    <a:path extrusionOk="0" fill="none" h="5312" w="12437">
                      <a:moveTo>
                        <a:pt x="1" y="5311"/>
                      </a:moveTo>
                      <a:lnTo>
                        <a:pt x="1243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40"/>
                <p:cNvSpPr/>
                <p:nvPr/>
              </p:nvSpPr>
              <p:spPr>
                <a:xfrm>
                  <a:off x="3875601" y="3503726"/>
                  <a:ext cx="68410" cy="89158"/>
                </a:xfrm>
                <a:custGeom>
                  <a:rect b="b" l="l" r="r" t="t"/>
                  <a:pathLst>
                    <a:path extrusionOk="0" fill="none" h="11336" w="8698">
                      <a:moveTo>
                        <a:pt x="8698" y="1"/>
                      </a:moveTo>
                      <a:lnTo>
                        <a:pt x="0" y="11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40"/>
                <p:cNvSpPr/>
                <p:nvPr/>
              </p:nvSpPr>
              <p:spPr>
                <a:xfrm>
                  <a:off x="3944003" y="3503726"/>
                  <a:ext cx="89441" cy="36163"/>
                </a:xfrm>
                <a:custGeom>
                  <a:rect b="b" l="l" r="r" t="t"/>
                  <a:pathLst>
                    <a:path extrusionOk="0" fill="none" h="4598" w="11372">
                      <a:moveTo>
                        <a:pt x="1" y="1"/>
                      </a:moveTo>
                      <a:lnTo>
                        <a:pt x="11372" y="459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40"/>
                <p:cNvSpPr/>
                <p:nvPr/>
              </p:nvSpPr>
              <p:spPr>
                <a:xfrm>
                  <a:off x="4033436" y="3490599"/>
                  <a:ext cx="132824" cy="49290"/>
                </a:xfrm>
                <a:custGeom>
                  <a:rect b="b" l="l" r="r" t="t"/>
                  <a:pathLst>
                    <a:path extrusionOk="0" fill="none" h="6267" w="16888">
                      <a:moveTo>
                        <a:pt x="1" y="6267"/>
                      </a:moveTo>
                      <a:lnTo>
                        <a:pt x="1688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40"/>
                <p:cNvSpPr/>
                <p:nvPr/>
              </p:nvSpPr>
              <p:spPr>
                <a:xfrm>
                  <a:off x="4166252" y="3490599"/>
                  <a:ext cx="73459" cy="95528"/>
                </a:xfrm>
                <a:custGeom>
                  <a:rect b="b" l="l" r="r" t="t"/>
                  <a:pathLst>
                    <a:path extrusionOk="0" fill="none" h="12146" w="9340">
                      <a:moveTo>
                        <a:pt x="1" y="0"/>
                      </a:moveTo>
                      <a:lnTo>
                        <a:pt x="9339" y="12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40"/>
                <p:cNvSpPr/>
                <p:nvPr/>
              </p:nvSpPr>
              <p:spPr>
                <a:xfrm>
                  <a:off x="4027726" y="3539882"/>
                  <a:ext cx="211985" cy="39970"/>
                </a:xfrm>
                <a:custGeom>
                  <a:rect b="b" l="l" r="r" t="t"/>
                  <a:pathLst>
                    <a:path extrusionOk="0" fill="none" h="5082" w="26953">
                      <a:moveTo>
                        <a:pt x="26952" y="508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40"/>
                <p:cNvSpPr/>
                <p:nvPr/>
              </p:nvSpPr>
              <p:spPr>
                <a:xfrm>
                  <a:off x="4027726" y="3539882"/>
                  <a:ext cx="99720" cy="174878"/>
                </a:xfrm>
                <a:custGeom>
                  <a:rect b="b" l="l" r="r" t="t"/>
                  <a:pathLst>
                    <a:path extrusionOk="0" fill="none" h="22235" w="12679">
                      <a:moveTo>
                        <a:pt x="1" y="1"/>
                      </a:moveTo>
                      <a:lnTo>
                        <a:pt x="12678" y="222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40"/>
                <p:cNvSpPr/>
                <p:nvPr/>
              </p:nvSpPr>
              <p:spPr>
                <a:xfrm>
                  <a:off x="4027726" y="3539882"/>
                  <a:ext cx="159754" cy="111707"/>
                </a:xfrm>
                <a:custGeom>
                  <a:rect b="b" l="l" r="r" t="t"/>
                  <a:pathLst>
                    <a:path extrusionOk="0" fill="none" h="14203" w="20312">
                      <a:moveTo>
                        <a:pt x="1" y="1"/>
                      </a:moveTo>
                      <a:lnTo>
                        <a:pt x="20311" y="142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40"/>
                <p:cNvSpPr/>
                <p:nvPr/>
              </p:nvSpPr>
              <p:spPr>
                <a:xfrm>
                  <a:off x="4006702" y="3641584"/>
                  <a:ext cx="120743" cy="73176"/>
                </a:xfrm>
                <a:custGeom>
                  <a:rect b="b" l="l" r="r" t="t"/>
                  <a:pathLst>
                    <a:path extrusionOk="0" fill="none" h="9304" w="15352">
                      <a:moveTo>
                        <a:pt x="0" y="1"/>
                      </a:moveTo>
                      <a:lnTo>
                        <a:pt x="15351" y="930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40"/>
                <p:cNvSpPr/>
                <p:nvPr/>
              </p:nvSpPr>
              <p:spPr>
                <a:xfrm>
                  <a:off x="4006702" y="3641584"/>
                  <a:ext cx="39773" cy="140249"/>
                </a:xfrm>
                <a:custGeom>
                  <a:rect b="b" l="l" r="r" t="t"/>
                  <a:pathLst>
                    <a:path extrusionOk="0" fill="none" h="17832" w="5057">
                      <a:moveTo>
                        <a:pt x="5057" y="17832"/>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40"/>
                <p:cNvSpPr/>
                <p:nvPr/>
              </p:nvSpPr>
              <p:spPr>
                <a:xfrm>
                  <a:off x="3996423" y="3784585"/>
                  <a:ext cx="51862" cy="10280"/>
                </a:xfrm>
                <a:custGeom>
                  <a:rect b="b" l="l" r="r" t="t"/>
                  <a:pathLst>
                    <a:path extrusionOk="0" fill="none" h="1307" w="6594">
                      <a:moveTo>
                        <a:pt x="1" y="1307"/>
                      </a:moveTo>
                      <a:lnTo>
                        <a:pt x="65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40"/>
                <p:cNvSpPr/>
                <p:nvPr/>
              </p:nvSpPr>
              <p:spPr>
                <a:xfrm>
                  <a:off x="4048277" y="3784585"/>
                  <a:ext cx="47583" cy="68890"/>
                </a:xfrm>
                <a:custGeom>
                  <a:rect b="b" l="l" r="r" t="t"/>
                  <a:pathLst>
                    <a:path extrusionOk="0" fill="none" h="8759" w="6050">
                      <a:moveTo>
                        <a:pt x="1" y="0"/>
                      </a:moveTo>
                      <a:lnTo>
                        <a:pt x="6049" y="875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40"/>
                <p:cNvSpPr/>
                <p:nvPr/>
              </p:nvSpPr>
              <p:spPr>
                <a:xfrm>
                  <a:off x="4095947" y="3788392"/>
                  <a:ext cx="10280" cy="64894"/>
                </a:xfrm>
                <a:custGeom>
                  <a:rect b="b" l="l" r="r" t="t"/>
                  <a:pathLst>
                    <a:path extrusionOk="0" fill="none" h="8251" w="1307">
                      <a:moveTo>
                        <a:pt x="0" y="8250"/>
                      </a:moveTo>
                      <a:lnTo>
                        <a:pt x="130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40"/>
                <p:cNvSpPr/>
                <p:nvPr/>
              </p:nvSpPr>
              <p:spPr>
                <a:xfrm>
                  <a:off x="4095852" y="3853467"/>
                  <a:ext cx="45672" cy="15895"/>
                </a:xfrm>
                <a:custGeom>
                  <a:rect b="b" l="l" r="r" t="t"/>
                  <a:pathLst>
                    <a:path extrusionOk="0" fill="none" h="2021" w="5807">
                      <a:moveTo>
                        <a:pt x="0" y="0"/>
                      </a:moveTo>
                      <a:lnTo>
                        <a:pt x="5807" y="2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40"/>
                <p:cNvSpPr/>
                <p:nvPr/>
              </p:nvSpPr>
              <p:spPr>
                <a:xfrm>
                  <a:off x="4138567" y="3868308"/>
                  <a:ext cx="16469" cy="101710"/>
                </a:xfrm>
                <a:custGeom>
                  <a:rect b="b" l="l" r="r" t="t"/>
                  <a:pathLst>
                    <a:path extrusionOk="0" fill="none" h="12932" w="2094">
                      <a:moveTo>
                        <a:pt x="1" y="1"/>
                      </a:moveTo>
                      <a:lnTo>
                        <a:pt x="2093" y="129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40"/>
                <p:cNvSpPr/>
                <p:nvPr/>
              </p:nvSpPr>
              <p:spPr>
                <a:xfrm>
                  <a:off x="3875601" y="3592876"/>
                  <a:ext cx="131110" cy="48716"/>
                </a:xfrm>
                <a:custGeom>
                  <a:rect b="b" l="l" r="r" t="t"/>
                  <a:pathLst>
                    <a:path extrusionOk="0" fill="none" h="6194" w="16670">
                      <a:moveTo>
                        <a:pt x="0" y="0"/>
                      </a:moveTo>
                      <a:lnTo>
                        <a:pt x="16669" y="61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40"/>
                <p:cNvSpPr/>
                <p:nvPr/>
              </p:nvSpPr>
              <p:spPr>
                <a:xfrm>
                  <a:off x="4164828" y="3394410"/>
                  <a:ext cx="26458" cy="93153"/>
                </a:xfrm>
                <a:custGeom>
                  <a:rect b="b" l="l" r="r" t="t"/>
                  <a:pathLst>
                    <a:path extrusionOk="0" fill="none" h="11844" w="3364">
                      <a:moveTo>
                        <a:pt x="0" y="11843"/>
                      </a:moveTo>
                      <a:lnTo>
                        <a:pt x="336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40"/>
                <p:cNvSpPr/>
                <p:nvPr/>
              </p:nvSpPr>
              <p:spPr>
                <a:xfrm>
                  <a:off x="4191278" y="3394410"/>
                  <a:ext cx="86586" cy="52719"/>
                </a:xfrm>
                <a:custGeom>
                  <a:rect b="b" l="l" r="r" t="t"/>
                  <a:pathLst>
                    <a:path extrusionOk="0" fill="none" h="6703" w="11009">
                      <a:moveTo>
                        <a:pt x="0" y="1"/>
                      </a:moveTo>
                      <a:lnTo>
                        <a:pt x="11008" y="6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94" name="Google Shape;4394;p40"/>
              <p:cNvGrpSpPr/>
              <p:nvPr/>
            </p:nvGrpSpPr>
            <p:grpSpPr>
              <a:xfrm>
                <a:off x="4180904" y="4251758"/>
                <a:ext cx="37783" cy="32420"/>
                <a:chOff x="4180904" y="4251758"/>
                <a:chExt cx="37783" cy="32420"/>
              </a:xfrm>
            </p:grpSpPr>
            <p:sp>
              <p:nvSpPr>
                <p:cNvPr id="4395" name="Google Shape;4395;p4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4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97" name="Google Shape;4397;p40"/>
              <p:cNvGrpSpPr/>
              <p:nvPr/>
            </p:nvGrpSpPr>
            <p:grpSpPr>
              <a:xfrm>
                <a:off x="4201644" y="4081324"/>
                <a:ext cx="37783" cy="32364"/>
                <a:chOff x="4201644" y="4081324"/>
                <a:chExt cx="37783" cy="32364"/>
              </a:xfrm>
            </p:grpSpPr>
            <p:sp>
              <p:nvSpPr>
                <p:cNvPr id="4398" name="Google Shape;4398;p4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4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0" name="Google Shape;4400;p40"/>
              <p:cNvGrpSpPr/>
              <p:nvPr/>
            </p:nvGrpSpPr>
            <p:grpSpPr>
              <a:xfrm>
                <a:off x="4284416" y="3887428"/>
                <a:ext cx="37783" cy="32451"/>
                <a:chOff x="4284416" y="3887428"/>
                <a:chExt cx="37783" cy="32451"/>
              </a:xfrm>
            </p:grpSpPr>
            <p:sp>
              <p:nvSpPr>
                <p:cNvPr id="4401" name="Google Shape;4401;p4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4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3" name="Google Shape;4403;p40"/>
              <p:cNvGrpSpPr/>
              <p:nvPr/>
            </p:nvGrpSpPr>
            <p:grpSpPr>
              <a:xfrm>
                <a:off x="4223721" y="3860404"/>
                <a:ext cx="37870" cy="32364"/>
                <a:chOff x="4223721" y="3860404"/>
                <a:chExt cx="37870" cy="32364"/>
              </a:xfrm>
            </p:grpSpPr>
            <p:sp>
              <p:nvSpPr>
                <p:cNvPr id="4404" name="Google Shape;4404;p4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4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6" name="Google Shape;4406;p40"/>
              <p:cNvGrpSpPr/>
              <p:nvPr/>
            </p:nvGrpSpPr>
            <p:grpSpPr>
              <a:xfrm>
                <a:off x="4104889" y="3699242"/>
                <a:ext cx="37776" cy="32357"/>
                <a:chOff x="4104889" y="3699242"/>
                <a:chExt cx="37776" cy="32357"/>
              </a:xfrm>
            </p:grpSpPr>
            <p:sp>
              <p:nvSpPr>
                <p:cNvPr id="4407" name="Google Shape;4407;p4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4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9" name="Google Shape;4409;p40"/>
              <p:cNvGrpSpPr/>
              <p:nvPr/>
            </p:nvGrpSpPr>
            <p:grpSpPr>
              <a:xfrm>
                <a:off x="4143608" y="3475121"/>
                <a:ext cx="37878" cy="32420"/>
                <a:chOff x="4143608" y="3475121"/>
                <a:chExt cx="37878" cy="32420"/>
              </a:xfrm>
            </p:grpSpPr>
            <p:sp>
              <p:nvSpPr>
                <p:cNvPr id="4410" name="Google Shape;4410;p4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4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12" name="Google Shape;4412;p40"/>
              <p:cNvGrpSpPr/>
              <p:nvPr/>
            </p:nvGrpSpPr>
            <p:grpSpPr>
              <a:xfrm>
                <a:off x="4217248" y="3570893"/>
                <a:ext cx="37776" cy="32364"/>
                <a:chOff x="4217248" y="3570893"/>
                <a:chExt cx="37776" cy="32364"/>
              </a:xfrm>
            </p:grpSpPr>
            <p:sp>
              <p:nvSpPr>
                <p:cNvPr id="4413" name="Google Shape;4413;p4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4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15" name="Google Shape;4415;p40"/>
              <p:cNvGrpSpPr/>
              <p:nvPr/>
            </p:nvGrpSpPr>
            <p:grpSpPr>
              <a:xfrm>
                <a:off x="4255307" y="3431612"/>
                <a:ext cx="37776" cy="32451"/>
                <a:chOff x="4255307" y="3431612"/>
                <a:chExt cx="37776" cy="32451"/>
              </a:xfrm>
            </p:grpSpPr>
            <p:sp>
              <p:nvSpPr>
                <p:cNvPr id="4416" name="Google Shape;4416;p4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4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18" name="Google Shape;4418;p40"/>
              <p:cNvGrpSpPr/>
              <p:nvPr/>
            </p:nvGrpSpPr>
            <p:grpSpPr>
              <a:xfrm>
                <a:off x="3853052" y="3577398"/>
                <a:ext cx="37776" cy="32420"/>
                <a:chOff x="3853052" y="3577398"/>
                <a:chExt cx="37776" cy="32420"/>
              </a:xfrm>
            </p:grpSpPr>
            <p:sp>
              <p:nvSpPr>
                <p:cNvPr id="4419" name="Google Shape;4419;p4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4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21" name="Google Shape;4421;p40"/>
              <p:cNvGrpSpPr/>
              <p:nvPr/>
            </p:nvGrpSpPr>
            <p:grpSpPr>
              <a:xfrm>
                <a:off x="4039908" y="3412107"/>
                <a:ext cx="37776" cy="32357"/>
                <a:chOff x="4039908" y="3412107"/>
                <a:chExt cx="37776" cy="32357"/>
              </a:xfrm>
            </p:grpSpPr>
            <p:sp>
              <p:nvSpPr>
                <p:cNvPr id="4422" name="Google Shape;4422;p4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4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24" name="Google Shape;4424;p40"/>
              <p:cNvGrpSpPr/>
              <p:nvPr/>
            </p:nvGrpSpPr>
            <p:grpSpPr>
              <a:xfrm>
                <a:off x="4017360" y="3342061"/>
                <a:ext cx="37870" cy="32380"/>
                <a:chOff x="4017360" y="3342061"/>
                <a:chExt cx="37870" cy="32380"/>
              </a:xfrm>
            </p:grpSpPr>
            <p:sp>
              <p:nvSpPr>
                <p:cNvPr id="4425" name="Google Shape;4425;p4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4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27" name="Google Shape;4427;p4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4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29" name="Google Shape;4429;p40"/>
              <p:cNvGrpSpPr/>
              <p:nvPr/>
            </p:nvGrpSpPr>
            <p:grpSpPr>
              <a:xfrm>
                <a:off x="3750870" y="3418650"/>
                <a:ext cx="37776" cy="32380"/>
                <a:chOff x="3750870" y="3418650"/>
                <a:chExt cx="37776" cy="32380"/>
              </a:xfrm>
            </p:grpSpPr>
            <p:sp>
              <p:nvSpPr>
                <p:cNvPr id="4430" name="Google Shape;4430;p4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4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32" name="Google Shape;4432;p40"/>
              <p:cNvGrpSpPr/>
              <p:nvPr/>
            </p:nvGrpSpPr>
            <p:grpSpPr>
              <a:xfrm>
                <a:off x="3632509" y="3274438"/>
                <a:ext cx="37783" cy="32357"/>
                <a:chOff x="3632509" y="3274438"/>
                <a:chExt cx="37783" cy="32357"/>
              </a:xfrm>
            </p:grpSpPr>
            <p:sp>
              <p:nvSpPr>
                <p:cNvPr id="4433" name="Google Shape;4433;p4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4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35" name="Google Shape;4435;p40"/>
              <p:cNvGrpSpPr/>
              <p:nvPr/>
            </p:nvGrpSpPr>
            <p:grpSpPr>
              <a:xfrm>
                <a:off x="3906424" y="3297561"/>
                <a:ext cx="37776" cy="32451"/>
                <a:chOff x="3906424" y="3297561"/>
                <a:chExt cx="37776" cy="32451"/>
              </a:xfrm>
            </p:grpSpPr>
            <p:sp>
              <p:nvSpPr>
                <p:cNvPr id="4436" name="Google Shape;4436;p4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4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38" name="Google Shape;4438;p40"/>
              <p:cNvGrpSpPr/>
              <p:nvPr/>
            </p:nvGrpSpPr>
            <p:grpSpPr>
              <a:xfrm>
                <a:off x="3866084" y="3412107"/>
                <a:ext cx="37776" cy="32357"/>
                <a:chOff x="3866084" y="3412107"/>
                <a:chExt cx="37776" cy="32357"/>
              </a:xfrm>
            </p:grpSpPr>
            <p:sp>
              <p:nvSpPr>
                <p:cNvPr id="4439" name="Google Shape;4439;p4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4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41" name="Google Shape;4441;p40"/>
              <p:cNvGrpSpPr/>
              <p:nvPr/>
            </p:nvGrpSpPr>
            <p:grpSpPr>
              <a:xfrm>
                <a:off x="4023919" y="3766409"/>
                <a:ext cx="37783" cy="32357"/>
                <a:chOff x="4023919" y="3766409"/>
                <a:chExt cx="37783" cy="32357"/>
              </a:xfrm>
            </p:grpSpPr>
            <p:sp>
              <p:nvSpPr>
                <p:cNvPr id="4442" name="Google Shape;4442;p4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4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44" name="Google Shape;4444;p40"/>
              <p:cNvGrpSpPr/>
              <p:nvPr/>
            </p:nvGrpSpPr>
            <p:grpSpPr>
              <a:xfrm>
                <a:off x="3973882" y="3779449"/>
                <a:ext cx="37776" cy="32357"/>
                <a:chOff x="3973882" y="3779449"/>
                <a:chExt cx="37776" cy="32357"/>
              </a:xfrm>
            </p:grpSpPr>
            <p:sp>
              <p:nvSpPr>
                <p:cNvPr id="4445" name="Google Shape;4445;p4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4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47" name="Google Shape;4447;p40"/>
              <p:cNvGrpSpPr/>
              <p:nvPr/>
            </p:nvGrpSpPr>
            <p:grpSpPr>
              <a:xfrm>
                <a:off x="4073398" y="3838028"/>
                <a:ext cx="37776" cy="32380"/>
                <a:chOff x="4073398" y="3838028"/>
                <a:chExt cx="37776" cy="32380"/>
              </a:xfrm>
            </p:grpSpPr>
            <p:sp>
              <p:nvSpPr>
                <p:cNvPr id="4448" name="Google Shape;4448;p4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4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50" name="Google Shape;4450;p40"/>
              <p:cNvGrpSpPr/>
              <p:nvPr/>
            </p:nvGrpSpPr>
            <p:grpSpPr>
              <a:xfrm>
                <a:off x="4342672" y="4144496"/>
                <a:ext cx="37752" cy="32364"/>
                <a:chOff x="4342672" y="4144496"/>
                <a:chExt cx="37752" cy="32364"/>
              </a:xfrm>
            </p:grpSpPr>
            <p:sp>
              <p:nvSpPr>
                <p:cNvPr id="4451" name="Google Shape;4451;p4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4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53" name="Google Shape;4453;p40"/>
              <p:cNvGrpSpPr/>
              <p:nvPr/>
            </p:nvGrpSpPr>
            <p:grpSpPr>
              <a:xfrm>
                <a:off x="4406386" y="4056872"/>
                <a:ext cx="37783" cy="32364"/>
                <a:chOff x="4406386" y="4056872"/>
                <a:chExt cx="37783" cy="32364"/>
              </a:xfrm>
            </p:grpSpPr>
            <p:sp>
              <p:nvSpPr>
                <p:cNvPr id="4454" name="Google Shape;4454;p4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4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56" name="Google Shape;4456;p40"/>
              <p:cNvGrpSpPr/>
              <p:nvPr/>
            </p:nvGrpSpPr>
            <p:grpSpPr>
              <a:xfrm>
                <a:off x="4284416" y="4245254"/>
                <a:ext cx="37783" cy="32357"/>
                <a:chOff x="4284416" y="4245254"/>
                <a:chExt cx="37783" cy="32357"/>
              </a:xfrm>
            </p:grpSpPr>
            <p:sp>
              <p:nvSpPr>
                <p:cNvPr id="4457" name="Google Shape;4457;p4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4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59" name="Google Shape;4459;p40"/>
              <p:cNvGrpSpPr/>
              <p:nvPr/>
            </p:nvGrpSpPr>
            <p:grpSpPr>
              <a:xfrm>
                <a:off x="4219057" y="4331258"/>
                <a:ext cx="37776" cy="32364"/>
                <a:chOff x="4219057" y="4331258"/>
                <a:chExt cx="37776" cy="32364"/>
              </a:xfrm>
            </p:grpSpPr>
            <p:sp>
              <p:nvSpPr>
                <p:cNvPr id="4460" name="Google Shape;4460;p4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4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62" name="Google Shape;4462;p40"/>
              <p:cNvGrpSpPr/>
              <p:nvPr/>
            </p:nvGrpSpPr>
            <p:grpSpPr>
              <a:xfrm>
                <a:off x="4204122" y="4141688"/>
                <a:ext cx="33497" cy="28699"/>
                <a:chOff x="4204122" y="4141688"/>
                <a:chExt cx="33497" cy="28699"/>
              </a:xfrm>
            </p:grpSpPr>
            <p:sp>
              <p:nvSpPr>
                <p:cNvPr id="4463" name="Google Shape;4463;p4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4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65" name="Google Shape;4465;p40"/>
              <p:cNvGrpSpPr/>
              <p:nvPr/>
            </p:nvGrpSpPr>
            <p:grpSpPr>
              <a:xfrm>
                <a:off x="4301546" y="4003869"/>
                <a:ext cx="38916" cy="33324"/>
                <a:chOff x="4301546" y="4003869"/>
                <a:chExt cx="38916" cy="33324"/>
              </a:xfrm>
            </p:grpSpPr>
            <p:sp>
              <p:nvSpPr>
                <p:cNvPr id="4466" name="Google Shape;4466;p4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4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68" name="Google Shape;4468;p40"/>
              <p:cNvGrpSpPr/>
              <p:nvPr/>
            </p:nvGrpSpPr>
            <p:grpSpPr>
              <a:xfrm>
                <a:off x="4210681" y="3924669"/>
                <a:ext cx="36549" cy="31366"/>
                <a:chOff x="4210681" y="3924669"/>
                <a:chExt cx="36549" cy="31366"/>
              </a:xfrm>
            </p:grpSpPr>
            <p:sp>
              <p:nvSpPr>
                <p:cNvPr id="4469" name="Google Shape;4469;p4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4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71" name="Google Shape;4471;p40"/>
              <p:cNvGrpSpPr/>
              <p:nvPr/>
            </p:nvGrpSpPr>
            <p:grpSpPr>
              <a:xfrm>
                <a:off x="3987771" y="3628874"/>
                <a:ext cx="31499" cy="26993"/>
                <a:chOff x="3987771" y="3628874"/>
                <a:chExt cx="31499" cy="26993"/>
              </a:xfrm>
            </p:grpSpPr>
            <p:sp>
              <p:nvSpPr>
                <p:cNvPr id="4472" name="Google Shape;4472;p4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4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74" name="Google Shape;4474;p40"/>
              <p:cNvGrpSpPr/>
              <p:nvPr/>
            </p:nvGrpSpPr>
            <p:grpSpPr>
              <a:xfrm>
                <a:off x="4087382" y="3775674"/>
                <a:ext cx="31405" cy="26898"/>
                <a:chOff x="4087382" y="3775674"/>
                <a:chExt cx="31405" cy="26898"/>
              </a:xfrm>
            </p:grpSpPr>
            <p:sp>
              <p:nvSpPr>
                <p:cNvPr id="4475" name="Google Shape;4475;p4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4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77" name="Google Shape;4477;p40"/>
              <p:cNvGrpSpPr/>
              <p:nvPr/>
            </p:nvGrpSpPr>
            <p:grpSpPr>
              <a:xfrm>
                <a:off x="4118873" y="3856637"/>
                <a:ext cx="31405" cy="26906"/>
                <a:chOff x="4118873" y="3856637"/>
                <a:chExt cx="31405" cy="26906"/>
              </a:xfrm>
            </p:grpSpPr>
            <p:sp>
              <p:nvSpPr>
                <p:cNvPr id="4478" name="Google Shape;4478;p4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4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80" name="Google Shape;4480;p40"/>
              <p:cNvGrpSpPr/>
              <p:nvPr/>
            </p:nvGrpSpPr>
            <p:grpSpPr>
              <a:xfrm>
                <a:off x="4168541" y="3639523"/>
                <a:ext cx="31499" cy="26906"/>
                <a:chOff x="4168541" y="3639523"/>
                <a:chExt cx="31499" cy="26906"/>
              </a:xfrm>
            </p:grpSpPr>
            <p:sp>
              <p:nvSpPr>
                <p:cNvPr id="4481" name="Google Shape;4481;p4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4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83" name="Google Shape;4483;p40"/>
              <p:cNvGrpSpPr/>
              <p:nvPr/>
            </p:nvGrpSpPr>
            <p:grpSpPr>
              <a:xfrm>
                <a:off x="3965789" y="3393545"/>
                <a:ext cx="31405" cy="26945"/>
                <a:chOff x="3965789" y="3393545"/>
                <a:chExt cx="31405" cy="26945"/>
              </a:xfrm>
            </p:grpSpPr>
            <p:sp>
              <p:nvSpPr>
                <p:cNvPr id="4484" name="Google Shape;4484;p4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4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86" name="Google Shape;4486;p40"/>
              <p:cNvGrpSpPr/>
              <p:nvPr/>
            </p:nvGrpSpPr>
            <p:grpSpPr>
              <a:xfrm>
                <a:off x="3925166" y="3491008"/>
                <a:ext cx="31405" cy="27001"/>
                <a:chOff x="3925166" y="3491008"/>
                <a:chExt cx="31405" cy="27001"/>
              </a:xfrm>
            </p:grpSpPr>
            <p:sp>
              <p:nvSpPr>
                <p:cNvPr id="4487" name="Google Shape;4487;p4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4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89" name="Google Shape;4489;p40"/>
              <p:cNvGrpSpPr/>
              <p:nvPr/>
            </p:nvGrpSpPr>
            <p:grpSpPr>
              <a:xfrm>
                <a:off x="3682845" y="3340976"/>
                <a:ext cx="31397" cy="26898"/>
                <a:chOff x="3682845" y="3340976"/>
                <a:chExt cx="31397" cy="26898"/>
              </a:xfrm>
            </p:grpSpPr>
            <p:sp>
              <p:nvSpPr>
                <p:cNvPr id="4490" name="Google Shape;4490;p4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4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2" name="Google Shape;4492;p40"/>
              <p:cNvGrpSpPr/>
              <p:nvPr/>
            </p:nvGrpSpPr>
            <p:grpSpPr>
              <a:xfrm>
                <a:off x="3795393" y="3353725"/>
                <a:ext cx="31499" cy="26993"/>
                <a:chOff x="3795393" y="3353725"/>
                <a:chExt cx="31499" cy="26993"/>
              </a:xfrm>
            </p:grpSpPr>
            <p:sp>
              <p:nvSpPr>
                <p:cNvPr id="4493" name="Google Shape;4493;p4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4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5" name="Google Shape;4495;p40"/>
              <p:cNvGrpSpPr/>
              <p:nvPr/>
            </p:nvGrpSpPr>
            <p:grpSpPr>
              <a:xfrm>
                <a:off x="4176909" y="4363221"/>
                <a:ext cx="38924" cy="33316"/>
                <a:chOff x="4176909" y="4363221"/>
                <a:chExt cx="38924" cy="33316"/>
              </a:xfrm>
            </p:grpSpPr>
            <p:sp>
              <p:nvSpPr>
                <p:cNvPr id="4496" name="Google Shape;4496;p4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4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8" name="Google Shape;4498;p40"/>
              <p:cNvGrpSpPr/>
              <p:nvPr/>
            </p:nvGrpSpPr>
            <p:grpSpPr>
              <a:xfrm>
                <a:off x="4226191" y="4007660"/>
                <a:ext cx="33560" cy="28770"/>
                <a:chOff x="4226191" y="4007660"/>
                <a:chExt cx="33560" cy="28770"/>
              </a:xfrm>
            </p:grpSpPr>
            <p:sp>
              <p:nvSpPr>
                <p:cNvPr id="4499" name="Google Shape;4499;p4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4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01" name="Google Shape;4501;p40"/>
              <p:cNvGrpSpPr/>
              <p:nvPr/>
            </p:nvGrpSpPr>
            <p:grpSpPr>
              <a:xfrm>
                <a:off x="3597785" y="3377045"/>
                <a:ext cx="33591" cy="28699"/>
                <a:chOff x="3597785" y="3377045"/>
                <a:chExt cx="33591" cy="28699"/>
              </a:xfrm>
            </p:grpSpPr>
            <p:sp>
              <p:nvSpPr>
                <p:cNvPr id="4502" name="Google Shape;4502;p4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4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04" name="Google Shape;4504;p40"/>
              <p:cNvGrpSpPr/>
              <p:nvPr/>
            </p:nvGrpSpPr>
            <p:grpSpPr>
              <a:xfrm>
                <a:off x="3887870" y="3669796"/>
                <a:ext cx="33591" cy="28692"/>
                <a:chOff x="3887870" y="3669796"/>
                <a:chExt cx="33591" cy="28692"/>
              </a:xfrm>
            </p:grpSpPr>
            <p:sp>
              <p:nvSpPr>
                <p:cNvPr id="4505" name="Google Shape;4505;p4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4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07" name="Google Shape;4507;p40"/>
              <p:cNvGrpSpPr/>
              <p:nvPr/>
            </p:nvGrpSpPr>
            <p:grpSpPr>
              <a:xfrm>
                <a:off x="3818320" y="3481625"/>
                <a:ext cx="33497" cy="28770"/>
                <a:chOff x="3818320" y="3481625"/>
                <a:chExt cx="33497" cy="28770"/>
              </a:xfrm>
            </p:grpSpPr>
            <p:sp>
              <p:nvSpPr>
                <p:cNvPr id="4508" name="Google Shape;4508;p4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4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10" name="Google Shape;4510;p40"/>
              <p:cNvGrpSpPr/>
              <p:nvPr/>
            </p:nvGrpSpPr>
            <p:grpSpPr>
              <a:xfrm>
                <a:off x="4278139" y="4120948"/>
                <a:ext cx="37492" cy="32129"/>
                <a:chOff x="4278139" y="4120948"/>
                <a:chExt cx="37492" cy="32129"/>
              </a:xfrm>
            </p:grpSpPr>
            <p:sp>
              <p:nvSpPr>
                <p:cNvPr id="4511" name="Google Shape;4511;p4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4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13" name="Google Shape;4513;p40"/>
              <p:cNvGrpSpPr/>
              <p:nvPr/>
            </p:nvGrpSpPr>
            <p:grpSpPr>
              <a:xfrm>
                <a:off x="4419898" y="3977388"/>
                <a:ext cx="33497" cy="28692"/>
                <a:chOff x="4419898" y="3977388"/>
                <a:chExt cx="33497" cy="28692"/>
              </a:xfrm>
            </p:grpSpPr>
            <p:sp>
              <p:nvSpPr>
                <p:cNvPr id="4514" name="Google Shape;4514;p4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4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16" name="Google Shape;4516;p40"/>
              <p:cNvGrpSpPr/>
              <p:nvPr/>
            </p:nvGrpSpPr>
            <p:grpSpPr>
              <a:xfrm>
                <a:off x="4158930" y="4034684"/>
                <a:ext cx="33497" cy="28762"/>
                <a:chOff x="4158930" y="4034684"/>
                <a:chExt cx="33497" cy="28762"/>
              </a:xfrm>
            </p:grpSpPr>
            <p:sp>
              <p:nvSpPr>
                <p:cNvPr id="4517" name="Google Shape;4517;p4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4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19" name="Google Shape;4519;p40"/>
              <p:cNvGrpSpPr/>
              <p:nvPr/>
            </p:nvGrpSpPr>
            <p:grpSpPr>
              <a:xfrm>
                <a:off x="4134949" y="3957049"/>
                <a:ext cx="33497" cy="28770"/>
                <a:chOff x="4134949" y="3957049"/>
                <a:chExt cx="33497" cy="28770"/>
              </a:xfrm>
            </p:grpSpPr>
            <p:sp>
              <p:nvSpPr>
                <p:cNvPr id="4520" name="Google Shape;4520;p4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4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2" name="Google Shape;4522;p40"/>
              <p:cNvGrpSpPr/>
              <p:nvPr/>
            </p:nvGrpSpPr>
            <p:grpSpPr>
              <a:xfrm>
                <a:off x="4193653" y="4184403"/>
                <a:ext cx="43580" cy="37264"/>
                <a:chOff x="4193653" y="4184403"/>
                <a:chExt cx="43580" cy="37264"/>
              </a:xfrm>
            </p:grpSpPr>
            <p:sp>
              <p:nvSpPr>
                <p:cNvPr id="4523" name="Google Shape;4523;p4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4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5" name="Google Shape;4525;p40"/>
              <p:cNvGrpSpPr/>
              <p:nvPr/>
            </p:nvGrpSpPr>
            <p:grpSpPr>
              <a:xfrm>
                <a:off x="4343600" y="3943844"/>
                <a:ext cx="43580" cy="37312"/>
                <a:chOff x="4343600" y="3943844"/>
                <a:chExt cx="43580" cy="37312"/>
              </a:xfrm>
            </p:grpSpPr>
            <p:sp>
              <p:nvSpPr>
                <p:cNvPr id="4526" name="Google Shape;4526;p4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4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8" name="Google Shape;4528;p40"/>
              <p:cNvGrpSpPr/>
              <p:nvPr/>
            </p:nvGrpSpPr>
            <p:grpSpPr>
              <a:xfrm>
                <a:off x="4172339" y="3381693"/>
                <a:ext cx="31499" cy="27001"/>
                <a:chOff x="4172339" y="3381693"/>
                <a:chExt cx="31499" cy="27001"/>
              </a:xfrm>
            </p:grpSpPr>
            <p:sp>
              <p:nvSpPr>
                <p:cNvPr id="4529" name="Google Shape;4529;p4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4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4531" name="Google Shape;4531;p40"/>
          <p:cNvGrpSpPr/>
          <p:nvPr/>
        </p:nvGrpSpPr>
        <p:grpSpPr>
          <a:xfrm>
            <a:off x="6647587" y="3567393"/>
            <a:ext cx="560636" cy="516497"/>
            <a:chOff x="6652051" y="3714143"/>
            <a:chExt cx="560636" cy="516497"/>
          </a:xfrm>
        </p:grpSpPr>
        <p:grpSp>
          <p:nvGrpSpPr>
            <p:cNvPr id="4532" name="Google Shape;4532;p40"/>
            <p:cNvGrpSpPr/>
            <p:nvPr/>
          </p:nvGrpSpPr>
          <p:grpSpPr>
            <a:xfrm>
              <a:off x="6669657" y="3716715"/>
              <a:ext cx="466768" cy="464314"/>
              <a:chOff x="3139766" y="765669"/>
              <a:chExt cx="886380" cy="881888"/>
            </a:xfrm>
          </p:grpSpPr>
          <p:grpSp>
            <p:nvGrpSpPr>
              <p:cNvPr id="4533" name="Google Shape;4533;p40"/>
              <p:cNvGrpSpPr/>
              <p:nvPr/>
            </p:nvGrpSpPr>
            <p:grpSpPr>
              <a:xfrm>
                <a:off x="3139766" y="765669"/>
                <a:ext cx="886380" cy="881888"/>
                <a:chOff x="3139766" y="765669"/>
                <a:chExt cx="886380" cy="881888"/>
              </a:xfrm>
            </p:grpSpPr>
            <p:sp>
              <p:nvSpPr>
                <p:cNvPr id="4534" name="Google Shape;4534;p4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4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4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4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4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4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4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4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4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43" name="Google Shape;4543;p4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4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4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4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47" name="Google Shape;4547;p4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8" name="Google Shape;4548;p40"/>
          <p:cNvGrpSpPr/>
          <p:nvPr/>
        </p:nvGrpSpPr>
        <p:grpSpPr>
          <a:xfrm>
            <a:off x="7646296" y="3047976"/>
            <a:ext cx="104231" cy="320340"/>
            <a:chOff x="7564426" y="3224343"/>
            <a:chExt cx="119985" cy="368801"/>
          </a:xfrm>
        </p:grpSpPr>
        <p:sp>
          <p:nvSpPr>
            <p:cNvPr id="4549" name="Google Shape;4549;p4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4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1" name="Google Shape;4551;p40"/>
          <p:cNvGrpSpPr/>
          <p:nvPr/>
        </p:nvGrpSpPr>
        <p:grpSpPr>
          <a:xfrm>
            <a:off x="7345785" y="3042077"/>
            <a:ext cx="189489" cy="332132"/>
            <a:chOff x="8370831" y="3202002"/>
            <a:chExt cx="218129" cy="382376"/>
          </a:xfrm>
        </p:grpSpPr>
        <p:sp>
          <p:nvSpPr>
            <p:cNvPr id="4552" name="Google Shape;4552;p4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4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4" name="Google Shape;4554;p40"/>
          <p:cNvGrpSpPr/>
          <p:nvPr/>
        </p:nvGrpSpPr>
        <p:grpSpPr>
          <a:xfrm>
            <a:off x="8069174" y="3453209"/>
            <a:ext cx="309429" cy="267000"/>
            <a:chOff x="6742064" y="3750480"/>
            <a:chExt cx="399315" cy="344560"/>
          </a:xfrm>
        </p:grpSpPr>
        <p:sp>
          <p:nvSpPr>
            <p:cNvPr id="4555" name="Google Shape;4555;p4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4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7" name="Google Shape;4557;p40"/>
          <p:cNvGrpSpPr/>
          <p:nvPr/>
        </p:nvGrpSpPr>
        <p:grpSpPr>
          <a:xfrm>
            <a:off x="7608193" y="3804257"/>
            <a:ext cx="180437" cy="281608"/>
            <a:chOff x="7248525" y="3739696"/>
            <a:chExt cx="230531" cy="359790"/>
          </a:xfrm>
        </p:grpSpPr>
        <p:sp>
          <p:nvSpPr>
            <p:cNvPr id="4558" name="Google Shape;4558;p4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4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60" name="Google Shape;4560;p40"/>
          <p:cNvGrpSpPr/>
          <p:nvPr/>
        </p:nvGrpSpPr>
        <p:grpSpPr>
          <a:xfrm>
            <a:off x="7854113" y="3447481"/>
            <a:ext cx="162896" cy="278710"/>
            <a:chOff x="7601242" y="3729267"/>
            <a:chExt cx="222566" cy="380803"/>
          </a:xfrm>
        </p:grpSpPr>
        <p:sp>
          <p:nvSpPr>
            <p:cNvPr id="4561" name="Google Shape;4561;p4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4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63" name="Google Shape;4563;p40"/>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564" name="Google Shape;4564;p40"/>
          <p:cNvGrpSpPr/>
          <p:nvPr/>
        </p:nvGrpSpPr>
        <p:grpSpPr>
          <a:xfrm>
            <a:off x="7343758" y="3448622"/>
            <a:ext cx="193542" cy="275990"/>
            <a:chOff x="8304647" y="3738687"/>
            <a:chExt cx="225075" cy="320956"/>
          </a:xfrm>
        </p:grpSpPr>
        <p:sp>
          <p:nvSpPr>
            <p:cNvPr id="4565" name="Google Shape;4565;p4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4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4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68" name="Google Shape;4568;p40"/>
          <p:cNvGrpSpPr/>
          <p:nvPr/>
        </p:nvGrpSpPr>
        <p:grpSpPr>
          <a:xfrm>
            <a:off x="7616251" y="3448622"/>
            <a:ext cx="178492" cy="275990"/>
            <a:chOff x="8615101" y="3738687"/>
            <a:chExt cx="207573" cy="320956"/>
          </a:xfrm>
        </p:grpSpPr>
        <p:sp>
          <p:nvSpPr>
            <p:cNvPr id="4569" name="Google Shape;4569;p4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4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4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72" name="Google Shape;4572;p40"/>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573" name="Google Shape;4573;p40"/>
          <p:cNvGrpSpPr/>
          <p:nvPr/>
        </p:nvGrpSpPr>
        <p:grpSpPr>
          <a:xfrm>
            <a:off x="7841782" y="3851282"/>
            <a:ext cx="187557" cy="187557"/>
            <a:chOff x="8565775" y="671075"/>
            <a:chExt cx="441000" cy="441000"/>
          </a:xfrm>
        </p:grpSpPr>
        <p:sp>
          <p:nvSpPr>
            <p:cNvPr id="4574" name="Google Shape;4574;p4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4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76" name="Google Shape;4576;p40"/>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40"/>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578" name="Google Shape;4578;p40"/>
          <p:cNvGrpSpPr/>
          <p:nvPr/>
        </p:nvGrpSpPr>
        <p:grpSpPr>
          <a:xfrm>
            <a:off x="5996254" y="2923808"/>
            <a:ext cx="587865" cy="517731"/>
            <a:chOff x="6000718" y="3070557"/>
            <a:chExt cx="587865" cy="517731"/>
          </a:xfrm>
        </p:grpSpPr>
        <p:sp>
          <p:nvSpPr>
            <p:cNvPr id="4579" name="Google Shape;4579;p40"/>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40"/>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40"/>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40"/>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40"/>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40"/>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40"/>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40"/>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40"/>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4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89" name="Google Shape;4589;p40"/>
          <p:cNvGrpSpPr/>
          <p:nvPr/>
        </p:nvGrpSpPr>
        <p:grpSpPr>
          <a:xfrm>
            <a:off x="6011059" y="3567468"/>
            <a:ext cx="557665" cy="516387"/>
            <a:chOff x="6015523" y="3714217"/>
            <a:chExt cx="557665" cy="516387"/>
          </a:xfrm>
        </p:grpSpPr>
        <p:grpSp>
          <p:nvGrpSpPr>
            <p:cNvPr id="4590" name="Google Shape;4590;p40"/>
            <p:cNvGrpSpPr/>
            <p:nvPr/>
          </p:nvGrpSpPr>
          <p:grpSpPr>
            <a:xfrm>
              <a:off x="6036094" y="3716980"/>
              <a:ext cx="529822" cy="510481"/>
              <a:chOff x="3148311" y="-545634"/>
              <a:chExt cx="1006118" cy="969573"/>
            </a:xfrm>
          </p:grpSpPr>
          <p:sp>
            <p:nvSpPr>
              <p:cNvPr id="4591" name="Google Shape;4591;p4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4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4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4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4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4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4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4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4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4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01" name="Google Shape;4601;p4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02" name="Google Shape;4602;p40"/>
          <p:cNvGrpSpPr/>
          <p:nvPr/>
        </p:nvGrpSpPr>
        <p:grpSpPr>
          <a:xfrm>
            <a:off x="6639841" y="2926879"/>
            <a:ext cx="576302" cy="511871"/>
            <a:chOff x="6644304" y="3073628"/>
            <a:chExt cx="576302" cy="511871"/>
          </a:xfrm>
        </p:grpSpPr>
        <p:grpSp>
          <p:nvGrpSpPr>
            <p:cNvPr id="4603" name="Google Shape;4603;p40"/>
            <p:cNvGrpSpPr/>
            <p:nvPr/>
          </p:nvGrpSpPr>
          <p:grpSpPr>
            <a:xfrm>
              <a:off x="6712169" y="3073651"/>
              <a:ext cx="481611" cy="506712"/>
              <a:chOff x="1833536" y="-546641"/>
              <a:chExt cx="914567" cy="962418"/>
            </a:xfrm>
          </p:grpSpPr>
          <p:grpSp>
            <p:nvGrpSpPr>
              <p:cNvPr id="4604" name="Google Shape;4604;p40"/>
              <p:cNvGrpSpPr/>
              <p:nvPr/>
            </p:nvGrpSpPr>
            <p:grpSpPr>
              <a:xfrm>
                <a:off x="1833536" y="-524249"/>
                <a:ext cx="914567" cy="940026"/>
                <a:chOff x="1833536" y="-524249"/>
                <a:chExt cx="914567" cy="940026"/>
              </a:xfrm>
            </p:grpSpPr>
            <p:sp>
              <p:nvSpPr>
                <p:cNvPr id="4605" name="Google Shape;4605;p4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4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4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4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4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10" name="Google Shape;4610;p4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4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4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4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14" name="Google Shape;4614;p4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15" name="Google Shape;4615;p40"/>
          <p:cNvGrpSpPr/>
          <p:nvPr/>
        </p:nvGrpSpPr>
        <p:grpSpPr>
          <a:xfrm>
            <a:off x="5904877" y="1016248"/>
            <a:ext cx="2435960" cy="1297725"/>
            <a:chOff x="233350" y="949250"/>
            <a:chExt cx="7137300" cy="3802300"/>
          </a:xfrm>
        </p:grpSpPr>
        <p:sp>
          <p:nvSpPr>
            <p:cNvPr id="4616" name="Google Shape;4616;p4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4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4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4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4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4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4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4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4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4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4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4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4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4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4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4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4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4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4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4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4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4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4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4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4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4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4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4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4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4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4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4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4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4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4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4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4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4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4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4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4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4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4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4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4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4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4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4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4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4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4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67" name="Google Shape;4667;p40"/>
          <p:cNvGrpSpPr/>
          <p:nvPr/>
        </p:nvGrpSpPr>
        <p:grpSpPr>
          <a:xfrm>
            <a:off x="3530626" y="1013128"/>
            <a:ext cx="2078182" cy="1366558"/>
            <a:chOff x="235800" y="830650"/>
            <a:chExt cx="6978450" cy="4588844"/>
          </a:xfrm>
        </p:grpSpPr>
        <p:sp>
          <p:nvSpPr>
            <p:cNvPr id="4668" name="Google Shape;4668;p4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4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4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4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4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4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74" name="Google Shape;4674;p40"/>
          <p:cNvGrpSpPr/>
          <p:nvPr/>
        </p:nvGrpSpPr>
        <p:grpSpPr>
          <a:xfrm>
            <a:off x="698034" y="977939"/>
            <a:ext cx="2665073" cy="1317140"/>
            <a:chOff x="793334" y="1192826"/>
            <a:chExt cx="2665073" cy="1317140"/>
          </a:xfrm>
        </p:grpSpPr>
        <p:sp>
          <p:nvSpPr>
            <p:cNvPr id="4675" name="Google Shape;4675;p4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4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4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4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4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4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4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4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4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4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4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4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4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4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4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4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4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4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4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4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4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4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4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4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4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4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4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4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4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4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4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4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4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4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4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4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4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4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4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4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4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4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4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4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4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4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4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40"/>
            <p:cNvSpPr/>
            <p:nvPr/>
          </p:nvSpPr>
          <p:spPr>
            <a:xfrm>
              <a:off x="2257871" y="2210406"/>
              <a:ext cx="0" cy="149"/>
            </a:xfrm>
            <a:custGeom>
              <a:rect b="b" l="l" r="r" t="t"/>
              <a:pathLst>
                <a:path extrusionOk="0" h="11" w="12000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4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4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4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4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4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4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4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4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4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4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4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4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4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4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4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4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4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4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4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4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4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4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4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4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4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4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4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4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4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4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4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4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4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4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4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4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4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4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4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4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4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4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4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4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4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4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4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4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4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4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4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4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4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4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4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4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4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4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4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4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4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4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4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4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4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4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4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4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4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4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4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4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4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4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4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4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4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4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4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4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4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4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4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4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4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4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4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4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4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4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4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4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4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4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4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4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4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4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4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4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4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4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4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4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4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4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4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4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4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4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4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4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4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4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4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4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4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4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4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4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4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4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4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4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4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4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4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4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4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4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4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4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4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4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4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4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4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4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4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4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4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4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4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4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4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4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4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4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4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4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4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4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4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4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4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4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4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4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4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4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4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4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4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4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4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4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4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4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4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4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4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4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4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4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4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4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4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4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4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4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4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4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4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4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4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p4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4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4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4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4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4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4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4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4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4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4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4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4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4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4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4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4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4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4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4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4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4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4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4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4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4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4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4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4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4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4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4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4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4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4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4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4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4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4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4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4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4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4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4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4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4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4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4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4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p4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4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4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4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4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40"/>
            <p:cNvSpPr/>
            <p:nvPr/>
          </p:nvSpPr>
          <p:spPr>
            <a:xfrm>
              <a:off x="2060373" y="1991414"/>
              <a:ext cx="0" cy="679"/>
            </a:xfrm>
            <a:custGeom>
              <a:rect b="b" l="l" r="r" t="t"/>
              <a:pathLst>
                <a:path extrusionOk="0" h="50" w="12000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4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4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4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4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40"/>
            <p:cNvSpPr/>
            <p:nvPr/>
          </p:nvSpPr>
          <p:spPr>
            <a:xfrm>
              <a:off x="2060088" y="1984435"/>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4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4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40"/>
            <p:cNvSpPr/>
            <p:nvPr/>
          </p:nvSpPr>
          <p:spPr>
            <a:xfrm>
              <a:off x="2060183" y="1986621"/>
              <a:ext cx="0" cy="584"/>
            </a:xfrm>
            <a:custGeom>
              <a:rect b="b" l="l" r="r" t="t"/>
              <a:pathLst>
                <a:path extrusionOk="0" h="43" w="12000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4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40"/>
            <p:cNvSpPr/>
            <p:nvPr/>
          </p:nvSpPr>
          <p:spPr>
            <a:xfrm>
              <a:off x="2060088" y="1985101"/>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4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4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4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4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4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40"/>
            <p:cNvSpPr/>
            <p:nvPr/>
          </p:nvSpPr>
          <p:spPr>
            <a:xfrm>
              <a:off x="2060278" y="1988427"/>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4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4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4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4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4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4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4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4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4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4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4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4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4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4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4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4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4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4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4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4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4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4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4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4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4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4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4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4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4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4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4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4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4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4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4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4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4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4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4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4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4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4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4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4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4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4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4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4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4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4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4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4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4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4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4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4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4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4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4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p4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4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4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4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4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4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4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4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4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4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4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4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4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4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4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4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4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4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4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4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4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4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4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4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4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4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4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4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4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4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4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4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4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4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4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4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4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4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4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4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4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4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4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4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4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4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4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4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4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4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4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4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4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4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4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4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4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4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4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40"/>
            <p:cNvSpPr/>
            <p:nvPr/>
          </p:nvSpPr>
          <p:spPr>
            <a:xfrm>
              <a:off x="1946865" y="1950206"/>
              <a:ext cx="0" cy="68"/>
            </a:xfrm>
            <a:custGeom>
              <a:rect b="b" l="l" r="r" t="t"/>
              <a:pathLst>
                <a:path extrusionOk="0" h="5" w="12000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40"/>
            <p:cNvSpPr/>
            <p:nvPr/>
          </p:nvSpPr>
          <p:spPr>
            <a:xfrm>
              <a:off x="1946960" y="1949595"/>
              <a:ext cx="0" cy="109"/>
            </a:xfrm>
            <a:custGeom>
              <a:rect b="b" l="l" r="r" t="t"/>
              <a:pathLst>
                <a:path extrusionOk="0" h="8" w="12000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4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4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4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4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4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4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4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4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4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4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4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4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4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4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4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4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4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4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4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4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4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4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4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4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4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4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4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4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4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4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4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4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4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4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4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4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4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4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4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4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4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4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4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4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4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4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4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4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4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4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4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4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4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4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4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4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4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4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4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4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4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4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4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4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4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4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4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4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4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4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4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4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4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4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4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4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4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4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4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4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4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4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4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4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4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4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4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4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4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4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4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4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4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4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4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4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4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4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4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4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4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4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4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4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4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4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4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4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4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4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4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4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4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4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4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4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4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4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4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4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4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4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4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4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4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4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4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4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4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4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4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4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4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4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4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4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4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4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4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4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4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4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4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4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4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4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4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4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4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4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4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4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4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4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4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4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4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4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4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4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4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4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4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4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4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4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4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4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4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4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4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4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4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4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4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4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4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4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4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4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4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4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4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4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4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4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4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4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4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4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4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4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4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4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4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4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4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4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4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4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4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4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4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4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4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4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4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4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4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4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4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4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4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4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4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4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4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4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4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4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4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p4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4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4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p4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4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p4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4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4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4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4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4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4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4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4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4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4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4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4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4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4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4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4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4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4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4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4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4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4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4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4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4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4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4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4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4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4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4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4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4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4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4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4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4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4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4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4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4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4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4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4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4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4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4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4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4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4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4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4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4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4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4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4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4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4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4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4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4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4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4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4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4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4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4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4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4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4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4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4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4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4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4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4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4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4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4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4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4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4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4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4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4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4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4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4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4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4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4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4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4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4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4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4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4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4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4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4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4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4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4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4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4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4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4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4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4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4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4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4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4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4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4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4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4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4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4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4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4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4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4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4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4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4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4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4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4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4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4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4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4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4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4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4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4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4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4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4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4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4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4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4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4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4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4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4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4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4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4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4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4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4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4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4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4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4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4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4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4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4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4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4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4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4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4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4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4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4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4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4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4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4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4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4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p4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p4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4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4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4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4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4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4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4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4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4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4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4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4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4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4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4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4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4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4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4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4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4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4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4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4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4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4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4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4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4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4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4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4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4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4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4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4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4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4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4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4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4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4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4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4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4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4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4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4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4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4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4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4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4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4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4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4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4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4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4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4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4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4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4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4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4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4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4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4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4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4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4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4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4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4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4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4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4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4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4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4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4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4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4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4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4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4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4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4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4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4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4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4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4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4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4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4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4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4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4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4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4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4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4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4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4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4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4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4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4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4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4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4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4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4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4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4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4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4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4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4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4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4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4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4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4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4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4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4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4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4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4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4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4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4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4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4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4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4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4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4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4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4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4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4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4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4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4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4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4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4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4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4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4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4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4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4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4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4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4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4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4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4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4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4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4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4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4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4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4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4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4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4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4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4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4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4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4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4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4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4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4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4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4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4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4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4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4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4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4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4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4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4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4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4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4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4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4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4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4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4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4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4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4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4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4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4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4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4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4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4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4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4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4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4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4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4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4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4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4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4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4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4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4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4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4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4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4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4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4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4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4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4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4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4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4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4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4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4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4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4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4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4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4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4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4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4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4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4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4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4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4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4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4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4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4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4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4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4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4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4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4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4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4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4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4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4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4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4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4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4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4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4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4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4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4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4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4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4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4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4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4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4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4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4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4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4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4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4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4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4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4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4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4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4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4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4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4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4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4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4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4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4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4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4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4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4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4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4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4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4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4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4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4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4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4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4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4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4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4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4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4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4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4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4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4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4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4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4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4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4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4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4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4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4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4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4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4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4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4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4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4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4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4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4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4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4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4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4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40"/>
            <p:cNvSpPr/>
            <p:nvPr/>
          </p:nvSpPr>
          <p:spPr>
            <a:xfrm>
              <a:off x="2821609" y="1933425"/>
              <a:ext cx="0" cy="109"/>
            </a:xfrm>
            <a:custGeom>
              <a:rect b="b" l="l" r="r" t="t"/>
              <a:pathLst>
                <a:path extrusionOk="0" h="8" w="12000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4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4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4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4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4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4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4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4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4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4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40"/>
            <p:cNvSpPr/>
            <p:nvPr/>
          </p:nvSpPr>
          <p:spPr>
            <a:xfrm>
              <a:off x="2821324" y="1935950"/>
              <a:ext cx="0" cy="14"/>
            </a:xfrm>
            <a:custGeom>
              <a:rect b="b" l="l" r="r" t="t"/>
              <a:pathLst>
                <a:path extrusionOk="0" h="1" w="12000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40"/>
            <p:cNvSpPr/>
            <p:nvPr/>
          </p:nvSpPr>
          <p:spPr>
            <a:xfrm>
              <a:off x="2821609" y="1934945"/>
              <a:ext cx="0" cy="68"/>
            </a:xfrm>
            <a:custGeom>
              <a:rect b="b" l="l" r="r" t="t"/>
              <a:pathLst>
                <a:path extrusionOk="0" h="5" w="12000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4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40"/>
            <p:cNvSpPr/>
            <p:nvPr/>
          </p:nvSpPr>
          <p:spPr>
            <a:xfrm>
              <a:off x="2821039" y="1936330"/>
              <a:ext cx="0" cy="54"/>
            </a:xfrm>
            <a:custGeom>
              <a:rect b="b" l="l" r="r" t="t"/>
              <a:pathLst>
                <a:path extrusionOk="0" h="4" w="12000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4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4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4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4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4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4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4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4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4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4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4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4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4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4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4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4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4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4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4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4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4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4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4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4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4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4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4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4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4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4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4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4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4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4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4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4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4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4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4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4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4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4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4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4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4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4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4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4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4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4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4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4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4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4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4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4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4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4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4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4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4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4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4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4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4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4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4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4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4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4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4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4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4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4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4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4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4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4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4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4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4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4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4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4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4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4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4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4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4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4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4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4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4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4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4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4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4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4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4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4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4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4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4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4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4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4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4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4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4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4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4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4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4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4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4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4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4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4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4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4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4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4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4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4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4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4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4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4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4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4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4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4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4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4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4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4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4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4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4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4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4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4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4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4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4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4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4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4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4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4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4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4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4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4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4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4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4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4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4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4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4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4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4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4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4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4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4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4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4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4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4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4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4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4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4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4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4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4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4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4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4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4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4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4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4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4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4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4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4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4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4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4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4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4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4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40"/>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4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4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4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4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4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4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4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4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4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4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4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4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4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4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4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4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4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4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4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4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4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4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4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4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4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4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4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4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4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4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4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4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4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4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4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4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4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4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4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4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4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4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4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4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4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4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4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4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4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4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4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4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4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4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4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4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4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4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4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4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4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4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4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4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4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4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4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4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4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4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4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4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4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4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4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4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4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4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4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4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4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4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4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4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4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4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4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4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4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4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4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4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4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4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4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4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4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4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4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4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4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4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4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4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4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4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4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4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4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4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4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4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4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4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4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4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4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4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4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4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4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4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4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4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4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4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4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4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4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4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4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4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4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4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4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4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4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4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4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4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4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4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4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4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4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4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4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4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4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4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4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4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4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4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4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4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4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4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4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4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4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4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4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4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4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4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4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4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4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4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4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4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4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4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4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4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4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4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4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4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4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4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4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4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4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4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4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4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4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4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4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4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4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4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4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4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4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4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4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4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4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4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4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4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4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4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4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4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4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4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4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4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4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4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4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4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4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4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4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4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4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4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4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4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4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4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4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4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4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4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4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4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4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4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4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4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4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4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4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4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4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4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4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4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4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4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4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4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4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4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4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4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4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4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4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4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4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4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4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4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4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4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4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4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4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4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4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4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4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4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4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4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4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4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4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4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4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4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4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4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4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4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4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4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4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4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4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4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4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4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4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4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4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4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4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4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4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4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4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4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4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4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4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4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4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4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4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4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4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4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4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4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4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4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4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4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4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4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4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4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4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4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4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4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4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4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4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4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4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4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4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4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4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4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4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4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4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4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4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4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4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4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4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4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4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4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4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4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4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4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4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4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4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4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4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4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4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4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4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4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4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4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4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4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4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4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4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4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4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4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4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4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4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4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4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4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4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4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4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4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4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4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4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4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4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4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4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4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4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4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4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4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4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4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4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4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4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4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4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4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4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4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4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4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4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4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4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p4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4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4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4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4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4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4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4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4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4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4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4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4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4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4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4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4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4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4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4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4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4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4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4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4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4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4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4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4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4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4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4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4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4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4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4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4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4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4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4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4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4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4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4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4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4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4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4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4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4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4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4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4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4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4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4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4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4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4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4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4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4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4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4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4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4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4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4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4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4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4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4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4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4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4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4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4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4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4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4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4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4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4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4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4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4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4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4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4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4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4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4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4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4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4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4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4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4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4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4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4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4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4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4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4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4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4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4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4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4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4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4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4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4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4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4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4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4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4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4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4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4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4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4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4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4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4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4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4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4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4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4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4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4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4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4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4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4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4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4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4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4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4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4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4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4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4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4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4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4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4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4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4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4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4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4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4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4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4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4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4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4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4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4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4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4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4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4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4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4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4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4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4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4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4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4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4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4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4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4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4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4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4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4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4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4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4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4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4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4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4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4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4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4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4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4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4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4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4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4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4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4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4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4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4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4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4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4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4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4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4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4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4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4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4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4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4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4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4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4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4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4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4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4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4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4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4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4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4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4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4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4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4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4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4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4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4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4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4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4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4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4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4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4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4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4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4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4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4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4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4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4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4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4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4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4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4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4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4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4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4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4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4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4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4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4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4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4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4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4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4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4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4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4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4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4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4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4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4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4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4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4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4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4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4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4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4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4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4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4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4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4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4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4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4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4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4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4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4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4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4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4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4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4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4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4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4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4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4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4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4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4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4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4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4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4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4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4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4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4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4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4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4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4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4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4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4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4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4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4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4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4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4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4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4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4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4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4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4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4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4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4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4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4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4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4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4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4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4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4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4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4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4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4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4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4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4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4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4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4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4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4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4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4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4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4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4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4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4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4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4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4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4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4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4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4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4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4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4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4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4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4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4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4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4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4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4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4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4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4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4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4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4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4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4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4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4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4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4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4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4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4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4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4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4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4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4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4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4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4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4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4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4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4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4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4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4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4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4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4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4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4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4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4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4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4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4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4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4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4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4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4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4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4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4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4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4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4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4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4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4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4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4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4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4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4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4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4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4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4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4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4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4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4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4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4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4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4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4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4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4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4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4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4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4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4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4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4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4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4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4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4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4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4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4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4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4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4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4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4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4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4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4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4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4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4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4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4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4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4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4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4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4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4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4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4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4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4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4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40"/>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4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4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4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4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4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4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4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4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4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4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4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4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4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4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4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4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4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4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4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4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4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4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4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4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4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4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4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4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4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4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4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4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4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4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4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4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4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4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4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4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4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4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4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4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4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4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4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4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4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4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4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4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4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4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4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4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4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4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4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4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4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4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4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4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4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4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4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4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4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4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4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4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4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4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4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4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4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4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4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4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4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4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4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4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4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4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4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4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4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4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4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4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4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4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4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4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4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4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4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4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4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4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4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4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4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4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4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4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4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4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4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4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4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4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4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4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4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4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4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4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4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4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4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4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4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4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4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4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4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4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4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4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4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4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4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4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4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4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4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4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4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4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4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4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4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4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4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4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4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4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4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4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4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4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4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4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4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4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4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4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4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4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4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4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4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4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4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4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4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4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4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4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4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4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4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4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4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4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4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4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4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4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4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4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4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4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4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4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4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4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4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4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4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4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4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4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4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4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4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4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4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4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4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4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4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4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4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4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4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4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4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4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4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4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4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4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4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4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4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4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4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4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4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4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4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4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4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4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4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4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4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4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4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4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4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4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4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4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4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4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4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4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4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4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4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4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4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4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4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4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4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4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4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4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4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4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4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4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4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4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4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4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4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4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4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4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4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4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4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4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4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4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4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4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4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4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4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4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4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4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4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4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4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4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4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4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4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4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4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4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4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4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4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4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4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4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4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4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4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4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4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4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4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4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4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4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4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4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4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4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4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4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4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4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4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4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4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4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4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4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4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4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4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4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4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4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4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4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4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4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4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4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4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4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4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4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4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4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4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4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4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4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4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4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4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4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4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4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4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4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4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4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4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4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4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4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4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4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4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4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4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4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4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4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4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4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4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4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4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4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4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4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4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4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4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4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4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4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4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4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4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4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4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4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4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4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4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4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4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4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4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4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4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4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4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4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4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4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4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4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4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4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4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4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4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4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4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4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4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4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4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4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4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4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4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4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4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4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4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4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4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4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4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4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4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4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4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4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4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4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4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4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4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4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4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4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4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4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4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4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4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4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4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4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4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4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4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4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4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4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4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4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4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4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4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4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4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4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4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4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4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4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4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4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4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4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4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4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4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4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4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4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4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4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4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4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4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4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4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4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4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4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4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4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4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4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4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4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4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4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4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4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4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4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4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4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4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4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4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4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4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4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4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4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4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4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4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4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4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4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4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4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4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4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4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4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4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4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4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4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4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4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4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4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4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4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4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4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4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4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4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4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4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4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4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4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4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4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4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4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4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4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4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4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4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4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4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4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4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4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4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4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4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4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4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4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4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4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4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4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4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4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4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4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4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4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4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4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4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4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4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4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4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4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4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4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4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4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4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4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4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4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4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4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4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4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4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4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4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4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4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4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4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4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4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4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4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4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4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4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4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4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4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4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4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4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4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4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4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4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4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4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4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4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4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4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4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4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4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4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4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4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4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4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4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4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4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4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4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4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4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4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4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4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4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4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4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4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4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4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4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4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4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4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4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4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4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4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4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4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4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4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4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4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4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4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4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4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4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4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4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4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4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4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4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4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4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4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4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4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4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4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4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4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4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4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4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4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4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4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4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4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4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4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4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4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4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4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4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4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4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4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4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4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4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4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4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4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4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4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4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4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4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4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4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4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4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4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4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4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4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4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4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4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4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4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4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4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4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4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4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4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4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4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4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4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4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4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4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4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4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4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4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4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4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4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40"/>
            <p:cNvSpPr/>
            <p:nvPr/>
          </p:nvSpPr>
          <p:spPr>
            <a:xfrm>
              <a:off x="2514119" y="1694678"/>
              <a:ext cx="149" cy="0"/>
            </a:xfrm>
            <a:custGeom>
              <a:rect b="b" l="l" r="r" t="t"/>
              <a:pathLst>
                <a:path extrusionOk="0" h="12000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4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4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4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4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4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4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4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4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4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4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4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4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4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4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4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4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4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4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4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4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4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4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4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4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4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4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4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4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4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4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4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4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4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4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4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4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4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4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4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4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4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4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4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4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4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4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4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4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4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4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4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4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4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4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4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4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4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4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4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4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4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4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4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4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4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4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4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4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4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4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4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4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4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4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4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4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4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4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4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4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4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4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4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4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4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4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4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4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4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4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4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4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4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4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4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4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4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4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4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4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4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4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4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4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4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4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4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4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4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4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4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4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4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4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4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4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4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4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4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4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4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4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4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4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4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4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4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4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4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4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4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4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4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4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4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4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4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4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4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4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4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4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4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4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4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4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4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4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4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4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4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4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4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4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4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4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4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4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4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4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4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4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4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4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4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4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4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4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4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4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4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4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40"/>
            <p:cNvSpPr/>
            <p:nvPr/>
          </p:nvSpPr>
          <p:spPr>
            <a:xfrm>
              <a:off x="2205720" y="1581265"/>
              <a:ext cx="14" cy="0"/>
            </a:xfrm>
            <a:custGeom>
              <a:rect b="b" l="l" r="r" t="t"/>
              <a:pathLst>
                <a:path extrusionOk="0" h="12000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4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4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4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4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4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4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4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4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4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4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4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4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4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4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4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4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4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4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4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4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4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4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4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4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4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4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4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4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4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4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4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4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4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4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4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4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4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4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4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4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4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4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4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4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4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4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4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4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4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4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4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4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4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4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4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4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4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4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4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4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4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4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4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4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4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4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4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4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4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4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4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4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4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4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4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4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4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4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4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4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4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4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4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4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4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4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4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4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4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4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4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4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4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4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4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4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4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4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4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4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4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4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4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4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4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4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4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4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4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4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4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4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4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4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4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4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4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4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4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4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4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4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4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4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4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4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4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4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4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4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4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4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4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4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4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4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4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4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4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4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4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4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4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4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4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4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4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4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4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4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4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4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4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4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4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4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4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4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4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4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4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4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4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4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4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4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4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4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4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4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4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4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4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4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4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4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4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4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4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4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4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4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4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4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4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4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4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4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4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4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4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4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4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4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4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4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4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4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4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4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4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4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4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4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4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4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4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4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4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4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4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4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4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4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4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4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4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4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4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4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4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4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4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4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4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4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4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4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4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4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4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4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4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4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4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4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4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4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4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4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4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4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4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4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4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4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4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4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4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4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4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4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4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4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4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4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4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4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4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4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4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4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4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4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4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4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4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4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4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4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4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4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4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4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4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4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4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4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4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4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4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4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4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4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4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4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4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4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4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4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4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4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4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4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4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4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4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4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4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4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4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4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4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4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4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4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4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4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4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4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4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4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4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4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4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4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4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4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4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4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4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4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4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4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4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4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4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4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4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4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4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4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4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4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4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4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4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4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4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4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4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4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4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40"/>
            <p:cNvSpPr/>
            <p:nvPr/>
          </p:nvSpPr>
          <p:spPr>
            <a:xfrm>
              <a:off x="2291951" y="2116436"/>
              <a:ext cx="14" cy="0"/>
            </a:xfrm>
            <a:custGeom>
              <a:rect b="b" l="l" r="r" t="t"/>
              <a:pathLst>
                <a:path extrusionOk="0" h="12000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40"/>
            <p:cNvSpPr/>
            <p:nvPr/>
          </p:nvSpPr>
          <p:spPr>
            <a:xfrm>
              <a:off x="2292562" y="2116436"/>
              <a:ext cx="14" cy="0"/>
            </a:xfrm>
            <a:custGeom>
              <a:rect b="b" l="l" r="r" t="t"/>
              <a:pathLst>
                <a:path extrusionOk="0" h="12000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4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40"/>
            <p:cNvSpPr/>
            <p:nvPr/>
          </p:nvSpPr>
          <p:spPr>
            <a:xfrm>
              <a:off x="2293132" y="2116436"/>
              <a:ext cx="14" cy="0"/>
            </a:xfrm>
            <a:custGeom>
              <a:rect b="b" l="l" r="r" t="t"/>
              <a:pathLst>
                <a:path extrusionOk="0" h="12000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4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4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4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4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4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4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4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4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4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4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4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4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4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4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4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4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4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4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4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4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4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4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4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4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4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4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4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4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4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4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4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4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4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4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4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4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4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4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4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4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4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4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4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4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4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4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4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4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4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4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4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4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4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4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4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4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4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4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4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4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4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4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4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4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4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4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4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4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4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4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4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4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4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4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4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4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4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4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4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4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4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4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4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4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4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4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4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4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4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4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4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4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4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4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p4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4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4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4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4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4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4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4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4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4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4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4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4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4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4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4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4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4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4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4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4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4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4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4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4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4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4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4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4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4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4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4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4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4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4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4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4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4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4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4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4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4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4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4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4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4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40"/>
            <p:cNvSpPr/>
            <p:nvPr/>
          </p:nvSpPr>
          <p:spPr>
            <a:xfrm>
              <a:off x="2595449" y="1751378"/>
              <a:ext cx="0" cy="14"/>
            </a:xfrm>
            <a:custGeom>
              <a:rect b="b" l="l" r="r" t="t"/>
              <a:pathLst>
                <a:path extrusionOk="0" h="1" w="12000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4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4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4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4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4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4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4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4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4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4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4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4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4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4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4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4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4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4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4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4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4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4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4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4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4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4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4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4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4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4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4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4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4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4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4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4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4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4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4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4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4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4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4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4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4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4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4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4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4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4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4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4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4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4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4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4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4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4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4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4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4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4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4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4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4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4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4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4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4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4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4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4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4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4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4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4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4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4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4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4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4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4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4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4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4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4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4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4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4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4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4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4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4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4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4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4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4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4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4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4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4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4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4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4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4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4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4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4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4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4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4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4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4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4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4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4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4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4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4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4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4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4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4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4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4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4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4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4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4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4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4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4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4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4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4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4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4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4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4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4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4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4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4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4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4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4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4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4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4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4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4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4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4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4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4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4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4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4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4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4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4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4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4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4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4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4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4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4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4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4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4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40"/>
            <p:cNvSpPr/>
            <p:nvPr/>
          </p:nvSpPr>
          <p:spPr>
            <a:xfrm>
              <a:off x="2962544" y="2114806"/>
              <a:ext cx="0" cy="14"/>
            </a:xfrm>
            <a:custGeom>
              <a:rect b="b" l="l" r="r" t="t"/>
              <a:pathLst>
                <a:path extrusionOk="0" h="1" w="12000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4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4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4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4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4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4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4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4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4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4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4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4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4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4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4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4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4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4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4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4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4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4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4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4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4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4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4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4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4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4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4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4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4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4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4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4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4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4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4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4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4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4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4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4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4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4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4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4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4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4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4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4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4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4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4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4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4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4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4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4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4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4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4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4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4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4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4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4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4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4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4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4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4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4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4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4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4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4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4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4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4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4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4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4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4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4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4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4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4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4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4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4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4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4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4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4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4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4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4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4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4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4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45" name="Shape 8645"/>
        <p:cNvGrpSpPr/>
        <p:nvPr/>
      </p:nvGrpSpPr>
      <p:grpSpPr>
        <a:xfrm>
          <a:off x="0" y="0"/>
          <a:ext cx="0" cy="0"/>
          <a:chOff x="0" y="0"/>
          <a:chExt cx="0" cy="0"/>
        </a:xfrm>
      </p:grpSpPr>
      <p:grpSp>
        <p:nvGrpSpPr>
          <p:cNvPr id="8646" name="Google Shape;8646;p41"/>
          <p:cNvGrpSpPr/>
          <p:nvPr/>
        </p:nvGrpSpPr>
        <p:grpSpPr>
          <a:xfrm>
            <a:off x="2100561" y="3398658"/>
            <a:ext cx="1102891" cy="760337"/>
            <a:chOff x="4967783" y="2151471"/>
            <a:chExt cx="3920691" cy="2702940"/>
          </a:xfrm>
        </p:grpSpPr>
        <p:grpSp>
          <p:nvGrpSpPr>
            <p:cNvPr id="8647" name="Google Shape;8647;p41"/>
            <p:cNvGrpSpPr/>
            <p:nvPr/>
          </p:nvGrpSpPr>
          <p:grpSpPr>
            <a:xfrm>
              <a:off x="5045709" y="2252109"/>
              <a:ext cx="3761071" cy="2501708"/>
              <a:chOff x="2691784" y="1805334"/>
              <a:chExt cx="3761071" cy="2501708"/>
            </a:xfrm>
          </p:grpSpPr>
          <p:sp>
            <p:nvSpPr>
              <p:cNvPr id="8648" name="Google Shape;8648;p41"/>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41"/>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41"/>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41"/>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41"/>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41"/>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41"/>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55" name="Google Shape;8655;p41"/>
            <p:cNvGrpSpPr/>
            <p:nvPr/>
          </p:nvGrpSpPr>
          <p:grpSpPr>
            <a:xfrm>
              <a:off x="4967783" y="2151471"/>
              <a:ext cx="3920691" cy="2702940"/>
              <a:chOff x="2613858" y="1704696"/>
              <a:chExt cx="3920691" cy="2702940"/>
            </a:xfrm>
          </p:grpSpPr>
          <p:sp>
            <p:nvSpPr>
              <p:cNvPr id="8656" name="Google Shape;8656;p41"/>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41"/>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41"/>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41"/>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41"/>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661" name="Google Shape;8661;p41"/>
          <p:cNvGrpSpPr/>
          <p:nvPr/>
        </p:nvGrpSpPr>
        <p:grpSpPr>
          <a:xfrm>
            <a:off x="3504470" y="1286935"/>
            <a:ext cx="1561911" cy="708581"/>
            <a:chOff x="3530532" y="1496185"/>
            <a:chExt cx="1561911" cy="708581"/>
          </a:xfrm>
        </p:grpSpPr>
        <p:grpSp>
          <p:nvGrpSpPr>
            <p:cNvPr id="8662" name="Google Shape;8662;p41"/>
            <p:cNvGrpSpPr/>
            <p:nvPr/>
          </p:nvGrpSpPr>
          <p:grpSpPr>
            <a:xfrm>
              <a:off x="3720318" y="1857562"/>
              <a:ext cx="1372125" cy="54"/>
              <a:chOff x="3720318" y="1857562"/>
              <a:chExt cx="1372125" cy="54"/>
            </a:xfrm>
          </p:grpSpPr>
          <p:cxnSp>
            <p:nvCxnSpPr>
              <p:cNvPr id="8663" name="Google Shape;8663;p41"/>
              <p:cNvCxnSpPr>
                <a:endCxn id="8664" idx="2"/>
              </p:cNvCxnSpPr>
              <p:nvPr/>
            </p:nvCxnSpPr>
            <p:spPr>
              <a:xfrm>
                <a:off x="4440243" y="1857616"/>
                <a:ext cx="173400" cy="0"/>
              </a:xfrm>
              <a:prstGeom prst="straightConnector1">
                <a:avLst/>
              </a:prstGeom>
              <a:noFill/>
              <a:ln cap="flat" cmpd="sng" w="9525">
                <a:solidFill>
                  <a:srgbClr val="A5B7C6"/>
                </a:solidFill>
                <a:prstDash val="solid"/>
                <a:round/>
                <a:headEnd len="sm" w="sm" type="none"/>
                <a:tailEnd len="sm" w="sm" type="none"/>
              </a:ln>
            </p:spPr>
          </p:cxnSp>
          <p:cxnSp>
            <p:nvCxnSpPr>
              <p:cNvPr id="8665" name="Google Shape;8665;p41"/>
              <p:cNvCxnSpPr/>
              <p:nvPr/>
            </p:nvCxnSpPr>
            <p:spPr>
              <a:xfrm>
                <a:off x="4074943"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8666" name="Google Shape;8666;p41"/>
              <p:cNvCxnSpPr/>
              <p:nvPr/>
            </p:nvCxnSpPr>
            <p:spPr>
              <a:xfrm>
                <a:off x="3720318"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8667" name="Google Shape;8667;p41"/>
              <p:cNvCxnSpPr>
                <a:stCxn id="8664" idx="6"/>
              </p:cNvCxnSpPr>
              <p:nvPr/>
            </p:nvCxnSpPr>
            <p:spPr>
              <a:xfrm>
                <a:off x="4801443" y="1857616"/>
                <a:ext cx="291000" cy="0"/>
              </a:xfrm>
              <a:prstGeom prst="straightConnector1">
                <a:avLst/>
              </a:prstGeom>
              <a:noFill/>
              <a:ln cap="flat" cmpd="sng" w="9525">
                <a:solidFill>
                  <a:srgbClr val="A5B7C6"/>
                </a:solidFill>
                <a:prstDash val="solid"/>
                <a:round/>
                <a:headEnd len="sm" w="sm" type="none"/>
                <a:tailEnd len="med" w="med" type="triangle"/>
              </a:ln>
            </p:spPr>
          </p:cxnSp>
        </p:grpSp>
        <p:grpSp>
          <p:nvGrpSpPr>
            <p:cNvPr id="8668" name="Google Shape;8668;p41"/>
            <p:cNvGrpSpPr/>
            <p:nvPr/>
          </p:nvGrpSpPr>
          <p:grpSpPr>
            <a:xfrm>
              <a:off x="3567462" y="1496185"/>
              <a:ext cx="286500" cy="272915"/>
              <a:chOff x="3567462" y="1496185"/>
              <a:chExt cx="286500" cy="272915"/>
            </a:xfrm>
          </p:grpSpPr>
          <p:cxnSp>
            <p:nvCxnSpPr>
              <p:cNvPr id="8669" name="Google Shape;8669;p41"/>
              <p:cNvCxnSpPr/>
              <p:nvPr/>
            </p:nvCxnSpPr>
            <p:spPr>
              <a:xfrm rot="10800000">
                <a:off x="3626625" y="1596000"/>
                <a:ext cx="0" cy="173100"/>
              </a:xfrm>
              <a:prstGeom prst="straightConnector1">
                <a:avLst/>
              </a:prstGeom>
              <a:noFill/>
              <a:ln cap="flat" cmpd="sng" w="9525">
                <a:solidFill>
                  <a:srgbClr val="A5B7C6"/>
                </a:solidFill>
                <a:prstDash val="solid"/>
                <a:round/>
                <a:headEnd len="sm" w="sm" type="none"/>
                <a:tailEnd len="sm" w="sm" type="none"/>
              </a:ln>
            </p:spPr>
          </p:cxnSp>
          <p:sp>
            <p:nvSpPr>
              <p:cNvPr id="8670" name="Google Shape;8670;p41"/>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71" name="Google Shape;8671;p41"/>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41"/>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673" name="Google Shape;8673;p41"/>
            <p:cNvGrpSpPr/>
            <p:nvPr/>
          </p:nvGrpSpPr>
          <p:grpSpPr>
            <a:xfrm>
              <a:off x="3929014" y="1960574"/>
              <a:ext cx="286500" cy="242342"/>
              <a:chOff x="3929014" y="1960574"/>
              <a:chExt cx="286500" cy="242342"/>
            </a:xfrm>
          </p:grpSpPr>
          <p:cxnSp>
            <p:nvCxnSpPr>
              <p:cNvPr id="8674" name="Google Shape;8674;p41"/>
              <p:cNvCxnSpPr/>
              <p:nvPr/>
            </p:nvCxnSpPr>
            <p:spPr>
              <a:xfrm rot="10800000">
                <a:off x="3988400" y="1960574"/>
                <a:ext cx="0" cy="144300"/>
              </a:xfrm>
              <a:prstGeom prst="straightConnector1">
                <a:avLst/>
              </a:prstGeom>
              <a:noFill/>
              <a:ln cap="flat" cmpd="sng" w="9525">
                <a:solidFill>
                  <a:srgbClr val="A5B7C6"/>
                </a:solidFill>
                <a:prstDash val="solid"/>
                <a:round/>
                <a:headEnd len="sm" w="sm" type="none"/>
                <a:tailEnd len="sm" w="sm" type="none"/>
              </a:ln>
            </p:spPr>
          </p:cxnSp>
          <p:sp>
            <p:nvSpPr>
              <p:cNvPr id="8675" name="Google Shape;8675;p41"/>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76" name="Google Shape;8676;p41"/>
            <p:cNvGrpSpPr/>
            <p:nvPr/>
          </p:nvGrpSpPr>
          <p:grpSpPr>
            <a:xfrm>
              <a:off x="4290828" y="1496185"/>
              <a:ext cx="286500" cy="272915"/>
              <a:chOff x="4290828" y="1496185"/>
              <a:chExt cx="286500" cy="272915"/>
            </a:xfrm>
          </p:grpSpPr>
          <p:cxnSp>
            <p:nvCxnSpPr>
              <p:cNvPr id="8677" name="Google Shape;8677;p41"/>
              <p:cNvCxnSpPr/>
              <p:nvPr/>
            </p:nvCxnSpPr>
            <p:spPr>
              <a:xfrm rot="10800000">
                <a:off x="4350000" y="1596000"/>
                <a:ext cx="0" cy="173100"/>
              </a:xfrm>
              <a:prstGeom prst="straightConnector1">
                <a:avLst/>
              </a:prstGeom>
              <a:noFill/>
              <a:ln cap="flat" cmpd="sng" w="9525">
                <a:solidFill>
                  <a:srgbClr val="A5B7C6"/>
                </a:solidFill>
                <a:prstDash val="solid"/>
                <a:round/>
                <a:headEnd len="sm" w="sm" type="none"/>
                <a:tailEnd len="sm" w="sm" type="none"/>
              </a:ln>
            </p:spPr>
          </p:cxnSp>
          <p:sp>
            <p:nvSpPr>
              <p:cNvPr id="8678" name="Google Shape;8678;p41"/>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79" name="Google Shape;8679;p41"/>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41"/>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680" name="Google Shape;8680;p41"/>
            <p:cNvGrpSpPr/>
            <p:nvPr/>
          </p:nvGrpSpPr>
          <p:grpSpPr>
            <a:xfrm>
              <a:off x="4657726" y="1959674"/>
              <a:ext cx="286500" cy="245092"/>
              <a:chOff x="4657726" y="1959674"/>
              <a:chExt cx="286500" cy="245092"/>
            </a:xfrm>
          </p:grpSpPr>
          <p:cxnSp>
            <p:nvCxnSpPr>
              <p:cNvPr id="8681" name="Google Shape;8681;p41"/>
              <p:cNvCxnSpPr/>
              <p:nvPr/>
            </p:nvCxnSpPr>
            <p:spPr>
              <a:xfrm rot="10800000">
                <a:off x="4707475" y="1959674"/>
                <a:ext cx="0" cy="145200"/>
              </a:xfrm>
              <a:prstGeom prst="straightConnector1">
                <a:avLst/>
              </a:prstGeom>
              <a:noFill/>
              <a:ln cap="flat" cmpd="sng" w="9525">
                <a:solidFill>
                  <a:srgbClr val="A5B7C6"/>
                </a:solidFill>
                <a:prstDash val="solid"/>
                <a:round/>
                <a:headEnd len="sm" w="sm" type="none"/>
                <a:tailEnd len="sm" w="sm" type="none"/>
              </a:ln>
            </p:spPr>
          </p:cxnSp>
          <p:sp>
            <p:nvSpPr>
              <p:cNvPr id="8682" name="Google Shape;8682;p41"/>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683" name="Google Shape;8683;p41"/>
          <p:cNvGrpSpPr/>
          <p:nvPr/>
        </p:nvGrpSpPr>
        <p:grpSpPr>
          <a:xfrm>
            <a:off x="3486489" y="2149032"/>
            <a:ext cx="1597033" cy="378649"/>
            <a:chOff x="3512551" y="2358282"/>
            <a:chExt cx="1597033" cy="378649"/>
          </a:xfrm>
        </p:grpSpPr>
        <p:grpSp>
          <p:nvGrpSpPr>
            <p:cNvPr id="8684" name="Google Shape;8684;p41"/>
            <p:cNvGrpSpPr/>
            <p:nvPr/>
          </p:nvGrpSpPr>
          <p:grpSpPr>
            <a:xfrm>
              <a:off x="3738198" y="2553002"/>
              <a:ext cx="1145834" cy="117"/>
              <a:chOff x="3738198" y="2553002"/>
              <a:chExt cx="1145834" cy="117"/>
            </a:xfrm>
          </p:grpSpPr>
          <p:cxnSp>
            <p:nvCxnSpPr>
              <p:cNvPr id="8685" name="Google Shape;8685;p41"/>
              <p:cNvCxnSpPr/>
              <p:nvPr/>
            </p:nvCxnSpPr>
            <p:spPr>
              <a:xfrm>
                <a:off x="4195395"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8686" name="Google Shape;8686;p41"/>
              <p:cNvCxnSpPr/>
              <p:nvPr/>
            </p:nvCxnSpPr>
            <p:spPr>
              <a:xfrm>
                <a:off x="4652432"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8687" name="Google Shape;8687;p41"/>
              <p:cNvCxnSpPr>
                <a:stCxn id="8688" idx="6"/>
                <a:endCxn id="8689" idx="2"/>
              </p:cNvCxnSpPr>
              <p:nvPr/>
            </p:nvCxnSpPr>
            <p:spPr>
              <a:xfrm>
                <a:off x="3738198" y="2553119"/>
                <a:ext cx="231300" cy="0"/>
              </a:xfrm>
              <a:prstGeom prst="straightConnector1">
                <a:avLst/>
              </a:prstGeom>
              <a:noFill/>
              <a:ln cap="flat" cmpd="sng" w="9525">
                <a:solidFill>
                  <a:srgbClr val="435D74"/>
                </a:solidFill>
                <a:prstDash val="solid"/>
                <a:round/>
                <a:headEnd len="sm" w="sm" type="none"/>
                <a:tailEnd len="sm" w="sm" type="none"/>
              </a:ln>
            </p:spPr>
          </p:cxnSp>
        </p:grpSp>
        <p:grpSp>
          <p:nvGrpSpPr>
            <p:cNvPr id="8690" name="Google Shape;8690;p41"/>
            <p:cNvGrpSpPr/>
            <p:nvPr/>
          </p:nvGrpSpPr>
          <p:grpSpPr>
            <a:xfrm>
              <a:off x="3969644" y="2440153"/>
              <a:ext cx="225900" cy="296778"/>
              <a:chOff x="3969644" y="2440153"/>
              <a:chExt cx="225900" cy="296778"/>
            </a:xfrm>
          </p:grpSpPr>
          <p:cxnSp>
            <p:nvCxnSpPr>
              <p:cNvPr id="8691" name="Google Shape;8691;p41"/>
              <p:cNvCxnSpPr/>
              <p:nvPr/>
            </p:nvCxnSpPr>
            <p:spPr>
              <a:xfrm>
                <a:off x="4082390" y="2637031"/>
                <a:ext cx="0" cy="99900"/>
              </a:xfrm>
              <a:prstGeom prst="straightConnector1">
                <a:avLst/>
              </a:prstGeom>
              <a:noFill/>
              <a:ln cap="flat" cmpd="sng" w="9525">
                <a:solidFill>
                  <a:srgbClr val="435D74"/>
                </a:solidFill>
                <a:prstDash val="solid"/>
                <a:round/>
                <a:headEnd len="sm" w="sm" type="none"/>
                <a:tailEnd len="sm" w="sm" type="none"/>
              </a:ln>
            </p:spPr>
          </p:cxnSp>
          <p:sp>
            <p:nvSpPr>
              <p:cNvPr id="8689" name="Google Shape;8689;p41"/>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41"/>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3" name="Google Shape;8693;p41"/>
            <p:cNvGrpSpPr/>
            <p:nvPr/>
          </p:nvGrpSpPr>
          <p:grpSpPr>
            <a:xfrm>
              <a:off x="4426818" y="2358282"/>
              <a:ext cx="225600" cy="307471"/>
              <a:chOff x="4426818" y="2358282"/>
              <a:chExt cx="225600" cy="307471"/>
            </a:xfrm>
          </p:grpSpPr>
          <p:cxnSp>
            <p:nvCxnSpPr>
              <p:cNvPr id="8694" name="Google Shape;8694;p41"/>
              <p:cNvCxnSpPr>
                <a:stCxn id="8695" idx="0"/>
              </p:cNvCxnSpPr>
              <p:nvPr/>
            </p:nvCxnSpPr>
            <p:spPr>
              <a:xfrm rot="10800000">
                <a:off x="4539644" y="2358282"/>
                <a:ext cx="0" cy="110700"/>
              </a:xfrm>
              <a:prstGeom prst="straightConnector1">
                <a:avLst/>
              </a:prstGeom>
              <a:noFill/>
              <a:ln cap="flat" cmpd="sng" w="9525">
                <a:solidFill>
                  <a:srgbClr val="435D74"/>
                </a:solidFill>
                <a:prstDash val="solid"/>
                <a:round/>
                <a:headEnd len="sm" w="sm" type="none"/>
                <a:tailEnd len="sm" w="sm" type="none"/>
              </a:ln>
            </p:spPr>
          </p:cxnSp>
          <p:sp>
            <p:nvSpPr>
              <p:cNvPr id="8696" name="Google Shape;8696;p41"/>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41"/>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7" name="Google Shape;8697;p41"/>
            <p:cNvGrpSpPr/>
            <p:nvPr/>
          </p:nvGrpSpPr>
          <p:grpSpPr>
            <a:xfrm>
              <a:off x="4883984" y="2440153"/>
              <a:ext cx="225600" cy="296478"/>
              <a:chOff x="4883984" y="2440153"/>
              <a:chExt cx="225600" cy="296478"/>
            </a:xfrm>
          </p:grpSpPr>
          <p:cxnSp>
            <p:nvCxnSpPr>
              <p:cNvPr id="8698" name="Google Shape;8698;p41"/>
              <p:cNvCxnSpPr/>
              <p:nvPr/>
            </p:nvCxnSpPr>
            <p:spPr>
              <a:xfrm>
                <a:off x="4996858" y="2637031"/>
                <a:ext cx="0" cy="99600"/>
              </a:xfrm>
              <a:prstGeom prst="straightConnector1">
                <a:avLst/>
              </a:prstGeom>
              <a:noFill/>
              <a:ln cap="flat" cmpd="sng" w="9525">
                <a:solidFill>
                  <a:srgbClr val="435D74"/>
                </a:solidFill>
                <a:prstDash val="solid"/>
                <a:round/>
                <a:headEnd len="sm" w="sm" type="none"/>
                <a:tailEnd len="sm" w="sm" type="none"/>
              </a:ln>
            </p:spPr>
          </p:cxnSp>
          <p:sp>
            <p:nvSpPr>
              <p:cNvPr id="8699" name="Google Shape;8699;p41"/>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41"/>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01" name="Google Shape;8701;p41"/>
            <p:cNvGrpSpPr/>
            <p:nvPr/>
          </p:nvGrpSpPr>
          <p:grpSpPr>
            <a:xfrm>
              <a:off x="3512551" y="2358356"/>
              <a:ext cx="225647" cy="307629"/>
              <a:chOff x="2182679" y="2005014"/>
              <a:chExt cx="792300" cy="1080158"/>
            </a:xfrm>
          </p:grpSpPr>
          <p:cxnSp>
            <p:nvCxnSpPr>
              <p:cNvPr id="8702" name="Google Shape;8702;p41"/>
              <p:cNvCxnSpPr>
                <a:stCxn id="8703" idx="0"/>
              </p:cNvCxnSpPr>
              <p:nvPr/>
            </p:nvCxnSpPr>
            <p:spPr>
              <a:xfrm rot="10800000">
                <a:off x="2578961" y="2005014"/>
                <a:ext cx="0" cy="388800"/>
              </a:xfrm>
              <a:prstGeom prst="straightConnector1">
                <a:avLst/>
              </a:prstGeom>
              <a:noFill/>
              <a:ln cap="flat" cmpd="sng" w="9525">
                <a:solidFill>
                  <a:srgbClr val="435D74"/>
                </a:solidFill>
                <a:prstDash val="solid"/>
                <a:round/>
                <a:headEnd len="sm" w="sm" type="none"/>
                <a:tailEnd len="sm" w="sm" type="none"/>
              </a:ln>
            </p:spPr>
          </p:cxnSp>
          <p:sp>
            <p:nvSpPr>
              <p:cNvPr id="8688" name="Google Shape;8688;p41"/>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41"/>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704" name="Google Shape;8704;p41"/>
          <p:cNvGrpSpPr/>
          <p:nvPr/>
        </p:nvGrpSpPr>
        <p:grpSpPr>
          <a:xfrm>
            <a:off x="6846571" y="972829"/>
            <a:ext cx="1559809" cy="722610"/>
            <a:chOff x="634175" y="2986275"/>
            <a:chExt cx="3147949" cy="1458344"/>
          </a:xfrm>
        </p:grpSpPr>
        <p:cxnSp>
          <p:nvCxnSpPr>
            <p:cNvPr id="8705" name="Google Shape;8705;p41"/>
            <p:cNvCxnSpPr>
              <a:stCxn id="8706" idx="4"/>
              <a:endCxn id="8707" idx="0"/>
            </p:cNvCxnSpPr>
            <p:nvPr/>
          </p:nvCxnSpPr>
          <p:spPr>
            <a:xfrm>
              <a:off x="929975" y="3577875"/>
              <a:ext cx="591300" cy="275100"/>
            </a:xfrm>
            <a:prstGeom prst="straightConnector1">
              <a:avLst/>
            </a:prstGeom>
            <a:noFill/>
            <a:ln cap="flat" cmpd="sng" w="9525">
              <a:solidFill>
                <a:srgbClr val="435D74"/>
              </a:solidFill>
              <a:prstDash val="solid"/>
              <a:round/>
              <a:headEnd len="sm" w="sm" type="none"/>
              <a:tailEnd len="sm" w="sm" type="none"/>
            </a:ln>
          </p:spPr>
        </p:cxnSp>
        <p:cxnSp>
          <p:nvCxnSpPr>
            <p:cNvPr id="8708" name="Google Shape;8708;p41"/>
            <p:cNvCxnSpPr>
              <a:stCxn id="8707" idx="0"/>
              <a:endCxn id="8709"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8710" name="Google Shape;8710;p41"/>
            <p:cNvCxnSpPr>
              <a:stCxn id="8709" idx="4"/>
              <a:endCxn id="8711" idx="0"/>
            </p:cNvCxnSpPr>
            <p:nvPr/>
          </p:nvCxnSpPr>
          <p:spPr>
            <a:xfrm>
              <a:off x="2208152" y="3577875"/>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8712" name="Google Shape;8712;p41"/>
            <p:cNvCxnSpPr>
              <a:stCxn id="8711" idx="0"/>
              <a:endCxn id="8713"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sm" w="sm" type="none"/>
              <a:tailEnd len="sm" w="sm" type="none"/>
            </a:ln>
          </p:spPr>
        </p:cxnSp>
        <p:sp>
          <p:nvSpPr>
            <p:cNvPr id="8713" name="Google Shape;8713;p41"/>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8709" name="Google Shape;8709;p41"/>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8706" name="Google Shape;8706;p41"/>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8711" name="Google Shape;8711;p41"/>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8707" name="Google Shape;8707;p41"/>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grpSp>
        <p:nvGrpSpPr>
          <p:cNvPr id="8714" name="Google Shape;8714;p41"/>
          <p:cNvGrpSpPr/>
          <p:nvPr/>
        </p:nvGrpSpPr>
        <p:grpSpPr>
          <a:xfrm>
            <a:off x="3500361" y="2682737"/>
            <a:ext cx="1570719" cy="294123"/>
            <a:chOff x="998425" y="1182125"/>
            <a:chExt cx="1065400" cy="199500"/>
          </a:xfrm>
        </p:grpSpPr>
        <p:sp>
          <p:nvSpPr>
            <p:cNvPr id="8715" name="Google Shape;8715;p4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4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4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4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4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0" name="Google Shape;8720;p41"/>
          <p:cNvGrpSpPr/>
          <p:nvPr/>
        </p:nvGrpSpPr>
        <p:grpSpPr>
          <a:xfrm>
            <a:off x="6843617" y="1800224"/>
            <a:ext cx="1565716" cy="366729"/>
            <a:chOff x="1247650" y="2075423"/>
            <a:chExt cx="6648477" cy="1557238"/>
          </a:xfrm>
        </p:grpSpPr>
        <p:sp>
          <p:nvSpPr>
            <p:cNvPr id="8721" name="Google Shape;8721;p4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4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4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4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4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4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7" name="Google Shape;8727;p41"/>
          <p:cNvGrpSpPr/>
          <p:nvPr/>
        </p:nvGrpSpPr>
        <p:grpSpPr>
          <a:xfrm>
            <a:off x="6827929" y="2949039"/>
            <a:ext cx="1597061" cy="663440"/>
            <a:chOff x="6796238" y="3158297"/>
            <a:chExt cx="1630319" cy="677257"/>
          </a:xfrm>
        </p:grpSpPr>
        <p:cxnSp>
          <p:nvCxnSpPr>
            <p:cNvPr id="8728" name="Google Shape;8728;p41"/>
            <p:cNvCxnSpPr/>
            <p:nvPr/>
          </p:nvCxnSpPr>
          <p:spPr>
            <a:xfrm>
              <a:off x="7012244"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8729" name="Google Shape;8729;p41"/>
            <p:cNvCxnSpPr/>
            <p:nvPr/>
          </p:nvCxnSpPr>
          <p:spPr>
            <a:xfrm>
              <a:off x="7810957"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8730" name="Google Shape;8730;p41"/>
            <p:cNvCxnSpPr/>
            <p:nvPr/>
          </p:nvCxnSpPr>
          <p:spPr>
            <a:xfrm rot="10800000">
              <a:off x="8196652" y="3170826"/>
              <a:ext cx="0" cy="169800"/>
            </a:xfrm>
            <a:prstGeom prst="straightConnector1">
              <a:avLst/>
            </a:prstGeom>
            <a:noFill/>
            <a:ln cap="flat" cmpd="sng" w="9525">
              <a:solidFill>
                <a:srgbClr val="A5B7C6"/>
              </a:solidFill>
              <a:prstDash val="solid"/>
              <a:round/>
              <a:headEnd len="sm" w="sm" type="none"/>
              <a:tailEnd len="med" w="med" type="diamond"/>
            </a:ln>
          </p:spPr>
        </p:cxnSp>
        <p:cxnSp>
          <p:nvCxnSpPr>
            <p:cNvPr id="8731" name="Google Shape;8731;p41"/>
            <p:cNvCxnSpPr/>
            <p:nvPr/>
          </p:nvCxnSpPr>
          <p:spPr>
            <a:xfrm rot="10800000">
              <a:off x="7411601" y="3158297"/>
              <a:ext cx="0" cy="170700"/>
            </a:xfrm>
            <a:prstGeom prst="straightConnector1">
              <a:avLst/>
            </a:prstGeom>
            <a:noFill/>
            <a:ln cap="flat" cmpd="sng" w="9525">
              <a:solidFill>
                <a:srgbClr val="A5B7C6"/>
              </a:solidFill>
              <a:prstDash val="solid"/>
              <a:round/>
              <a:headEnd len="sm" w="sm" type="none"/>
              <a:tailEnd len="med" w="med" type="diamond"/>
            </a:ln>
          </p:spPr>
        </p:cxnSp>
        <p:grpSp>
          <p:nvGrpSpPr>
            <p:cNvPr id="8732" name="Google Shape;8732;p41"/>
            <p:cNvGrpSpPr/>
            <p:nvPr/>
          </p:nvGrpSpPr>
          <p:grpSpPr>
            <a:xfrm>
              <a:off x="6796238" y="3311904"/>
              <a:ext cx="1630319" cy="377697"/>
              <a:chOff x="6796238" y="3311904"/>
              <a:chExt cx="1630319" cy="377697"/>
            </a:xfrm>
          </p:grpSpPr>
          <p:sp>
            <p:nvSpPr>
              <p:cNvPr id="8733" name="Google Shape;8733;p41"/>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41"/>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41"/>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736" name="Google Shape;8736;p41"/>
          <p:cNvGrpSpPr/>
          <p:nvPr/>
        </p:nvGrpSpPr>
        <p:grpSpPr>
          <a:xfrm>
            <a:off x="5349067" y="970431"/>
            <a:ext cx="1368606" cy="1593806"/>
            <a:chOff x="1839112" y="2209163"/>
            <a:chExt cx="1918159" cy="2233785"/>
          </a:xfrm>
        </p:grpSpPr>
        <p:sp>
          <p:nvSpPr>
            <p:cNvPr id="8737" name="Google Shape;8737;p41"/>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41"/>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41"/>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740" name="Google Shape;8740;p41"/>
            <p:cNvCxnSpPr>
              <a:stCxn id="8737" idx="6"/>
              <a:endCxn id="8738" idx="2"/>
            </p:cNvCxnSpPr>
            <p:nvPr/>
          </p:nvCxnSpPr>
          <p:spPr>
            <a:xfrm>
              <a:off x="2414212" y="2496713"/>
              <a:ext cx="768000" cy="600"/>
            </a:xfrm>
            <a:prstGeom prst="bentConnector3">
              <a:avLst>
                <a:gd fmla="val -540371" name="adj1"/>
              </a:avLst>
            </a:prstGeom>
            <a:noFill/>
            <a:ln cap="flat" cmpd="sng" w="9525">
              <a:solidFill>
                <a:srgbClr val="325D79"/>
              </a:solidFill>
              <a:prstDash val="solid"/>
              <a:round/>
              <a:headEnd len="sm" w="sm" type="none"/>
              <a:tailEnd len="sm" w="sm" type="none"/>
            </a:ln>
          </p:spPr>
        </p:cxnSp>
        <p:cxnSp>
          <p:nvCxnSpPr>
            <p:cNvPr id="8741" name="Google Shape;8741;p41"/>
            <p:cNvCxnSpPr>
              <a:stCxn id="8738" idx="4"/>
              <a:endCxn id="8742" idx="0"/>
            </p:cNvCxnSpPr>
            <p:nvPr/>
          </p:nvCxnSpPr>
          <p:spPr>
            <a:xfrm rot="5400000">
              <a:off x="2669921" y="2240963"/>
              <a:ext cx="256500" cy="1343100"/>
            </a:xfrm>
            <a:prstGeom prst="bentConnector3">
              <a:avLst>
                <a:gd fmla="val 836962" name="adj1"/>
              </a:avLst>
            </a:prstGeom>
            <a:noFill/>
            <a:ln cap="flat" cmpd="sng" w="9525">
              <a:solidFill>
                <a:srgbClr val="325D79"/>
              </a:solidFill>
              <a:prstDash val="solid"/>
              <a:round/>
              <a:headEnd len="sm" w="sm" type="none"/>
              <a:tailEnd len="sm" w="sm" type="none"/>
            </a:ln>
          </p:spPr>
        </p:cxnSp>
        <p:cxnSp>
          <p:nvCxnSpPr>
            <p:cNvPr id="8743" name="Google Shape;8743;p41"/>
            <p:cNvCxnSpPr>
              <a:stCxn id="8742" idx="6"/>
              <a:endCxn id="8739" idx="2"/>
            </p:cNvCxnSpPr>
            <p:nvPr/>
          </p:nvCxnSpPr>
          <p:spPr>
            <a:xfrm>
              <a:off x="2414212" y="3328316"/>
              <a:ext cx="768000" cy="600"/>
            </a:xfrm>
            <a:prstGeom prst="bentConnector3">
              <a:avLst>
                <a:gd fmla="val -540371" name="adj1"/>
              </a:avLst>
            </a:prstGeom>
            <a:noFill/>
            <a:ln cap="flat" cmpd="sng" w="9525">
              <a:solidFill>
                <a:srgbClr val="325D79"/>
              </a:solidFill>
              <a:prstDash val="solid"/>
              <a:round/>
              <a:headEnd len="sm" w="sm" type="none"/>
              <a:tailEnd len="sm" w="sm" type="none"/>
            </a:ln>
          </p:spPr>
        </p:cxnSp>
        <p:cxnSp>
          <p:nvCxnSpPr>
            <p:cNvPr id="8744" name="Google Shape;8744;p41"/>
            <p:cNvCxnSpPr>
              <a:stCxn id="8739" idx="4"/>
              <a:endCxn id="8745" idx="0"/>
            </p:cNvCxnSpPr>
            <p:nvPr/>
          </p:nvCxnSpPr>
          <p:spPr>
            <a:xfrm rot="5400000">
              <a:off x="2672171" y="3070316"/>
              <a:ext cx="252000" cy="1343100"/>
            </a:xfrm>
            <a:prstGeom prst="bentConnector3">
              <a:avLst>
                <a:gd fmla="val 983160" name="adj1"/>
              </a:avLst>
            </a:prstGeom>
            <a:noFill/>
            <a:ln cap="flat" cmpd="sng" w="9525">
              <a:solidFill>
                <a:srgbClr val="325D79"/>
              </a:solidFill>
              <a:prstDash val="solid"/>
              <a:round/>
              <a:headEnd len="sm" w="sm" type="none"/>
              <a:tailEnd len="sm" w="sm" type="none"/>
            </a:ln>
          </p:spPr>
        </p:cxnSp>
        <p:sp>
          <p:nvSpPr>
            <p:cNvPr id="8742" name="Google Shape;8742;p41"/>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41"/>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41"/>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747" name="Google Shape;8747;p41"/>
            <p:cNvCxnSpPr>
              <a:endCxn id="8746" idx="2"/>
            </p:cNvCxnSpPr>
            <p:nvPr/>
          </p:nvCxnSpPr>
          <p:spPr>
            <a:xfrm>
              <a:off x="2413871" y="4154498"/>
              <a:ext cx="768300" cy="900"/>
            </a:xfrm>
            <a:prstGeom prst="bentConnector3">
              <a:avLst>
                <a:gd fmla="val -540174" name="adj1"/>
              </a:avLst>
            </a:prstGeom>
            <a:noFill/>
            <a:ln cap="flat" cmpd="sng" w="9525">
              <a:solidFill>
                <a:srgbClr val="325D79"/>
              </a:solidFill>
              <a:prstDash val="solid"/>
              <a:round/>
              <a:headEnd len="sm" w="sm" type="none"/>
              <a:tailEnd len="sm" w="sm" type="none"/>
            </a:ln>
          </p:spPr>
        </p:cxnSp>
      </p:grpSp>
      <p:grpSp>
        <p:nvGrpSpPr>
          <p:cNvPr id="8748" name="Google Shape;8748;p41"/>
          <p:cNvGrpSpPr/>
          <p:nvPr/>
        </p:nvGrpSpPr>
        <p:grpSpPr>
          <a:xfrm>
            <a:off x="3481440" y="976667"/>
            <a:ext cx="1637968" cy="154942"/>
            <a:chOff x="238125" y="2506075"/>
            <a:chExt cx="7115411" cy="673075"/>
          </a:xfrm>
        </p:grpSpPr>
        <p:sp>
          <p:nvSpPr>
            <p:cNvPr id="8749" name="Google Shape;8749;p4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4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4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4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4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54" name="Google Shape;8754;p41"/>
          <p:cNvGrpSpPr/>
          <p:nvPr/>
        </p:nvGrpSpPr>
        <p:grpSpPr>
          <a:xfrm>
            <a:off x="720125" y="1298264"/>
            <a:ext cx="2476762" cy="91743"/>
            <a:chOff x="1464850" y="436376"/>
            <a:chExt cx="6001362" cy="222300"/>
          </a:xfrm>
        </p:grpSpPr>
        <p:sp>
          <p:nvSpPr>
            <p:cNvPr id="8755" name="Google Shape;8755;p41"/>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41"/>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41"/>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41"/>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41"/>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760" name="Google Shape;8760;p41"/>
            <p:cNvCxnSpPr/>
            <p:nvPr/>
          </p:nvCxnSpPr>
          <p:spPr>
            <a:xfrm>
              <a:off x="1798637"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8761" name="Google Shape;8761;p41"/>
            <p:cNvCxnSpPr/>
            <p:nvPr/>
          </p:nvCxnSpPr>
          <p:spPr>
            <a:xfrm>
              <a:off x="327624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8762" name="Google Shape;8762;p41"/>
            <p:cNvCxnSpPr/>
            <p:nvPr/>
          </p:nvCxnSpPr>
          <p:spPr>
            <a:xfrm>
              <a:off x="475389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8763" name="Google Shape;8763;p41"/>
            <p:cNvCxnSpPr/>
            <p:nvPr/>
          </p:nvCxnSpPr>
          <p:spPr>
            <a:xfrm>
              <a:off x="6143961" y="547513"/>
              <a:ext cx="988200" cy="0"/>
            </a:xfrm>
            <a:prstGeom prst="straightConnector1">
              <a:avLst/>
            </a:prstGeom>
            <a:noFill/>
            <a:ln cap="flat" cmpd="sng" w="9525">
              <a:solidFill>
                <a:srgbClr val="5F7D95"/>
              </a:solidFill>
              <a:prstDash val="solid"/>
              <a:round/>
              <a:headEnd len="sm" w="sm" type="none"/>
              <a:tailEnd len="sm" w="sm" type="none"/>
            </a:ln>
          </p:spPr>
        </p:cxnSp>
      </p:grpSp>
      <p:grpSp>
        <p:nvGrpSpPr>
          <p:cNvPr id="8764" name="Google Shape;8764;p41"/>
          <p:cNvGrpSpPr/>
          <p:nvPr/>
        </p:nvGrpSpPr>
        <p:grpSpPr>
          <a:xfrm>
            <a:off x="706392" y="2533730"/>
            <a:ext cx="1452710" cy="651923"/>
            <a:chOff x="803162" y="2667727"/>
            <a:chExt cx="1411906" cy="633611"/>
          </a:xfrm>
        </p:grpSpPr>
        <p:cxnSp>
          <p:nvCxnSpPr>
            <p:cNvPr id="8765" name="Google Shape;8765;p41"/>
            <p:cNvCxnSpPr>
              <a:stCxn id="8766" idx="2"/>
              <a:endCxn id="8767" idx="0"/>
            </p:cNvCxnSpPr>
            <p:nvPr/>
          </p:nvCxnSpPr>
          <p:spPr>
            <a:xfrm flipH="1" rot="-5400000">
              <a:off x="1629114" y="2672827"/>
              <a:ext cx="129300" cy="369300"/>
            </a:xfrm>
            <a:prstGeom prst="bentConnector3">
              <a:avLst>
                <a:gd fmla="val 146564" name="adj1"/>
              </a:avLst>
            </a:prstGeom>
            <a:noFill/>
            <a:ln cap="flat" cmpd="sng" w="9525">
              <a:solidFill>
                <a:srgbClr val="C2C2C2"/>
              </a:solidFill>
              <a:prstDash val="solid"/>
              <a:round/>
              <a:headEnd len="sm" w="sm" type="none"/>
              <a:tailEnd len="sm" w="sm" type="none"/>
            </a:ln>
          </p:spPr>
        </p:cxnSp>
        <p:cxnSp>
          <p:nvCxnSpPr>
            <p:cNvPr id="8768" name="Google Shape;8768;p41"/>
            <p:cNvCxnSpPr>
              <a:stCxn id="8769" idx="0"/>
              <a:endCxn id="8766" idx="2"/>
            </p:cNvCxnSpPr>
            <p:nvPr/>
          </p:nvCxnSpPr>
          <p:spPr>
            <a:xfrm rot="-5400000">
              <a:off x="1259830" y="2672682"/>
              <a:ext cx="129300" cy="369300"/>
            </a:xfrm>
            <a:prstGeom prst="bentConnector3">
              <a:avLst>
                <a:gd fmla="val -46639" name="adj1"/>
              </a:avLst>
            </a:prstGeom>
            <a:noFill/>
            <a:ln cap="flat" cmpd="sng" w="9525">
              <a:solidFill>
                <a:srgbClr val="C2C2C2"/>
              </a:solidFill>
              <a:prstDash val="solid"/>
              <a:round/>
              <a:headEnd len="sm" w="sm" type="none"/>
              <a:tailEnd len="sm" w="sm" type="none"/>
            </a:ln>
          </p:spPr>
        </p:cxnSp>
        <p:cxnSp>
          <p:nvCxnSpPr>
            <p:cNvPr id="8770" name="Google Shape;8770;p41"/>
            <p:cNvCxnSpPr>
              <a:stCxn id="8769" idx="2"/>
              <a:endCxn id="8771" idx="0"/>
            </p:cNvCxnSpPr>
            <p:nvPr/>
          </p:nvCxnSpPr>
          <p:spPr>
            <a:xfrm flipH="1" rot="-5400000">
              <a:off x="1163380" y="3023532"/>
              <a:ext cx="129300" cy="176400"/>
            </a:xfrm>
            <a:prstGeom prst="bentConnector3">
              <a:avLst>
                <a:gd fmla="val 141040" name="adj1"/>
              </a:avLst>
            </a:prstGeom>
            <a:noFill/>
            <a:ln cap="flat" cmpd="sng" w="9525">
              <a:solidFill>
                <a:srgbClr val="C2C2C2"/>
              </a:solidFill>
              <a:prstDash val="solid"/>
              <a:round/>
              <a:headEnd len="sm" w="sm" type="none"/>
              <a:tailEnd len="sm" w="sm" type="none"/>
            </a:ln>
          </p:spPr>
        </p:cxnSp>
        <p:cxnSp>
          <p:nvCxnSpPr>
            <p:cNvPr id="8772" name="Google Shape;8772;p41"/>
            <p:cNvCxnSpPr>
              <a:stCxn id="8773" idx="0"/>
              <a:endCxn id="8769" idx="2"/>
            </p:cNvCxnSpPr>
            <p:nvPr/>
          </p:nvCxnSpPr>
          <p:spPr>
            <a:xfrm rot="-5400000">
              <a:off x="987062" y="3023388"/>
              <a:ext cx="129300" cy="176400"/>
            </a:xfrm>
            <a:prstGeom prst="bentConnector3">
              <a:avLst>
                <a:gd fmla="val -41115" name="adj1"/>
              </a:avLst>
            </a:prstGeom>
            <a:noFill/>
            <a:ln cap="flat" cmpd="sng" w="9525">
              <a:solidFill>
                <a:srgbClr val="C2C2C2"/>
              </a:solidFill>
              <a:prstDash val="solid"/>
              <a:round/>
              <a:headEnd len="sm" w="sm" type="none"/>
              <a:tailEnd len="sm" w="sm" type="none"/>
            </a:ln>
          </p:spPr>
        </p:cxnSp>
        <p:cxnSp>
          <p:nvCxnSpPr>
            <p:cNvPr id="8774" name="Google Shape;8774;p41"/>
            <p:cNvCxnSpPr>
              <a:stCxn id="8767" idx="2"/>
              <a:endCxn id="8775" idx="0"/>
            </p:cNvCxnSpPr>
            <p:nvPr/>
          </p:nvCxnSpPr>
          <p:spPr>
            <a:xfrm flipH="1" rot="-5400000">
              <a:off x="1901948" y="3023532"/>
              <a:ext cx="129300" cy="176400"/>
            </a:xfrm>
            <a:prstGeom prst="bentConnector3">
              <a:avLst>
                <a:gd fmla="val 141040" name="adj1"/>
              </a:avLst>
            </a:prstGeom>
            <a:noFill/>
            <a:ln cap="flat" cmpd="sng" w="9525">
              <a:solidFill>
                <a:srgbClr val="C2C2C2"/>
              </a:solidFill>
              <a:prstDash val="solid"/>
              <a:round/>
              <a:headEnd len="sm" w="sm" type="none"/>
              <a:tailEnd len="sm" w="sm" type="none"/>
            </a:ln>
          </p:spPr>
        </p:cxnSp>
        <p:cxnSp>
          <p:nvCxnSpPr>
            <p:cNvPr id="8776" name="Google Shape;8776;p41"/>
            <p:cNvCxnSpPr>
              <a:stCxn id="8777" idx="0"/>
              <a:endCxn id="8767" idx="2"/>
            </p:cNvCxnSpPr>
            <p:nvPr/>
          </p:nvCxnSpPr>
          <p:spPr>
            <a:xfrm rot="-5400000">
              <a:off x="1725631" y="3023388"/>
              <a:ext cx="129300" cy="176400"/>
            </a:xfrm>
            <a:prstGeom prst="bentConnector3">
              <a:avLst>
                <a:gd fmla="val -41115" name="adj1"/>
              </a:avLst>
            </a:prstGeom>
            <a:noFill/>
            <a:ln cap="flat" cmpd="sng" w="9525">
              <a:solidFill>
                <a:srgbClr val="C2C2C2"/>
              </a:solidFill>
              <a:prstDash val="solid"/>
              <a:round/>
              <a:headEnd len="sm" w="sm" type="none"/>
              <a:tailEnd len="sm" w="sm" type="none"/>
            </a:ln>
          </p:spPr>
        </p:cxnSp>
        <p:sp>
          <p:nvSpPr>
            <p:cNvPr id="8773" name="Google Shape;8773;p41"/>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771" name="Google Shape;8771;p41"/>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777" name="Google Shape;8777;p41"/>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775" name="Google Shape;8775;p41"/>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767" name="Google Shape;8767;p41"/>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769" name="Google Shape;8769;p41"/>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766" name="Google Shape;8766;p41"/>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grpSp>
      <p:grpSp>
        <p:nvGrpSpPr>
          <p:cNvPr id="8778" name="Google Shape;8778;p41"/>
          <p:cNvGrpSpPr/>
          <p:nvPr/>
        </p:nvGrpSpPr>
        <p:grpSpPr>
          <a:xfrm>
            <a:off x="706394" y="969268"/>
            <a:ext cx="2518541" cy="209309"/>
            <a:chOff x="803163" y="1111966"/>
            <a:chExt cx="2447800" cy="203430"/>
          </a:xfrm>
        </p:grpSpPr>
        <p:grpSp>
          <p:nvGrpSpPr>
            <p:cNvPr id="8779" name="Google Shape;8779;p41"/>
            <p:cNvGrpSpPr/>
            <p:nvPr/>
          </p:nvGrpSpPr>
          <p:grpSpPr>
            <a:xfrm>
              <a:off x="1958180" y="1111966"/>
              <a:ext cx="588019" cy="121396"/>
              <a:chOff x="4808316" y="2800065"/>
              <a:chExt cx="1999386" cy="412910"/>
            </a:xfrm>
          </p:grpSpPr>
          <p:sp>
            <p:nvSpPr>
              <p:cNvPr id="8780" name="Google Shape;8780;p41"/>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81" name="Google Shape;8781;p41"/>
              <p:cNvGrpSpPr/>
              <p:nvPr/>
            </p:nvGrpSpPr>
            <p:grpSpPr>
              <a:xfrm>
                <a:off x="4808316" y="2800065"/>
                <a:ext cx="92400" cy="411825"/>
                <a:chOff x="845575" y="2563700"/>
                <a:chExt cx="92400" cy="411825"/>
              </a:xfrm>
            </p:grpSpPr>
            <p:cxnSp>
              <p:nvCxnSpPr>
                <p:cNvPr id="8782" name="Google Shape;8782;p4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783" name="Google Shape;8783;p4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8784" name="Google Shape;8784;p41"/>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785" name="Google Shape;8785;p41"/>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86" name="Google Shape;8786;p41"/>
            <p:cNvGrpSpPr/>
            <p:nvPr/>
          </p:nvGrpSpPr>
          <p:grpSpPr>
            <a:xfrm>
              <a:off x="803163" y="1111974"/>
              <a:ext cx="591158" cy="121545"/>
              <a:chOff x="803163" y="1111974"/>
              <a:chExt cx="591158" cy="121545"/>
            </a:xfrm>
          </p:grpSpPr>
          <p:grpSp>
            <p:nvGrpSpPr>
              <p:cNvPr id="8787" name="Google Shape;8787;p41"/>
              <p:cNvGrpSpPr/>
              <p:nvPr/>
            </p:nvGrpSpPr>
            <p:grpSpPr>
              <a:xfrm>
                <a:off x="803163" y="1111974"/>
                <a:ext cx="27175" cy="121077"/>
                <a:chOff x="845575" y="2563700"/>
                <a:chExt cx="92400" cy="411825"/>
              </a:xfrm>
            </p:grpSpPr>
            <p:cxnSp>
              <p:nvCxnSpPr>
                <p:cNvPr id="8788" name="Google Shape;8788;p4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789" name="Google Shape;8789;p4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90" name="Google Shape;8790;p41"/>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91" name="Google Shape;8791;p41"/>
            <p:cNvGrpSpPr/>
            <p:nvPr/>
          </p:nvGrpSpPr>
          <p:grpSpPr>
            <a:xfrm>
              <a:off x="1381910" y="1194219"/>
              <a:ext cx="588340" cy="121177"/>
              <a:chOff x="1381910" y="1194219"/>
              <a:chExt cx="588340" cy="121177"/>
            </a:xfrm>
          </p:grpSpPr>
          <p:grpSp>
            <p:nvGrpSpPr>
              <p:cNvPr id="8792" name="Google Shape;8792;p41"/>
              <p:cNvGrpSpPr/>
              <p:nvPr/>
            </p:nvGrpSpPr>
            <p:grpSpPr>
              <a:xfrm rot="10800000">
                <a:off x="1381910" y="1194319"/>
                <a:ext cx="27175" cy="121077"/>
                <a:chOff x="2070100" y="2563700"/>
                <a:chExt cx="92400" cy="411825"/>
              </a:xfrm>
            </p:grpSpPr>
            <p:cxnSp>
              <p:nvCxnSpPr>
                <p:cNvPr id="8793" name="Google Shape;8793;p4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794" name="Google Shape;8794;p4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95" name="Google Shape;8795;p41"/>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96" name="Google Shape;8796;p41"/>
            <p:cNvGrpSpPr/>
            <p:nvPr/>
          </p:nvGrpSpPr>
          <p:grpSpPr>
            <a:xfrm>
              <a:off x="2532079" y="1194219"/>
              <a:ext cx="704928" cy="121177"/>
              <a:chOff x="2532079" y="1194219"/>
              <a:chExt cx="704928" cy="121177"/>
            </a:xfrm>
          </p:grpSpPr>
          <p:grpSp>
            <p:nvGrpSpPr>
              <p:cNvPr id="8797" name="Google Shape;8797;p41"/>
              <p:cNvGrpSpPr/>
              <p:nvPr/>
            </p:nvGrpSpPr>
            <p:grpSpPr>
              <a:xfrm rot="10800000">
                <a:off x="2532079" y="1194319"/>
                <a:ext cx="27175" cy="121077"/>
                <a:chOff x="2070100" y="2563700"/>
                <a:chExt cx="92400" cy="411825"/>
              </a:xfrm>
            </p:grpSpPr>
            <p:cxnSp>
              <p:nvCxnSpPr>
                <p:cNvPr id="8798" name="Google Shape;8798;p4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799" name="Google Shape;8799;p4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00" name="Google Shape;8800;p41"/>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801" name="Google Shape;8801;p41"/>
          <p:cNvGrpSpPr/>
          <p:nvPr/>
        </p:nvGrpSpPr>
        <p:grpSpPr>
          <a:xfrm>
            <a:off x="3499404" y="3665900"/>
            <a:ext cx="1567778" cy="491677"/>
            <a:chOff x="5194708" y="3484366"/>
            <a:chExt cx="3148148" cy="987304"/>
          </a:xfrm>
        </p:grpSpPr>
        <p:grpSp>
          <p:nvGrpSpPr>
            <p:cNvPr id="8802" name="Google Shape;8802;p41"/>
            <p:cNvGrpSpPr/>
            <p:nvPr/>
          </p:nvGrpSpPr>
          <p:grpSpPr>
            <a:xfrm>
              <a:off x="7531521" y="3484366"/>
              <a:ext cx="811335" cy="987304"/>
              <a:chOff x="3379425" y="1617275"/>
              <a:chExt cx="1090650" cy="1327200"/>
            </a:xfrm>
          </p:grpSpPr>
          <p:sp>
            <p:nvSpPr>
              <p:cNvPr id="8803" name="Google Shape;8803;p4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4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4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06" name="Google Shape;8806;p41"/>
            <p:cNvGrpSpPr/>
            <p:nvPr/>
          </p:nvGrpSpPr>
          <p:grpSpPr>
            <a:xfrm>
              <a:off x="6752546" y="3484366"/>
              <a:ext cx="811428" cy="987304"/>
              <a:chOff x="2332275" y="1617275"/>
              <a:chExt cx="1090775" cy="1327200"/>
            </a:xfrm>
          </p:grpSpPr>
          <p:sp>
            <p:nvSpPr>
              <p:cNvPr id="8807" name="Google Shape;8807;p4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4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4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10" name="Google Shape;8810;p41"/>
            <p:cNvGrpSpPr/>
            <p:nvPr/>
          </p:nvGrpSpPr>
          <p:grpSpPr>
            <a:xfrm>
              <a:off x="5973664" y="3484366"/>
              <a:ext cx="811335" cy="987304"/>
              <a:chOff x="1285250" y="1617275"/>
              <a:chExt cx="1090650" cy="1327200"/>
            </a:xfrm>
          </p:grpSpPr>
          <p:sp>
            <p:nvSpPr>
              <p:cNvPr id="8811" name="Google Shape;8811;p4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4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4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14" name="Google Shape;8814;p41"/>
            <p:cNvGrpSpPr/>
            <p:nvPr/>
          </p:nvGrpSpPr>
          <p:grpSpPr>
            <a:xfrm>
              <a:off x="5194708" y="3484366"/>
              <a:ext cx="811409" cy="987304"/>
              <a:chOff x="238125" y="1617275"/>
              <a:chExt cx="1090750" cy="1327200"/>
            </a:xfrm>
          </p:grpSpPr>
          <p:sp>
            <p:nvSpPr>
              <p:cNvPr id="8815" name="Google Shape;8815;p4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4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4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818" name="Google Shape;8818;p41"/>
          <p:cNvGrpSpPr/>
          <p:nvPr/>
        </p:nvGrpSpPr>
        <p:grpSpPr>
          <a:xfrm>
            <a:off x="3460013" y="3146311"/>
            <a:ext cx="1616964" cy="346256"/>
            <a:chOff x="1808063" y="4294338"/>
            <a:chExt cx="3370782" cy="721817"/>
          </a:xfrm>
        </p:grpSpPr>
        <p:sp>
          <p:nvSpPr>
            <p:cNvPr id="8819" name="Google Shape;8819;p4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4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4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4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4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4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4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4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4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4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29" name="Google Shape;8829;p41"/>
          <p:cNvGrpSpPr/>
          <p:nvPr/>
        </p:nvGrpSpPr>
        <p:grpSpPr>
          <a:xfrm>
            <a:off x="738225" y="3432340"/>
            <a:ext cx="1295882" cy="646587"/>
            <a:chOff x="834100" y="3642869"/>
            <a:chExt cx="1259483" cy="628426"/>
          </a:xfrm>
        </p:grpSpPr>
        <p:sp>
          <p:nvSpPr>
            <p:cNvPr id="8830" name="Google Shape;8830;p41"/>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41"/>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41"/>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41"/>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41"/>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41"/>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41"/>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41"/>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41"/>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41"/>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41"/>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41"/>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41"/>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41"/>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41"/>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41"/>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41"/>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41"/>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41"/>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41"/>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41"/>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41"/>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41"/>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41"/>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41"/>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55" name="Google Shape;8855;p41"/>
            <p:cNvGrpSpPr/>
            <p:nvPr/>
          </p:nvGrpSpPr>
          <p:grpSpPr>
            <a:xfrm>
              <a:off x="1360364" y="3847835"/>
              <a:ext cx="208119" cy="224359"/>
              <a:chOff x="1360769" y="3847100"/>
              <a:chExt cx="208119" cy="224359"/>
            </a:xfrm>
          </p:grpSpPr>
          <p:sp>
            <p:nvSpPr>
              <p:cNvPr id="8856" name="Google Shape;8856;p41"/>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41"/>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41"/>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41"/>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41"/>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41"/>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41"/>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41"/>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41"/>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41"/>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41"/>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41"/>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41"/>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41"/>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41"/>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41"/>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41"/>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41"/>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41"/>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41"/>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76" name="Google Shape;8876;p41"/>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41"/>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41"/>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41"/>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41"/>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41"/>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41"/>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41"/>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41"/>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41"/>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41"/>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41"/>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41"/>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41"/>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90" name="Google Shape;8890;p41"/>
          <p:cNvGrpSpPr/>
          <p:nvPr/>
        </p:nvGrpSpPr>
        <p:grpSpPr>
          <a:xfrm rot="5400000">
            <a:off x="5951338" y="3228837"/>
            <a:ext cx="164064" cy="1414916"/>
            <a:chOff x="4428249" y="1369375"/>
            <a:chExt cx="36905" cy="429569"/>
          </a:xfrm>
        </p:grpSpPr>
        <p:sp>
          <p:nvSpPr>
            <p:cNvPr id="8891" name="Google Shape;8891;p41"/>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41"/>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41"/>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41"/>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41"/>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41"/>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41"/>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41"/>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41"/>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41"/>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41"/>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41"/>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41"/>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41"/>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41"/>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41"/>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41"/>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41"/>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41"/>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41"/>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41"/>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41"/>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41"/>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41"/>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41"/>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41"/>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41"/>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41"/>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41"/>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41"/>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41"/>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41"/>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23" name="Google Shape;8923;p41"/>
          <p:cNvGrpSpPr/>
          <p:nvPr/>
        </p:nvGrpSpPr>
        <p:grpSpPr>
          <a:xfrm flipH="1" rot="10800000">
            <a:off x="5323767" y="2817380"/>
            <a:ext cx="1419207" cy="24808"/>
            <a:chOff x="219558" y="4738465"/>
            <a:chExt cx="5852400" cy="102300"/>
          </a:xfrm>
        </p:grpSpPr>
        <p:cxnSp>
          <p:nvCxnSpPr>
            <p:cNvPr id="8924" name="Google Shape;8924;p41"/>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925" name="Google Shape;8925;p41"/>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41"/>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41"/>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41"/>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41"/>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30" name="Google Shape;8930;p41"/>
          <p:cNvGrpSpPr/>
          <p:nvPr/>
        </p:nvGrpSpPr>
        <p:grpSpPr>
          <a:xfrm>
            <a:off x="5335086" y="3190444"/>
            <a:ext cx="1396569" cy="385016"/>
            <a:chOff x="5286284" y="2966544"/>
            <a:chExt cx="1396569" cy="385016"/>
          </a:xfrm>
        </p:grpSpPr>
        <p:cxnSp>
          <p:nvCxnSpPr>
            <p:cNvPr id="8931" name="Google Shape;8931;p41"/>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932" name="Google Shape;8932;p41"/>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933" name="Google Shape;8933;p41"/>
            <p:cNvGrpSpPr/>
            <p:nvPr/>
          </p:nvGrpSpPr>
          <p:grpSpPr>
            <a:xfrm>
              <a:off x="5287688" y="3173364"/>
              <a:ext cx="1395165" cy="74100"/>
              <a:chOff x="5287688" y="3173364"/>
              <a:chExt cx="1395165" cy="74100"/>
            </a:xfrm>
          </p:grpSpPr>
          <p:cxnSp>
            <p:nvCxnSpPr>
              <p:cNvPr id="8934" name="Google Shape;8934;p41"/>
              <p:cNvCxnSpPr/>
              <p:nvPr/>
            </p:nvCxnSpPr>
            <p:spPr>
              <a:xfrm>
                <a:off x="6682853" y="3173540"/>
                <a:ext cx="0" cy="73800"/>
              </a:xfrm>
              <a:prstGeom prst="straightConnector1">
                <a:avLst/>
              </a:prstGeom>
              <a:noFill/>
              <a:ln cap="flat" cmpd="sng" w="9525">
                <a:solidFill>
                  <a:srgbClr val="5F7D95"/>
                </a:solidFill>
                <a:prstDash val="solid"/>
                <a:round/>
                <a:headEnd len="sm" w="sm" type="none"/>
                <a:tailEnd len="sm" w="sm" type="none"/>
              </a:ln>
            </p:spPr>
          </p:cxnSp>
          <p:cxnSp>
            <p:nvCxnSpPr>
              <p:cNvPr id="8935" name="Google Shape;8935;p41"/>
              <p:cNvCxnSpPr/>
              <p:nvPr/>
            </p:nvCxnSpPr>
            <p:spPr>
              <a:xfrm>
                <a:off x="5287688" y="3210371"/>
                <a:ext cx="1394700" cy="0"/>
              </a:xfrm>
              <a:prstGeom prst="straightConnector1">
                <a:avLst/>
              </a:prstGeom>
              <a:noFill/>
              <a:ln cap="flat" cmpd="sng" w="9525">
                <a:solidFill>
                  <a:srgbClr val="5F7D95"/>
                </a:solidFill>
                <a:prstDash val="solid"/>
                <a:round/>
                <a:headEnd len="sm" w="sm" type="none"/>
                <a:tailEnd len="sm" w="sm" type="none"/>
              </a:ln>
            </p:spPr>
          </p:cxnSp>
          <p:cxnSp>
            <p:nvCxnSpPr>
              <p:cNvPr id="8936" name="Google Shape;8936;p41"/>
              <p:cNvCxnSpPr/>
              <p:nvPr/>
            </p:nvCxnSpPr>
            <p:spPr>
              <a:xfrm>
                <a:off x="5518476"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8937" name="Google Shape;8937;p41"/>
              <p:cNvCxnSpPr/>
              <p:nvPr/>
            </p:nvCxnSpPr>
            <p:spPr>
              <a:xfrm>
                <a:off x="5287935"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8938" name="Google Shape;8938;p41"/>
              <p:cNvCxnSpPr/>
              <p:nvPr/>
            </p:nvCxnSpPr>
            <p:spPr>
              <a:xfrm>
                <a:off x="5751239"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8939" name="Google Shape;8939;p41"/>
              <p:cNvCxnSpPr/>
              <p:nvPr/>
            </p:nvCxnSpPr>
            <p:spPr>
              <a:xfrm>
                <a:off x="5982252"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8940" name="Google Shape;8940;p41"/>
              <p:cNvCxnSpPr/>
              <p:nvPr/>
            </p:nvCxnSpPr>
            <p:spPr>
              <a:xfrm>
                <a:off x="6216184"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8941" name="Google Shape;8941;p41"/>
              <p:cNvCxnSpPr/>
              <p:nvPr/>
            </p:nvCxnSpPr>
            <p:spPr>
              <a:xfrm>
                <a:off x="6449534" y="3173364"/>
                <a:ext cx="0" cy="74100"/>
              </a:xfrm>
              <a:prstGeom prst="straightConnector1">
                <a:avLst/>
              </a:prstGeom>
              <a:noFill/>
              <a:ln cap="flat" cmpd="sng" w="9525">
                <a:solidFill>
                  <a:srgbClr val="5F7D95"/>
                </a:solidFill>
                <a:prstDash val="solid"/>
                <a:round/>
                <a:headEnd len="sm" w="sm" type="none"/>
                <a:tailEnd len="sm" w="sm" type="none"/>
              </a:ln>
            </p:spPr>
          </p:cxnSp>
        </p:grpSp>
        <p:cxnSp>
          <p:nvCxnSpPr>
            <p:cNvPr id="8942" name="Google Shape;8942;p41"/>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943" name="Google Shape;8943;p41"/>
          <p:cNvGrpSpPr/>
          <p:nvPr/>
        </p:nvGrpSpPr>
        <p:grpSpPr>
          <a:xfrm>
            <a:off x="2021151" y="1609220"/>
            <a:ext cx="1182275" cy="662027"/>
            <a:chOff x="2029517" y="1732295"/>
            <a:chExt cx="1149067" cy="643432"/>
          </a:xfrm>
        </p:grpSpPr>
        <p:grpSp>
          <p:nvGrpSpPr>
            <p:cNvPr id="8944" name="Google Shape;8944;p41"/>
            <p:cNvGrpSpPr/>
            <p:nvPr/>
          </p:nvGrpSpPr>
          <p:grpSpPr>
            <a:xfrm>
              <a:off x="2708660" y="1746937"/>
              <a:ext cx="455426" cy="244429"/>
              <a:chOff x="2700693" y="1746937"/>
              <a:chExt cx="455426" cy="244429"/>
            </a:xfrm>
          </p:grpSpPr>
          <p:grpSp>
            <p:nvGrpSpPr>
              <p:cNvPr id="8945" name="Google Shape;8945;p41"/>
              <p:cNvGrpSpPr/>
              <p:nvPr/>
            </p:nvGrpSpPr>
            <p:grpSpPr>
              <a:xfrm>
                <a:off x="2905682" y="1782817"/>
                <a:ext cx="250437" cy="208549"/>
                <a:chOff x="2905682" y="1782817"/>
                <a:chExt cx="250437" cy="208549"/>
              </a:xfrm>
            </p:grpSpPr>
            <p:cxnSp>
              <p:nvCxnSpPr>
                <p:cNvPr id="8946" name="Google Shape;8946;p41"/>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8947" name="Google Shape;8947;p41"/>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48" name="Google Shape;8948;p41"/>
              <p:cNvGrpSpPr/>
              <p:nvPr/>
            </p:nvGrpSpPr>
            <p:grpSpPr>
              <a:xfrm>
                <a:off x="2700693" y="1746937"/>
                <a:ext cx="449966" cy="72374"/>
                <a:chOff x="2700693" y="1746937"/>
                <a:chExt cx="449966" cy="72374"/>
              </a:xfrm>
            </p:grpSpPr>
            <p:cxnSp>
              <p:nvCxnSpPr>
                <p:cNvPr id="8949" name="Google Shape;8949;p41"/>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8950" name="Google Shape;8950;p41"/>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951" name="Google Shape;8951;p41"/>
            <p:cNvGrpSpPr/>
            <p:nvPr/>
          </p:nvGrpSpPr>
          <p:grpSpPr>
            <a:xfrm>
              <a:off x="2029517" y="1732295"/>
              <a:ext cx="1149067" cy="643432"/>
              <a:chOff x="2029517" y="1732295"/>
              <a:chExt cx="1149067" cy="643432"/>
            </a:xfrm>
          </p:grpSpPr>
          <p:grpSp>
            <p:nvGrpSpPr>
              <p:cNvPr id="8952" name="Google Shape;8952;p41"/>
              <p:cNvGrpSpPr/>
              <p:nvPr/>
            </p:nvGrpSpPr>
            <p:grpSpPr>
              <a:xfrm>
                <a:off x="2703618" y="2103152"/>
                <a:ext cx="474966" cy="260017"/>
                <a:chOff x="2703618" y="2103152"/>
                <a:chExt cx="474966" cy="260017"/>
              </a:xfrm>
            </p:grpSpPr>
            <p:grpSp>
              <p:nvGrpSpPr>
                <p:cNvPr id="8953" name="Google Shape;8953;p41"/>
                <p:cNvGrpSpPr/>
                <p:nvPr/>
              </p:nvGrpSpPr>
              <p:grpSpPr>
                <a:xfrm>
                  <a:off x="2703618" y="2290640"/>
                  <a:ext cx="450291" cy="72529"/>
                  <a:chOff x="2703618" y="2290640"/>
                  <a:chExt cx="450291" cy="72529"/>
                </a:xfrm>
              </p:grpSpPr>
              <p:cxnSp>
                <p:nvCxnSpPr>
                  <p:cNvPr id="8954" name="Google Shape;8954;p41"/>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8955" name="Google Shape;8955;p41"/>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56" name="Google Shape;8956;p41"/>
                <p:cNvGrpSpPr/>
                <p:nvPr/>
              </p:nvGrpSpPr>
              <p:grpSpPr>
                <a:xfrm>
                  <a:off x="2908607" y="2103152"/>
                  <a:ext cx="269977" cy="223538"/>
                  <a:chOff x="2908607" y="2103152"/>
                  <a:chExt cx="269977" cy="223538"/>
                </a:xfrm>
              </p:grpSpPr>
              <p:cxnSp>
                <p:nvCxnSpPr>
                  <p:cNvPr id="8957" name="Google Shape;8957;p41"/>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8958" name="Google Shape;8958;p41"/>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959" name="Google Shape;8959;p41"/>
              <p:cNvGrpSpPr/>
              <p:nvPr/>
            </p:nvGrpSpPr>
            <p:grpSpPr>
              <a:xfrm>
                <a:off x="2029517" y="1732295"/>
                <a:ext cx="685827" cy="643432"/>
                <a:chOff x="2029517" y="1732295"/>
                <a:chExt cx="685827" cy="643432"/>
              </a:xfrm>
            </p:grpSpPr>
            <p:sp>
              <p:nvSpPr>
                <p:cNvPr id="8960" name="Google Shape;8960;p41"/>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61" name="Google Shape;8961;p41"/>
                <p:cNvGrpSpPr/>
                <p:nvPr/>
              </p:nvGrpSpPr>
              <p:grpSpPr>
                <a:xfrm>
                  <a:off x="2158948" y="1732295"/>
                  <a:ext cx="556396" cy="333108"/>
                  <a:chOff x="2158948" y="1732295"/>
                  <a:chExt cx="556396" cy="333108"/>
                </a:xfrm>
              </p:grpSpPr>
              <p:cxnSp>
                <p:nvCxnSpPr>
                  <p:cNvPr id="8962" name="Google Shape;8962;p41"/>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8963" name="Google Shape;8963;p41"/>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64" name="Google Shape;8964;p41"/>
                <p:cNvGrpSpPr/>
                <p:nvPr/>
              </p:nvGrpSpPr>
              <p:grpSpPr>
                <a:xfrm>
                  <a:off x="2159908" y="2065057"/>
                  <a:ext cx="550885" cy="310670"/>
                  <a:chOff x="2159908" y="2065057"/>
                  <a:chExt cx="550885" cy="310670"/>
                </a:xfrm>
              </p:grpSpPr>
              <p:cxnSp>
                <p:nvCxnSpPr>
                  <p:cNvPr id="8965" name="Google Shape;8965;p41"/>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8966" name="Google Shape;8966;p41"/>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nvGrpSpPr>
          <p:cNvPr id="8967" name="Google Shape;8967;p41"/>
          <p:cNvGrpSpPr/>
          <p:nvPr/>
        </p:nvGrpSpPr>
        <p:grpSpPr>
          <a:xfrm>
            <a:off x="706400" y="1556833"/>
            <a:ext cx="962651" cy="810058"/>
            <a:chOff x="732462" y="1766083"/>
            <a:chExt cx="962651" cy="810058"/>
          </a:xfrm>
        </p:grpSpPr>
        <p:grpSp>
          <p:nvGrpSpPr>
            <p:cNvPr id="8968" name="Google Shape;8968;p41"/>
            <p:cNvGrpSpPr/>
            <p:nvPr/>
          </p:nvGrpSpPr>
          <p:grpSpPr>
            <a:xfrm>
              <a:off x="732462" y="1908333"/>
              <a:ext cx="339370" cy="524756"/>
              <a:chOff x="844912" y="1819635"/>
              <a:chExt cx="329837" cy="510016"/>
            </a:xfrm>
          </p:grpSpPr>
          <p:sp>
            <p:nvSpPr>
              <p:cNvPr id="8969" name="Google Shape;8969;p41"/>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41"/>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41"/>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41"/>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41"/>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41"/>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75" name="Google Shape;8975;p41"/>
            <p:cNvGrpSpPr/>
            <p:nvPr/>
          </p:nvGrpSpPr>
          <p:grpSpPr>
            <a:xfrm>
              <a:off x="1184858" y="2256650"/>
              <a:ext cx="510255" cy="319491"/>
              <a:chOff x="1284601" y="2158168"/>
              <a:chExt cx="495923" cy="310517"/>
            </a:xfrm>
          </p:grpSpPr>
          <p:sp>
            <p:nvSpPr>
              <p:cNvPr id="8976" name="Google Shape;8976;p41"/>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77" name="Google Shape;8977;p41"/>
              <p:cNvGrpSpPr/>
              <p:nvPr/>
            </p:nvGrpSpPr>
            <p:grpSpPr>
              <a:xfrm>
                <a:off x="1507666" y="2158168"/>
                <a:ext cx="272858" cy="310517"/>
                <a:chOff x="1507666" y="2158168"/>
                <a:chExt cx="272858" cy="310517"/>
              </a:xfrm>
            </p:grpSpPr>
            <p:grpSp>
              <p:nvGrpSpPr>
                <p:cNvPr id="8978" name="Google Shape;8978;p41"/>
                <p:cNvGrpSpPr/>
                <p:nvPr/>
              </p:nvGrpSpPr>
              <p:grpSpPr>
                <a:xfrm>
                  <a:off x="1507666" y="2176104"/>
                  <a:ext cx="166395" cy="273150"/>
                  <a:chOff x="1507666" y="2176104"/>
                  <a:chExt cx="166395" cy="273150"/>
                </a:xfrm>
              </p:grpSpPr>
              <p:sp>
                <p:nvSpPr>
                  <p:cNvPr id="8979" name="Google Shape;8979;p41"/>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41"/>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41"/>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41"/>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41"/>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41"/>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41"/>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86" name="Google Shape;8986;p41"/>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41"/>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988" name="Google Shape;8988;p41"/>
            <p:cNvGrpSpPr/>
            <p:nvPr/>
          </p:nvGrpSpPr>
          <p:grpSpPr>
            <a:xfrm>
              <a:off x="1184858" y="1766083"/>
              <a:ext cx="510255" cy="319491"/>
              <a:chOff x="1284601" y="1681380"/>
              <a:chExt cx="495923" cy="310517"/>
            </a:xfrm>
          </p:grpSpPr>
          <p:sp>
            <p:nvSpPr>
              <p:cNvPr id="8989" name="Google Shape;8989;p41"/>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90" name="Google Shape;8990;p41"/>
              <p:cNvGrpSpPr/>
              <p:nvPr/>
            </p:nvGrpSpPr>
            <p:grpSpPr>
              <a:xfrm>
                <a:off x="1507666" y="1681380"/>
                <a:ext cx="272858" cy="310517"/>
                <a:chOff x="1507666" y="1681380"/>
                <a:chExt cx="272858" cy="310517"/>
              </a:xfrm>
            </p:grpSpPr>
            <p:grpSp>
              <p:nvGrpSpPr>
                <p:cNvPr id="8991" name="Google Shape;8991;p41"/>
                <p:cNvGrpSpPr/>
                <p:nvPr/>
              </p:nvGrpSpPr>
              <p:grpSpPr>
                <a:xfrm>
                  <a:off x="1507666" y="1700120"/>
                  <a:ext cx="166395" cy="272984"/>
                  <a:chOff x="1507666" y="1700120"/>
                  <a:chExt cx="166395" cy="272984"/>
                </a:xfrm>
              </p:grpSpPr>
              <p:sp>
                <p:nvSpPr>
                  <p:cNvPr id="8992" name="Google Shape;8992;p41"/>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41"/>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41"/>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41"/>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41"/>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41"/>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41"/>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99" name="Google Shape;8999;p41"/>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41"/>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9001" name="Google Shape;9001;p41"/>
          <p:cNvGrpSpPr/>
          <p:nvPr/>
        </p:nvGrpSpPr>
        <p:grpSpPr>
          <a:xfrm>
            <a:off x="6815341" y="2324262"/>
            <a:ext cx="1622269" cy="552443"/>
            <a:chOff x="6894650" y="2574740"/>
            <a:chExt cx="1445100" cy="492111"/>
          </a:xfrm>
        </p:grpSpPr>
        <p:sp>
          <p:nvSpPr>
            <p:cNvPr id="9002" name="Google Shape;9002;p41"/>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41"/>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41"/>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41"/>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41"/>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007" name="Google Shape;9007;p41"/>
            <p:cNvCxnSpPr/>
            <p:nvPr/>
          </p:nvCxnSpPr>
          <p:spPr>
            <a:xfrm>
              <a:off x="6894650" y="2821921"/>
              <a:ext cx="1445100" cy="0"/>
            </a:xfrm>
            <a:prstGeom prst="straightConnector1">
              <a:avLst/>
            </a:prstGeom>
            <a:noFill/>
            <a:ln cap="flat" cmpd="sng" w="9525">
              <a:solidFill>
                <a:srgbClr val="869FB2"/>
              </a:solidFill>
              <a:prstDash val="solid"/>
              <a:round/>
              <a:headEnd len="sm" w="sm" type="none"/>
              <a:tailEnd len="sm" w="sm" type="none"/>
            </a:ln>
          </p:spPr>
        </p:cxnSp>
      </p:grpSp>
      <p:grpSp>
        <p:nvGrpSpPr>
          <p:cNvPr id="9008" name="Google Shape;9008;p41"/>
          <p:cNvGrpSpPr/>
          <p:nvPr/>
        </p:nvGrpSpPr>
        <p:grpSpPr>
          <a:xfrm>
            <a:off x="6834884" y="3698518"/>
            <a:ext cx="1583206" cy="475705"/>
            <a:chOff x="6953919" y="3907920"/>
            <a:chExt cx="1377300" cy="475705"/>
          </a:xfrm>
        </p:grpSpPr>
        <p:cxnSp>
          <p:nvCxnSpPr>
            <p:cNvPr id="9009" name="Google Shape;9009;p41"/>
            <p:cNvCxnSpPr/>
            <p:nvPr/>
          </p:nvCxnSpPr>
          <p:spPr>
            <a:xfrm rot="10800000">
              <a:off x="7118546" y="4100689"/>
              <a:ext cx="0" cy="185100"/>
            </a:xfrm>
            <a:prstGeom prst="straightConnector1">
              <a:avLst/>
            </a:prstGeom>
            <a:noFill/>
            <a:ln cap="flat" cmpd="sng" w="19050">
              <a:solidFill>
                <a:srgbClr val="5F7D95"/>
              </a:solidFill>
              <a:prstDash val="solid"/>
              <a:round/>
              <a:headEnd len="sm" w="sm" type="none"/>
              <a:tailEnd len="sm" w="sm" type="none"/>
            </a:ln>
          </p:spPr>
        </p:cxnSp>
        <p:cxnSp>
          <p:nvCxnSpPr>
            <p:cNvPr id="9010" name="Google Shape;9010;p41"/>
            <p:cNvCxnSpPr/>
            <p:nvPr/>
          </p:nvCxnSpPr>
          <p:spPr>
            <a:xfrm>
              <a:off x="7480500" y="4197025"/>
              <a:ext cx="0" cy="186600"/>
            </a:xfrm>
            <a:prstGeom prst="straightConnector1">
              <a:avLst/>
            </a:prstGeom>
            <a:noFill/>
            <a:ln cap="flat" cmpd="sng" w="19050">
              <a:solidFill>
                <a:srgbClr val="5F7D95"/>
              </a:solidFill>
              <a:prstDash val="solid"/>
              <a:round/>
              <a:headEnd len="sm" w="sm" type="none"/>
              <a:tailEnd len="sm" w="sm" type="none"/>
            </a:ln>
          </p:spPr>
        </p:cxnSp>
        <p:cxnSp>
          <p:nvCxnSpPr>
            <p:cNvPr id="9011" name="Google Shape;9011;p41"/>
            <p:cNvCxnSpPr/>
            <p:nvPr/>
          </p:nvCxnSpPr>
          <p:spPr>
            <a:xfrm rot="10800000">
              <a:off x="7848574" y="3907920"/>
              <a:ext cx="0" cy="185100"/>
            </a:xfrm>
            <a:prstGeom prst="straightConnector1">
              <a:avLst/>
            </a:prstGeom>
            <a:noFill/>
            <a:ln cap="flat" cmpd="sng" w="19050">
              <a:solidFill>
                <a:srgbClr val="5F7D95"/>
              </a:solidFill>
              <a:prstDash val="solid"/>
              <a:round/>
              <a:headEnd len="sm" w="sm" type="none"/>
              <a:tailEnd len="sm" w="sm" type="none"/>
            </a:ln>
          </p:spPr>
        </p:cxnSp>
        <p:cxnSp>
          <p:nvCxnSpPr>
            <p:cNvPr id="9012" name="Google Shape;9012;p41"/>
            <p:cNvCxnSpPr/>
            <p:nvPr/>
          </p:nvCxnSpPr>
          <p:spPr>
            <a:xfrm>
              <a:off x="8218032" y="3997243"/>
              <a:ext cx="0" cy="197100"/>
            </a:xfrm>
            <a:prstGeom prst="straightConnector1">
              <a:avLst/>
            </a:prstGeom>
            <a:noFill/>
            <a:ln cap="flat" cmpd="sng" w="19050">
              <a:solidFill>
                <a:srgbClr val="5F7D95"/>
              </a:solidFill>
              <a:prstDash val="solid"/>
              <a:round/>
              <a:headEnd len="sm" w="sm" type="none"/>
              <a:tailEnd len="sm" w="sm" type="none"/>
            </a:ln>
          </p:spPr>
        </p:cxnSp>
        <p:cxnSp>
          <p:nvCxnSpPr>
            <p:cNvPr id="9013" name="Google Shape;9013;p41"/>
            <p:cNvCxnSpPr/>
            <p:nvPr/>
          </p:nvCxnSpPr>
          <p:spPr>
            <a:xfrm flipH="1">
              <a:off x="6953919" y="3961822"/>
              <a:ext cx="1377300" cy="376800"/>
            </a:xfrm>
            <a:prstGeom prst="straightConnector1">
              <a:avLst/>
            </a:prstGeom>
            <a:noFill/>
            <a:ln cap="flat" cmpd="sng" w="19050">
              <a:solidFill>
                <a:srgbClr val="435D74"/>
              </a:solidFill>
              <a:prstDash val="solid"/>
              <a:round/>
              <a:headEnd len="sm" w="sm" type="none"/>
              <a:tailEnd len="sm" w="sm" type="none"/>
            </a:ln>
          </p:spPr>
        </p:cxnSp>
      </p:grpSp>
      <p:grpSp>
        <p:nvGrpSpPr>
          <p:cNvPr id="9014" name="Google Shape;9014;p41"/>
          <p:cNvGrpSpPr/>
          <p:nvPr/>
        </p:nvGrpSpPr>
        <p:grpSpPr>
          <a:xfrm>
            <a:off x="2338472" y="2459663"/>
            <a:ext cx="836286" cy="824529"/>
            <a:chOff x="2389399" y="2595741"/>
            <a:chExt cx="812796" cy="801369"/>
          </a:xfrm>
        </p:grpSpPr>
        <p:grpSp>
          <p:nvGrpSpPr>
            <p:cNvPr id="9015" name="Google Shape;9015;p41"/>
            <p:cNvGrpSpPr/>
            <p:nvPr/>
          </p:nvGrpSpPr>
          <p:grpSpPr>
            <a:xfrm>
              <a:off x="2492145" y="2881565"/>
              <a:ext cx="607299" cy="229751"/>
              <a:chOff x="2492145" y="2881565"/>
              <a:chExt cx="607299" cy="229751"/>
            </a:xfrm>
          </p:grpSpPr>
          <p:sp>
            <p:nvSpPr>
              <p:cNvPr id="9016" name="Google Shape;9016;p41"/>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41"/>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41"/>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19" name="Google Shape;9019;p41"/>
            <p:cNvGrpSpPr/>
            <p:nvPr/>
          </p:nvGrpSpPr>
          <p:grpSpPr>
            <a:xfrm>
              <a:off x="2389399" y="2595741"/>
              <a:ext cx="812796" cy="296825"/>
              <a:chOff x="2389399" y="2595741"/>
              <a:chExt cx="812796" cy="296825"/>
            </a:xfrm>
          </p:grpSpPr>
          <p:grpSp>
            <p:nvGrpSpPr>
              <p:cNvPr id="9020" name="Google Shape;9020;p41"/>
              <p:cNvGrpSpPr/>
              <p:nvPr/>
            </p:nvGrpSpPr>
            <p:grpSpPr>
              <a:xfrm>
                <a:off x="2389399" y="2595741"/>
                <a:ext cx="363638" cy="296825"/>
                <a:chOff x="2389399" y="2595741"/>
                <a:chExt cx="363638" cy="296825"/>
              </a:xfrm>
            </p:grpSpPr>
            <p:grpSp>
              <p:nvGrpSpPr>
                <p:cNvPr id="9021" name="Google Shape;9021;p41"/>
                <p:cNvGrpSpPr/>
                <p:nvPr/>
              </p:nvGrpSpPr>
              <p:grpSpPr>
                <a:xfrm>
                  <a:off x="2493852" y="2794333"/>
                  <a:ext cx="259185" cy="98233"/>
                  <a:chOff x="2493852" y="2794333"/>
                  <a:chExt cx="259185" cy="98233"/>
                </a:xfrm>
              </p:grpSpPr>
              <p:sp>
                <p:nvSpPr>
                  <p:cNvPr id="9022" name="Google Shape;9022;p41"/>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41"/>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41"/>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25" name="Google Shape;9025;p41"/>
                <p:cNvGrpSpPr/>
                <p:nvPr/>
              </p:nvGrpSpPr>
              <p:grpSpPr>
                <a:xfrm>
                  <a:off x="2389399" y="2595741"/>
                  <a:ext cx="224343" cy="182054"/>
                  <a:chOff x="2389399" y="2595741"/>
                  <a:chExt cx="224343" cy="182054"/>
                </a:xfrm>
              </p:grpSpPr>
              <p:sp>
                <p:nvSpPr>
                  <p:cNvPr id="9026" name="Google Shape;9026;p41"/>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41"/>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028" name="Google Shape;9028;p41"/>
              <p:cNvGrpSpPr/>
              <p:nvPr/>
            </p:nvGrpSpPr>
            <p:grpSpPr>
              <a:xfrm>
                <a:off x="2683630" y="2595741"/>
                <a:ext cx="224334" cy="296825"/>
                <a:chOff x="2683630" y="2595741"/>
                <a:chExt cx="224334" cy="296825"/>
              </a:xfrm>
            </p:grpSpPr>
            <p:grpSp>
              <p:nvGrpSpPr>
                <p:cNvPr id="9029" name="Google Shape;9029;p41"/>
                <p:cNvGrpSpPr/>
                <p:nvPr/>
              </p:nvGrpSpPr>
              <p:grpSpPr>
                <a:xfrm>
                  <a:off x="2788083" y="2794333"/>
                  <a:ext cx="15356" cy="98233"/>
                  <a:chOff x="2788083" y="2794333"/>
                  <a:chExt cx="15356" cy="98233"/>
                </a:xfrm>
              </p:grpSpPr>
              <p:sp>
                <p:nvSpPr>
                  <p:cNvPr id="9030" name="Google Shape;9030;p41"/>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41"/>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41"/>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33" name="Google Shape;9033;p41"/>
                <p:cNvGrpSpPr/>
                <p:nvPr/>
              </p:nvGrpSpPr>
              <p:grpSpPr>
                <a:xfrm>
                  <a:off x="2683630" y="2595741"/>
                  <a:ext cx="224334" cy="182054"/>
                  <a:chOff x="2683630" y="2595741"/>
                  <a:chExt cx="224334" cy="182054"/>
                </a:xfrm>
              </p:grpSpPr>
              <p:sp>
                <p:nvSpPr>
                  <p:cNvPr id="9034" name="Google Shape;9034;p41"/>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41"/>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036" name="Google Shape;9036;p41"/>
              <p:cNvGrpSpPr/>
              <p:nvPr/>
            </p:nvGrpSpPr>
            <p:grpSpPr>
              <a:xfrm>
                <a:off x="2838475" y="2595741"/>
                <a:ext cx="363720" cy="296825"/>
                <a:chOff x="2838475" y="2595741"/>
                <a:chExt cx="363720" cy="296825"/>
              </a:xfrm>
            </p:grpSpPr>
            <p:grpSp>
              <p:nvGrpSpPr>
                <p:cNvPr id="9037" name="Google Shape;9037;p41"/>
                <p:cNvGrpSpPr/>
                <p:nvPr/>
              </p:nvGrpSpPr>
              <p:grpSpPr>
                <a:xfrm>
                  <a:off x="2838475" y="2794333"/>
                  <a:ext cx="259186" cy="98233"/>
                  <a:chOff x="2838475" y="2794333"/>
                  <a:chExt cx="259186" cy="98233"/>
                </a:xfrm>
              </p:grpSpPr>
              <p:sp>
                <p:nvSpPr>
                  <p:cNvPr id="9038" name="Google Shape;9038;p41"/>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41"/>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41"/>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41" name="Google Shape;9041;p41"/>
                <p:cNvGrpSpPr/>
                <p:nvPr/>
              </p:nvGrpSpPr>
              <p:grpSpPr>
                <a:xfrm>
                  <a:off x="2977852" y="2595741"/>
                  <a:ext cx="224343" cy="182054"/>
                  <a:chOff x="2977852" y="2595741"/>
                  <a:chExt cx="224343" cy="182054"/>
                </a:xfrm>
              </p:grpSpPr>
              <p:sp>
                <p:nvSpPr>
                  <p:cNvPr id="9042" name="Google Shape;9042;p41"/>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41"/>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9044" name="Google Shape;9044;p41"/>
            <p:cNvGrpSpPr/>
            <p:nvPr/>
          </p:nvGrpSpPr>
          <p:grpSpPr>
            <a:xfrm>
              <a:off x="2389399" y="3100241"/>
              <a:ext cx="812796" cy="296869"/>
              <a:chOff x="2389399" y="3100241"/>
              <a:chExt cx="812796" cy="296869"/>
            </a:xfrm>
          </p:grpSpPr>
          <p:grpSp>
            <p:nvGrpSpPr>
              <p:cNvPr id="9045" name="Google Shape;9045;p41"/>
              <p:cNvGrpSpPr/>
              <p:nvPr/>
            </p:nvGrpSpPr>
            <p:grpSpPr>
              <a:xfrm>
                <a:off x="2683630" y="3100241"/>
                <a:ext cx="224334" cy="296869"/>
                <a:chOff x="2683630" y="3100241"/>
                <a:chExt cx="224334" cy="296869"/>
              </a:xfrm>
            </p:grpSpPr>
            <p:grpSp>
              <p:nvGrpSpPr>
                <p:cNvPr id="9046" name="Google Shape;9046;p41"/>
                <p:cNvGrpSpPr/>
                <p:nvPr/>
              </p:nvGrpSpPr>
              <p:grpSpPr>
                <a:xfrm>
                  <a:off x="2788083" y="3100241"/>
                  <a:ext cx="15356" cy="98236"/>
                  <a:chOff x="2788083" y="3100241"/>
                  <a:chExt cx="15356" cy="98236"/>
                </a:xfrm>
              </p:grpSpPr>
              <p:sp>
                <p:nvSpPr>
                  <p:cNvPr id="9047" name="Google Shape;9047;p41"/>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41"/>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41"/>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0" name="Google Shape;9050;p41"/>
                <p:cNvGrpSpPr/>
                <p:nvPr/>
              </p:nvGrpSpPr>
              <p:grpSpPr>
                <a:xfrm>
                  <a:off x="2683630" y="3215065"/>
                  <a:ext cx="224334" cy="182045"/>
                  <a:chOff x="2683630" y="3215065"/>
                  <a:chExt cx="224334" cy="182045"/>
                </a:xfrm>
              </p:grpSpPr>
              <p:sp>
                <p:nvSpPr>
                  <p:cNvPr id="9051" name="Google Shape;9051;p41"/>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41"/>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053" name="Google Shape;9053;p41"/>
              <p:cNvGrpSpPr/>
              <p:nvPr/>
            </p:nvGrpSpPr>
            <p:grpSpPr>
              <a:xfrm>
                <a:off x="2389399" y="3100241"/>
                <a:ext cx="363638" cy="296869"/>
                <a:chOff x="2389399" y="3100241"/>
                <a:chExt cx="363638" cy="296869"/>
              </a:xfrm>
            </p:grpSpPr>
            <p:grpSp>
              <p:nvGrpSpPr>
                <p:cNvPr id="9054" name="Google Shape;9054;p41"/>
                <p:cNvGrpSpPr/>
                <p:nvPr/>
              </p:nvGrpSpPr>
              <p:grpSpPr>
                <a:xfrm>
                  <a:off x="2493852" y="3100241"/>
                  <a:ext cx="259185" cy="98236"/>
                  <a:chOff x="2493852" y="3100241"/>
                  <a:chExt cx="259185" cy="98236"/>
                </a:xfrm>
              </p:grpSpPr>
              <p:sp>
                <p:nvSpPr>
                  <p:cNvPr id="9055" name="Google Shape;9055;p41"/>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41"/>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41"/>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8" name="Google Shape;9058;p41"/>
                <p:cNvGrpSpPr/>
                <p:nvPr/>
              </p:nvGrpSpPr>
              <p:grpSpPr>
                <a:xfrm>
                  <a:off x="2389399" y="3215065"/>
                  <a:ext cx="224343" cy="182045"/>
                  <a:chOff x="2389399" y="3215065"/>
                  <a:chExt cx="224343" cy="182045"/>
                </a:xfrm>
              </p:grpSpPr>
              <p:sp>
                <p:nvSpPr>
                  <p:cNvPr id="9059" name="Google Shape;9059;p41"/>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41"/>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061" name="Google Shape;9061;p41"/>
              <p:cNvGrpSpPr/>
              <p:nvPr/>
            </p:nvGrpSpPr>
            <p:grpSpPr>
              <a:xfrm>
                <a:off x="2838475" y="3100241"/>
                <a:ext cx="363720" cy="296869"/>
                <a:chOff x="2838475" y="3100241"/>
                <a:chExt cx="363720" cy="296869"/>
              </a:xfrm>
            </p:grpSpPr>
            <p:grpSp>
              <p:nvGrpSpPr>
                <p:cNvPr id="9062" name="Google Shape;9062;p41"/>
                <p:cNvGrpSpPr/>
                <p:nvPr/>
              </p:nvGrpSpPr>
              <p:grpSpPr>
                <a:xfrm>
                  <a:off x="2838475" y="3100241"/>
                  <a:ext cx="259186" cy="98236"/>
                  <a:chOff x="2838475" y="3100241"/>
                  <a:chExt cx="259186" cy="98236"/>
                </a:xfrm>
              </p:grpSpPr>
              <p:sp>
                <p:nvSpPr>
                  <p:cNvPr id="9063" name="Google Shape;9063;p41"/>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41"/>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41"/>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66" name="Google Shape;9066;p41"/>
                <p:cNvGrpSpPr/>
                <p:nvPr/>
              </p:nvGrpSpPr>
              <p:grpSpPr>
                <a:xfrm>
                  <a:off x="2977852" y="3215065"/>
                  <a:ext cx="224343" cy="182045"/>
                  <a:chOff x="2977852" y="3215065"/>
                  <a:chExt cx="224343" cy="182045"/>
                </a:xfrm>
              </p:grpSpPr>
              <p:sp>
                <p:nvSpPr>
                  <p:cNvPr id="9067" name="Google Shape;9067;p41"/>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41"/>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2" name="Shape 9072"/>
        <p:cNvGrpSpPr/>
        <p:nvPr/>
      </p:nvGrpSpPr>
      <p:grpSpPr>
        <a:xfrm>
          <a:off x="0" y="0"/>
          <a:ext cx="0" cy="0"/>
          <a:chOff x="0" y="0"/>
          <a:chExt cx="0" cy="0"/>
        </a:xfrm>
      </p:grpSpPr>
      <p:grpSp>
        <p:nvGrpSpPr>
          <p:cNvPr id="9073" name="Google Shape;9073;p42"/>
          <p:cNvGrpSpPr/>
          <p:nvPr/>
        </p:nvGrpSpPr>
        <p:grpSpPr>
          <a:xfrm>
            <a:off x="702075" y="3155925"/>
            <a:ext cx="2390414" cy="1024800"/>
            <a:chOff x="728925" y="3296613"/>
            <a:chExt cx="2390414" cy="1024800"/>
          </a:xfrm>
        </p:grpSpPr>
        <p:grpSp>
          <p:nvGrpSpPr>
            <p:cNvPr id="9074" name="Google Shape;9074;p42"/>
            <p:cNvGrpSpPr/>
            <p:nvPr/>
          </p:nvGrpSpPr>
          <p:grpSpPr>
            <a:xfrm>
              <a:off x="728925" y="3619800"/>
              <a:ext cx="2390414" cy="500893"/>
              <a:chOff x="728925" y="3619800"/>
              <a:chExt cx="2390414" cy="500893"/>
            </a:xfrm>
          </p:grpSpPr>
          <p:sp>
            <p:nvSpPr>
              <p:cNvPr id="9075" name="Google Shape;9075;p42"/>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076" name="Google Shape;9076;p42"/>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9077" name="Google Shape;9077;p42"/>
            <p:cNvGrpSpPr/>
            <p:nvPr/>
          </p:nvGrpSpPr>
          <p:grpSpPr>
            <a:xfrm>
              <a:off x="1348050" y="3296613"/>
              <a:ext cx="1706152" cy="1024800"/>
              <a:chOff x="1348050" y="3296613"/>
              <a:chExt cx="1706152" cy="1024800"/>
            </a:xfrm>
          </p:grpSpPr>
          <p:sp>
            <p:nvSpPr>
              <p:cNvPr id="9078" name="Google Shape;9078;p42"/>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079" name="Google Shape;9079;p42"/>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080" name="Google Shape;9080;p42"/>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081" name="Google Shape;9081;p42"/>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082" name="Google Shape;9082;p42"/>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9083" name="Google Shape;9083;p42"/>
            <p:cNvGrpSpPr/>
            <p:nvPr/>
          </p:nvGrpSpPr>
          <p:grpSpPr>
            <a:xfrm>
              <a:off x="1455707" y="3654858"/>
              <a:ext cx="1491149" cy="417657"/>
              <a:chOff x="1455707" y="3654858"/>
              <a:chExt cx="1491149" cy="417657"/>
            </a:xfrm>
          </p:grpSpPr>
          <p:sp>
            <p:nvSpPr>
              <p:cNvPr id="9084" name="Google Shape;9084;p42"/>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42"/>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42"/>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42"/>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42"/>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42"/>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42"/>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42"/>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42"/>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42"/>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42"/>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42"/>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42"/>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42"/>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42"/>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42"/>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42"/>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42"/>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42"/>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42"/>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9104" name="Google Shape;9104;p42"/>
          <p:cNvGraphicFramePr/>
          <p:nvPr/>
        </p:nvGraphicFramePr>
        <p:xfrm>
          <a:off x="5937775" y="2153837"/>
          <a:ext cx="3000000" cy="3000000"/>
        </p:xfrm>
        <a:graphic>
          <a:graphicData uri="http://schemas.openxmlformats.org/drawingml/2006/table">
            <a:tbl>
              <a:tblPr>
                <a:noFill/>
                <a:tableStyleId>{9AB8B700-7501-4D85-BACF-797389263EDB}</a:tableStyleId>
              </a:tblPr>
              <a:tblGrid>
                <a:gridCol w="626025"/>
                <a:gridCol w="626025"/>
                <a:gridCol w="626025"/>
                <a:gridCol w="626025"/>
              </a:tblGrid>
              <a:tr h="10000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5"/>
                      </a:srgbClr>
                    </a:solidFill>
                  </a:tcPr>
                </a:tc>
              </a:tr>
            </a:tbl>
          </a:graphicData>
        </a:graphic>
      </p:graphicFrame>
      <p:grpSp>
        <p:nvGrpSpPr>
          <p:cNvPr id="9105" name="Google Shape;9105;p42"/>
          <p:cNvGrpSpPr/>
          <p:nvPr/>
        </p:nvGrpSpPr>
        <p:grpSpPr>
          <a:xfrm>
            <a:off x="710451" y="981601"/>
            <a:ext cx="2396505" cy="976502"/>
            <a:chOff x="749309" y="1112739"/>
            <a:chExt cx="2371603" cy="976502"/>
          </a:xfrm>
        </p:grpSpPr>
        <p:grpSp>
          <p:nvGrpSpPr>
            <p:cNvPr id="9106" name="Google Shape;9106;p42"/>
            <p:cNvGrpSpPr/>
            <p:nvPr/>
          </p:nvGrpSpPr>
          <p:grpSpPr>
            <a:xfrm>
              <a:off x="1092126" y="1112739"/>
              <a:ext cx="2028786" cy="975465"/>
              <a:chOff x="1092126" y="1112739"/>
              <a:chExt cx="2028786" cy="975465"/>
            </a:xfrm>
          </p:grpSpPr>
          <p:sp>
            <p:nvSpPr>
              <p:cNvPr id="9107" name="Google Shape;9107;p42"/>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42"/>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42"/>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42"/>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42"/>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42"/>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42"/>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42"/>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42"/>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42"/>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42"/>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42"/>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42"/>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42"/>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42"/>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42"/>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42"/>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42"/>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42"/>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42"/>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42"/>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42"/>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42"/>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42"/>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1" name="Google Shape;9131;p42"/>
            <p:cNvGrpSpPr/>
            <p:nvPr/>
          </p:nvGrpSpPr>
          <p:grpSpPr>
            <a:xfrm>
              <a:off x="749309" y="1112739"/>
              <a:ext cx="314700" cy="975465"/>
              <a:chOff x="749309" y="1112739"/>
              <a:chExt cx="314700" cy="975465"/>
            </a:xfrm>
          </p:grpSpPr>
          <p:sp>
            <p:nvSpPr>
              <p:cNvPr id="9132" name="Google Shape;9132;p42"/>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42"/>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42"/>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42"/>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36" name="Google Shape;9136;p4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4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4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4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aphicFrame>
        <p:nvGraphicFramePr>
          <p:cNvPr id="9140" name="Google Shape;9140;p42"/>
          <p:cNvGraphicFramePr/>
          <p:nvPr/>
        </p:nvGraphicFramePr>
        <p:xfrm>
          <a:off x="5937800" y="981587"/>
          <a:ext cx="3000000" cy="3000000"/>
        </p:xfrm>
        <a:graphic>
          <a:graphicData uri="http://schemas.openxmlformats.org/drawingml/2006/table">
            <a:tbl>
              <a:tblPr>
                <a:noFill/>
                <a:tableStyleId>{9AB8B700-7501-4D85-BACF-797389263EDB}</a:tableStyleId>
              </a:tblPr>
              <a:tblGrid>
                <a:gridCol w="626025"/>
                <a:gridCol w="626025"/>
                <a:gridCol w="626025"/>
                <a:gridCol w="626025"/>
              </a:tblGrid>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141" name="Google Shape;9141;p42"/>
          <p:cNvGraphicFramePr/>
          <p:nvPr/>
        </p:nvGraphicFramePr>
        <p:xfrm>
          <a:off x="3358663" y="2153837"/>
          <a:ext cx="3000000" cy="3000000"/>
        </p:xfrm>
        <a:graphic>
          <a:graphicData uri="http://schemas.openxmlformats.org/drawingml/2006/table">
            <a:tbl>
              <a:tblPr>
                <a:noFill/>
                <a:tableStyleId>{9AB8B700-7501-4D85-BACF-797389263EDB}</a:tableStyleId>
              </a:tblPr>
              <a:tblGrid>
                <a:gridCol w="590850"/>
                <a:gridCol w="590850"/>
                <a:gridCol w="590850"/>
                <a:gridCol w="590850"/>
              </a:tblGrid>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142" name="Google Shape;9142;p42"/>
          <p:cNvGrpSpPr/>
          <p:nvPr/>
        </p:nvGrpSpPr>
        <p:grpSpPr>
          <a:xfrm>
            <a:off x="3360649" y="3144798"/>
            <a:ext cx="2363377" cy="1047062"/>
            <a:chOff x="3358399" y="3285485"/>
            <a:chExt cx="2363377" cy="1047062"/>
          </a:xfrm>
        </p:grpSpPr>
        <p:grpSp>
          <p:nvGrpSpPr>
            <p:cNvPr id="9143" name="Google Shape;9143;p42"/>
            <p:cNvGrpSpPr/>
            <p:nvPr/>
          </p:nvGrpSpPr>
          <p:grpSpPr>
            <a:xfrm>
              <a:off x="3358412" y="3285485"/>
              <a:ext cx="2363244" cy="139500"/>
              <a:chOff x="3358412" y="3285485"/>
              <a:chExt cx="2363244" cy="139500"/>
            </a:xfrm>
          </p:grpSpPr>
          <p:sp>
            <p:nvSpPr>
              <p:cNvPr id="9144" name="Google Shape;9144;p42"/>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42"/>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42"/>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42"/>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42"/>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49" name="Google Shape;9149;p42"/>
            <p:cNvGrpSpPr/>
            <p:nvPr/>
          </p:nvGrpSpPr>
          <p:grpSpPr>
            <a:xfrm>
              <a:off x="3358412" y="3466996"/>
              <a:ext cx="2363244" cy="139500"/>
              <a:chOff x="3358412" y="3466996"/>
              <a:chExt cx="2363244" cy="139500"/>
            </a:xfrm>
          </p:grpSpPr>
          <p:sp>
            <p:nvSpPr>
              <p:cNvPr id="9150" name="Google Shape;9150;p42"/>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42"/>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42"/>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42"/>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42"/>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55" name="Google Shape;9155;p42"/>
            <p:cNvGrpSpPr/>
            <p:nvPr/>
          </p:nvGrpSpPr>
          <p:grpSpPr>
            <a:xfrm>
              <a:off x="3358412" y="3648507"/>
              <a:ext cx="2363244" cy="139500"/>
              <a:chOff x="3358412" y="3648507"/>
              <a:chExt cx="2363244" cy="139500"/>
            </a:xfrm>
          </p:grpSpPr>
          <p:sp>
            <p:nvSpPr>
              <p:cNvPr id="9156" name="Google Shape;9156;p42"/>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42"/>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42"/>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42"/>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42"/>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61" name="Google Shape;9161;p42"/>
            <p:cNvGrpSpPr/>
            <p:nvPr/>
          </p:nvGrpSpPr>
          <p:grpSpPr>
            <a:xfrm>
              <a:off x="3358412" y="3830018"/>
              <a:ext cx="2363244" cy="139500"/>
              <a:chOff x="3358412" y="3830018"/>
              <a:chExt cx="2363244" cy="139500"/>
            </a:xfrm>
          </p:grpSpPr>
          <p:sp>
            <p:nvSpPr>
              <p:cNvPr id="9162" name="Google Shape;9162;p42"/>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42"/>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42"/>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42"/>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42"/>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67" name="Google Shape;9167;p42"/>
            <p:cNvGrpSpPr/>
            <p:nvPr/>
          </p:nvGrpSpPr>
          <p:grpSpPr>
            <a:xfrm>
              <a:off x="3358399" y="4011514"/>
              <a:ext cx="2363377" cy="139537"/>
              <a:chOff x="3294800" y="4134603"/>
              <a:chExt cx="2638876" cy="152400"/>
            </a:xfrm>
          </p:grpSpPr>
          <p:sp>
            <p:nvSpPr>
              <p:cNvPr id="9168" name="Google Shape;9168;p4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4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4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4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4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73" name="Google Shape;9173;p42"/>
            <p:cNvGrpSpPr/>
            <p:nvPr/>
          </p:nvGrpSpPr>
          <p:grpSpPr>
            <a:xfrm>
              <a:off x="3358399" y="4193010"/>
              <a:ext cx="2363377" cy="139537"/>
              <a:chOff x="3294800" y="4134603"/>
              <a:chExt cx="2638876" cy="152400"/>
            </a:xfrm>
          </p:grpSpPr>
          <p:sp>
            <p:nvSpPr>
              <p:cNvPr id="9174" name="Google Shape;9174;p4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4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4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4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4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9179" name="Google Shape;9179;p42"/>
          <p:cNvGraphicFramePr/>
          <p:nvPr/>
        </p:nvGraphicFramePr>
        <p:xfrm>
          <a:off x="711450" y="2153837"/>
          <a:ext cx="3000000" cy="3000000"/>
        </p:xfrm>
        <a:graphic>
          <a:graphicData uri="http://schemas.openxmlformats.org/drawingml/2006/table">
            <a:tbl>
              <a:tblPr>
                <a:noFill/>
                <a:tableStyleId>{9AB8B700-7501-4D85-BACF-797389263EDB}</a:tableStyleId>
              </a:tblPr>
              <a:tblGrid>
                <a:gridCol w="592450"/>
                <a:gridCol w="592450"/>
                <a:gridCol w="592450"/>
                <a:gridCol w="592450"/>
              </a:tblGrid>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180" name="Google Shape;9180;p42"/>
          <p:cNvGrpSpPr/>
          <p:nvPr/>
        </p:nvGrpSpPr>
        <p:grpSpPr>
          <a:xfrm>
            <a:off x="4161119" y="2557652"/>
            <a:ext cx="1302095" cy="60959"/>
            <a:chOff x="3558802" y="4011427"/>
            <a:chExt cx="1866000" cy="111300"/>
          </a:xfrm>
        </p:grpSpPr>
        <p:sp>
          <p:nvSpPr>
            <p:cNvPr id="9181" name="Google Shape;9181;p4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4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83" name="Google Shape;9183;p42"/>
          <p:cNvGrpSpPr/>
          <p:nvPr/>
        </p:nvGrpSpPr>
        <p:grpSpPr>
          <a:xfrm>
            <a:off x="4706607" y="2839811"/>
            <a:ext cx="914340" cy="60959"/>
            <a:chOff x="3558802" y="4011427"/>
            <a:chExt cx="1866000" cy="111300"/>
          </a:xfrm>
        </p:grpSpPr>
        <p:sp>
          <p:nvSpPr>
            <p:cNvPr id="9184" name="Google Shape;9184;p4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4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86" name="Google Shape;9186;p42"/>
          <p:cNvGrpSpPr/>
          <p:nvPr/>
        </p:nvGrpSpPr>
        <p:grpSpPr>
          <a:xfrm>
            <a:off x="5874449" y="3167609"/>
            <a:ext cx="2519825" cy="1001454"/>
            <a:chOff x="1906114" y="789980"/>
            <a:chExt cx="1487676" cy="606868"/>
          </a:xfrm>
        </p:grpSpPr>
        <p:cxnSp>
          <p:nvCxnSpPr>
            <p:cNvPr id="9187" name="Google Shape;9187;p42"/>
            <p:cNvCxnSpPr/>
            <p:nvPr/>
          </p:nvCxnSpPr>
          <p:spPr>
            <a:xfrm rot="10800000">
              <a:off x="2109981" y="1180903"/>
              <a:ext cx="1280400" cy="0"/>
            </a:xfrm>
            <a:prstGeom prst="straightConnector1">
              <a:avLst/>
            </a:prstGeom>
            <a:noFill/>
            <a:ln cap="flat" cmpd="sng" w="9525">
              <a:solidFill>
                <a:srgbClr val="B3C3CE"/>
              </a:solidFill>
              <a:prstDash val="solid"/>
              <a:round/>
              <a:headEnd len="sm" w="sm" type="none"/>
              <a:tailEnd len="sm" w="sm" type="none"/>
            </a:ln>
          </p:spPr>
        </p:cxnSp>
        <p:cxnSp>
          <p:nvCxnSpPr>
            <p:cNvPr id="9188" name="Google Shape;9188;p42"/>
            <p:cNvCxnSpPr/>
            <p:nvPr/>
          </p:nvCxnSpPr>
          <p:spPr>
            <a:xfrm rot="10800000">
              <a:off x="2109981" y="985080"/>
              <a:ext cx="1280400" cy="0"/>
            </a:xfrm>
            <a:prstGeom prst="straightConnector1">
              <a:avLst/>
            </a:prstGeom>
            <a:noFill/>
            <a:ln cap="flat" cmpd="sng" w="9525">
              <a:solidFill>
                <a:srgbClr val="B3C3CE"/>
              </a:solidFill>
              <a:prstDash val="solid"/>
              <a:round/>
              <a:headEnd len="sm" w="sm" type="none"/>
              <a:tailEnd len="sm" w="sm" type="none"/>
            </a:ln>
          </p:spPr>
        </p:cxnSp>
        <p:cxnSp>
          <p:nvCxnSpPr>
            <p:cNvPr id="9189" name="Google Shape;9189;p42"/>
            <p:cNvCxnSpPr/>
            <p:nvPr/>
          </p:nvCxnSpPr>
          <p:spPr>
            <a:xfrm rot="10800000">
              <a:off x="2109981" y="1376729"/>
              <a:ext cx="1280400" cy="0"/>
            </a:xfrm>
            <a:prstGeom prst="straightConnector1">
              <a:avLst/>
            </a:prstGeom>
            <a:noFill/>
            <a:ln cap="flat" cmpd="sng" w="9525">
              <a:solidFill>
                <a:srgbClr val="B3C3CE"/>
              </a:solidFill>
              <a:prstDash val="solid"/>
              <a:round/>
              <a:headEnd len="sm" w="sm" type="none"/>
              <a:tailEnd len="sm" w="sm" type="none"/>
            </a:ln>
          </p:spPr>
        </p:cxnSp>
        <p:sp>
          <p:nvSpPr>
            <p:cNvPr id="9190" name="Google Shape;9190;p4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JANUARY</a:t>
              </a:r>
              <a:endParaRPr b="0" i="0" sz="300" u="none" cap="none" strike="noStrike">
                <a:solidFill>
                  <a:srgbClr val="E3E9ED"/>
                </a:solidFill>
                <a:latin typeface="Arial"/>
                <a:ea typeface="Arial"/>
                <a:cs typeface="Arial"/>
                <a:sym typeface="Arial"/>
              </a:endParaRPr>
            </a:p>
          </p:txBody>
        </p:sp>
        <p:sp>
          <p:nvSpPr>
            <p:cNvPr id="9191" name="Google Shape;9191;p4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FEBRUARY</a:t>
              </a:r>
              <a:endParaRPr b="0" i="0" sz="300" u="none" cap="none" strike="noStrike">
                <a:solidFill>
                  <a:srgbClr val="E3E9ED"/>
                </a:solidFill>
                <a:latin typeface="Arial"/>
                <a:ea typeface="Arial"/>
                <a:cs typeface="Arial"/>
                <a:sym typeface="Arial"/>
              </a:endParaRPr>
            </a:p>
          </p:txBody>
        </p:sp>
        <p:sp>
          <p:nvSpPr>
            <p:cNvPr id="9192" name="Google Shape;9192;p4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MARCH</a:t>
              </a:r>
              <a:endParaRPr b="0" i="0" sz="300" u="none" cap="none" strike="noStrike">
                <a:solidFill>
                  <a:srgbClr val="E3E9ED"/>
                </a:solidFill>
                <a:latin typeface="Arial"/>
                <a:ea typeface="Arial"/>
                <a:cs typeface="Arial"/>
                <a:sym typeface="Arial"/>
              </a:endParaRPr>
            </a:p>
          </p:txBody>
        </p:sp>
        <p:sp>
          <p:nvSpPr>
            <p:cNvPr id="9193" name="Google Shape;9193;p4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APRIL</a:t>
              </a:r>
              <a:endParaRPr b="0" i="0" sz="300" u="none" cap="none" strike="noStrike">
                <a:solidFill>
                  <a:srgbClr val="E3E9ED"/>
                </a:solidFill>
                <a:latin typeface="Arial"/>
                <a:ea typeface="Arial"/>
                <a:cs typeface="Arial"/>
                <a:sym typeface="Arial"/>
              </a:endParaRPr>
            </a:p>
          </p:txBody>
        </p:sp>
        <p:sp>
          <p:nvSpPr>
            <p:cNvPr id="9194" name="Google Shape;9194;p4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4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4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4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4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4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4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PHASE 1</a:t>
              </a:r>
              <a:endParaRPr b="0" i="0" sz="300" u="none" cap="none" strike="noStrike">
                <a:solidFill>
                  <a:srgbClr val="E3E9ED"/>
                </a:solidFill>
                <a:latin typeface="Arial"/>
                <a:ea typeface="Arial"/>
                <a:cs typeface="Arial"/>
                <a:sym typeface="Arial"/>
              </a:endParaRPr>
            </a:p>
          </p:txBody>
        </p:sp>
        <p:sp>
          <p:nvSpPr>
            <p:cNvPr id="9201" name="Google Shape;9201;p4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1</a:t>
              </a:r>
              <a:endParaRPr b="0" i="0" sz="300" u="none" cap="none" strike="noStrike">
                <a:solidFill>
                  <a:srgbClr val="E3E9ED"/>
                </a:solidFill>
                <a:latin typeface="Arial"/>
                <a:ea typeface="Arial"/>
                <a:cs typeface="Arial"/>
                <a:sym typeface="Arial"/>
              </a:endParaRPr>
            </a:p>
          </p:txBody>
        </p:sp>
        <p:sp>
          <p:nvSpPr>
            <p:cNvPr id="9202" name="Google Shape;9202;p4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2</a:t>
              </a:r>
              <a:endParaRPr b="0" i="0" sz="300" u="none" cap="none" strike="noStrike">
                <a:solidFill>
                  <a:srgbClr val="E3E9ED"/>
                </a:solidFill>
                <a:latin typeface="Arial"/>
                <a:ea typeface="Arial"/>
                <a:cs typeface="Arial"/>
                <a:sym typeface="Arial"/>
              </a:endParaRPr>
            </a:p>
          </p:txBody>
        </p:sp>
        <p:sp>
          <p:nvSpPr>
            <p:cNvPr id="9203" name="Google Shape;9203;p4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04" name="Google Shape;9204;p42"/>
          <p:cNvGrpSpPr/>
          <p:nvPr/>
        </p:nvGrpSpPr>
        <p:grpSpPr>
          <a:xfrm>
            <a:off x="3355812" y="951645"/>
            <a:ext cx="2363393" cy="1005865"/>
            <a:chOff x="3292400" y="1193188"/>
            <a:chExt cx="2615240" cy="1131075"/>
          </a:xfrm>
        </p:grpSpPr>
        <p:sp>
          <p:nvSpPr>
            <p:cNvPr id="9205" name="Google Shape;9205;p42"/>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06" name="Google Shape;9206;p42"/>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07" name="Google Shape;9207;p42"/>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JANUARY</a:t>
              </a:r>
              <a:endParaRPr b="0" i="0" sz="200" u="none" cap="none" strike="noStrike">
                <a:solidFill>
                  <a:srgbClr val="FFFFFF"/>
                </a:solidFill>
                <a:latin typeface="Arial"/>
                <a:ea typeface="Arial"/>
                <a:cs typeface="Arial"/>
                <a:sym typeface="Arial"/>
              </a:endParaRPr>
            </a:p>
          </p:txBody>
        </p:sp>
        <p:sp>
          <p:nvSpPr>
            <p:cNvPr id="9208" name="Google Shape;9208;p42"/>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FEBRUARY</a:t>
              </a:r>
              <a:endParaRPr b="0" i="0" sz="200" u="none" cap="none" strike="noStrike">
                <a:solidFill>
                  <a:srgbClr val="FFFFFF"/>
                </a:solidFill>
                <a:latin typeface="Arial"/>
                <a:ea typeface="Arial"/>
                <a:cs typeface="Arial"/>
                <a:sym typeface="Arial"/>
              </a:endParaRPr>
            </a:p>
          </p:txBody>
        </p:sp>
        <p:sp>
          <p:nvSpPr>
            <p:cNvPr id="9209" name="Google Shape;9209;p42"/>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MARCH</a:t>
              </a:r>
              <a:endParaRPr b="0" i="0" sz="200" u="none" cap="none" strike="noStrike">
                <a:solidFill>
                  <a:srgbClr val="FFFFFF"/>
                </a:solidFill>
                <a:latin typeface="Arial"/>
                <a:ea typeface="Arial"/>
                <a:cs typeface="Arial"/>
                <a:sym typeface="Arial"/>
              </a:endParaRPr>
            </a:p>
          </p:txBody>
        </p:sp>
        <p:sp>
          <p:nvSpPr>
            <p:cNvPr id="9210" name="Google Shape;9210;p42"/>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APRIL</a:t>
              </a:r>
              <a:endParaRPr b="0" i="0" sz="200" u="none" cap="none" strike="noStrike">
                <a:solidFill>
                  <a:srgbClr val="FFFFFF"/>
                </a:solidFill>
                <a:latin typeface="Arial"/>
                <a:ea typeface="Arial"/>
                <a:cs typeface="Arial"/>
                <a:sym typeface="Arial"/>
              </a:endParaRPr>
            </a:p>
          </p:txBody>
        </p:sp>
        <p:sp>
          <p:nvSpPr>
            <p:cNvPr id="9211" name="Google Shape;9211;p42"/>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MAY</a:t>
              </a:r>
              <a:endParaRPr b="0" i="0" sz="200" u="none" cap="none" strike="noStrike">
                <a:solidFill>
                  <a:srgbClr val="FFFFFF"/>
                </a:solidFill>
                <a:latin typeface="Arial"/>
                <a:ea typeface="Arial"/>
                <a:cs typeface="Arial"/>
                <a:sym typeface="Arial"/>
              </a:endParaRPr>
            </a:p>
          </p:txBody>
        </p:sp>
        <p:sp>
          <p:nvSpPr>
            <p:cNvPr id="9212" name="Google Shape;9212;p42"/>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JUNE</a:t>
              </a:r>
              <a:endParaRPr b="0" i="0" sz="200" u="none" cap="none" strike="noStrike">
                <a:solidFill>
                  <a:srgbClr val="FFFFFF"/>
                </a:solidFill>
                <a:latin typeface="Arial"/>
                <a:ea typeface="Arial"/>
                <a:cs typeface="Arial"/>
                <a:sym typeface="Arial"/>
              </a:endParaRPr>
            </a:p>
          </p:txBody>
        </p:sp>
        <p:sp>
          <p:nvSpPr>
            <p:cNvPr id="9213" name="Google Shape;9213;p42"/>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1</a:t>
              </a:r>
              <a:endParaRPr b="0" i="0" sz="200" u="none" cap="none" strike="noStrike">
                <a:solidFill>
                  <a:srgbClr val="FFFFFF"/>
                </a:solidFill>
                <a:latin typeface="Arial"/>
                <a:ea typeface="Arial"/>
                <a:cs typeface="Arial"/>
                <a:sym typeface="Arial"/>
              </a:endParaRPr>
            </a:p>
          </p:txBody>
        </p:sp>
        <p:sp>
          <p:nvSpPr>
            <p:cNvPr id="9214" name="Google Shape;9214;p42"/>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2</a:t>
              </a:r>
              <a:endParaRPr b="0" i="0" sz="200" u="none" cap="none" strike="noStrike">
                <a:solidFill>
                  <a:srgbClr val="FFFFFF"/>
                </a:solidFill>
                <a:latin typeface="Arial"/>
                <a:ea typeface="Arial"/>
                <a:cs typeface="Arial"/>
                <a:sym typeface="Arial"/>
              </a:endParaRPr>
            </a:p>
          </p:txBody>
        </p:sp>
        <p:sp>
          <p:nvSpPr>
            <p:cNvPr id="9215" name="Google Shape;9215;p42"/>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9216" name="Google Shape;9216;p42"/>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sp>
          <p:nvSpPr>
            <p:cNvPr id="9217" name="Google Shape;9217;p42"/>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9218" name="Google Shape;9218;p42"/>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grpSp>
          <p:nvGrpSpPr>
            <p:cNvPr id="9219" name="Google Shape;9219;p42"/>
            <p:cNvGrpSpPr/>
            <p:nvPr/>
          </p:nvGrpSpPr>
          <p:grpSpPr>
            <a:xfrm>
              <a:off x="3748438" y="1378608"/>
              <a:ext cx="2159202" cy="903971"/>
              <a:chOff x="1683525" y="2179850"/>
              <a:chExt cx="4519050" cy="2134525"/>
            </a:xfrm>
          </p:grpSpPr>
          <p:sp>
            <p:nvSpPr>
              <p:cNvPr id="9220" name="Google Shape;9220;p4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21" name="Google Shape;9221;p4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22" name="Google Shape;9222;p4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23" name="Google Shape;9223;p4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24" name="Google Shape;9224;p4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25" name="Google Shape;9225;p4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26" name="Google Shape;9226;p4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27" name="Google Shape;9227;p4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28" name="Google Shape;9228;p4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29" name="Google Shape;9229;p4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30" name="Google Shape;9230;p4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231" name="Google Shape;9231;p4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35" name="Shape 9235"/>
        <p:cNvGrpSpPr/>
        <p:nvPr/>
      </p:nvGrpSpPr>
      <p:grpSpPr>
        <a:xfrm>
          <a:off x="0" y="0"/>
          <a:ext cx="0" cy="0"/>
          <a:chOff x="0" y="0"/>
          <a:chExt cx="0" cy="0"/>
        </a:xfrm>
      </p:grpSpPr>
      <p:grpSp>
        <p:nvGrpSpPr>
          <p:cNvPr id="9236" name="Google Shape;9236;p43"/>
          <p:cNvGrpSpPr/>
          <p:nvPr/>
        </p:nvGrpSpPr>
        <p:grpSpPr>
          <a:xfrm>
            <a:off x="4796684" y="970929"/>
            <a:ext cx="745431" cy="718863"/>
            <a:chOff x="4249973" y="1201875"/>
            <a:chExt cx="1958567" cy="1888763"/>
          </a:xfrm>
        </p:grpSpPr>
        <p:sp>
          <p:nvSpPr>
            <p:cNvPr id="9237" name="Google Shape;9237;p43"/>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238" name="Google Shape;9238;p43"/>
            <p:cNvGrpSpPr/>
            <p:nvPr/>
          </p:nvGrpSpPr>
          <p:grpSpPr>
            <a:xfrm>
              <a:off x="5853086" y="1789142"/>
              <a:ext cx="355454" cy="1047937"/>
              <a:chOff x="5576108" y="2016725"/>
              <a:chExt cx="565200" cy="1666302"/>
            </a:xfrm>
          </p:grpSpPr>
          <p:sp>
            <p:nvSpPr>
              <p:cNvPr id="9239" name="Google Shape;9239;p43"/>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240" name="Google Shape;9240;p4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41" name="Google Shape;9241;p43"/>
            <p:cNvGrpSpPr/>
            <p:nvPr/>
          </p:nvGrpSpPr>
          <p:grpSpPr>
            <a:xfrm>
              <a:off x="4869725" y="2691676"/>
              <a:ext cx="1013627" cy="398962"/>
              <a:chOff x="4012487" y="3451825"/>
              <a:chExt cx="1611746" cy="634381"/>
            </a:xfrm>
          </p:grpSpPr>
          <p:sp>
            <p:nvSpPr>
              <p:cNvPr id="9242" name="Google Shape;9242;p43"/>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243" name="Google Shape;9243;p4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44" name="Google Shape;9244;p43"/>
            <p:cNvGrpSpPr/>
            <p:nvPr/>
          </p:nvGrpSpPr>
          <p:grpSpPr>
            <a:xfrm>
              <a:off x="4276993" y="2155787"/>
              <a:ext cx="651909" cy="891532"/>
              <a:chOff x="3069997" y="2599721"/>
              <a:chExt cx="1036586" cy="1417604"/>
            </a:xfrm>
          </p:grpSpPr>
          <p:sp>
            <p:nvSpPr>
              <p:cNvPr id="9245" name="Google Shape;9245;p43"/>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246" name="Google Shape;9246;p4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47" name="Google Shape;9247;p43"/>
            <p:cNvGrpSpPr/>
            <p:nvPr/>
          </p:nvGrpSpPr>
          <p:grpSpPr>
            <a:xfrm>
              <a:off x="5054918" y="1201875"/>
              <a:ext cx="999521" cy="602731"/>
              <a:chOff x="4306958" y="1082925"/>
              <a:chExt cx="1589315" cy="958389"/>
            </a:xfrm>
          </p:grpSpPr>
          <p:sp>
            <p:nvSpPr>
              <p:cNvPr id="9248" name="Google Shape;9248;p43"/>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249" name="Google Shape;9249;p4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50" name="Google Shape;9250;p43"/>
            <p:cNvGrpSpPr/>
            <p:nvPr/>
          </p:nvGrpSpPr>
          <p:grpSpPr>
            <a:xfrm>
              <a:off x="4249973" y="1303601"/>
              <a:ext cx="799524" cy="841184"/>
              <a:chOff x="3027033" y="1244677"/>
              <a:chExt cx="1271307" cy="1337548"/>
            </a:xfrm>
          </p:grpSpPr>
          <p:sp>
            <p:nvSpPr>
              <p:cNvPr id="9251" name="Google Shape;9251;p43"/>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252" name="Google Shape;9252;p4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253" name="Google Shape;9253;p43"/>
          <p:cNvGrpSpPr/>
          <p:nvPr/>
        </p:nvGrpSpPr>
        <p:grpSpPr>
          <a:xfrm>
            <a:off x="713057" y="1849378"/>
            <a:ext cx="761767" cy="729896"/>
            <a:chOff x="2657744" y="2337745"/>
            <a:chExt cx="832987" cy="798137"/>
          </a:xfrm>
        </p:grpSpPr>
        <p:sp>
          <p:nvSpPr>
            <p:cNvPr id="9254" name="Google Shape;9254;p43"/>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43"/>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4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43"/>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4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4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60" name="Google Shape;9260;p43"/>
          <p:cNvGrpSpPr/>
          <p:nvPr/>
        </p:nvGrpSpPr>
        <p:grpSpPr>
          <a:xfrm>
            <a:off x="3224022" y="1852584"/>
            <a:ext cx="685569" cy="723586"/>
            <a:chOff x="3398134" y="2057755"/>
            <a:chExt cx="704087" cy="743130"/>
          </a:xfrm>
        </p:grpSpPr>
        <p:grpSp>
          <p:nvGrpSpPr>
            <p:cNvPr id="9261" name="Google Shape;9261;p43"/>
            <p:cNvGrpSpPr/>
            <p:nvPr/>
          </p:nvGrpSpPr>
          <p:grpSpPr>
            <a:xfrm>
              <a:off x="3398134" y="2290183"/>
              <a:ext cx="315300" cy="219900"/>
              <a:chOff x="3398134" y="2290183"/>
              <a:chExt cx="315300" cy="219900"/>
            </a:xfrm>
          </p:grpSpPr>
          <p:sp>
            <p:nvSpPr>
              <p:cNvPr id="9262" name="Google Shape;9262;p43"/>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9263" name="Google Shape;9263;p43"/>
              <p:cNvCxnSpPr>
                <a:stCxn id="9262" idx="2"/>
              </p:cNvCxnSpPr>
              <p:nvPr/>
            </p:nvCxnSpPr>
            <p:spPr>
              <a:xfrm rot="10800000">
                <a:off x="3398134" y="2400133"/>
                <a:ext cx="95400" cy="0"/>
              </a:xfrm>
              <a:prstGeom prst="straightConnector1">
                <a:avLst/>
              </a:prstGeom>
              <a:noFill/>
              <a:ln cap="flat" cmpd="sng" w="9525">
                <a:solidFill>
                  <a:srgbClr val="435D74"/>
                </a:solidFill>
                <a:prstDash val="solid"/>
                <a:round/>
                <a:headEnd len="sm" w="sm" type="none"/>
                <a:tailEnd len="sm" w="sm" type="none"/>
              </a:ln>
            </p:spPr>
          </p:cxnSp>
        </p:grpSp>
        <p:grpSp>
          <p:nvGrpSpPr>
            <p:cNvPr id="9264" name="Google Shape;9264;p43"/>
            <p:cNvGrpSpPr/>
            <p:nvPr/>
          </p:nvGrpSpPr>
          <p:grpSpPr>
            <a:xfrm>
              <a:off x="3547823" y="2467358"/>
              <a:ext cx="219900" cy="333527"/>
              <a:chOff x="3547823" y="2467358"/>
              <a:chExt cx="219900" cy="333527"/>
            </a:xfrm>
          </p:grpSpPr>
          <p:sp>
            <p:nvSpPr>
              <p:cNvPr id="9265" name="Google Shape;9265;p43"/>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9266" name="Google Shape;9266;p43"/>
              <p:cNvCxnSpPr/>
              <p:nvPr/>
            </p:nvCxnSpPr>
            <p:spPr>
              <a:xfrm rot="10800000">
                <a:off x="3657701" y="2687185"/>
                <a:ext cx="0" cy="113700"/>
              </a:xfrm>
              <a:prstGeom prst="straightConnector1">
                <a:avLst/>
              </a:prstGeom>
              <a:noFill/>
              <a:ln cap="flat" cmpd="sng" w="9525">
                <a:solidFill>
                  <a:srgbClr val="5F7D95"/>
                </a:solidFill>
                <a:prstDash val="solid"/>
                <a:round/>
                <a:headEnd len="sm" w="sm" type="none"/>
                <a:tailEnd len="sm" w="sm" type="none"/>
              </a:ln>
            </p:spPr>
          </p:cxnSp>
        </p:grpSp>
        <p:grpSp>
          <p:nvGrpSpPr>
            <p:cNvPr id="9267" name="Google Shape;9267;p43"/>
            <p:cNvGrpSpPr/>
            <p:nvPr/>
          </p:nvGrpSpPr>
          <p:grpSpPr>
            <a:xfrm>
              <a:off x="3734138" y="2467358"/>
              <a:ext cx="219900" cy="333527"/>
              <a:chOff x="3734138" y="2467358"/>
              <a:chExt cx="219900" cy="333527"/>
            </a:xfrm>
          </p:grpSpPr>
          <p:sp>
            <p:nvSpPr>
              <p:cNvPr id="9268" name="Google Shape;9268;p43"/>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9269" name="Google Shape;9269;p43"/>
              <p:cNvCxnSpPr/>
              <p:nvPr/>
            </p:nvCxnSpPr>
            <p:spPr>
              <a:xfrm rot="10800000">
                <a:off x="3844020" y="2687185"/>
                <a:ext cx="0" cy="113700"/>
              </a:xfrm>
              <a:prstGeom prst="straightConnector1">
                <a:avLst/>
              </a:prstGeom>
              <a:noFill/>
              <a:ln cap="flat" cmpd="sng" w="9525">
                <a:solidFill>
                  <a:srgbClr val="869FB2"/>
                </a:solidFill>
                <a:prstDash val="solid"/>
                <a:round/>
                <a:headEnd len="sm" w="sm" type="none"/>
                <a:tailEnd len="sm" w="sm" type="none"/>
              </a:ln>
            </p:spPr>
          </p:cxnSp>
        </p:grpSp>
        <p:grpSp>
          <p:nvGrpSpPr>
            <p:cNvPr id="9270" name="Google Shape;9270;p43"/>
            <p:cNvGrpSpPr/>
            <p:nvPr/>
          </p:nvGrpSpPr>
          <p:grpSpPr>
            <a:xfrm>
              <a:off x="3787560" y="2288011"/>
              <a:ext cx="314661" cy="219900"/>
              <a:chOff x="3787560" y="2288011"/>
              <a:chExt cx="314661" cy="219900"/>
            </a:xfrm>
          </p:grpSpPr>
          <p:sp>
            <p:nvSpPr>
              <p:cNvPr id="9271" name="Google Shape;9271;p43"/>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9272" name="Google Shape;9272;p43"/>
              <p:cNvCxnSpPr/>
              <p:nvPr/>
            </p:nvCxnSpPr>
            <p:spPr>
              <a:xfrm rot="10800000">
                <a:off x="4007421" y="2400064"/>
                <a:ext cx="94800" cy="0"/>
              </a:xfrm>
              <a:prstGeom prst="straightConnector1">
                <a:avLst/>
              </a:prstGeom>
              <a:noFill/>
              <a:ln cap="flat" cmpd="sng" w="9525">
                <a:solidFill>
                  <a:srgbClr val="A5B7C6"/>
                </a:solidFill>
                <a:prstDash val="solid"/>
                <a:round/>
                <a:headEnd len="sm" w="sm" type="none"/>
                <a:tailEnd len="sm" w="sm" type="none"/>
              </a:ln>
            </p:spPr>
          </p:cxnSp>
        </p:grpSp>
        <p:grpSp>
          <p:nvGrpSpPr>
            <p:cNvPr id="9273" name="Google Shape;9273;p43"/>
            <p:cNvGrpSpPr/>
            <p:nvPr/>
          </p:nvGrpSpPr>
          <p:grpSpPr>
            <a:xfrm>
              <a:off x="3637290" y="2057755"/>
              <a:ext cx="219900" cy="335499"/>
              <a:chOff x="3637290" y="2057755"/>
              <a:chExt cx="219900" cy="335499"/>
            </a:xfrm>
          </p:grpSpPr>
          <p:sp>
            <p:nvSpPr>
              <p:cNvPr id="9274" name="Google Shape;9274;p43"/>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cxnSp>
            <p:nvCxnSpPr>
              <p:cNvPr id="9275" name="Google Shape;9275;p43"/>
              <p:cNvCxnSpPr/>
              <p:nvPr/>
            </p:nvCxnSpPr>
            <p:spPr>
              <a:xfrm rot="10800000">
                <a:off x="3747169" y="2057755"/>
                <a:ext cx="0" cy="113700"/>
              </a:xfrm>
              <a:prstGeom prst="straightConnector1">
                <a:avLst/>
              </a:prstGeom>
              <a:noFill/>
              <a:ln cap="flat" cmpd="sng" w="9525">
                <a:solidFill>
                  <a:srgbClr val="BAC8D3"/>
                </a:solidFill>
                <a:prstDash val="solid"/>
                <a:round/>
                <a:headEnd len="sm" w="sm" type="none"/>
                <a:tailEnd len="sm" w="sm" type="none"/>
              </a:ln>
            </p:spPr>
          </p:cxnSp>
        </p:grpSp>
      </p:grpSp>
      <p:grpSp>
        <p:nvGrpSpPr>
          <p:cNvPr id="9276" name="Google Shape;9276;p43"/>
          <p:cNvGrpSpPr/>
          <p:nvPr/>
        </p:nvGrpSpPr>
        <p:grpSpPr>
          <a:xfrm>
            <a:off x="4899244" y="1859280"/>
            <a:ext cx="710153" cy="710153"/>
            <a:chOff x="5007123" y="2079403"/>
            <a:chExt cx="687600" cy="687600"/>
          </a:xfrm>
        </p:grpSpPr>
        <p:sp>
          <p:nvSpPr>
            <p:cNvPr id="9277" name="Google Shape;9277;p43"/>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43"/>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43"/>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43"/>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81" name="Google Shape;9281;p43"/>
          <p:cNvGrpSpPr/>
          <p:nvPr/>
        </p:nvGrpSpPr>
        <p:grpSpPr>
          <a:xfrm>
            <a:off x="5708681" y="1853787"/>
            <a:ext cx="720998" cy="721183"/>
            <a:chOff x="5797446" y="2063053"/>
            <a:chExt cx="698100" cy="698280"/>
          </a:xfrm>
        </p:grpSpPr>
        <p:sp>
          <p:nvSpPr>
            <p:cNvPr id="9282" name="Google Shape;9282;p43"/>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43"/>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43"/>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43"/>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86" name="Google Shape;9286;p43"/>
          <p:cNvGrpSpPr/>
          <p:nvPr/>
        </p:nvGrpSpPr>
        <p:grpSpPr>
          <a:xfrm>
            <a:off x="8153828" y="3499392"/>
            <a:ext cx="280585" cy="673164"/>
            <a:chOff x="8075075" y="3754290"/>
            <a:chExt cx="255612" cy="613194"/>
          </a:xfrm>
        </p:grpSpPr>
        <p:grpSp>
          <p:nvGrpSpPr>
            <p:cNvPr id="9287" name="Google Shape;9287;p43"/>
            <p:cNvGrpSpPr/>
            <p:nvPr/>
          </p:nvGrpSpPr>
          <p:grpSpPr>
            <a:xfrm>
              <a:off x="8075075" y="3754290"/>
              <a:ext cx="255612" cy="613194"/>
              <a:chOff x="8075075" y="3754290"/>
              <a:chExt cx="255612" cy="613194"/>
            </a:xfrm>
          </p:grpSpPr>
          <p:sp>
            <p:nvSpPr>
              <p:cNvPr id="9288" name="Google Shape;9288;p43"/>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43"/>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90" name="Google Shape;9290;p43"/>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91" name="Google Shape;9291;p43"/>
          <p:cNvGrpSpPr/>
          <p:nvPr/>
        </p:nvGrpSpPr>
        <p:grpSpPr>
          <a:xfrm>
            <a:off x="5270887" y="3488188"/>
            <a:ext cx="470352" cy="683745"/>
            <a:chOff x="1697726" y="3244179"/>
            <a:chExt cx="788124" cy="1146069"/>
          </a:xfrm>
        </p:grpSpPr>
        <p:sp>
          <p:nvSpPr>
            <p:cNvPr id="9292" name="Google Shape;9292;p4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4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94" name="Google Shape;9294;p43"/>
          <p:cNvSpPr/>
          <p:nvPr/>
        </p:nvSpPr>
        <p:spPr>
          <a:xfrm>
            <a:off x="8128351" y="340219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295" name="Google Shape;9295;p43"/>
          <p:cNvGrpSpPr/>
          <p:nvPr/>
        </p:nvGrpSpPr>
        <p:grpSpPr>
          <a:xfrm>
            <a:off x="5892037" y="3499390"/>
            <a:ext cx="293891" cy="293845"/>
            <a:chOff x="6134814" y="3754290"/>
            <a:chExt cx="293891" cy="293845"/>
          </a:xfrm>
        </p:grpSpPr>
        <p:sp>
          <p:nvSpPr>
            <p:cNvPr id="9296" name="Google Shape;9296;p43"/>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43"/>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98" name="Google Shape;9298;p43"/>
          <p:cNvGrpSpPr/>
          <p:nvPr/>
        </p:nvGrpSpPr>
        <p:grpSpPr>
          <a:xfrm>
            <a:off x="5892037" y="3878061"/>
            <a:ext cx="293891" cy="293891"/>
            <a:chOff x="6134814" y="4086186"/>
            <a:chExt cx="293891" cy="293891"/>
          </a:xfrm>
        </p:grpSpPr>
        <p:sp>
          <p:nvSpPr>
            <p:cNvPr id="9299" name="Google Shape;9299;p43"/>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43"/>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01" name="Google Shape;9301;p43"/>
          <p:cNvSpPr/>
          <p:nvPr/>
        </p:nvSpPr>
        <p:spPr>
          <a:xfrm>
            <a:off x="6930464" y="349858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43"/>
          <p:cNvSpPr/>
          <p:nvPr/>
        </p:nvSpPr>
        <p:spPr>
          <a:xfrm rot="10800000">
            <a:off x="6336727" y="349632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03" name="Google Shape;9303;p43"/>
          <p:cNvGrpSpPr/>
          <p:nvPr/>
        </p:nvGrpSpPr>
        <p:grpSpPr>
          <a:xfrm>
            <a:off x="7817013" y="2706754"/>
            <a:ext cx="622883" cy="621944"/>
            <a:chOff x="1187048" y="238125"/>
            <a:chExt cx="5256397" cy="5248476"/>
          </a:xfrm>
        </p:grpSpPr>
        <p:sp>
          <p:nvSpPr>
            <p:cNvPr id="9304" name="Google Shape;9304;p4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43"/>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43"/>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43"/>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08" name="Google Shape;9308;p43"/>
          <p:cNvGrpSpPr/>
          <p:nvPr/>
        </p:nvGrpSpPr>
        <p:grpSpPr>
          <a:xfrm>
            <a:off x="2274118" y="2716363"/>
            <a:ext cx="1310987" cy="612407"/>
            <a:chOff x="238125" y="1188750"/>
            <a:chExt cx="7140450" cy="3335550"/>
          </a:xfrm>
        </p:grpSpPr>
        <p:sp>
          <p:nvSpPr>
            <p:cNvPr id="9309" name="Google Shape;9309;p4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4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4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4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4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14" name="Google Shape;9314;p43"/>
          <p:cNvGrpSpPr/>
          <p:nvPr/>
        </p:nvGrpSpPr>
        <p:grpSpPr>
          <a:xfrm>
            <a:off x="6599990" y="2706917"/>
            <a:ext cx="1110299" cy="621702"/>
            <a:chOff x="238125" y="1335475"/>
            <a:chExt cx="5418735" cy="3034175"/>
          </a:xfrm>
        </p:grpSpPr>
        <p:sp>
          <p:nvSpPr>
            <p:cNvPr id="9315" name="Google Shape;9315;p4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4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4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18" name="Google Shape;9318;p43"/>
          <p:cNvGrpSpPr/>
          <p:nvPr/>
        </p:nvGrpSpPr>
        <p:grpSpPr>
          <a:xfrm>
            <a:off x="5417649" y="2703814"/>
            <a:ext cx="1074451" cy="627181"/>
            <a:chOff x="5359127" y="2910889"/>
            <a:chExt cx="1097723" cy="640831"/>
          </a:xfrm>
        </p:grpSpPr>
        <p:grpSp>
          <p:nvGrpSpPr>
            <p:cNvPr id="9319" name="Google Shape;9319;p43"/>
            <p:cNvGrpSpPr/>
            <p:nvPr/>
          </p:nvGrpSpPr>
          <p:grpSpPr>
            <a:xfrm>
              <a:off x="5929791" y="3263088"/>
              <a:ext cx="527059" cy="287098"/>
              <a:chOff x="5929791" y="3263088"/>
              <a:chExt cx="527059" cy="287098"/>
            </a:xfrm>
          </p:grpSpPr>
          <p:sp>
            <p:nvSpPr>
              <p:cNvPr id="9320" name="Google Shape;9320;p43"/>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9321" name="Google Shape;9321;p43"/>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9322" name="Google Shape;9322;p43"/>
            <p:cNvGrpSpPr/>
            <p:nvPr/>
          </p:nvGrpSpPr>
          <p:grpSpPr>
            <a:xfrm>
              <a:off x="5359127" y="3263089"/>
              <a:ext cx="526428" cy="288631"/>
              <a:chOff x="5359127" y="3263089"/>
              <a:chExt cx="526428" cy="288631"/>
            </a:xfrm>
          </p:grpSpPr>
          <p:sp>
            <p:nvSpPr>
              <p:cNvPr id="9323" name="Google Shape;9323;p43"/>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9324" name="Google Shape;9324;p43"/>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9325" name="Google Shape;9325;p43"/>
            <p:cNvGrpSpPr/>
            <p:nvPr/>
          </p:nvGrpSpPr>
          <p:grpSpPr>
            <a:xfrm>
              <a:off x="5551525" y="2910889"/>
              <a:ext cx="520902" cy="610282"/>
              <a:chOff x="5551525" y="2910889"/>
              <a:chExt cx="520902" cy="610282"/>
            </a:xfrm>
          </p:grpSpPr>
          <p:sp>
            <p:nvSpPr>
              <p:cNvPr id="9326" name="Google Shape;9326;p43"/>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9327" name="Google Shape;9327;p43"/>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9328" name="Google Shape;9328;p43"/>
            <p:cNvGrpSpPr/>
            <p:nvPr/>
          </p:nvGrpSpPr>
          <p:grpSpPr>
            <a:xfrm>
              <a:off x="5743962" y="2919100"/>
              <a:ext cx="623673" cy="284502"/>
              <a:chOff x="5743962" y="2919100"/>
              <a:chExt cx="623673" cy="284502"/>
            </a:xfrm>
          </p:grpSpPr>
          <p:sp>
            <p:nvSpPr>
              <p:cNvPr id="9329" name="Google Shape;9329;p43"/>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9330" name="Google Shape;9330;p43"/>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grpSp>
        <p:nvGrpSpPr>
          <p:cNvPr id="9331" name="Google Shape;9331;p43"/>
          <p:cNvGrpSpPr/>
          <p:nvPr/>
        </p:nvGrpSpPr>
        <p:grpSpPr>
          <a:xfrm>
            <a:off x="7568863" y="1854526"/>
            <a:ext cx="874977" cy="719600"/>
            <a:chOff x="7608988" y="2093194"/>
            <a:chExt cx="817277" cy="672147"/>
          </a:xfrm>
        </p:grpSpPr>
        <p:cxnSp>
          <p:nvCxnSpPr>
            <p:cNvPr id="9332" name="Google Shape;9332;p43"/>
            <p:cNvCxnSpPr/>
            <p:nvPr/>
          </p:nvCxnSpPr>
          <p:spPr>
            <a:xfrm flipH="1" rot="5400000">
              <a:off x="7620257" y="2136491"/>
              <a:ext cx="129900" cy="111300"/>
            </a:xfrm>
            <a:prstGeom prst="bentConnector3">
              <a:avLst>
                <a:gd fmla="val -116593" name="adj1"/>
              </a:avLst>
            </a:prstGeom>
            <a:noFill/>
            <a:ln cap="flat" cmpd="sng" w="9525">
              <a:solidFill>
                <a:srgbClr val="667E92"/>
              </a:solidFill>
              <a:prstDash val="solid"/>
              <a:round/>
              <a:headEnd len="sm" w="sm" type="none"/>
              <a:tailEnd len="sm" w="sm" type="none"/>
            </a:ln>
          </p:spPr>
        </p:cxnSp>
        <p:cxnSp>
          <p:nvCxnSpPr>
            <p:cNvPr id="9333" name="Google Shape;9333;p43"/>
            <p:cNvCxnSpPr/>
            <p:nvPr/>
          </p:nvCxnSpPr>
          <p:spPr>
            <a:xfrm rot="-5400000">
              <a:off x="8285120" y="2136491"/>
              <a:ext cx="129900" cy="111300"/>
            </a:xfrm>
            <a:prstGeom prst="bentConnector3">
              <a:avLst>
                <a:gd fmla="val -116593" name="adj1"/>
              </a:avLst>
            </a:prstGeom>
            <a:noFill/>
            <a:ln cap="flat" cmpd="sng" w="9525">
              <a:solidFill>
                <a:srgbClr val="667E92"/>
              </a:solidFill>
              <a:prstDash val="solid"/>
              <a:round/>
              <a:headEnd len="sm" w="sm" type="none"/>
              <a:tailEnd len="sm" w="sm" type="none"/>
            </a:ln>
          </p:spPr>
        </p:cxnSp>
        <p:cxnSp>
          <p:nvCxnSpPr>
            <p:cNvPr id="9334" name="Google Shape;9334;p43"/>
            <p:cNvCxnSpPr/>
            <p:nvPr/>
          </p:nvCxnSpPr>
          <p:spPr>
            <a:xfrm rot="5400000">
              <a:off x="7620257" y="2644741"/>
              <a:ext cx="129900" cy="111300"/>
            </a:xfrm>
            <a:prstGeom prst="bentConnector3">
              <a:avLst>
                <a:gd fmla="val 190792" name="adj1"/>
              </a:avLst>
            </a:prstGeom>
            <a:noFill/>
            <a:ln cap="flat" cmpd="sng" w="9525">
              <a:solidFill>
                <a:srgbClr val="667E92"/>
              </a:solidFill>
              <a:prstDash val="solid"/>
              <a:round/>
              <a:headEnd len="sm" w="sm" type="none"/>
              <a:tailEnd len="sm" w="sm" type="none"/>
            </a:ln>
          </p:spPr>
        </p:cxnSp>
        <p:cxnSp>
          <p:nvCxnSpPr>
            <p:cNvPr id="9335" name="Google Shape;9335;p43"/>
            <p:cNvCxnSpPr/>
            <p:nvPr/>
          </p:nvCxnSpPr>
          <p:spPr>
            <a:xfrm flipH="1" rot="-5400000">
              <a:off x="8285120" y="2644741"/>
              <a:ext cx="129900" cy="111300"/>
            </a:xfrm>
            <a:prstGeom prst="bentConnector3">
              <a:avLst>
                <a:gd fmla="val 190792" name="adj1"/>
              </a:avLst>
            </a:prstGeom>
            <a:noFill/>
            <a:ln cap="flat" cmpd="sng" w="9525">
              <a:solidFill>
                <a:srgbClr val="667E92"/>
              </a:solidFill>
              <a:prstDash val="solid"/>
              <a:round/>
              <a:headEnd len="sm" w="sm" type="none"/>
              <a:tailEnd len="sm" w="sm" type="none"/>
            </a:ln>
          </p:spPr>
        </p:cxnSp>
        <p:cxnSp>
          <p:nvCxnSpPr>
            <p:cNvPr id="9336" name="Google Shape;9336;p43"/>
            <p:cNvCxnSpPr/>
            <p:nvPr/>
          </p:nvCxnSpPr>
          <p:spPr>
            <a:xfrm rot="10800000">
              <a:off x="7608988" y="2425132"/>
              <a:ext cx="83400" cy="0"/>
            </a:xfrm>
            <a:prstGeom prst="straightConnector1">
              <a:avLst/>
            </a:prstGeom>
            <a:noFill/>
            <a:ln cap="flat" cmpd="sng" w="9525">
              <a:solidFill>
                <a:srgbClr val="667E92"/>
              </a:solidFill>
              <a:prstDash val="solid"/>
              <a:round/>
              <a:headEnd len="sm" w="sm" type="none"/>
              <a:tailEnd len="sm" w="sm" type="none"/>
            </a:ln>
          </p:spPr>
        </p:cxnSp>
        <p:cxnSp>
          <p:nvCxnSpPr>
            <p:cNvPr id="9337" name="Google Shape;9337;p43"/>
            <p:cNvCxnSpPr/>
            <p:nvPr/>
          </p:nvCxnSpPr>
          <p:spPr>
            <a:xfrm rot="10800000">
              <a:off x="8342865" y="2425132"/>
              <a:ext cx="83400" cy="0"/>
            </a:xfrm>
            <a:prstGeom prst="straightConnector1">
              <a:avLst/>
            </a:prstGeom>
            <a:noFill/>
            <a:ln cap="flat" cmpd="sng" w="9525">
              <a:solidFill>
                <a:srgbClr val="667E92"/>
              </a:solidFill>
              <a:prstDash val="solid"/>
              <a:round/>
              <a:headEnd len="sm" w="sm" type="none"/>
              <a:tailEnd len="sm" w="sm" type="none"/>
            </a:ln>
          </p:spPr>
        </p:cxnSp>
        <p:grpSp>
          <p:nvGrpSpPr>
            <p:cNvPr id="9338" name="Google Shape;9338;p43"/>
            <p:cNvGrpSpPr/>
            <p:nvPr/>
          </p:nvGrpSpPr>
          <p:grpSpPr>
            <a:xfrm>
              <a:off x="7721175" y="2093194"/>
              <a:ext cx="599587" cy="623846"/>
              <a:chOff x="7721175" y="2093194"/>
              <a:chExt cx="599587" cy="623846"/>
            </a:xfrm>
          </p:grpSpPr>
          <p:grpSp>
            <p:nvGrpSpPr>
              <p:cNvPr id="9339" name="Google Shape;9339;p43"/>
              <p:cNvGrpSpPr/>
              <p:nvPr/>
            </p:nvGrpSpPr>
            <p:grpSpPr>
              <a:xfrm>
                <a:off x="7721175" y="2093194"/>
                <a:ext cx="291605" cy="623846"/>
                <a:chOff x="9405575" y="2061418"/>
                <a:chExt cx="291605" cy="623846"/>
              </a:xfrm>
            </p:grpSpPr>
            <p:sp>
              <p:nvSpPr>
                <p:cNvPr id="9340" name="Google Shape;9340;p4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4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4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4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4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4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4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47" name="Google Shape;9347;p43"/>
              <p:cNvGrpSpPr/>
              <p:nvPr/>
            </p:nvGrpSpPr>
            <p:grpSpPr>
              <a:xfrm flipH="1">
                <a:off x="8029157" y="2093194"/>
                <a:ext cx="291605" cy="623846"/>
                <a:chOff x="9405575" y="2061418"/>
                <a:chExt cx="291605" cy="623846"/>
              </a:xfrm>
            </p:grpSpPr>
            <p:sp>
              <p:nvSpPr>
                <p:cNvPr id="9348" name="Google Shape;9348;p4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4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4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4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4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4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4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9355" name="Google Shape;9355;p43"/>
          <p:cNvGrpSpPr/>
          <p:nvPr/>
        </p:nvGrpSpPr>
        <p:grpSpPr>
          <a:xfrm>
            <a:off x="4013299" y="970929"/>
            <a:ext cx="712556" cy="785901"/>
            <a:chOff x="4206459" y="1191441"/>
            <a:chExt cx="712556" cy="785901"/>
          </a:xfrm>
        </p:grpSpPr>
        <p:sp>
          <p:nvSpPr>
            <p:cNvPr id="9356" name="Google Shape;9356;p43"/>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43"/>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43"/>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43"/>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60" name="Google Shape;9360;p43"/>
            <p:cNvGrpSpPr/>
            <p:nvPr/>
          </p:nvGrpSpPr>
          <p:grpSpPr>
            <a:xfrm>
              <a:off x="4644280" y="1290523"/>
              <a:ext cx="143716" cy="29462"/>
              <a:chOff x="4644280" y="1290523"/>
              <a:chExt cx="143716" cy="29462"/>
            </a:xfrm>
          </p:grpSpPr>
          <p:sp>
            <p:nvSpPr>
              <p:cNvPr id="9361" name="Google Shape;9361;p43"/>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43"/>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43"/>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43"/>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65" name="Google Shape;9365;p43"/>
            <p:cNvGrpSpPr/>
            <p:nvPr/>
          </p:nvGrpSpPr>
          <p:grpSpPr>
            <a:xfrm>
              <a:off x="4356567" y="1191441"/>
              <a:ext cx="143691" cy="29488"/>
              <a:chOff x="4356567" y="1191441"/>
              <a:chExt cx="143691" cy="29488"/>
            </a:xfrm>
          </p:grpSpPr>
          <p:sp>
            <p:nvSpPr>
              <p:cNvPr id="9366" name="Google Shape;9366;p43"/>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43"/>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43"/>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43"/>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70" name="Google Shape;9370;p43"/>
            <p:cNvGrpSpPr/>
            <p:nvPr/>
          </p:nvGrpSpPr>
          <p:grpSpPr>
            <a:xfrm>
              <a:off x="4339009" y="1863727"/>
              <a:ext cx="143704" cy="29476"/>
              <a:chOff x="4339009" y="1863727"/>
              <a:chExt cx="143704" cy="29476"/>
            </a:xfrm>
          </p:grpSpPr>
          <p:sp>
            <p:nvSpPr>
              <p:cNvPr id="9371" name="Google Shape;9371;p43"/>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43"/>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43"/>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43"/>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75" name="Google Shape;9375;p43"/>
            <p:cNvGrpSpPr/>
            <p:nvPr/>
          </p:nvGrpSpPr>
          <p:grpSpPr>
            <a:xfrm>
              <a:off x="4206459" y="1607315"/>
              <a:ext cx="29539" cy="142899"/>
              <a:chOff x="4206459" y="1607315"/>
              <a:chExt cx="29539" cy="142899"/>
            </a:xfrm>
          </p:grpSpPr>
          <p:sp>
            <p:nvSpPr>
              <p:cNvPr id="9376" name="Google Shape;9376;p43"/>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43"/>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43"/>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43"/>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80" name="Google Shape;9380;p43"/>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43"/>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43"/>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43"/>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84" name="Google Shape;9384;p43"/>
            <p:cNvGrpSpPr/>
            <p:nvPr/>
          </p:nvGrpSpPr>
          <p:grpSpPr>
            <a:xfrm>
              <a:off x="4889463" y="1423737"/>
              <a:ext cx="29552" cy="142899"/>
              <a:chOff x="4889463" y="1423737"/>
              <a:chExt cx="29552" cy="142899"/>
            </a:xfrm>
          </p:grpSpPr>
          <p:sp>
            <p:nvSpPr>
              <p:cNvPr id="9385" name="Google Shape;9385;p43"/>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43"/>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43"/>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43"/>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89" name="Google Shape;9389;p43"/>
            <p:cNvGrpSpPr/>
            <p:nvPr/>
          </p:nvGrpSpPr>
          <p:grpSpPr>
            <a:xfrm>
              <a:off x="4771663" y="1876896"/>
              <a:ext cx="108651" cy="100446"/>
              <a:chOff x="4771663" y="1876896"/>
              <a:chExt cx="108651" cy="100446"/>
            </a:xfrm>
          </p:grpSpPr>
          <p:sp>
            <p:nvSpPr>
              <p:cNvPr id="9390" name="Google Shape;9390;p43"/>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43"/>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43"/>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43"/>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394" name="Google Shape;9394;p43"/>
          <p:cNvGrpSpPr/>
          <p:nvPr/>
        </p:nvGrpSpPr>
        <p:grpSpPr>
          <a:xfrm>
            <a:off x="4008774" y="1854151"/>
            <a:ext cx="791287" cy="720350"/>
            <a:chOff x="267375" y="1071875"/>
            <a:chExt cx="470500" cy="428550"/>
          </a:xfrm>
        </p:grpSpPr>
        <p:sp>
          <p:nvSpPr>
            <p:cNvPr id="9395" name="Google Shape;9395;p43"/>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43"/>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43"/>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43"/>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43"/>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43"/>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43"/>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43"/>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03" name="Google Shape;9403;p43"/>
          <p:cNvGrpSpPr/>
          <p:nvPr/>
        </p:nvGrpSpPr>
        <p:grpSpPr>
          <a:xfrm>
            <a:off x="709269" y="3498781"/>
            <a:ext cx="1408445" cy="673166"/>
            <a:chOff x="712664" y="3693287"/>
            <a:chExt cx="1460739" cy="698160"/>
          </a:xfrm>
        </p:grpSpPr>
        <p:grpSp>
          <p:nvGrpSpPr>
            <p:cNvPr id="9404" name="Google Shape;9404;p43"/>
            <p:cNvGrpSpPr/>
            <p:nvPr/>
          </p:nvGrpSpPr>
          <p:grpSpPr>
            <a:xfrm>
              <a:off x="1380079" y="4133090"/>
              <a:ext cx="234047" cy="258099"/>
              <a:chOff x="1380079" y="4133090"/>
              <a:chExt cx="234047" cy="258099"/>
            </a:xfrm>
          </p:grpSpPr>
          <p:sp>
            <p:nvSpPr>
              <p:cNvPr id="9405" name="Google Shape;9405;p43"/>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43"/>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43"/>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08" name="Google Shape;9408;p43"/>
            <p:cNvGrpSpPr/>
            <p:nvPr/>
          </p:nvGrpSpPr>
          <p:grpSpPr>
            <a:xfrm>
              <a:off x="884610" y="3864082"/>
              <a:ext cx="1118565" cy="527275"/>
              <a:chOff x="890961" y="3865463"/>
              <a:chExt cx="1115220" cy="525698"/>
            </a:xfrm>
          </p:grpSpPr>
          <p:sp>
            <p:nvSpPr>
              <p:cNvPr id="9409" name="Google Shape;9409;p43"/>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43"/>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43"/>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2" name="Google Shape;9412;p43"/>
            <p:cNvGrpSpPr/>
            <p:nvPr/>
          </p:nvGrpSpPr>
          <p:grpSpPr>
            <a:xfrm>
              <a:off x="712664" y="3693287"/>
              <a:ext cx="1460739" cy="698160"/>
              <a:chOff x="712664" y="3693025"/>
              <a:chExt cx="1460739" cy="698160"/>
            </a:xfrm>
          </p:grpSpPr>
          <p:sp>
            <p:nvSpPr>
              <p:cNvPr id="9413" name="Google Shape;9413;p43"/>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43"/>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43"/>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43"/>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43"/>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43"/>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419" name="Google Shape;9419;p43"/>
          <p:cNvGrpSpPr/>
          <p:nvPr/>
        </p:nvGrpSpPr>
        <p:grpSpPr>
          <a:xfrm>
            <a:off x="3146985" y="970929"/>
            <a:ext cx="795485" cy="738831"/>
            <a:chOff x="3348603" y="1236445"/>
            <a:chExt cx="749256" cy="695894"/>
          </a:xfrm>
        </p:grpSpPr>
        <p:grpSp>
          <p:nvGrpSpPr>
            <p:cNvPr id="9420" name="Google Shape;9420;p43"/>
            <p:cNvGrpSpPr/>
            <p:nvPr/>
          </p:nvGrpSpPr>
          <p:grpSpPr>
            <a:xfrm>
              <a:off x="3583779" y="1236445"/>
              <a:ext cx="293795" cy="285811"/>
              <a:chOff x="3750225" y="1774000"/>
              <a:chExt cx="149575" cy="145525"/>
            </a:xfrm>
          </p:grpSpPr>
          <p:sp>
            <p:nvSpPr>
              <p:cNvPr id="9421" name="Google Shape;9421;p4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4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23" name="Google Shape;9423;p43"/>
            <p:cNvGrpSpPr/>
            <p:nvPr/>
          </p:nvGrpSpPr>
          <p:grpSpPr>
            <a:xfrm>
              <a:off x="3775534" y="1462599"/>
              <a:ext cx="322325" cy="285958"/>
              <a:chOff x="3847850" y="1889150"/>
              <a:chExt cx="164100" cy="145600"/>
            </a:xfrm>
          </p:grpSpPr>
          <p:sp>
            <p:nvSpPr>
              <p:cNvPr id="9424" name="Google Shape;9424;p4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4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26" name="Google Shape;9426;p43"/>
            <p:cNvGrpSpPr/>
            <p:nvPr/>
          </p:nvGrpSpPr>
          <p:grpSpPr>
            <a:xfrm>
              <a:off x="3545329" y="1646528"/>
              <a:ext cx="293746" cy="285811"/>
              <a:chOff x="3730650" y="1982800"/>
              <a:chExt cx="149550" cy="145525"/>
            </a:xfrm>
          </p:grpSpPr>
          <p:sp>
            <p:nvSpPr>
              <p:cNvPr id="9427" name="Google Shape;9427;p4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4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29" name="Google Shape;9429;p43"/>
            <p:cNvGrpSpPr/>
            <p:nvPr/>
          </p:nvGrpSpPr>
          <p:grpSpPr>
            <a:xfrm>
              <a:off x="3348603" y="1415046"/>
              <a:ext cx="294384" cy="284387"/>
              <a:chOff x="3630494" y="1864938"/>
              <a:chExt cx="149875" cy="144800"/>
            </a:xfrm>
          </p:grpSpPr>
          <p:sp>
            <p:nvSpPr>
              <p:cNvPr id="9430" name="Google Shape;9430;p43"/>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43"/>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432" name="Google Shape;9432;p43"/>
          <p:cNvGrpSpPr/>
          <p:nvPr/>
        </p:nvGrpSpPr>
        <p:grpSpPr>
          <a:xfrm>
            <a:off x="2268512" y="3493825"/>
            <a:ext cx="1324924" cy="678083"/>
            <a:chOff x="2413923" y="3711366"/>
            <a:chExt cx="1374117" cy="703260"/>
          </a:xfrm>
        </p:grpSpPr>
        <p:grpSp>
          <p:nvGrpSpPr>
            <p:cNvPr id="9433" name="Google Shape;9433;p43"/>
            <p:cNvGrpSpPr/>
            <p:nvPr/>
          </p:nvGrpSpPr>
          <p:grpSpPr>
            <a:xfrm>
              <a:off x="2413923" y="3711366"/>
              <a:ext cx="1374117" cy="703260"/>
              <a:chOff x="2413923" y="3711366"/>
              <a:chExt cx="1374117" cy="703260"/>
            </a:xfrm>
          </p:grpSpPr>
          <p:sp>
            <p:nvSpPr>
              <p:cNvPr id="9434" name="Google Shape;9434;p43"/>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35" name="Google Shape;9435;p43"/>
              <p:cNvGrpSpPr/>
              <p:nvPr/>
            </p:nvGrpSpPr>
            <p:grpSpPr>
              <a:xfrm>
                <a:off x="2600284" y="3808654"/>
                <a:ext cx="234506" cy="138010"/>
                <a:chOff x="2600284" y="3808654"/>
                <a:chExt cx="234506" cy="138010"/>
              </a:xfrm>
            </p:grpSpPr>
            <p:sp>
              <p:nvSpPr>
                <p:cNvPr id="9436" name="Google Shape;9436;p43"/>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437" name="Google Shape;9437;p43"/>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9438" name="Google Shape;9438;p43"/>
              <p:cNvGrpSpPr/>
              <p:nvPr/>
            </p:nvGrpSpPr>
            <p:grpSpPr>
              <a:xfrm>
                <a:off x="3359659" y="3805664"/>
                <a:ext cx="232294" cy="141000"/>
                <a:chOff x="3359659" y="3805664"/>
                <a:chExt cx="232294" cy="141000"/>
              </a:xfrm>
            </p:grpSpPr>
            <p:sp>
              <p:nvSpPr>
                <p:cNvPr id="9439" name="Google Shape;9439;p43"/>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440" name="Google Shape;9440;p43"/>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9441" name="Google Shape;9441;p43"/>
              <p:cNvGrpSpPr/>
              <p:nvPr/>
            </p:nvGrpSpPr>
            <p:grpSpPr>
              <a:xfrm>
                <a:off x="3067316" y="3711366"/>
                <a:ext cx="66900" cy="166810"/>
                <a:chOff x="3067316" y="3711366"/>
                <a:chExt cx="66900" cy="166810"/>
              </a:xfrm>
            </p:grpSpPr>
            <p:sp>
              <p:nvSpPr>
                <p:cNvPr id="9442" name="Google Shape;9442;p43"/>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443" name="Google Shape;9443;p43"/>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9444" name="Google Shape;9444;p43"/>
              <p:cNvGrpSpPr/>
              <p:nvPr/>
            </p:nvGrpSpPr>
            <p:grpSpPr>
              <a:xfrm>
                <a:off x="2413923" y="4058666"/>
                <a:ext cx="224119" cy="66900"/>
                <a:chOff x="2413923" y="4058666"/>
                <a:chExt cx="224119" cy="66900"/>
              </a:xfrm>
            </p:grpSpPr>
            <p:sp>
              <p:nvSpPr>
                <p:cNvPr id="9445" name="Google Shape;9445;p43"/>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446" name="Google Shape;9446;p43"/>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9447" name="Google Shape;9447;p43"/>
              <p:cNvGrpSpPr/>
              <p:nvPr/>
            </p:nvGrpSpPr>
            <p:grpSpPr>
              <a:xfrm>
                <a:off x="3564643" y="4058666"/>
                <a:ext cx="223397" cy="66900"/>
                <a:chOff x="3564643" y="4058666"/>
                <a:chExt cx="223397" cy="66900"/>
              </a:xfrm>
            </p:grpSpPr>
            <p:sp>
              <p:nvSpPr>
                <p:cNvPr id="9448" name="Google Shape;9448;p43"/>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449" name="Google Shape;9449;p43"/>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grpSp>
          <p:nvGrpSpPr>
            <p:cNvPr id="9450" name="Google Shape;9450;p43"/>
            <p:cNvGrpSpPr/>
            <p:nvPr/>
          </p:nvGrpSpPr>
          <p:grpSpPr>
            <a:xfrm>
              <a:off x="2633353" y="3965763"/>
              <a:ext cx="933975" cy="445687"/>
              <a:chOff x="2633353" y="3965763"/>
              <a:chExt cx="933975" cy="445687"/>
            </a:xfrm>
          </p:grpSpPr>
          <p:sp>
            <p:nvSpPr>
              <p:cNvPr id="9451" name="Google Shape;9451;p43"/>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43"/>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453" name="Google Shape;9453;p43"/>
          <p:cNvGrpSpPr/>
          <p:nvPr/>
        </p:nvGrpSpPr>
        <p:grpSpPr>
          <a:xfrm>
            <a:off x="6392784" y="1044372"/>
            <a:ext cx="1131087" cy="587383"/>
            <a:chOff x="238125" y="999450"/>
            <a:chExt cx="7140700" cy="3708225"/>
          </a:xfrm>
        </p:grpSpPr>
        <p:sp>
          <p:nvSpPr>
            <p:cNvPr id="9454" name="Google Shape;9454;p43"/>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4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4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4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43"/>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4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4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4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4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63" name="Google Shape;9463;p43"/>
          <p:cNvGrpSpPr/>
          <p:nvPr/>
        </p:nvGrpSpPr>
        <p:grpSpPr>
          <a:xfrm>
            <a:off x="3744234" y="3493867"/>
            <a:ext cx="1375853" cy="678131"/>
            <a:chOff x="3913765" y="3641905"/>
            <a:chExt cx="1522804" cy="750560"/>
          </a:xfrm>
        </p:grpSpPr>
        <p:grpSp>
          <p:nvGrpSpPr>
            <p:cNvPr id="9464" name="Google Shape;9464;p43"/>
            <p:cNvGrpSpPr/>
            <p:nvPr/>
          </p:nvGrpSpPr>
          <p:grpSpPr>
            <a:xfrm>
              <a:off x="3913765" y="3997002"/>
              <a:ext cx="1522804" cy="395463"/>
              <a:chOff x="3913765" y="3997002"/>
              <a:chExt cx="1522804" cy="395463"/>
            </a:xfrm>
          </p:grpSpPr>
          <p:grpSp>
            <p:nvGrpSpPr>
              <p:cNvPr id="9465" name="Google Shape;9465;p43"/>
              <p:cNvGrpSpPr/>
              <p:nvPr/>
            </p:nvGrpSpPr>
            <p:grpSpPr>
              <a:xfrm>
                <a:off x="3913765" y="4138659"/>
                <a:ext cx="507602" cy="253806"/>
                <a:chOff x="3913765" y="4138659"/>
                <a:chExt cx="507602" cy="253806"/>
              </a:xfrm>
            </p:grpSpPr>
            <p:sp>
              <p:nvSpPr>
                <p:cNvPr id="9466" name="Google Shape;9466;p43"/>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43"/>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grpSp>
          <p:grpSp>
            <p:nvGrpSpPr>
              <p:cNvPr id="9468" name="Google Shape;9468;p43"/>
              <p:cNvGrpSpPr/>
              <p:nvPr/>
            </p:nvGrpSpPr>
            <p:grpSpPr>
              <a:xfrm>
                <a:off x="4421361" y="3997002"/>
                <a:ext cx="507618" cy="395463"/>
                <a:chOff x="4421361" y="3997002"/>
                <a:chExt cx="507618" cy="395463"/>
              </a:xfrm>
            </p:grpSpPr>
            <p:sp>
              <p:nvSpPr>
                <p:cNvPr id="9469" name="Google Shape;9469;p43"/>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43"/>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1" name="Google Shape;9471;p43"/>
              <p:cNvGrpSpPr/>
              <p:nvPr/>
            </p:nvGrpSpPr>
            <p:grpSpPr>
              <a:xfrm>
                <a:off x="4928973" y="4189418"/>
                <a:ext cx="507596" cy="203047"/>
                <a:chOff x="4928973" y="4189418"/>
                <a:chExt cx="507596" cy="203047"/>
              </a:xfrm>
            </p:grpSpPr>
            <p:sp>
              <p:nvSpPr>
                <p:cNvPr id="9472" name="Google Shape;9472;p43"/>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43"/>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474" name="Google Shape;9474;p43"/>
            <p:cNvGrpSpPr/>
            <p:nvPr/>
          </p:nvGrpSpPr>
          <p:grpSpPr>
            <a:xfrm>
              <a:off x="4482186" y="3641905"/>
              <a:ext cx="397605" cy="349784"/>
              <a:chOff x="2906375" y="1159725"/>
              <a:chExt cx="1860575" cy="1636800"/>
            </a:xfrm>
          </p:grpSpPr>
          <p:sp>
            <p:nvSpPr>
              <p:cNvPr id="9475" name="Google Shape;9475;p43"/>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43"/>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43"/>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43"/>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479" name="Google Shape;9479;p43"/>
          <p:cNvGrpSpPr/>
          <p:nvPr/>
        </p:nvGrpSpPr>
        <p:grpSpPr>
          <a:xfrm>
            <a:off x="6528943" y="1853793"/>
            <a:ext cx="940737" cy="721067"/>
            <a:chOff x="6599718" y="2068734"/>
            <a:chExt cx="940737" cy="721067"/>
          </a:xfrm>
        </p:grpSpPr>
        <p:sp>
          <p:nvSpPr>
            <p:cNvPr id="9480" name="Google Shape;9480;p43"/>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43"/>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43"/>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43"/>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43"/>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43"/>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86" name="Google Shape;9486;p43"/>
            <p:cNvGrpSpPr/>
            <p:nvPr/>
          </p:nvGrpSpPr>
          <p:grpSpPr>
            <a:xfrm>
              <a:off x="6836957" y="2068734"/>
              <a:ext cx="461892" cy="721067"/>
              <a:chOff x="6836957" y="2068734"/>
              <a:chExt cx="461892" cy="721067"/>
            </a:xfrm>
          </p:grpSpPr>
          <p:sp>
            <p:nvSpPr>
              <p:cNvPr id="9487" name="Google Shape;9487;p43"/>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43"/>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43"/>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43"/>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43"/>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43"/>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93" name="Google Shape;9493;p43"/>
              <p:cNvGrpSpPr/>
              <p:nvPr/>
            </p:nvGrpSpPr>
            <p:grpSpPr>
              <a:xfrm>
                <a:off x="6836957" y="2068734"/>
                <a:ext cx="461892" cy="721067"/>
                <a:chOff x="6836957" y="2068734"/>
                <a:chExt cx="461892" cy="721067"/>
              </a:xfrm>
            </p:grpSpPr>
            <p:sp>
              <p:nvSpPr>
                <p:cNvPr id="9494" name="Google Shape;9494;p43"/>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43"/>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43"/>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43"/>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43"/>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43"/>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43"/>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9501" name="Google Shape;9501;p43"/>
          <p:cNvGrpSpPr/>
          <p:nvPr/>
        </p:nvGrpSpPr>
        <p:grpSpPr>
          <a:xfrm>
            <a:off x="2412262" y="1858139"/>
            <a:ext cx="712576" cy="712375"/>
            <a:chOff x="2559249" y="2069323"/>
            <a:chExt cx="685565" cy="685635"/>
          </a:xfrm>
        </p:grpSpPr>
        <p:sp>
          <p:nvSpPr>
            <p:cNvPr id="9502" name="Google Shape;9502;p43"/>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43"/>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43"/>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43"/>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43"/>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43"/>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43"/>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43"/>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43"/>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43"/>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43"/>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43"/>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43"/>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15" name="Google Shape;9515;p43"/>
          <p:cNvGrpSpPr/>
          <p:nvPr/>
        </p:nvGrpSpPr>
        <p:grpSpPr>
          <a:xfrm>
            <a:off x="7594699" y="970929"/>
            <a:ext cx="845645" cy="711911"/>
            <a:chOff x="951975" y="315800"/>
            <a:chExt cx="5860325" cy="4933550"/>
          </a:xfrm>
        </p:grpSpPr>
        <p:sp>
          <p:nvSpPr>
            <p:cNvPr id="9516" name="Google Shape;9516;p43"/>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43"/>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43"/>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43"/>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43"/>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43"/>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43"/>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43"/>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24" name="Google Shape;9524;p43"/>
          <p:cNvGrpSpPr/>
          <p:nvPr/>
        </p:nvGrpSpPr>
        <p:grpSpPr>
          <a:xfrm>
            <a:off x="3691828" y="2707037"/>
            <a:ext cx="1617932" cy="621724"/>
            <a:chOff x="3862800" y="3038525"/>
            <a:chExt cx="1329006" cy="510698"/>
          </a:xfrm>
        </p:grpSpPr>
        <p:sp>
          <p:nvSpPr>
            <p:cNvPr id="9525" name="Google Shape;9525;p43"/>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43"/>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27" name="Google Shape;9527;p43"/>
            <p:cNvGrpSpPr/>
            <p:nvPr/>
          </p:nvGrpSpPr>
          <p:grpSpPr>
            <a:xfrm>
              <a:off x="3967075" y="3040337"/>
              <a:ext cx="1019927" cy="402126"/>
              <a:chOff x="3967075" y="3040337"/>
              <a:chExt cx="1019927" cy="402126"/>
            </a:xfrm>
          </p:grpSpPr>
          <p:sp>
            <p:nvSpPr>
              <p:cNvPr id="9528" name="Google Shape;9528;p43"/>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43"/>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30" name="Google Shape;9530;p43"/>
            <p:cNvGrpSpPr/>
            <p:nvPr/>
          </p:nvGrpSpPr>
          <p:grpSpPr>
            <a:xfrm>
              <a:off x="4186700" y="3040337"/>
              <a:ext cx="390475" cy="183289"/>
              <a:chOff x="4186700" y="3040337"/>
              <a:chExt cx="390475" cy="183289"/>
            </a:xfrm>
          </p:grpSpPr>
          <p:sp>
            <p:nvSpPr>
              <p:cNvPr id="9531" name="Google Shape;9531;p43"/>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43"/>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33" name="Google Shape;9533;p43"/>
            <p:cNvGrpSpPr/>
            <p:nvPr/>
          </p:nvGrpSpPr>
          <p:grpSpPr>
            <a:xfrm>
              <a:off x="4073727" y="3040337"/>
              <a:ext cx="697793" cy="296263"/>
              <a:chOff x="4073727" y="3040337"/>
              <a:chExt cx="697793" cy="296263"/>
            </a:xfrm>
          </p:grpSpPr>
          <p:sp>
            <p:nvSpPr>
              <p:cNvPr id="9534" name="Google Shape;9534;p43"/>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43"/>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36" name="Google Shape;9536;p43"/>
            <p:cNvGrpSpPr/>
            <p:nvPr/>
          </p:nvGrpSpPr>
          <p:grpSpPr>
            <a:xfrm>
              <a:off x="3862800" y="3038525"/>
              <a:ext cx="1329006" cy="510698"/>
              <a:chOff x="3862800" y="3038525"/>
              <a:chExt cx="1329006" cy="510698"/>
            </a:xfrm>
          </p:grpSpPr>
          <p:sp>
            <p:nvSpPr>
              <p:cNvPr id="9537" name="Google Shape;9537;p43"/>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43"/>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539" name="Google Shape;9539;p43"/>
          <p:cNvGrpSpPr/>
          <p:nvPr/>
        </p:nvGrpSpPr>
        <p:grpSpPr>
          <a:xfrm>
            <a:off x="700150" y="970929"/>
            <a:ext cx="883205" cy="775176"/>
            <a:chOff x="649648" y="271400"/>
            <a:chExt cx="6215377" cy="5455143"/>
          </a:xfrm>
        </p:grpSpPr>
        <p:sp>
          <p:nvSpPr>
            <p:cNvPr id="9540" name="Google Shape;9540;p43"/>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43"/>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43"/>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43"/>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43"/>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43"/>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43"/>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43"/>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43"/>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43"/>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43"/>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43"/>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52" name="Google Shape;9552;p43"/>
          <p:cNvGrpSpPr/>
          <p:nvPr/>
        </p:nvGrpSpPr>
        <p:grpSpPr>
          <a:xfrm>
            <a:off x="2308452" y="970929"/>
            <a:ext cx="767704" cy="815488"/>
            <a:chOff x="2499700" y="1135950"/>
            <a:chExt cx="732402" cy="777989"/>
          </a:xfrm>
        </p:grpSpPr>
        <p:grpSp>
          <p:nvGrpSpPr>
            <p:cNvPr id="9553" name="Google Shape;9553;p43"/>
            <p:cNvGrpSpPr/>
            <p:nvPr/>
          </p:nvGrpSpPr>
          <p:grpSpPr>
            <a:xfrm>
              <a:off x="2499700" y="1135950"/>
              <a:ext cx="732402" cy="694706"/>
              <a:chOff x="2499700" y="1135950"/>
              <a:chExt cx="732402" cy="694706"/>
            </a:xfrm>
          </p:grpSpPr>
          <p:sp>
            <p:nvSpPr>
              <p:cNvPr id="9554" name="Google Shape;9554;p43"/>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43"/>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43"/>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43"/>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43"/>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43"/>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43"/>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43"/>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43"/>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43"/>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43"/>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43"/>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43"/>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43"/>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43"/>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43"/>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43"/>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43"/>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43"/>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43"/>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43"/>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43"/>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43"/>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43"/>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43"/>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43"/>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43"/>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81" name="Google Shape;9581;p43"/>
            <p:cNvGrpSpPr/>
            <p:nvPr/>
          </p:nvGrpSpPr>
          <p:grpSpPr>
            <a:xfrm>
              <a:off x="2517909" y="1188726"/>
              <a:ext cx="702702" cy="725213"/>
              <a:chOff x="2517909" y="1188726"/>
              <a:chExt cx="702702" cy="725213"/>
            </a:xfrm>
          </p:grpSpPr>
          <p:sp>
            <p:nvSpPr>
              <p:cNvPr id="9582" name="Google Shape;9582;p43"/>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43"/>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43"/>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43"/>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43"/>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587" name="Google Shape;9587;p43"/>
          <p:cNvGrpSpPr/>
          <p:nvPr/>
        </p:nvGrpSpPr>
        <p:grpSpPr>
          <a:xfrm>
            <a:off x="1654184" y="970929"/>
            <a:ext cx="583439" cy="870229"/>
            <a:chOff x="1716825" y="1121550"/>
            <a:chExt cx="622800" cy="928938"/>
          </a:xfrm>
        </p:grpSpPr>
        <p:grpSp>
          <p:nvGrpSpPr>
            <p:cNvPr id="9588" name="Google Shape;9588;p43"/>
            <p:cNvGrpSpPr/>
            <p:nvPr/>
          </p:nvGrpSpPr>
          <p:grpSpPr>
            <a:xfrm>
              <a:off x="1716825" y="1121550"/>
              <a:ext cx="622800" cy="928938"/>
              <a:chOff x="1716825" y="1121550"/>
              <a:chExt cx="622800" cy="928938"/>
            </a:xfrm>
          </p:grpSpPr>
          <p:cxnSp>
            <p:nvCxnSpPr>
              <p:cNvPr id="9589" name="Google Shape;9589;p43"/>
              <p:cNvCxnSpPr/>
              <p:nvPr/>
            </p:nvCxnSpPr>
            <p:spPr>
              <a:xfrm>
                <a:off x="1954750" y="1738188"/>
                <a:ext cx="0" cy="312300"/>
              </a:xfrm>
              <a:prstGeom prst="straightConnector1">
                <a:avLst/>
              </a:prstGeom>
              <a:noFill/>
              <a:ln cap="flat" cmpd="sng" w="9525">
                <a:solidFill>
                  <a:srgbClr val="213B55"/>
                </a:solidFill>
                <a:prstDash val="solid"/>
                <a:round/>
                <a:headEnd len="sm" w="sm" type="none"/>
                <a:tailEnd len="sm" w="sm" type="none"/>
              </a:ln>
            </p:spPr>
          </p:cxnSp>
          <p:sp>
            <p:nvSpPr>
              <p:cNvPr id="9590" name="Google Shape;9590;p43"/>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91" name="Google Shape;9591;p43"/>
            <p:cNvGrpSpPr/>
            <p:nvPr/>
          </p:nvGrpSpPr>
          <p:grpSpPr>
            <a:xfrm>
              <a:off x="1768050" y="1172775"/>
              <a:ext cx="520200" cy="832000"/>
              <a:chOff x="1768050" y="1172775"/>
              <a:chExt cx="520200" cy="832000"/>
            </a:xfrm>
          </p:grpSpPr>
          <p:cxnSp>
            <p:nvCxnSpPr>
              <p:cNvPr id="9592" name="Google Shape;9592;p43"/>
              <p:cNvCxnSpPr/>
              <p:nvPr/>
            </p:nvCxnSpPr>
            <p:spPr>
              <a:xfrm>
                <a:off x="2003025" y="1692475"/>
                <a:ext cx="0" cy="312300"/>
              </a:xfrm>
              <a:prstGeom prst="straightConnector1">
                <a:avLst/>
              </a:prstGeom>
              <a:noFill/>
              <a:ln cap="flat" cmpd="sng" w="9525">
                <a:solidFill>
                  <a:srgbClr val="667E92"/>
                </a:solidFill>
                <a:prstDash val="solid"/>
                <a:round/>
                <a:headEnd len="sm" w="sm" type="none"/>
                <a:tailEnd len="sm" w="sm" type="none"/>
              </a:ln>
            </p:spPr>
          </p:cxnSp>
          <p:sp>
            <p:nvSpPr>
              <p:cNvPr id="9593" name="Google Shape;9593;p43"/>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94" name="Google Shape;9594;p43"/>
            <p:cNvGrpSpPr/>
            <p:nvPr/>
          </p:nvGrpSpPr>
          <p:grpSpPr>
            <a:xfrm>
              <a:off x="1820100" y="1225475"/>
              <a:ext cx="416400" cy="729575"/>
              <a:chOff x="1820100" y="1225475"/>
              <a:chExt cx="416400" cy="729575"/>
            </a:xfrm>
          </p:grpSpPr>
          <p:cxnSp>
            <p:nvCxnSpPr>
              <p:cNvPr id="9595" name="Google Shape;9595;p43"/>
              <p:cNvCxnSpPr/>
              <p:nvPr/>
            </p:nvCxnSpPr>
            <p:spPr>
              <a:xfrm>
                <a:off x="2051300" y="1642750"/>
                <a:ext cx="0" cy="312300"/>
              </a:xfrm>
              <a:prstGeom prst="straightConnector1">
                <a:avLst/>
              </a:prstGeom>
              <a:noFill/>
              <a:ln cap="flat" cmpd="sng" w="9525">
                <a:solidFill>
                  <a:srgbClr val="445D73"/>
                </a:solidFill>
                <a:prstDash val="solid"/>
                <a:round/>
                <a:headEnd len="sm" w="sm" type="none"/>
                <a:tailEnd len="sm" w="sm" type="none"/>
              </a:ln>
            </p:spPr>
          </p:cxnSp>
          <p:sp>
            <p:nvSpPr>
              <p:cNvPr id="9596" name="Google Shape;9596;p43"/>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97" name="Google Shape;9597;p43"/>
            <p:cNvGrpSpPr/>
            <p:nvPr/>
          </p:nvGrpSpPr>
          <p:grpSpPr>
            <a:xfrm>
              <a:off x="1874250" y="1278825"/>
              <a:ext cx="308100" cy="605275"/>
              <a:chOff x="1874250" y="1278825"/>
              <a:chExt cx="308100" cy="605275"/>
            </a:xfrm>
          </p:grpSpPr>
          <p:cxnSp>
            <p:nvCxnSpPr>
              <p:cNvPr id="9598" name="Google Shape;9598;p43"/>
              <p:cNvCxnSpPr/>
              <p:nvPr/>
            </p:nvCxnSpPr>
            <p:spPr>
              <a:xfrm>
                <a:off x="2099575" y="1571800"/>
                <a:ext cx="0" cy="312300"/>
              </a:xfrm>
              <a:prstGeom prst="straightConnector1">
                <a:avLst/>
              </a:prstGeom>
              <a:noFill/>
              <a:ln cap="flat" cmpd="sng" w="9525">
                <a:solidFill>
                  <a:srgbClr val="E3E9ED"/>
                </a:solidFill>
                <a:prstDash val="solid"/>
                <a:round/>
                <a:headEnd len="sm" w="sm" type="none"/>
                <a:tailEnd len="sm" w="sm" type="none"/>
              </a:ln>
            </p:spPr>
          </p:cxnSp>
          <p:sp>
            <p:nvSpPr>
              <p:cNvPr id="9599" name="Google Shape;9599;p43"/>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00" name="Google Shape;9600;p43"/>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01" name="Google Shape;9601;p43"/>
          <p:cNvGrpSpPr/>
          <p:nvPr/>
        </p:nvGrpSpPr>
        <p:grpSpPr>
          <a:xfrm>
            <a:off x="1574007" y="1857250"/>
            <a:ext cx="739072" cy="714152"/>
            <a:chOff x="4334725" y="1355875"/>
            <a:chExt cx="3106650" cy="3001900"/>
          </a:xfrm>
        </p:grpSpPr>
        <p:grpSp>
          <p:nvGrpSpPr>
            <p:cNvPr id="9602" name="Google Shape;9602;p43"/>
            <p:cNvGrpSpPr/>
            <p:nvPr/>
          </p:nvGrpSpPr>
          <p:grpSpPr>
            <a:xfrm>
              <a:off x="4516050" y="1724875"/>
              <a:ext cx="2693725" cy="2632900"/>
              <a:chOff x="4516050" y="1724875"/>
              <a:chExt cx="2693725" cy="2632900"/>
            </a:xfrm>
          </p:grpSpPr>
          <p:sp>
            <p:nvSpPr>
              <p:cNvPr id="9603" name="Google Shape;9603;p43"/>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43"/>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43"/>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06" name="Google Shape;9606;p43"/>
            <p:cNvGrpSpPr/>
            <p:nvPr/>
          </p:nvGrpSpPr>
          <p:grpSpPr>
            <a:xfrm>
              <a:off x="4334725" y="1355875"/>
              <a:ext cx="3106650" cy="2709650"/>
              <a:chOff x="4334725" y="1355875"/>
              <a:chExt cx="3106650" cy="2709650"/>
            </a:xfrm>
          </p:grpSpPr>
          <p:sp>
            <p:nvSpPr>
              <p:cNvPr id="9607" name="Google Shape;9607;p43"/>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43"/>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43"/>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610" name="Google Shape;9610;p43"/>
          <p:cNvGrpSpPr/>
          <p:nvPr/>
        </p:nvGrpSpPr>
        <p:grpSpPr>
          <a:xfrm>
            <a:off x="7690956" y="3488021"/>
            <a:ext cx="312074" cy="684173"/>
            <a:chOff x="7645573" y="3754300"/>
            <a:chExt cx="293855" cy="644170"/>
          </a:xfrm>
        </p:grpSpPr>
        <p:sp>
          <p:nvSpPr>
            <p:cNvPr id="9611" name="Google Shape;9611;p43"/>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43"/>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13" name="Google Shape;9613;p43"/>
          <p:cNvGrpSpPr/>
          <p:nvPr/>
        </p:nvGrpSpPr>
        <p:grpSpPr>
          <a:xfrm>
            <a:off x="5612944" y="970929"/>
            <a:ext cx="709011" cy="739359"/>
            <a:chOff x="5830645" y="1256617"/>
            <a:chExt cx="530340" cy="553040"/>
          </a:xfrm>
        </p:grpSpPr>
        <p:grpSp>
          <p:nvGrpSpPr>
            <p:cNvPr id="9614" name="Google Shape;9614;p43"/>
            <p:cNvGrpSpPr/>
            <p:nvPr/>
          </p:nvGrpSpPr>
          <p:grpSpPr>
            <a:xfrm>
              <a:off x="5830645" y="1256617"/>
              <a:ext cx="259743" cy="269908"/>
              <a:chOff x="5830645" y="1256617"/>
              <a:chExt cx="259743" cy="269908"/>
            </a:xfrm>
          </p:grpSpPr>
          <p:sp>
            <p:nvSpPr>
              <p:cNvPr id="9615" name="Google Shape;9615;p43"/>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43"/>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17" name="Google Shape;9617;p43"/>
            <p:cNvGrpSpPr/>
            <p:nvPr/>
          </p:nvGrpSpPr>
          <p:grpSpPr>
            <a:xfrm>
              <a:off x="6101293" y="1256617"/>
              <a:ext cx="259692" cy="269908"/>
              <a:chOff x="6101293" y="1256617"/>
              <a:chExt cx="259692" cy="269908"/>
            </a:xfrm>
          </p:grpSpPr>
          <p:sp>
            <p:nvSpPr>
              <p:cNvPr id="9618" name="Google Shape;9618;p43"/>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43"/>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20" name="Google Shape;9620;p43"/>
            <p:cNvGrpSpPr/>
            <p:nvPr/>
          </p:nvGrpSpPr>
          <p:grpSpPr>
            <a:xfrm>
              <a:off x="5830645" y="1539749"/>
              <a:ext cx="259692" cy="269908"/>
              <a:chOff x="5830645" y="1539749"/>
              <a:chExt cx="259692" cy="269908"/>
            </a:xfrm>
          </p:grpSpPr>
          <p:sp>
            <p:nvSpPr>
              <p:cNvPr id="9621" name="Google Shape;9621;p43"/>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43"/>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23" name="Google Shape;9623;p43"/>
            <p:cNvGrpSpPr/>
            <p:nvPr/>
          </p:nvGrpSpPr>
          <p:grpSpPr>
            <a:xfrm>
              <a:off x="6101293" y="1539749"/>
              <a:ext cx="259692" cy="269908"/>
              <a:chOff x="6101293" y="1539749"/>
              <a:chExt cx="259692" cy="269908"/>
            </a:xfrm>
          </p:grpSpPr>
          <p:sp>
            <p:nvSpPr>
              <p:cNvPr id="9624" name="Google Shape;9624;p43"/>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43"/>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26" name="Google Shape;9626;p43"/>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27" name="Google Shape;9627;p43"/>
          <p:cNvGrpSpPr/>
          <p:nvPr/>
        </p:nvGrpSpPr>
        <p:grpSpPr>
          <a:xfrm>
            <a:off x="714438" y="2707044"/>
            <a:ext cx="1452955" cy="621361"/>
            <a:chOff x="732422" y="2990152"/>
            <a:chExt cx="1337773" cy="572103"/>
          </a:xfrm>
        </p:grpSpPr>
        <p:sp>
          <p:nvSpPr>
            <p:cNvPr id="9628" name="Google Shape;9628;p43"/>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43"/>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43"/>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43"/>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43"/>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43"/>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37" name="Shape 9637"/>
        <p:cNvGrpSpPr/>
        <p:nvPr/>
      </p:nvGrpSpPr>
      <p:grpSpPr>
        <a:xfrm>
          <a:off x="0" y="0"/>
          <a:ext cx="0" cy="0"/>
          <a:chOff x="0" y="0"/>
          <a:chExt cx="0" cy="0"/>
        </a:xfrm>
      </p:grpSpPr>
      <p:grpSp>
        <p:nvGrpSpPr>
          <p:cNvPr id="9638" name="Google Shape;9638;p44"/>
          <p:cNvGrpSpPr/>
          <p:nvPr/>
        </p:nvGrpSpPr>
        <p:grpSpPr>
          <a:xfrm>
            <a:off x="708575" y="965865"/>
            <a:ext cx="1636117" cy="1526144"/>
            <a:chOff x="729238" y="1179665"/>
            <a:chExt cx="1636117" cy="1526144"/>
          </a:xfrm>
        </p:grpSpPr>
        <p:grpSp>
          <p:nvGrpSpPr>
            <p:cNvPr id="9639" name="Google Shape;9639;p44"/>
            <p:cNvGrpSpPr/>
            <p:nvPr/>
          </p:nvGrpSpPr>
          <p:grpSpPr>
            <a:xfrm>
              <a:off x="729238" y="1179665"/>
              <a:ext cx="80700" cy="1526144"/>
              <a:chOff x="729238" y="1179665"/>
              <a:chExt cx="80700" cy="1526144"/>
            </a:xfrm>
          </p:grpSpPr>
          <p:sp>
            <p:nvSpPr>
              <p:cNvPr id="9640" name="Google Shape;9640;p44"/>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44"/>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44"/>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44"/>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4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4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4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4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4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4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50" name="Google Shape;9650;p44"/>
            <p:cNvGrpSpPr/>
            <p:nvPr/>
          </p:nvGrpSpPr>
          <p:grpSpPr>
            <a:xfrm>
              <a:off x="903098" y="1179665"/>
              <a:ext cx="80700" cy="1526144"/>
              <a:chOff x="903098" y="1179665"/>
              <a:chExt cx="80700" cy="1526144"/>
            </a:xfrm>
          </p:grpSpPr>
          <p:sp>
            <p:nvSpPr>
              <p:cNvPr id="9651" name="Google Shape;9651;p44"/>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44"/>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44"/>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44"/>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44"/>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44"/>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4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4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4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4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61" name="Google Shape;9661;p44"/>
            <p:cNvGrpSpPr/>
            <p:nvPr/>
          </p:nvGrpSpPr>
          <p:grpSpPr>
            <a:xfrm>
              <a:off x="1076958" y="1179665"/>
              <a:ext cx="80700" cy="1526144"/>
              <a:chOff x="1076958" y="1179665"/>
              <a:chExt cx="80700" cy="1526144"/>
            </a:xfrm>
          </p:grpSpPr>
          <p:sp>
            <p:nvSpPr>
              <p:cNvPr id="9662" name="Google Shape;9662;p44"/>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44"/>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44"/>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44"/>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44"/>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44"/>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44"/>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4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4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4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72" name="Google Shape;9672;p44"/>
            <p:cNvGrpSpPr/>
            <p:nvPr/>
          </p:nvGrpSpPr>
          <p:grpSpPr>
            <a:xfrm>
              <a:off x="1247707" y="1179665"/>
              <a:ext cx="80700" cy="1526144"/>
              <a:chOff x="1247707" y="1179665"/>
              <a:chExt cx="80700" cy="1526144"/>
            </a:xfrm>
          </p:grpSpPr>
          <p:sp>
            <p:nvSpPr>
              <p:cNvPr id="9673" name="Google Shape;9673;p44"/>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44"/>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44"/>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4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4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4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4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4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4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4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83" name="Google Shape;9683;p44"/>
            <p:cNvGrpSpPr/>
            <p:nvPr/>
          </p:nvGrpSpPr>
          <p:grpSpPr>
            <a:xfrm>
              <a:off x="1421567" y="1179665"/>
              <a:ext cx="80700" cy="1526144"/>
              <a:chOff x="1421567" y="1179665"/>
              <a:chExt cx="80700" cy="1526144"/>
            </a:xfrm>
          </p:grpSpPr>
          <p:sp>
            <p:nvSpPr>
              <p:cNvPr id="9684" name="Google Shape;9684;p44"/>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44"/>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44"/>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44"/>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44"/>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44"/>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44"/>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44"/>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4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4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94" name="Google Shape;9694;p44"/>
            <p:cNvGrpSpPr/>
            <p:nvPr/>
          </p:nvGrpSpPr>
          <p:grpSpPr>
            <a:xfrm>
              <a:off x="1592327" y="1179665"/>
              <a:ext cx="80700" cy="1526144"/>
              <a:chOff x="1592327" y="1179665"/>
              <a:chExt cx="80700" cy="1526144"/>
            </a:xfrm>
          </p:grpSpPr>
          <p:sp>
            <p:nvSpPr>
              <p:cNvPr id="9695" name="Google Shape;9695;p44"/>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44"/>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44"/>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44"/>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44"/>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44"/>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4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4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4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4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05" name="Google Shape;9705;p44"/>
            <p:cNvGrpSpPr/>
            <p:nvPr/>
          </p:nvGrpSpPr>
          <p:grpSpPr>
            <a:xfrm>
              <a:off x="1766187" y="1179665"/>
              <a:ext cx="80700" cy="1526144"/>
              <a:chOff x="1766187" y="1179665"/>
              <a:chExt cx="80700" cy="1526144"/>
            </a:xfrm>
          </p:grpSpPr>
          <p:sp>
            <p:nvSpPr>
              <p:cNvPr id="9706" name="Google Shape;9706;p44"/>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44"/>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44"/>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44"/>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44"/>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44"/>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44"/>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44"/>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44"/>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4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16" name="Google Shape;9716;p44"/>
            <p:cNvGrpSpPr/>
            <p:nvPr/>
          </p:nvGrpSpPr>
          <p:grpSpPr>
            <a:xfrm>
              <a:off x="1936935" y="1179665"/>
              <a:ext cx="80700" cy="1526144"/>
              <a:chOff x="1936935" y="1179665"/>
              <a:chExt cx="80700" cy="1526144"/>
            </a:xfrm>
          </p:grpSpPr>
          <p:sp>
            <p:nvSpPr>
              <p:cNvPr id="9717" name="Google Shape;9717;p44"/>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44"/>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44"/>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44"/>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44"/>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4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4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4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4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4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7" name="Google Shape;9727;p44"/>
            <p:cNvGrpSpPr/>
            <p:nvPr/>
          </p:nvGrpSpPr>
          <p:grpSpPr>
            <a:xfrm>
              <a:off x="2110795" y="1179665"/>
              <a:ext cx="80700" cy="1526144"/>
              <a:chOff x="2110795" y="1179665"/>
              <a:chExt cx="80700" cy="1526144"/>
            </a:xfrm>
          </p:grpSpPr>
          <p:sp>
            <p:nvSpPr>
              <p:cNvPr id="9728" name="Google Shape;9728;p44"/>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44"/>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44"/>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44"/>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4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4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4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4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4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4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38" name="Google Shape;9738;p44"/>
            <p:cNvGrpSpPr/>
            <p:nvPr/>
          </p:nvGrpSpPr>
          <p:grpSpPr>
            <a:xfrm>
              <a:off x="2284655" y="1179665"/>
              <a:ext cx="80700" cy="1526144"/>
              <a:chOff x="2284655" y="1179665"/>
              <a:chExt cx="80700" cy="1526144"/>
            </a:xfrm>
          </p:grpSpPr>
          <p:sp>
            <p:nvSpPr>
              <p:cNvPr id="9739" name="Google Shape;9739;p44"/>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44"/>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44"/>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44"/>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44"/>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44"/>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4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4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4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4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749" name="Google Shape;9749;p44"/>
          <p:cNvGrpSpPr/>
          <p:nvPr/>
        </p:nvGrpSpPr>
        <p:grpSpPr>
          <a:xfrm>
            <a:off x="2603242" y="985003"/>
            <a:ext cx="1364248" cy="1102133"/>
            <a:chOff x="2623904" y="1198803"/>
            <a:chExt cx="1364248" cy="1102133"/>
          </a:xfrm>
        </p:grpSpPr>
        <p:grpSp>
          <p:nvGrpSpPr>
            <p:cNvPr id="9750" name="Google Shape;9750;p44"/>
            <p:cNvGrpSpPr/>
            <p:nvPr/>
          </p:nvGrpSpPr>
          <p:grpSpPr>
            <a:xfrm>
              <a:off x="2623907" y="1198803"/>
              <a:ext cx="1364245" cy="273000"/>
              <a:chOff x="2623907" y="1198803"/>
              <a:chExt cx="1364245" cy="273000"/>
            </a:xfrm>
          </p:grpSpPr>
          <p:sp>
            <p:nvSpPr>
              <p:cNvPr id="9751" name="Google Shape;9751;p44"/>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4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4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4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4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56" name="Google Shape;9756;p44"/>
            <p:cNvGrpSpPr/>
            <p:nvPr/>
          </p:nvGrpSpPr>
          <p:grpSpPr>
            <a:xfrm>
              <a:off x="2623904" y="1476964"/>
              <a:ext cx="1364245" cy="273000"/>
              <a:chOff x="2623904" y="1476964"/>
              <a:chExt cx="1364245" cy="273000"/>
            </a:xfrm>
          </p:grpSpPr>
          <p:sp>
            <p:nvSpPr>
              <p:cNvPr id="9757" name="Google Shape;9757;p44"/>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44"/>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44"/>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4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4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62" name="Google Shape;9762;p44"/>
            <p:cNvGrpSpPr/>
            <p:nvPr/>
          </p:nvGrpSpPr>
          <p:grpSpPr>
            <a:xfrm>
              <a:off x="2623907" y="1749775"/>
              <a:ext cx="1364245" cy="273000"/>
              <a:chOff x="2623907" y="1749775"/>
              <a:chExt cx="1364245" cy="273000"/>
            </a:xfrm>
          </p:grpSpPr>
          <p:sp>
            <p:nvSpPr>
              <p:cNvPr id="9763" name="Google Shape;9763;p44"/>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44"/>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4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4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4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68" name="Google Shape;9768;p44"/>
            <p:cNvGrpSpPr/>
            <p:nvPr/>
          </p:nvGrpSpPr>
          <p:grpSpPr>
            <a:xfrm>
              <a:off x="2623904" y="2027936"/>
              <a:ext cx="1364245" cy="273000"/>
              <a:chOff x="2623904" y="2027936"/>
              <a:chExt cx="1364245" cy="273000"/>
            </a:xfrm>
          </p:grpSpPr>
          <p:sp>
            <p:nvSpPr>
              <p:cNvPr id="9769" name="Google Shape;9769;p4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4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4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4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4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774" name="Google Shape;9774;p44"/>
          <p:cNvGrpSpPr/>
          <p:nvPr/>
        </p:nvGrpSpPr>
        <p:grpSpPr>
          <a:xfrm>
            <a:off x="2592703" y="2444186"/>
            <a:ext cx="1387540" cy="159124"/>
            <a:chOff x="3200660" y="2180272"/>
            <a:chExt cx="2563823" cy="378237"/>
          </a:xfrm>
        </p:grpSpPr>
        <p:sp>
          <p:nvSpPr>
            <p:cNvPr id="9775" name="Google Shape;9775;p4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4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4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4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4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4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4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4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4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4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4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4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4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4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4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4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4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4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3" name="Google Shape;9793;p44"/>
          <p:cNvGrpSpPr/>
          <p:nvPr/>
        </p:nvGrpSpPr>
        <p:grpSpPr>
          <a:xfrm>
            <a:off x="2589227" y="2722011"/>
            <a:ext cx="1390502" cy="159625"/>
            <a:chOff x="3530150" y="2790075"/>
            <a:chExt cx="1962600" cy="225300"/>
          </a:xfrm>
        </p:grpSpPr>
        <p:sp>
          <p:nvSpPr>
            <p:cNvPr id="9794" name="Google Shape;9794;p44"/>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44"/>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6" name="Google Shape;9796;p44"/>
          <p:cNvGrpSpPr/>
          <p:nvPr/>
        </p:nvGrpSpPr>
        <p:grpSpPr>
          <a:xfrm>
            <a:off x="2589880" y="3000337"/>
            <a:ext cx="1411629" cy="153761"/>
            <a:chOff x="3558802" y="4011427"/>
            <a:chExt cx="1866000" cy="111300"/>
          </a:xfrm>
        </p:grpSpPr>
        <p:sp>
          <p:nvSpPr>
            <p:cNvPr id="9797" name="Google Shape;9797;p4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44"/>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9" name="Google Shape;9799;p44"/>
          <p:cNvGrpSpPr/>
          <p:nvPr/>
        </p:nvGrpSpPr>
        <p:grpSpPr>
          <a:xfrm>
            <a:off x="2589573" y="2205736"/>
            <a:ext cx="1383504" cy="119749"/>
            <a:chOff x="3465975" y="2270276"/>
            <a:chExt cx="1986365" cy="171929"/>
          </a:xfrm>
        </p:grpSpPr>
        <p:sp>
          <p:nvSpPr>
            <p:cNvPr id="9800" name="Google Shape;9800;p4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4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44"/>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44"/>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44"/>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4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44"/>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44"/>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08" name="Google Shape;9808;p44"/>
          <p:cNvGrpSpPr/>
          <p:nvPr/>
        </p:nvGrpSpPr>
        <p:grpSpPr>
          <a:xfrm>
            <a:off x="2600580" y="3569387"/>
            <a:ext cx="1369531" cy="195460"/>
            <a:chOff x="723300" y="4253549"/>
            <a:chExt cx="2276482" cy="324900"/>
          </a:xfrm>
        </p:grpSpPr>
        <p:sp>
          <p:nvSpPr>
            <p:cNvPr id="9809" name="Google Shape;9809;p4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4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4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4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44"/>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14" name="Google Shape;9814;p44"/>
          <p:cNvGrpSpPr/>
          <p:nvPr/>
        </p:nvGrpSpPr>
        <p:grpSpPr>
          <a:xfrm>
            <a:off x="2590141" y="3270567"/>
            <a:ext cx="1389065" cy="180119"/>
            <a:chOff x="705948" y="3788465"/>
            <a:chExt cx="2308952" cy="299400"/>
          </a:xfrm>
        </p:grpSpPr>
        <p:sp>
          <p:nvSpPr>
            <p:cNvPr id="9815" name="Google Shape;9815;p4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4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4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44"/>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44"/>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0" name="Google Shape;9820;p44"/>
          <p:cNvGrpSpPr/>
          <p:nvPr/>
        </p:nvGrpSpPr>
        <p:grpSpPr>
          <a:xfrm>
            <a:off x="2638078" y="3883547"/>
            <a:ext cx="1304609" cy="294074"/>
            <a:chOff x="2658741" y="4097347"/>
            <a:chExt cx="1304609" cy="294074"/>
          </a:xfrm>
        </p:grpSpPr>
        <p:grpSp>
          <p:nvGrpSpPr>
            <p:cNvPr id="9821" name="Google Shape;9821;p44"/>
            <p:cNvGrpSpPr/>
            <p:nvPr/>
          </p:nvGrpSpPr>
          <p:grpSpPr>
            <a:xfrm>
              <a:off x="2658741" y="4097347"/>
              <a:ext cx="118572" cy="294074"/>
              <a:chOff x="3343310" y="4475555"/>
              <a:chExt cx="127717" cy="316753"/>
            </a:xfrm>
          </p:grpSpPr>
          <p:sp>
            <p:nvSpPr>
              <p:cNvPr id="9822" name="Google Shape;9822;p4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4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4" name="Google Shape;9824;p44"/>
            <p:cNvGrpSpPr/>
            <p:nvPr/>
          </p:nvGrpSpPr>
          <p:grpSpPr>
            <a:xfrm>
              <a:off x="3815519" y="4098388"/>
              <a:ext cx="147831" cy="291991"/>
              <a:chOff x="3527539" y="4476677"/>
              <a:chExt cx="159232" cy="314510"/>
            </a:xfrm>
          </p:grpSpPr>
          <p:sp>
            <p:nvSpPr>
              <p:cNvPr id="9825" name="Google Shape;9825;p4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4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7" name="Google Shape;9827;p44"/>
            <p:cNvGrpSpPr/>
            <p:nvPr/>
          </p:nvGrpSpPr>
          <p:grpSpPr>
            <a:xfrm>
              <a:off x="3511696" y="4098388"/>
              <a:ext cx="147831" cy="291991"/>
              <a:chOff x="3527539" y="4476677"/>
              <a:chExt cx="159232" cy="314510"/>
            </a:xfrm>
          </p:grpSpPr>
          <p:sp>
            <p:nvSpPr>
              <p:cNvPr id="9828" name="Google Shape;9828;p4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4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30" name="Google Shape;9830;p44"/>
            <p:cNvGrpSpPr/>
            <p:nvPr/>
          </p:nvGrpSpPr>
          <p:grpSpPr>
            <a:xfrm>
              <a:off x="3207874" y="4098388"/>
              <a:ext cx="147831" cy="291991"/>
              <a:chOff x="3527539" y="4476677"/>
              <a:chExt cx="159232" cy="314510"/>
            </a:xfrm>
          </p:grpSpPr>
          <p:sp>
            <p:nvSpPr>
              <p:cNvPr id="9831" name="Google Shape;9831;p4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4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33" name="Google Shape;9833;p44"/>
            <p:cNvGrpSpPr/>
            <p:nvPr/>
          </p:nvGrpSpPr>
          <p:grpSpPr>
            <a:xfrm>
              <a:off x="2933305" y="4097347"/>
              <a:ext cx="118572" cy="294074"/>
              <a:chOff x="3343310" y="4475555"/>
              <a:chExt cx="127717" cy="316753"/>
            </a:xfrm>
          </p:grpSpPr>
          <p:sp>
            <p:nvSpPr>
              <p:cNvPr id="9834" name="Google Shape;9834;p4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4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836" name="Google Shape;9836;p44"/>
          <p:cNvGrpSpPr/>
          <p:nvPr/>
        </p:nvGrpSpPr>
        <p:grpSpPr>
          <a:xfrm>
            <a:off x="4256908" y="1866669"/>
            <a:ext cx="1433821" cy="191500"/>
            <a:chOff x="4273350" y="2080469"/>
            <a:chExt cx="1433821" cy="191500"/>
          </a:xfrm>
        </p:grpSpPr>
        <p:grpSp>
          <p:nvGrpSpPr>
            <p:cNvPr id="9837" name="Google Shape;9837;p44"/>
            <p:cNvGrpSpPr/>
            <p:nvPr/>
          </p:nvGrpSpPr>
          <p:grpSpPr>
            <a:xfrm>
              <a:off x="4273350" y="2080469"/>
              <a:ext cx="1433821" cy="0"/>
              <a:chOff x="5224975" y="2962250"/>
              <a:chExt cx="1544400" cy="0"/>
            </a:xfrm>
          </p:grpSpPr>
          <p:cxnSp>
            <p:nvCxnSpPr>
              <p:cNvPr id="9838" name="Google Shape;9838;p44"/>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9839" name="Google Shape;9839;p44"/>
              <p:cNvCxnSpPr/>
              <p:nvPr/>
            </p:nvCxnSpPr>
            <p:spPr>
              <a:xfrm>
                <a:off x="5225150" y="2962250"/>
                <a:ext cx="453300" cy="0"/>
              </a:xfrm>
              <a:prstGeom prst="straightConnector1">
                <a:avLst/>
              </a:prstGeom>
              <a:noFill/>
              <a:ln cap="flat" cmpd="sng" w="9525">
                <a:solidFill>
                  <a:srgbClr val="7994A9"/>
                </a:solidFill>
                <a:prstDash val="solid"/>
                <a:round/>
                <a:headEnd len="sm" w="sm" type="none"/>
                <a:tailEnd len="med" w="med" type="oval"/>
              </a:ln>
            </p:spPr>
          </p:cxnSp>
        </p:grpSp>
        <p:grpSp>
          <p:nvGrpSpPr>
            <p:cNvPr id="9840" name="Google Shape;9840;p44"/>
            <p:cNvGrpSpPr/>
            <p:nvPr/>
          </p:nvGrpSpPr>
          <p:grpSpPr>
            <a:xfrm>
              <a:off x="4273350" y="2271969"/>
              <a:ext cx="1433821" cy="0"/>
              <a:chOff x="5224975" y="2962250"/>
              <a:chExt cx="1544400" cy="0"/>
            </a:xfrm>
          </p:grpSpPr>
          <p:cxnSp>
            <p:nvCxnSpPr>
              <p:cNvPr id="9841" name="Google Shape;9841;p44"/>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9842" name="Google Shape;9842;p44"/>
              <p:cNvCxnSpPr/>
              <p:nvPr/>
            </p:nvCxnSpPr>
            <p:spPr>
              <a:xfrm>
                <a:off x="5225150" y="2962250"/>
                <a:ext cx="998700" cy="0"/>
              </a:xfrm>
              <a:prstGeom prst="straightConnector1">
                <a:avLst/>
              </a:prstGeom>
              <a:noFill/>
              <a:ln cap="flat" cmpd="sng" w="9525">
                <a:solidFill>
                  <a:srgbClr val="7994A9"/>
                </a:solidFill>
                <a:prstDash val="solid"/>
                <a:round/>
                <a:headEnd len="sm" w="sm" type="none"/>
                <a:tailEnd len="med" w="med" type="oval"/>
              </a:ln>
            </p:spPr>
          </p:cxnSp>
        </p:grpSp>
      </p:grpSp>
      <p:grpSp>
        <p:nvGrpSpPr>
          <p:cNvPr id="9843" name="Google Shape;9843;p44"/>
          <p:cNvGrpSpPr/>
          <p:nvPr/>
        </p:nvGrpSpPr>
        <p:grpSpPr>
          <a:xfrm>
            <a:off x="4258463" y="969236"/>
            <a:ext cx="1430711" cy="743389"/>
            <a:chOff x="5159450" y="1919950"/>
            <a:chExt cx="1541050" cy="862500"/>
          </a:xfrm>
        </p:grpSpPr>
        <p:sp>
          <p:nvSpPr>
            <p:cNvPr id="9844" name="Google Shape;9844;p4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5" name="Google Shape;9845;p44"/>
            <p:cNvGrpSpPr/>
            <p:nvPr/>
          </p:nvGrpSpPr>
          <p:grpSpPr>
            <a:xfrm>
              <a:off x="5159450" y="1919950"/>
              <a:ext cx="1541050" cy="862500"/>
              <a:chOff x="5159450" y="1919950"/>
              <a:chExt cx="1541050" cy="862500"/>
            </a:xfrm>
          </p:grpSpPr>
          <p:cxnSp>
            <p:nvCxnSpPr>
              <p:cNvPr id="9846" name="Google Shape;9846;p44"/>
              <p:cNvCxnSpPr/>
              <p:nvPr/>
            </p:nvCxnSpPr>
            <p:spPr>
              <a:xfrm>
                <a:off x="5159450" y="1919950"/>
                <a:ext cx="0" cy="862500"/>
              </a:xfrm>
              <a:prstGeom prst="straightConnector1">
                <a:avLst/>
              </a:prstGeom>
              <a:noFill/>
              <a:ln cap="flat" cmpd="sng" w="9525">
                <a:solidFill>
                  <a:srgbClr val="E3E9ED"/>
                </a:solidFill>
                <a:prstDash val="solid"/>
                <a:round/>
                <a:headEnd len="sm" w="sm" type="none"/>
                <a:tailEnd len="sm" w="sm" type="none"/>
              </a:ln>
            </p:spPr>
          </p:cxnSp>
          <p:cxnSp>
            <p:nvCxnSpPr>
              <p:cNvPr id="9847" name="Google Shape;9847;p44"/>
              <p:cNvCxnSpPr/>
              <p:nvPr/>
            </p:nvCxnSpPr>
            <p:spPr>
              <a:xfrm>
                <a:off x="5161200" y="2778975"/>
                <a:ext cx="1539300" cy="0"/>
              </a:xfrm>
              <a:prstGeom prst="straightConnector1">
                <a:avLst/>
              </a:prstGeom>
              <a:noFill/>
              <a:ln cap="flat" cmpd="sng" w="9525">
                <a:solidFill>
                  <a:srgbClr val="E3E9ED"/>
                </a:solidFill>
                <a:prstDash val="solid"/>
                <a:round/>
                <a:headEnd len="sm" w="sm" type="none"/>
                <a:tailEnd len="sm" w="sm" type="none"/>
              </a:ln>
            </p:spPr>
          </p:cxnSp>
        </p:grpSp>
      </p:grpSp>
      <p:grpSp>
        <p:nvGrpSpPr>
          <p:cNvPr id="9848" name="Google Shape;9848;p44"/>
          <p:cNvGrpSpPr/>
          <p:nvPr/>
        </p:nvGrpSpPr>
        <p:grpSpPr>
          <a:xfrm>
            <a:off x="4248577" y="2192564"/>
            <a:ext cx="1450484" cy="1052087"/>
            <a:chOff x="5230575" y="1554475"/>
            <a:chExt cx="2137150" cy="1550150"/>
          </a:xfrm>
        </p:grpSpPr>
        <p:sp>
          <p:nvSpPr>
            <p:cNvPr id="9849" name="Google Shape;9849;p44"/>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44"/>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44"/>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44"/>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44"/>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44"/>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44"/>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44"/>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44"/>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44"/>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44"/>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44"/>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44"/>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62" name="Google Shape;9862;p44"/>
          <p:cNvGrpSpPr/>
          <p:nvPr/>
        </p:nvGrpSpPr>
        <p:grpSpPr>
          <a:xfrm rot="10800000">
            <a:off x="4265127" y="3284753"/>
            <a:ext cx="1417383" cy="887946"/>
            <a:chOff x="5645403" y="2920021"/>
            <a:chExt cx="2650800" cy="2180614"/>
          </a:xfrm>
        </p:grpSpPr>
        <p:sp>
          <p:nvSpPr>
            <p:cNvPr id="9863" name="Google Shape;9863;p44"/>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864" name="Google Shape;9864;p44"/>
            <p:cNvCxnSpPr>
              <a:stCxn id="9863" idx="1"/>
            </p:cNvCxnSpPr>
            <p:nvPr/>
          </p:nvCxnSpPr>
          <p:spPr>
            <a:xfrm rot="10800000">
              <a:off x="5645403" y="3154021"/>
              <a:ext cx="127500" cy="600"/>
            </a:xfrm>
            <a:prstGeom prst="straightConnector1">
              <a:avLst/>
            </a:prstGeom>
            <a:noFill/>
            <a:ln cap="flat" cmpd="sng" w="9525">
              <a:solidFill>
                <a:srgbClr val="435D74"/>
              </a:solidFill>
              <a:prstDash val="solid"/>
              <a:round/>
              <a:headEnd len="sm" w="sm" type="none"/>
              <a:tailEnd len="sm" w="sm" type="none"/>
            </a:ln>
          </p:spPr>
        </p:cxnSp>
        <p:sp>
          <p:nvSpPr>
            <p:cNvPr id="9865" name="Google Shape;9865;p44"/>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866" name="Google Shape;9866;p44"/>
            <p:cNvCxnSpPr>
              <a:endCxn id="9865" idx="3"/>
            </p:cNvCxnSpPr>
            <p:nvPr/>
          </p:nvCxnSpPr>
          <p:spPr>
            <a:xfrm rot="10800000">
              <a:off x="8059040" y="3735532"/>
              <a:ext cx="135300" cy="0"/>
            </a:xfrm>
            <a:prstGeom prst="straightConnector1">
              <a:avLst/>
            </a:prstGeom>
            <a:noFill/>
            <a:ln cap="flat" cmpd="sng" w="9525">
              <a:solidFill>
                <a:srgbClr val="5F7D95"/>
              </a:solidFill>
              <a:prstDash val="solid"/>
              <a:round/>
              <a:headEnd len="sm" w="sm" type="none"/>
              <a:tailEnd len="sm" w="sm" type="none"/>
            </a:ln>
          </p:spPr>
        </p:cxnSp>
        <p:sp>
          <p:nvSpPr>
            <p:cNvPr id="9867" name="Google Shape;9867;p44"/>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868" name="Google Shape;9868;p44"/>
            <p:cNvCxnSpPr>
              <a:stCxn id="9867" idx="1"/>
            </p:cNvCxnSpPr>
            <p:nvPr/>
          </p:nvCxnSpPr>
          <p:spPr>
            <a:xfrm rot="10800000">
              <a:off x="6175223" y="4300183"/>
              <a:ext cx="123900" cy="600"/>
            </a:xfrm>
            <a:prstGeom prst="straightConnector1">
              <a:avLst/>
            </a:prstGeom>
            <a:noFill/>
            <a:ln cap="flat" cmpd="sng" w="9525">
              <a:solidFill>
                <a:srgbClr val="869FB2"/>
              </a:solidFill>
              <a:prstDash val="solid"/>
              <a:round/>
              <a:headEnd len="sm" w="sm" type="none"/>
              <a:tailEnd len="sm" w="sm" type="none"/>
            </a:ln>
          </p:spPr>
        </p:cxnSp>
        <p:sp>
          <p:nvSpPr>
            <p:cNvPr id="9869" name="Google Shape;9869;p44"/>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870" name="Google Shape;9870;p44"/>
            <p:cNvCxnSpPr>
              <a:endCxn id="9869" idx="3"/>
            </p:cNvCxnSpPr>
            <p:nvPr/>
          </p:nvCxnSpPr>
          <p:spPr>
            <a:xfrm flipH="1">
              <a:off x="7439761" y="4864535"/>
              <a:ext cx="104400" cy="1500"/>
            </a:xfrm>
            <a:prstGeom prst="straightConnector1">
              <a:avLst/>
            </a:prstGeom>
            <a:noFill/>
            <a:ln cap="flat" cmpd="sng" w="9525">
              <a:solidFill>
                <a:srgbClr val="BAC8D3"/>
              </a:solidFill>
              <a:prstDash val="solid"/>
              <a:round/>
              <a:headEnd len="sm" w="sm" type="none"/>
              <a:tailEnd len="sm" w="sm" type="none"/>
            </a:ln>
          </p:spPr>
        </p:cxnSp>
      </p:grpSp>
      <p:grpSp>
        <p:nvGrpSpPr>
          <p:cNvPr id="9871" name="Google Shape;9871;p44"/>
          <p:cNvGrpSpPr/>
          <p:nvPr/>
        </p:nvGrpSpPr>
        <p:grpSpPr>
          <a:xfrm>
            <a:off x="7365487" y="2188108"/>
            <a:ext cx="1071743" cy="1021579"/>
            <a:chOff x="7189833" y="2022667"/>
            <a:chExt cx="1251159" cy="1192597"/>
          </a:xfrm>
        </p:grpSpPr>
        <p:sp>
          <p:nvSpPr>
            <p:cNvPr id="9872" name="Google Shape;9872;p44"/>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44"/>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44"/>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44"/>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76" name="Google Shape;9876;p44"/>
          <p:cNvGrpSpPr/>
          <p:nvPr/>
        </p:nvGrpSpPr>
        <p:grpSpPr>
          <a:xfrm>
            <a:off x="706758" y="2614515"/>
            <a:ext cx="1695374" cy="1560837"/>
            <a:chOff x="727421" y="2828315"/>
            <a:chExt cx="1695374" cy="1560837"/>
          </a:xfrm>
        </p:grpSpPr>
        <p:grpSp>
          <p:nvGrpSpPr>
            <p:cNvPr id="9877" name="Google Shape;9877;p44"/>
            <p:cNvGrpSpPr/>
            <p:nvPr/>
          </p:nvGrpSpPr>
          <p:grpSpPr>
            <a:xfrm>
              <a:off x="819108" y="2882501"/>
              <a:ext cx="103104" cy="1426186"/>
              <a:chOff x="4674013" y="3100904"/>
              <a:chExt cx="122758" cy="1698043"/>
            </a:xfrm>
          </p:grpSpPr>
          <p:sp>
            <p:nvSpPr>
              <p:cNvPr id="9878" name="Google Shape;9878;p4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4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4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4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4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4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4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85" name="Google Shape;9885;p44"/>
            <p:cNvGrpSpPr/>
            <p:nvPr/>
          </p:nvGrpSpPr>
          <p:grpSpPr>
            <a:xfrm>
              <a:off x="1062475" y="2882501"/>
              <a:ext cx="103104" cy="1426186"/>
              <a:chOff x="4940438" y="3100904"/>
              <a:chExt cx="122758" cy="1698043"/>
            </a:xfrm>
          </p:grpSpPr>
          <p:sp>
            <p:nvSpPr>
              <p:cNvPr id="9886" name="Google Shape;9886;p4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4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4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4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4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4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4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93" name="Google Shape;9893;p44"/>
            <p:cNvGrpSpPr/>
            <p:nvPr/>
          </p:nvGrpSpPr>
          <p:grpSpPr>
            <a:xfrm>
              <a:off x="1299324" y="2882501"/>
              <a:ext cx="103104" cy="1426186"/>
              <a:chOff x="5206863" y="3100904"/>
              <a:chExt cx="122758" cy="1698043"/>
            </a:xfrm>
          </p:grpSpPr>
          <p:sp>
            <p:nvSpPr>
              <p:cNvPr id="9894" name="Google Shape;9894;p4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4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4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4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4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4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4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01" name="Google Shape;9901;p44"/>
            <p:cNvGrpSpPr/>
            <p:nvPr/>
          </p:nvGrpSpPr>
          <p:grpSpPr>
            <a:xfrm>
              <a:off x="1786057" y="2882501"/>
              <a:ext cx="103104" cy="1426186"/>
              <a:chOff x="6006138" y="3143629"/>
              <a:chExt cx="122758" cy="1698043"/>
            </a:xfrm>
          </p:grpSpPr>
          <p:sp>
            <p:nvSpPr>
              <p:cNvPr id="9902" name="Google Shape;9902;p4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4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4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4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4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4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4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09" name="Google Shape;9909;p44"/>
            <p:cNvGrpSpPr/>
            <p:nvPr/>
          </p:nvGrpSpPr>
          <p:grpSpPr>
            <a:xfrm>
              <a:off x="2029422" y="2882501"/>
              <a:ext cx="103104" cy="1426186"/>
              <a:chOff x="6805413" y="3100904"/>
              <a:chExt cx="122758" cy="1698043"/>
            </a:xfrm>
          </p:grpSpPr>
          <p:sp>
            <p:nvSpPr>
              <p:cNvPr id="9910" name="Google Shape;9910;p4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4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4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4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4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4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4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17" name="Google Shape;9917;p44"/>
            <p:cNvGrpSpPr/>
            <p:nvPr/>
          </p:nvGrpSpPr>
          <p:grpSpPr>
            <a:xfrm>
              <a:off x="727421" y="2828315"/>
              <a:ext cx="1695374" cy="1560837"/>
              <a:chOff x="734799" y="2782450"/>
              <a:chExt cx="1571100" cy="1577400"/>
            </a:xfrm>
          </p:grpSpPr>
          <p:cxnSp>
            <p:nvCxnSpPr>
              <p:cNvPr id="9918" name="Google Shape;9918;p44"/>
              <p:cNvCxnSpPr/>
              <p:nvPr/>
            </p:nvCxnSpPr>
            <p:spPr>
              <a:xfrm>
                <a:off x="743025" y="2782450"/>
                <a:ext cx="0" cy="1577400"/>
              </a:xfrm>
              <a:prstGeom prst="straightConnector1">
                <a:avLst/>
              </a:prstGeom>
              <a:noFill/>
              <a:ln cap="flat" cmpd="sng" w="19050">
                <a:solidFill>
                  <a:srgbClr val="E3E7EA"/>
                </a:solidFill>
                <a:prstDash val="solid"/>
                <a:round/>
                <a:headEnd len="sm" w="sm" type="none"/>
                <a:tailEnd len="sm" w="sm" type="none"/>
              </a:ln>
            </p:spPr>
          </p:cxnSp>
          <p:cxnSp>
            <p:nvCxnSpPr>
              <p:cNvPr id="9919" name="Google Shape;9919;p44"/>
              <p:cNvCxnSpPr/>
              <p:nvPr/>
            </p:nvCxnSpPr>
            <p:spPr>
              <a:xfrm rot="10800000">
                <a:off x="734799" y="4359850"/>
                <a:ext cx="1571100" cy="0"/>
              </a:xfrm>
              <a:prstGeom prst="straightConnector1">
                <a:avLst/>
              </a:prstGeom>
              <a:noFill/>
              <a:ln cap="flat" cmpd="sng" w="19050">
                <a:solidFill>
                  <a:srgbClr val="E3E7EA"/>
                </a:solidFill>
                <a:prstDash val="solid"/>
                <a:round/>
                <a:headEnd len="sm" w="sm" type="none"/>
                <a:tailEnd len="sm" w="sm" type="none"/>
              </a:ln>
            </p:spPr>
          </p:cxnSp>
        </p:grpSp>
        <p:grpSp>
          <p:nvGrpSpPr>
            <p:cNvPr id="9920" name="Google Shape;9920;p44"/>
            <p:cNvGrpSpPr/>
            <p:nvPr/>
          </p:nvGrpSpPr>
          <p:grpSpPr>
            <a:xfrm>
              <a:off x="2272795" y="2882501"/>
              <a:ext cx="103104" cy="1426186"/>
              <a:chOff x="5206863" y="3100904"/>
              <a:chExt cx="122758" cy="1698043"/>
            </a:xfrm>
          </p:grpSpPr>
          <p:sp>
            <p:nvSpPr>
              <p:cNvPr id="9921" name="Google Shape;9921;p4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4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4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4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4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4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4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28" name="Google Shape;9928;p44"/>
            <p:cNvGrpSpPr/>
            <p:nvPr/>
          </p:nvGrpSpPr>
          <p:grpSpPr>
            <a:xfrm>
              <a:off x="1542694" y="2882501"/>
              <a:ext cx="103104" cy="1426186"/>
              <a:chOff x="6006138" y="3143629"/>
              <a:chExt cx="122758" cy="1698043"/>
            </a:xfrm>
          </p:grpSpPr>
          <p:sp>
            <p:nvSpPr>
              <p:cNvPr id="9929" name="Google Shape;9929;p4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4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4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4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4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4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4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936" name="Google Shape;9936;p44"/>
          <p:cNvGrpSpPr/>
          <p:nvPr/>
        </p:nvGrpSpPr>
        <p:grpSpPr>
          <a:xfrm>
            <a:off x="5915338" y="2192087"/>
            <a:ext cx="1248543" cy="1025319"/>
            <a:chOff x="5183758" y="1210600"/>
            <a:chExt cx="3605380" cy="2960783"/>
          </a:xfrm>
        </p:grpSpPr>
        <p:sp>
          <p:nvSpPr>
            <p:cNvPr id="9937" name="Google Shape;9937;p4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4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4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4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41" name="Google Shape;9941;p44"/>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sm" w="sm" type="none"/>
            </a:ln>
          </p:spPr>
        </p:cxnSp>
        <p:cxnSp>
          <p:nvCxnSpPr>
            <p:cNvPr id="9942" name="Google Shape;9942;p44"/>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sm" w="sm" type="none"/>
            </a:ln>
          </p:spPr>
        </p:cxnSp>
        <p:cxnSp>
          <p:nvCxnSpPr>
            <p:cNvPr id="9943" name="Google Shape;9943;p44"/>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sm" w="sm" type="none"/>
            </a:ln>
          </p:spPr>
        </p:cxnSp>
        <p:cxnSp>
          <p:nvCxnSpPr>
            <p:cNvPr id="9944" name="Google Shape;9944;p44"/>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sm" w="sm" type="none"/>
            </a:ln>
          </p:spPr>
        </p:cxnSp>
        <p:sp>
          <p:nvSpPr>
            <p:cNvPr id="9945" name="Google Shape;9945;p44"/>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46" name="Google Shape;9946;p44"/>
          <p:cNvGrpSpPr/>
          <p:nvPr/>
        </p:nvGrpSpPr>
        <p:grpSpPr>
          <a:xfrm>
            <a:off x="5772399" y="3330404"/>
            <a:ext cx="2664832" cy="843440"/>
            <a:chOff x="5916567" y="1099697"/>
            <a:chExt cx="2556684" cy="809211"/>
          </a:xfrm>
        </p:grpSpPr>
        <p:sp>
          <p:nvSpPr>
            <p:cNvPr id="9947" name="Google Shape;9947;p44"/>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44"/>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44"/>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44"/>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44"/>
            <p:cNvSpPr/>
            <p:nvPr/>
          </p:nvSpPr>
          <p:spPr>
            <a:xfrm>
              <a:off x="8279421" y="1099697"/>
              <a:ext cx="54" cy="0"/>
            </a:xfrm>
            <a:custGeom>
              <a:rect b="b" l="l" r="r" t="t"/>
              <a:pathLst>
                <a:path extrusionOk="0" h="12000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44"/>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44"/>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44"/>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55" name="Google Shape;9955;p44"/>
          <p:cNvGrpSpPr/>
          <p:nvPr/>
        </p:nvGrpSpPr>
        <p:grpSpPr>
          <a:xfrm>
            <a:off x="5879940" y="979263"/>
            <a:ext cx="1299850" cy="1023337"/>
            <a:chOff x="5900602" y="1193063"/>
            <a:chExt cx="1299850" cy="1023337"/>
          </a:xfrm>
        </p:grpSpPr>
        <p:grpSp>
          <p:nvGrpSpPr>
            <p:cNvPr id="9956" name="Google Shape;9956;p44"/>
            <p:cNvGrpSpPr/>
            <p:nvPr/>
          </p:nvGrpSpPr>
          <p:grpSpPr>
            <a:xfrm>
              <a:off x="6743564" y="1193063"/>
              <a:ext cx="456888" cy="700378"/>
              <a:chOff x="6743564" y="1193063"/>
              <a:chExt cx="456888" cy="700378"/>
            </a:xfrm>
          </p:grpSpPr>
          <p:grpSp>
            <p:nvGrpSpPr>
              <p:cNvPr id="9957" name="Google Shape;9957;p44"/>
              <p:cNvGrpSpPr/>
              <p:nvPr/>
            </p:nvGrpSpPr>
            <p:grpSpPr>
              <a:xfrm>
                <a:off x="6743564" y="1690732"/>
                <a:ext cx="214402" cy="202709"/>
                <a:chOff x="6743564" y="1690732"/>
                <a:chExt cx="214402" cy="202709"/>
              </a:xfrm>
            </p:grpSpPr>
            <p:sp>
              <p:nvSpPr>
                <p:cNvPr id="9958" name="Google Shape;9958;p44"/>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44"/>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60" name="Google Shape;9960;p44"/>
              <p:cNvGrpSpPr/>
              <p:nvPr/>
            </p:nvGrpSpPr>
            <p:grpSpPr>
              <a:xfrm>
                <a:off x="6915505" y="1193063"/>
                <a:ext cx="284947" cy="589637"/>
                <a:chOff x="6915505" y="1193063"/>
                <a:chExt cx="284947" cy="589637"/>
              </a:xfrm>
            </p:grpSpPr>
            <p:sp>
              <p:nvSpPr>
                <p:cNvPr id="9961" name="Google Shape;9961;p4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62" name="Google Shape;9962;p44"/>
                <p:cNvCxnSpPr/>
                <p:nvPr/>
              </p:nvCxnSpPr>
              <p:spPr>
                <a:xfrm rot="10800000">
                  <a:off x="6938275" y="1279600"/>
                  <a:ext cx="0" cy="503100"/>
                </a:xfrm>
                <a:prstGeom prst="straightConnector1">
                  <a:avLst/>
                </a:prstGeom>
                <a:noFill/>
                <a:ln cap="flat" cmpd="sng" w="9525">
                  <a:solidFill>
                    <a:srgbClr val="CFD9E0"/>
                  </a:solidFill>
                  <a:prstDash val="solid"/>
                  <a:round/>
                  <a:headEnd len="sm" w="sm" type="none"/>
                  <a:tailEnd len="med" w="med" type="oval"/>
                </a:ln>
              </p:spPr>
            </p:cxnSp>
          </p:grpSp>
        </p:grpSp>
        <p:grpSp>
          <p:nvGrpSpPr>
            <p:cNvPr id="9963" name="Google Shape;9963;p44"/>
            <p:cNvGrpSpPr/>
            <p:nvPr/>
          </p:nvGrpSpPr>
          <p:grpSpPr>
            <a:xfrm>
              <a:off x="6520338" y="1193063"/>
              <a:ext cx="341813" cy="801589"/>
              <a:chOff x="6520338" y="1193063"/>
              <a:chExt cx="341813" cy="801589"/>
            </a:xfrm>
          </p:grpSpPr>
          <p:grpSp>
            <p:nvGrpSpPr>
              <p:cNvPr id="9964" name="Google Shape;9964;p44"/>
              <p:cNvGrpSpPr/>
              <p:nvPr/>
            </p:nvGrpSpPr>
            <p:grpSpPr>
              <a:xfrm>
                <a:off x="6520337" y="1589528"/>
                <a:ext cx="213949" cy="405124"/>
                <a:chOff x="6520338" y="1589528"/>
                <a:chExt cx="213949" cy="405124"/>
              </a:xfrm>
            </p:grpSpPr>
            <p:sp>
              <p:nvSpPr>
                <p:cNvPr id="9965" name="Google Shape;9965;p4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44"/>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67" name="Google Shape;9967;p44"/>
              <p:cNvGrpSpPr/>
              <p:nvPr/>
            </p:nvGrpSpPr>
            <p:grpSpPr>
              <a:xfrm>
                <a:off x="6577204" y="1193063"/>
                <a:ext cx="284947" cy="453562"/>
                <a:chOff x="6577204" y="1193063"/>
                <a:chExt cx="284947" cy="453562"/>
              </a:xfrm>
            </p:grpSpPr>
            <p:sp>
              <p:nvSpPr>
                <p:cNvPr id="9968" name="Google Shape;9968;p4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69" name="Google Shape;9969;p44"/>
                <p:cNvCxnSpPr/>
                <p:nvPr/>
              </p:nvCxnSpPr>
              <p:spPr>
                <a:xfrm rot="10800000">
                  <a:off x="6677825" y="1279425"/>
                  <a:ext cx="0" cy="367200"/>
                </a:xfrm>
                <a:prstGeom prst="straightConnector1">
                  <a:avLst/>
                </a:prstGeom>
                <a:noFill/>
                <a:ln cap="flat" cmpd="sng" w="9525">
                  <a:solidFill>
                    <a:srgbClr val="A5B7C6"/>
                  </a:solidFill>
                  <a:prstDash val="solid"/>
                  <a:round/>
                  <a:headEnd len="sm" w="sm" type="none"/>
                  <a:tailEnd len="med" w="med" type="oval"/>
                </a:ln>
              </p:spPr>
            </p:cxnSp>
          </p:grpSp>
        </p:grpSp>
        <p:grpSp>
          <p:nvGrpSpPr>
            <p:cNvPr id="9970" name="Google Shape;9970;p44"/>
            <p:cNvGrpSpPr/>
            <p:nvPr/>
          </p:nvGrpSpPr>
          <p:grpSpPr>
            <a:xfrm>
              <a:off x="6238903" y="1193063"/>
              <a:ext cx="300476" cy="901783"/>
              <a:chOff x="6238903" y="1193063"/>
              <a:chExt cx="300476" cy="901783"/>
            </a:xfrm>
          </p:grpSpPr>
          <p:grpSp>
            <p:nvGrpSpPr>
              <p:cNvPr id="9971" name="Google Shape;9971;p44"/>
              <p:cNvGrpSpPr/>
              <p:nvPr/>
            </p:nvGrpSpPr>
            <p:grpSpPr>
              <a:xfrm>
                <a:off x="6290865" y="1489315"/>
                <a:ext cx="248514" cy="605531"/>
                <a:chOff x="6290865" y="1489315"/>
                <a:chExt cx="248514" cy="605531"/>
              </a:xfrm>
            </p:grpSpPr>
            <p:sp>
              <p:nvSpPr>
                <p:cNvPr id="9972" name="Google Shape;9972;p4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44"/>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74" name="Google Shape;9974;p44"/>
              <p:cNvGrpSpPr/>
              <p:nvPr/>
            </p:nvGrpSpPr>
            <p:grpSpPr>
              <a:xfrm>
                <a:off x="6238903" y="1193063"/>
                <a:ext cx="284947" cy="327512"/>
                <a:chOff x="6238903" y="1193063"/>
                <a:chExt cx="284947" cy="327512"/>
              </a:xfrm>
            </p:grpSpPr>
            <p:sp>
              <p:nvSpPr>
                <p:cNvPr id="9975" name="Google Shape;9975;p4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76" name="Google Shape;9976;p44"/>
                <p:cNvCxnSpPr/>
                <p:nvPr/>
              </p:nvCxnSpPr>
              <p:spPr>
                <a:xfrm rot="10800000">
                  <a:off x="6431250" y="1279375"/>
                  <a:ext cx="0" cy="241200"/>
                </a:xfrm>
                <a:prstGeom prst="straightConnector1">
                  <a:avLst/>
                </a:prstGeom>
                <a:noFill/>
                <a:ln cap="flat" cmpd="sng" w="9525">
                  <a:solidFill>
                    <a:srgbClr val="869FB2"/>
                  </a:solidFill>
                  <a:prstDash val="solid"/>
                  <a:round/>
                  <a:headEnd len="sm" w="sm" type="none"/>
                  <a:tailEnd len="med" w="med" type="oval"/>
                </a:ln>
              </p:spPr>
            </p:cxnSp>
          </p:grpSp>
        </p:grpSp>
        <p:grpSp>
          <p:nvGrpSpPr>
            <p:cNvPr id="9977" name="Google Shape;9977;p44"/>
            <p:cNvGrpSpPr/>
            <p:nvPr/>
          </p:nvGrpSpPr>
          <p:grpSpPr>
            <a:xfrm>
              <a:off x="5900602" y="1193063"/>
              <a:ext cx="444346" cy="1023337"/>
              <a:chOff x="5900602" y="1193063"/>
              <a:chExt cx="444346" cy="1023337"/>
            </a:xfrm>
          </p:grpSpPr>
          <p:grpSp>
            <p:nvGrpSpPr>
              <p:cNvPr id="9978" name="Google Shape;9978;p44"/>
              <p:cNvGrpSpPr/>
              <p:nvPr/>
            </p:nvGrpSpPr>
            <p:grpSpPr>
              <a:xfrm>
                <a:off x="6046502" y="1367785"/>
                <a:ext cx="298446" cy="848616"/>
                <a:chOff x="6046502" y="1367784"/>
                <a:chExt cx="298446" cy="848616"/>
              </a:xfrm>
            </p:grpSpPr>
            <p:sp>
              <p:nvSpPr>
                <p:cNvPr id="9979" name="Google Shape;9979;p4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44"/>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81" name="Google Shape;9981;p44"/>
              <p:cNvGrpSpPr/>
              <p:nvPr/>
            </p:nvGrpSpPr>
            <p:grpSpPr>
              <a:xfrm>
                <a:off x="5900602" y="1193063"/>
                <a:ext cx="284947" cy="182312"/>
                <a:chOff x="5900602" y="1193063"/>
                <a:chExt cx="284947" cy="182312"/>
              </a:xfrm>
            </p:grpSpPr>
            <p:sp>
              <p:nvSpPr>
                <p:cNvPr id="9982" name="Google Shape;9982;p4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83" name="Google Shape;9983;p44"/>
                <p:cNvCxnSpPr/>
                <p:nvPr/>
              </p:nvCxnSpPr>
              <p:spPr>
                <a:xfrm rot="10800000">
                  <a:off x="6156950" y="1279675"/>
                  <a:ext cx="0" cy="95700"/>
                </a:xfrm>
                <a:prstGeom prst="straightConnector1">
                  <a:avLst/>
                </a:prstGeom>
                <a:noFill/>
                <a:ln cap="flat" cmpd="sng" w="9525">
                  <a:solidFill>
                    <a:srgbClr val="657E93"/>
                  </a:solidFill>
                  <a:prstDash val="solid"/>
                  <a:round/>
                  <a:headEnd len="sm" w="sm" type="none"/>
                  <a:tailEnd len="med" w="med" type="oval"/>
                </a:ln>
              </p:spPr>
            </p:cxnSp>
          </p:grpSp>
        </p:grpSp>
      </p:grpSp>
      <p:grpSp>
        <p:nvGrpSpPr>
          <p:cNvPr id="9984" name="Google Shape;9984;p44"/>
          <p:cNvGrpSpPr/>
          <p:nvPr/>
        </p:nvGrpSpPr>
        <p:grpSpPr>
          <a:xfrm>
            <a:off x="7217822" y="979408"/>
            <a:ext cx="1219413" cy="1051365"/>
            <a:chOff x="7287122" y="1165658"/>
            <a:chExt cx="1219413" cy="1051365"/>
          </a:xfrm>
        </p:grpSpPr>
        <p:grpSp>
          <p:nvGrpSpPr>
            <p:cNvPr id="9985" name="Google Shape;9985;p44"/>
            <p:cNvGrpSpPr/>
            <p:nvPr/>
          </p:nvGrpSpPr>
          <p:grpSpPr>
            <a:xfrm>
              <a:off x="7287122" y="1969723"/>
              <a:ext cx="1219413" cy="247300"/>
              <a:chOff x="7287122" y="1969723"/>
              <a:chExt cx="1219413" cy="247300"/>
            </a:xfrm>
          </p:grpSpPr>
          <p:sp>
            <p:nvSpPr>
              <p:cNvPr id="9986" name="Google Shape;9986;p4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87" name="Google Shape;9987;p44"/>
              <p:cNvGrpSpPr/>
              <p:nvPr/>
            </p:nvGrpSpPr>
            <p:grpSpPr>
              <a:xfrm>
                <a:off x="7287122" y="2063892"/>
                <a:ext cx="1151753" cy="73428"/>
                <a:chOff x="7287122" y="2063892"/>
                <a:chExt cx="1151753" cy="73428"/>
              </a:xfrm>
            </p:grpSpPr>
            <p:sp>
              <p:nvSpPr>
                <p:cNvPr id="9988" name="Google Shape;9988;p4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89" name="Google Shape;9989;p44"/>
                <p:cNvCxnSpPr/>
                <p:nvPr/>
              </p:nvCxnSpPr>
              <p:spPr>
                <a:xfrm rot="10800000">
                  <a:off x="7818475" y="2100600"/>
                  <a:ext cx="620400" cy="0"/>
                </a:xfrm>
                <a:prstGeom prst="straightConnector1">
                  <a:avLst/>
                </a:prstGeom>
                <a:noFill/>
                <a:ln cap="flat" cmpd="sng" w="9525">
                  <a:solidFill>
                    <a:srgbClr val="CFD9E0"/>
                  </a:solidFill>
                  <a:prstDash val="solid"/>
                  <a:round/>
                  <a:headEnd len="sm" w="sm" type="none"/>
                  <a:tailEnd len="med" w="med" type="oval"/>
                </a:ln>
              </p:spPr>
            </p:cxnSp>
          </p:grpSp>
        </p:grpSp>
        <p:grpSp>
          <p:nvGrpSpPr>
            <p:cNvPr id="9990" name="Google Shape;9990;p44"/>
            <p:cNvGrpSpPr/>
            <p:nvPr/>
          </p:nvGrpSpPr>
          <p:grpSpPr>
            <a:xfrm>
              <a:off x="7287122" y="1712201"/>
              <a:ext cx="1219403" cy="246767"/>
              <a:chOff x="7287122" y="1712201"/>
              <a:chExt cx="1219403" cy="246767"/>
            </a:xfrm>
          </p:grpSpPr>
          <p:sp>
            <p:nvSpPr>
              <p:cNvPr id="9991" name="Google Shape;9991;p4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92" name="Google Shape;9992;p44"/>
              <p:cNvGrpSpPr/>
              <p:nvPr/>
            </p:nvGrpSpPr>
            <p:grpSpPr>
              <a:xfrm>
                <a:off x="7287122" y="1842861"/>
                <a:ext cx="1005303" cy="73419"/>
                <a:chOff x="7287122" y="1842861"/>
                <a:chExt cx="1005303" cy="73419"/>
              </a:xfrm>
            </p:grpSpPr>
            <p:sp>
              <p:nvSpPr>
                <p:cNvPr id="9993" name="Google Shape;9993;p4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94" name="Google Shape;9994;p44"/>
                <p:cNvCxnSpPr/>
                <p:nvPr/>
              </p:nvCxnSpPr>
              <p:spPr>
                <a:xfrm rot="10800000">
                  <a:off x="7818425" y="1879575"/>
                  <a:ext cx="474000" cy="0"/>
                </a:xfrm>
                <a:prstGeom prst="straightConnector1">
                  <a:avLst/>
                </a:prstGeom>
                <a:noFill/>
                <a:ln cap="flat" cmpd="sng" w="9525">
                  <a:solidFill>
                    <a:srgbClr val="A5B7C6"/>
                  </a:solidFill>
                  <a:prstDash val="solid"/>
                  <a:round/>
                  <a:headEnd len="sm" w="sm" type="none"/>
                  <a:tailEnd len="med" w="med" type="oval"/>
                </a:ln>
              </p:spPr>
            </p:cxnSp>
          </p:grpSp>
        </p:grpSp>
        <p:grpSp>
          <p:nvGrpSpPr>
            <p:cNvPr id="9995" name="Google Shape;9995;p44"/>
            <p:cNvGrpSpPr/>
            <p:nvPr/>
          </p:nvGrpSpPr>
          <p:grpSpPr>
            <a:xfrm>
              <a:off x="7287122" y="1447520"/>
              <a:ext cx="1219403" cy="286667"/>
              <a:chOff x="7287122" y="1447520"/>
              <a:chExt cx="1219403" cy="286667"/>
            </a:xfrm>
          </p:grpSpPr>
          <p:sp>
            <p:nvSpPr>
              <p:cNvPr id="9996" name="Google Shape;9996;p4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97" name="Google Shape;9997;p44"/>
              <p:cNvGrpSpPr/>
              <p:nvPr/>
            </p:nvGrpSpPr>
            <p:grpSpPr>
              <a:xfrm>
                <a:off x="7287122" y="1581977"/>
                <a:ext cx="852803" cy="73428"/>
                <a:chOff x="7287122" y="1581977"/>
                <a:chExt cx="852803" cy="73428"/>
              </a:xfrm>
            </p:grpSpPr>
            <p:sp>
              <p:nvSpPr>
                <p:cNvPr id="9998" name="Google Shape;9998;p4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99" name="Google Shape;9999;p44"/>
                <p:cNvCxnSpPr/>
                <p:nvPr/>
              </p:nvCxnSpPr>
              <p:spPr>
                <a:xfrm rot="10800000">
                  <a:off x="7818325" y="1618700"/>
                  <a:ext cx="321600" cy="0"/>
                </a:xfrm>
                <a:prstGeom prst="straightConnector1">
                  <a:avLst/>
                </a:prstGeom>
                <a:noFill/>
                <a:ln cap="flat" cmpd="sng" w="9525">
                  <a:solidFill>
                    <a:srgbClr val="869FB2"/>
                  </a:solidFill>
                  <a:prstDash val="solid"/>
                  <a:round/>
                  <a:headEnd len="sm" w="sm" type="none"/>
                  <a:tailEnd len="med" w="med" type="oval"/>
                </a:ln>
              </p:spPr>
            </p:cxnSp>
          </p:grpSp>
        </p:grpSp>
        <p:grpSp>
          <p:nvGrpSpPr>
            <p:cNvPr id="10000" name="Google Shape;10000;p44"/>
            <p:cNvGrpSpPr/>
            <p:nvPr/>
          </p:nvGrpSpPr>
          <p:grpSpPr>
            <a:xfrm>
              <a:off x="7287122" y="1165658"/>
              <a:ext cx="1219403" cy="344253"/>
              <a:chOff x="7287122" y="1165658"/>
              <a:chExt cx="1219403" cy="344253"/>
            </a:xfrm>
          </p:grpSpPr>
          <p:sp>
            <p:nvSpPr>
              <p:cNvPr id="10001" name="Google Shape;10001;p4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02" name="Google Shape;10002;p44"/>
              <p:cNvGrpSpPr/>
              <p:nvPr/>
            </p:nvGrpSpPr>
            <p:grpSpPr>
              <a:xfrm>
                <a:off x="7287122" y="1341025"/>
                <a:ext cx="695703" cy="73419"/>
                <a:chOff x="7287122" y="1341025"/>
                <a:chExt cx="695703" cy="73419"/>
              </a:xfrm>
            </p:grpSpPr>
            <p:sp>
              <p:nvSpPr>
                <p:cNvPr id="10003" name="Google Shape;10003;p4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004" name="Google Shape;10004;p44"/>
                <p:cNvCxnSpPr/>
                <p:nvPr/>
              </p:nvCxnSpPr>
              <p:spPr>
                <a:xfrm rot="10800000">
                  <a:off x="7818425" y="1377750"/>
                  <a:ext cx="164400" cy="0"/>
                </a:xfrm>
                <a:prstGeom prst="straightConnector1">
                  <a:avLst/>
                </a:prstGeom>
                <a:noFill/>
                <a:ln cap="flat" cmpd="sng" w="9525">
                  <a:solidFill>
                    <a:srgbClr val="869FB1"/>
                  </a:solidFill>
                  <a:prstDash val="solid"/>
                  <a:round/>
                  <a:headEnd len="sm" w="sm"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08" name="Shape 10008"/>
        <p:cNvGrpSpPr/>
        <p:nvPr/>
      </p:nvGrpSpPr>
      <p:grpSpPr>
        <a:xfrm>
          <a:off x="0" y="0"/>
          <a:ext cx="0" cy="0"/>
          <a:chOff x="0" y="0"/>
          <a:chExt cx="0" cy="0"/>
        </a:xfrm>
      </p:grpSpPr>
      <p:sp>
        <p:nvSpPr>
          <p:cNvPr id="10009" name="Google Shape;10009;p45"/>
          <p:cNvSpPr txBox="1"/>
          <p:nvPr>
            <p:ph idx="4294967295" type="body"/>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010" name="Google Shape;10010;p45"/>
          <p:cNvGrpSpPr/>
          <p:nvPr/>
        </p:nvGrpSpPr>
        <p:grpSpPr>
          <a:xfrm>
            <a:off x="845855" y="2307733"/>
            <a:ext cx="340168" cy="298978"/>
            <a:chOff x="892750" y="267400"/>
            <a:chExt cx="483125" cy="424625"/>
          </a:xfrm>
        </p:grpSpPr>
        <p:sp>
          <p:nvSpPr>
            <p:cNvPr id="10011" name="Google Shape;10011;p45"/>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12" name="Google Shape;10012;p45"/>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13" name="Google Shape;10013;p45"/>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14" name="Google Shape;10014;p45"/>
          <p:cNvGrpSpPr/>
          <p:nvPr/>
        </p:nvGrpSpPr>
        <p:grpSpPr>
          <a:xfrm>
            <a:off x="1284289" y="2287121"/>
            <a:ext cx="298996" cy="340204"/>
            <a:chOff x="1516475" y="238075"/>
            <a:chExt cx="424650" cy="483175"/>
          </a:xfrm>
        </p:grpSpPr>
        <p:sp>
          <p:nvSpPr>
            <p:cNvPr id="10015" name="Google Shape;10015;p45"/>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16" name="Google Shape;10016;p45"/>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17" name="Google Shape;10017;p45"/>
          <p:cNvGrpSpPr/>
          <p:nvPr/>
        </p:nvGrpSpPr>
        <p:grpSpPr>
          <a:xfrm>
            <a:off x="1677380" y="2367520"/>
            <a:ext cx="341488" cy="179405"/>
            <a:chOff x="2080675" y="352325"/>
            <a:chExt cx="485000" cy="254800"/>
          </a:xfrm>
        </p:grpSpPr>
        <p:sp>
          <p:nvSpPr>
            <p:cNvPr id="10018" name="Google Shape;10018;p45"/>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19" name="Google Shape;10019;p45"/>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20" name="Google Shape;10020;p45"/>
          <p:cNvGrpSpPr/>
          <p:nvPr/>
        </p:nvGrpSpPr>
        <p:grpSpPr>
          <a:xfrm>
            <a:off x="2126559" y="2287138"/>
            <a:ext cx="298996" cy="340168"/>
            <a:chOff x="2705375" y="238125"/>
            <a:chExt cx="424650" cy="483125"/>
          </a:xfrm>
        </p:grpSpPr>
        <p:sp>
          <p:nvSpPr>
            <p:cNvPr id="10021" name="Google Shape;10021;p45"/>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22" name="Google Shape;10022;p45"/>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23" name="Google Shape;10023;p45"/>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24" name="Google Shape;10024;p45"/>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25" name="Google Shape;10025;p45"/>
          <p:cNvGrpSpPr/>
          <p:nvPr/>
        </p:nvGrpSpPr>
        <p:grpSpPr>
          <a:xfrm>
            <a:off x="2542700" y="2287455"/>
            <a:ext cx="301161" cy="339535"/>
            <a:chOff x="3299850" y="238575"/>
            <a:chExt cx="427725" cy="482225"/>
          </a:xfrm>
        </p:grpSpPr>
        <p:sp>
          <p:nvSpPr>
            <p:cNvPr id="10026" name="Google Shape;10026;p45"/>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27" name="Google Shape;10027;p45"/>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28" name="Google Shape;10028;p45"/>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29" name="Google Shape;10029;p45"/>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30" name="Google Shape;10030;p45"/>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31" name="Google Shape;10031;p45"/>
          <p:cNvGrpSpPr/>
          <p:nvPr/>
        </p:nvGrpSpPr>
        <p:grpSpPr>
          <a:xfrm>
            <a:off x="2929622" y="2287138"/>
            <a:ext cx="352455" cy="340168"/>
            <a:chOff x="3857225" y="238125"/>
            <a:chExt cx="500575" cy="483125"/>
          </a:xfrm>
        </p:grpSpPr>
        <p:sp>
          <p:nvSpPr>
            <p:cNvPr id="10032" name="Google Shape;10032;p45"/>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33" name="Google Shape;10033;p45"/>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34" name="Google Shape;10034;p45"/>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35" name="Google Shape;10035;p45"/>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36" name="Google Shape;10036;p45"/>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37" name="Google Shape;10037;p45"/>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38" name="Google Shape;10038;p45"/>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039" name="Google Shape;10039;p45"/>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040" name="Google Shape;10040;p45"/>
          <p:cNvGrpSpPr/>
          <p:nvPr/>
        </p:nvGrpSpPr>
        <p:grpSpPr>
          <a:xfrm>
            <a:off x="3776398" y="2287165"/>
            <a:ext cx="340186" cy="340116"/>
            <a:chOff x="5053900" y="238200"/>
            <a:chExt cx="483150" cy="483050"/>
          </a:xfrm>
        </p:grpSpPr>
        <p:sp>
          <p:nvSpPr>
            <p:cNvPr id="10041" name="Google Shape;10041;p45"/>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42" name="Google Shape;10042;p45"/>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43" name="Google Shape;10043;p45"/>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44" name="Google Shape;10044;p45"/>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45" name="Google Shape;10045;p45"/>
          <p:cNvGrpSpPr/>
          <p:nvPr/>
        </p:nvGrpSpPr>
        <p:grpSpPr>
          <a:xfrm>
            <a:off x="4190348" y="2287138"/>
            <a:ext cx="340168" cy="340168"/>
            <a:chOff x="5648375" y="238125"/>
            <a:chExt cx="483125" cy="483125"/>
          </a:xfrm>
        </p:grpSpPr>
        <p:sp>
          <p:nvSpPr>
            <p:cNvPr id="10046" name="Google Shape;10046;p45"/>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47" name="Google Shape;10047;p45"/>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48" name="Google Shape;10048;p45"/>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49" name="Google Shape;10049;p45"/>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50" name="Google Shape;10050;p45"/>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51" name="Google Shape;10051;p45"/>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52" name="Google Shape;10052;p45"/>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53" name="Google Shape;10053;p45"/>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54" name="Google Shape;10054;p45"/>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55" name="Google Shape;10055;p45"/>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56" name="Google Shape;10056;p45"/>
          <p:cNvGrpSpPr/>
          <p:nvPr/>
        </p:nvGrpSpPr>
        <p:grpSpPr>
          <a:xfrm>
            <a:off x="4607035" y="2287138"/>
            <a:ext cx="340168" cy="340168"/>
            <a:chOff x="6242825" y="238125"/>
            <a:chExt cx="483125" cy="483125"/>
          </a:xfrm>
        </p:grpSpPr>
        <p:sp>
          <p:nvSpPr>
            <p:cNvPr id="10057" name="Google Shape;10057;p45"/>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58" name="Google Shape;10058;p45"/>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59" name="Google Shape;10059;p45"/>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60" name="Google Shape;10060;p45"/>
          <p:cNvGrpSpPr/>
          <p:nvPr/>
        </p:nvGrpSpPr>
        <p:grpSpPr>
          <a:xfrm>
            <a:off x="844156" y="2727362"/>
            <a:ext cx="343566" cy="298943"/>
            <a:chOff x="889275" y="861850"/>
            <a:chExt cx="487950" cy="424575"/>
          </a:xfrm>
        </p:grpSpPr>
        <p:sp>
          <p:nvSpPr>
            <p:cNvPr id="10061" name="Google Shape;10061;p45"/>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62" name="Google Shape;10062;p45"/>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63" name="Google Shape;10063;p45"/>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64" name="Google Shape;10064;p45"/>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065" name="Google Shape;10065;p45"/>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66" name="Google Shape;10066;p45"/>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067" name="Google Shape;10067;p45"/>
          <p:cNvGrpSpPr/>
          <p:nvPr/>
        </p:nvGrpSpPr>
        <p:grpSpPr>
          <a:xfrm>
            <a:off x="2105973" y="2706749"/>
            <a:ext cx="340168" cy="340168"/>
            <a:chOff x="2676100" y="832575"/>
            <a:chExt cx="483125" cy="483125"/>
          </a:xfrm>
        </p:grpSpPr>
        <p:sp>
          <p:nvSpPr>
            <p:cNvPr id="10068" name="Google Shape;10068;p45"/>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69" name="Google Shape;10069;p45"/>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70" name="Google Shape;10070;p45"/>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71" name="Google Shape;10071;p45"/>
          <p:cNvGrpSpPr/>
          <p:nvPr/>
        </p:nvGrpSpPr>
        <p:grpSpPr>
          <a:xfrm>
            <a:off x="2517477" y="2706749"/>
            <a:ext cx="351610" cy="340168"/>
            <a:chOff x="3270550" y="832575"/>
            <a:chExt cx="499375" cy="483125"/>
          </a:xfrm>
        </p:grpSpPr>
        <p:sp>
          <p:nvSpPr>
            <p:cNvPr id="10072" name="Google Shape;10072;p45"/>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73" name="Google Shape;10073;p45"/>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74" name="Google Shape;10074;p45"/>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75" name="Google Shape;10075;p45"/>
          <p:cNvGrpSpPr/>
          <p:nvPr/>
        </p:nvGrpSpPr>
        <p:grpSpPr>
          <a:xfrm>
            <a:off x="2935756" y="2717381"/>
            <a:ext cx="340186" cy="318904"/>
            <a:chOff x="3865000" y="847675"/>
            <a:chExt cx="483150" cy="452925"/>
          </a:xfrm>
        </p:grpSpPr>
        <p:sp>
          <p:nvSpPr>
            <p:cNvPr id="10076" name="Google Shape;10076;p45"/>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77" name="Google Shape;10077;p45"/>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78" name="Google Shape;10078;p45"/>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79" name="Google Shape;10079;p45"/>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80" name="Google Shape;10080;p45"/>
          <p:cNvGrpSpPr/>
          <p:nvPr/>
        </p:nvGrpSpPr>
        <p:grpSpPr>
          <a:xfrm>
            <a:off x="3351439" y="2727300"/>
            <a:ext cx="344798" cy="299066"/>
            <a:chOff x="4452900" y="861750"/>
            <a:chExt cx="489700" cy="424750"/>
          </a:xfrm>
        </p:grpSpPr>
        <p:sp>
          <p:nvSpPr>
            <p:cNvPr id="10081" name="Google Shape;10081;p45"/>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82" name="Google Shape;10082;p45"/>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83" name="Google Shape;10083;p45"/>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84" name="Google Shape;10084;p45"/>
          <p:cNvGrpSpPr/>
          <p:nvPr/>
        </p:nvGrpSpPr>
        <p:grpSpPr>
          <a:xfrm>
            <a:off x="3768671" y="2706758"/>
            <a:ext cx="355641" cy="340151"/>
            <a:chOff x="5049750" y="832600"/>
            <a:chExt cx="505100" cy="483100"/>
          </a:xfrm>
        </p:grpSpPr>
        <p:sp>
          <p:nvSpPr>
            <p:cNvPr id="10085" name="Google Shape;10085;p45"/>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86" name="Google Shape;10086;p45"/>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087" name="Google Shape;10087;p45"/>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088" name="Google Shape;10088;p45"/>
          <p:cNvGrpSpPr/>
          <p:nvPr/>
        </p:nvGrpSpPr>
        <p:grpSpPr>
          <a:xfrm>
            <a:off x="4627621" y="2706749"/>
            <a:ext cx="298996" cy="340168"/>
            <a:chOff x="6272100" y="832575"/>
            <a:chExt cx="424650" cy="483125"/>
          </a:xfrm>
        </p:grpSpPr>
        <p:sp>
          <p:nvSpPr>
            <p:cNvPr id="10089" name="Google Shape;10089;p45"/>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90" name="Google Shape;10090;p45"/>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091" name="Google Shape;10091;p45"/>
          <p:cNvGrpSpPr/>
          <p:nvPr/>
        </p:nvGrpSpPr>
        <p:grpSpPr>
          <a:xfrm>
            <a:off x="845828" y="3125798"/>
            <a:ext cx="340221" cy="340186"/>
            <a:chOff x="893650" y="1428000"/>
            <a:chExt cx="483200" cy="483150"/>
          </a:xfrm>
        </p:grpSpPr>
        <p:sp>
          <p:nvSpPr>
            <p:cNvPr id="10092" name="Google Shape;10092;p45"/>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93" name="Google Shape;10093;p45"/>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94" name="Google Shape;10094;p45"/>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95" name="Google Shape;10095;p45"/>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096" name="Google Shape;10096;p45"/>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097" name="Google Shape;10097;p45"/>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098" name="Google Shape;10098;p45"/>
          <p:cNvGrpSpPr/>
          <p:nvPr/>
        </p:nvGrpSpPr>
        <p:grpSpPr>
          <a:xfrm>
            <a:off x="2099646" y="3146463"/>
            <a:ext cx="352825" cy="298855"/>
            <a:chOff x="2676100" y="1456375"/>
            <a:chExt cx="501100" cy="424450"/>
          </a:xfrm>
        </p:grpSpPr>
        <p:sp>
          <p:nvSpPr>
            <p:cNvPr id="10099" name="Google Shape;10099;p45"/>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00" name="Google Shape;10100;p45"/>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01" name="Google Shape;10101;p45"/>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02" name="Google Shape;10102;p45"/>
          <p:cNvGrpSpPr/>
          <p:nvPr/>
        </p:nvGrpSpPr>
        <p:grpSpPr>
          <a:xfrm>
            <a:off x="2523170" y="3125806"/>
            <a:ext cx="340221" cy="340168"/>
            <a:chOff x="3270475" y="1427025"/>
            <a:chExt cx="483200" cy="483125"/>
          </a:xfrm>
        </p:grpSpPr>
        <p:sp>
          <p:nvSpPr>
            <p:cNvPr id="10103" name="Google Shape;10103;p45"/>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04" name="Google Shape;10104;p45"/>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05" name="Google Shape;10105;p45"/>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06" name="Google Shape;10106;p45"/>
          <p:cNvGrpSpPr/>
          <p:nvPr/>
        </p:nvGrpSpPr>
        <p:grpSpPr>
          <a:xfrm>
            <a:off x="2934083" y="3125780"/>
            <a:ext cx="343530" cy="340221"/>
            <a:chOff x="3860250" y="1427025"/>
            <a:chExt cx="487900" cy="483200"/>
          </a:xfrm>
        </p:grpSpPr>
        <p:sp>
          <p:nvSpPr>
            <p:cNvPr id="10107" name="Google Shape;10107;p45"/>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08" name="Google Shape;10108;p45"/>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09" name="Google Shape;10109;p45"/>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110" name="Google Shape;10110;p45"/>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11" name="Google Shape;10111;p45"/>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112" name="Google Shape;10112;p45"/>
          <p:cNvGrpSpPr/>
          <p:nvPr/>
        </p:nvGrpSpPr>
        <p:grpSpPr>
          <a:xfrm>
            <a:off x="4190322" y="3125806"/>
            <a:ext cx="340221" cy="340168"/>
            <a:chOff x="5648375" y="1427025"/>
            <a:chExt cx="483200" cy="483125"/>
          </a:xfrm>
        </p:grpSpPr>
        <p:sp>
          <p:nvSpPr>
            <p:cNvPr id="10113" name="Google Shape;10113;p45"/>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14" name="Google Shape;10114;p45"/>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15" name="Google Shape;10115;p45"/>
          <p:cNvGrpSpPr/>
          <p:nvPr/>
        </p:nvGrpSpPr>
        <p:grpSpPr>
          <a:xfrm>
            <a:off x="4604808" y="3125789"/>
            <a:ext cx="344622" cy="340204"/>
            <a:chOff x="6238300" y="1426975"/>
            <a:chExt cx="489450" cy="483175"/>
          </a:xfrm>
        </p:grpSpPr>
        <p:sp>
          <p:nvSpPr>
            <p:cNvPr id="10116" name="Google Shape;10116;p45"/>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17" name="Google Shape;10117;p45"/>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18" name="Google Shape;10118;p45"/>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119" name="Google Shape;10119;p45"/>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120" name="Google Shape;10120;p45"/>
          <p:cNvGrpSpPr/>
          <p:nvPr/>
        </p:nvGrpSpPr>
        <p:grpSpPr>
          <a:xfrm>
            <a:off x="1263703" y="3544794"/>
            <a:ext cx="340168" cy="340186"/>
            <a:chOff x="1487200" y="2021475"/>
            <a:chExt cx="483125" cy="483150"/>
          </a:xfrm>
        </p:grpSpPr>
        <p:sp>
          <p:nvSpPr>
            <p:cNvPr id="10121" name="Google Shape;10121;p45"/>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22" name="Google Shape;10122;p45"/>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23" name="Google Shape;10123;p45"/>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24" name="Google Shape;10124;p45"/>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25" name="Google Shape;10125;p45"/>
          <p:cNvGrpSpPr/>
          <p:nvPr/>
        </p:nvGrpSpPr>
        <p:grpSpPr>
          <a:xfrm>
            <a:off x="1678040" y="3565398"/>
            <a:ext cx="340168" cy="298978"/>
            <a:chOff x="2081650" y="2050750"/>
            <a:chExt cx="483125" cy="424625"/>
          </a:xfrm>
        </p:grpSpPr>
        <p:sp>
          <p:nvSpPr>
            <p:cNvPr id="10126" name="Google Shape;10126;p45"/>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27" name="Google Shape;10127;p45"/>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28" name="Google Shape;10128;p45"/>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29" name="Google Shape;10129;p45"/>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30" name="Google Shape;10130;p45"/>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31" name="Google Shape;10131;p45"/>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32" name="Google Shape;10132;p45"/>
          <p:cNvGrpSpPr/>
          <p:nvPr/>
        </p:nvGrpSpPr>
        <p:grpSpPr>
          <a:xfrm>
            <a:off x="2105973" y="3588721"/>
            <a:ext cx="340168" cy="252332"/>
            <a:chOff x="2676100" y="2083800"/>
            <a:chExt cx="483125" cy="358375"/>
          </a:xfrm>
        </p:grpSpPr>
        <p:sp>
          <p:nvSpPr>
            <p:cNvPr id="10133" name="Google Shape;10133;p45"/>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34" name="Google Shape;10134;p45"/>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35" name="Google Shape;10135;p45"/>
          <p:cNvGrpSpPr/>
          <p:nvPr/>
        </p:nvGrpSpPr>
        <p:grpSpPr>
          <a:xfrm>
            <a:off x="2531487" y="3554766"/>
            <a:ext cx="323587" cy="320242"/>
            <a:chOff x="3282325" y="2035675"/>
            <a:chExt cx="459575" cy="454825"/>
          </a:xfrm>
        </p:grpSpPr>
        <p:sp>
          <p:nvSpPr>
            <p:cNvPr id="10136" name="Google Shape;10136;p45"/>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37" name="Google Shape;10137;p45"/>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38" name="Google Shape;10138;p45"/>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39" name="Google Shape;10139;p45"/>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140" name="Google Shape;10140;p45"/>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41" name="Google Shape;10141;p45"/>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142" name="Google Shape;10142;p45"/>
          <p:cNvGrpSpPr/>
          <p:nvPr/>
        </p:nvGrpSpPr>
        <p:grpSpPr>
          <a:xfrm>
            <a:off x="3776187" y="3544803"/>
            <a:ext cx="340608" cy="340168"/>
            <a:chOff x="5053900" y="2021500"/>
            <a:chExt cx="483750" cy="483125"/>
          </a:xfrm>
        </p:grpSpPr>
        <p:sp>
          <p:nvSpPr>
            <p:cNvPr id="10143" name="Google Shape;10143;p45"/>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44" name="Google Shape;10144;p45"/>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45" name="Google Shape;10145;p45"/>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46" name="Google Shape;10146;p45"/>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47" name="Google Shape;10147;p45"/>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48" name="Google Shape;10148;p45"/>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49" name="Google Shape;10149;p45"/>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50" name="Google Shape;10150;p45"/>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151" name="Google Shape;10151;p45"/>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152" name="Google Shape;10152;p45"/>
          <p:cNvGrpSpPr/>
          <p:nvPr/>
        </p:nvGrpSpPr>
        <p:grpSpPr>
          <a:xfrm>
            <a:off x="4601286" y="3547971"/>
            <a:ext cx="351663" cy="333831"/>
            <a:chOff x="6222125" y="2025975"/>
            <a:chExt cx="499450" cy="474125"/>
          </a:xfrm>
        </p:grpSpPr>
        <p:sp>
          <p:nvSpPr>
            <p:cNvPr id="10153" name="Google Shape;10153;p45"/>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54" name="Google Shape;10154;p45"/>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55" name="Google Shape;10155;p45"/>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56" name="Google Shape;10156;p45"/>
          <p:cNvGrpSpPr/>
          <p:nvPr/>
        </p:nvGrpSpPr>
        <p:grpSpPr>
          <a:xfrm>
            <a:off x="5058848" y="2364541"/>
            <a:ext cx="335504" cy="185953"/>
            <a:chOff x="896050" y="2725450"/>
            <a:chExt cx="476500" cy="264100"/>
          </a:xfrm>
        </p:grpSpPr>
        <p:sp>
          <p:nvSpPr>
            <p:cNvPr id="10157" name="Google Shape;10157;p45"/>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58" name="Google Shape;10158;p45"/>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59" name="Google Shape;10159;p45"/>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60" name="Google Shape;10160;p45"/>
          <p:cNvGrpSpPr/>
          <p:nvPr/>
        </p:nvGrpSpPr>
        <p:grpSpPr>
          <a:xfrm>
            <a:off x="5489588" y="2287425"/>
            <a:ext cx="340168" cy="340186"/>
            <a:chOff x="1487200" y="2615925"/>
            <a:chExt cx="483125" cy="483150"/>
          </a:xfrm>
        </p:grpSpPr>
        <p:sp>
          <p:nvSpPr>
            <p:cNvPr id="10161" name="Google Shape;10161;p45"/>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62" name="Google Shape;10162;p45"/>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63" name="Google Shape;10163;p45"/>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64" name="Google Shape;10164;p45"/>
          <p:cNvGrpSpPr/>
          <p:nvPr/>
        </p:nvGrpSpPr>
        <p:grpSpPr>
          <a:xfrm>
            <a:off x="5889537" y="2287425"/>
            <a:ext cx="353564" cy="340186"/>
            <a:chOff x="2077575" y="2615925"/>
            <a:chExt cx="502150" cy="483150"/>
          </a:xfrm>
        </p:grpSpPr>
        <p:sp>
          <p:nvSpPr>
            <p:cNvPr id="10165" name="Google Shape;10165;p45"/>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66" name="Google Shape;10166;p45"/>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67" name="Google Shape;10167;p45"/>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68" name="Google Shape;10168;p45"/>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69" name="Google Shape;10169;p45"/>
          <p:cNvGrpSpPr/>
          <p:nvPr/>
        </p:nvGrpSpPr>
        <p:grpSpPr>
          <a:xfrm>
            <a:off x="6313326" y="2303452"/>
            <a:ext cx="334536" cy="308132"/>
            <a:chOff x="2680100" y="2638725"/>
            <a:chExt cx="475125" cy="437625"/>
          </a:xfrm>
        </p:grpSpPr>
        <p:sp>
          <p:nvSpPr>
            <p:cNvPr id="10170" name="Google Shape;10170;p45"/>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71" name="Google Shape;10171;p45"/>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72" name="Google Shape;10172;p45"/>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73" name="Google Shape;10173;p45"/>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74" name="Google Shape;10174;p45"/>
          <p:cNvGrpSpPr/>
          <p:nvPr/>
        </p:nvGrpSpPr>
        <p:grpSpPr>
          <a:xfrm>
            <a:off x="6778965" y="2287425"/>
            <a:ext cx="239183" cy="340186"/>
            <a:chOff x="3342275" y="2615925"/>
            <a:chExt cx="339700" cy="483150"/>
          </a:xfrm>
        </p:grpSpPr>
        <p:sp>
          <p:nvSpPr>
            <p:cNvPr id="10175" name="Google Shape;10175;p45"/>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76" name="Google Shape;10176;p45"/>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177" name="Google Shape;10177;p45"/>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78" name="Google Shape;10178;p45"/>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79" name="Google Shape;10179;p45"/>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180" name="Google Shape;10180;p45"/>
          <p:cNvGrpSpPr/>
          <p:nvPr/>
        </p:nvGrpSpPr>
        <p:grpSpPr>
          <a:xfrm>
            <a:off x="6415846" y="3956426"/>
            <a:ext cx="339482" cy="339271"/>
            <a:chOff x="5648900" y="2616600"/>
            <a:chExt cx="482150" cy="481850"/>
          </a:xfrm>
        </p:grpSpPr>
        <p:sp>
          <p:nvSpPr>
            <p:cNvPr id="10181" name="Google Shape;10181;p45"/>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82" name="Google Shape;10182;p45"/>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83" name="Google Shape;10183;p45"/>
          <p:cNvGrpSpPr/>
          <p:nvPr/>
        </p:nvGrpSpPr>
        <p:grpSpPr>
          <a:xfrm>
            <a:off x="4735130" y="3963142"/>
            <a:ext cx="325626" cy="325694"/>
            <a:chOff x="6242825" y="2615925"/>
            <a:chExt cx="483125" cy="483225"/>
          </a:xfrm>
        </p:grpSpPr>
        <p:sp>
          <p:nvSpPr>
            <p:cNvPr id="10184" name="Google Shape;10184;p45"/>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85" name="Google Shape;10185;p45"/>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86" name="Google Shape;10186;p45"/>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87" name="Google Shape;10187;p45"/>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88" name="Google Shape;10188;p45"/>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189" name="Google Shape;10189;p45"/>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190" name="Google Shape;10190;p45"/>
          <p:cNvGrpSpPr/>
          <p:nvPr/>
        </p:nvGrpSpPr>
        <p:grpSpPr>
          <a:xfrm>
            <a:off x="5488629" y="2707036"/>
            <a:ext cx="342087" cy="340186"/>
            <a:chOff x="1487200" y="3210375"/>
            <a:chExt cx="485850" cy="483150"/>
          </a:xfrm>
        </p:grpSpPr>
        <p:sp>
          <p:nvSpPr>
            <p:cNvPr id="10191" name="Google Shape;10191;p45"/>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92" name="Google Shape;10192;p45"/>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93" name="Google Shape;10193;p45"/>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194" name="Google Shape;10194;p45"/>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95" name="Google Shape;10195;p45"/>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196" name="Google Shape;10196;p45"/>
          <p:cNvGrpSpPr/>
          <p:nvPr/>
        </p:nvGrpSpPr>
        <p:grpSpPr>
          <a:xfrm>
            <a:off x="6727988" y="2707027"/>
            <a:ext cx="341136" cy="340204"/>
            <a:chOff x="3269875" y="3210400"/>
            <a:chExt cx="484500" cy="483175"/>
          </a:xfrm>
        </p:grpSpPr>
        <p:sp>
          <p:nvSpPr>
            <p:cNvPr id="10197" name="Google Shape;10197;p45"/>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198" name="Google Shape;10198;p45"/>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199" name="Google Shape;10199;p45"/>
          <p:cNvGrpSpPr/>
          <p:nvPr/>
        </p:nvGrpSpPr>
        <p:grpSpPr>
          <a:xfrm>
            <a:off x="7227082" y="2706666"/>
            <a:ext cx="170216" cy="340925"/>
            <a:chOff x="3985700" y="3210375"/>
            <a:chExt cx="241750" cy="484200"/>
          </a:xfrm>
        </p:grpSpPr>
        <p:sp>
          <p:nvSpPr>
            <p:cNvPr id="10200" name="Google Shape;10200;p45"/>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01" name="Google Shape;10201;p45"/>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02" name="Google Shape;10202;p45"/>
          <p:cNvGrpSpPr/>
          <p:nvPr/>
        </p:nvGrpSpPr>
        <p:grpSpPr>
          <a:xfrm>
            <a:off x="7566351" y="2707678"/>
            <a:ext cx="339007" cy="338901"/>
            <a:chOff x="4460225" y="3211300"/>
            <a:chExt cx="481475" cy="481325"/>
          </a:xfrm>
        </p:grpSpPr>
        <p:sp>
          <p:nvSpPr>
            <p:cNvPr id="10203" name="Google Shape;10203;p45"/>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04" name="Google Shape;10204;p45"/>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205" name="Google Shape;10205;p45"/>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206" name="Google Shape;10206;p45"/>
          <p:cNvGrpSpPr/>
          <p:nvPr/>
        </p:nvGrpSpPr>
        <p:grpSpPr>
          <a:xfrm>
            <a:off x="6859688" y="3985756"/>
            <a:ext cx="342034" cy="280654"/>
            <a:chOff x="5647000" y="3252650"/>
            <a:chExt cx="485775" cy="398600"/>
          </a:xfrm>
        </p:grpSpPr>
        <p:sp>
          <p:nvSpPr>
            <p:cNvPr id="10207" name="Google Shape;10207;p45"/>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08" name="Google Shape;10208;p45"/>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09" name="Google Shape;10209;p45"/>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10" name="Google Shape;10210;p45"/>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11" name="Google Shape;10211;p45"/>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12" name="Google Shape;10212;p45"/>
          <p:cNvGrpSpPr/>
          <p:nvPr/>
        </p:nvGrpSpPr>
        <p:grpSpPr>
          <a:xfrm>
            <a:off x="5165128" y="3991768"/>
            <a:ext cx="326536" cy="268454"/>
            <a:chOff x="6242450" y="3252800"/>
            <a:chExt cx="484475" cy="398300"/>
          </a:xfrm>
        </p:grpSpPr>
        <p:sp>
          <p:nvSpPr>
            <p:cNvPr id="10213" name="Google Shape;10213;p45"/>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14" name="Google Shape;10214;p45"/>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15" name="Google Shape;10215;p45"/>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16" name="Google Shape;10216;p45"/>
          <p:cNvGrpSpPr/>
          <p:nvPr/>
        </p:nvGrpSpPr>
        <p:grpSpPr>
          <a:xfrm>
            <a:off x="5077111" y="3126102"/>
            <a:ext cx="298978" cy="340168"/>
            <a:chOff x="922025" y="3804850"/>
            <a:chExt cx="424625" cy="483125"/>
          </a:xfrm>
        </p:grpSpPr>
        <p:sp>
          <p:nvSpPr>
            <p:cNvPr id="10217" name="Google Shape;10217;p45"/>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18" name="Google Shape;10218;p45"/>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219" name="Google Shape;10219;p45"/>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220" name="Google Shape;10220;p45"/>
          <p:cNvGrpSpPr/>
          <p:nvPr/>
        </p:nvGrpSpPr>
        <p:grpSpPr>
          <a:xfrm>
            <a:off x="5909841" y="3126102"/>
            <a:ext cx="312955" cy="340168"/>
            <a:chOff x="2100300" y="3804850"/>
            <a:chExt cx="444475" cy="483125"/>
          </a:xfrm>
        </p:grpSpPr>
        <p:sp>
          <p:nvSpPr>
            <p:cNvPr id="10221" name="Google Shape;10221;p45"/>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22" name="Google Shape;10222;p45"/>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23" name="Google Shape;10223;p45"/>
          <p:cNvGrpSpPr/>
          <p:nvPr/>
        </p:nvGrpSpPr>
        <p:grpSpPr>
          <a:xfrm>
            <a:off x="6333463" y="3126102"/>
            <a:ext cx="294261" cy="340168"/>
            <a:chOff x="2708700" y="3804850"/>
            <a:chExt cx="417925" cy="483125"/>
          </a:xfrm>
        </p:grpSpPr>
        <p:sp>
          <p:nvSpPr>
            <p:cNvPr id="10224" name="Google Shape;10224;p45"/>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25" name="Google Shape;10225;p45"/>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26" name="Google Shape;10226;p45"/>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27" name="Google Shape;10227;p45"/>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228" name="Google Shape;10228;p45"/>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29" name="Google Shape;10229;p45"/>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230" name="Google Shape;10230;p45"/>
          <p:cNvGrpSpPr/>
          <p:nvPr/>
        </p:nvGrpSpPr>
        <p:grpSpPr>
          <a:xfrm>
            <a:off x="7570338" y="3127378"/>
            <a:ext cx="331033" cy="337616"/>
            <a:chOff x="4467450" y="3808475"/>
            <a:chExt cx="470150" cy="479500"/>
          </a:xfrm>
        </p:grpSpPr>
        <p:sp>
          <p:nvSpPr>
            <p:cNvPr id="10231" name="Google Shape;10231;p45"/>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32" name="Google Shape;10232;p45"/>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33" name="Google Shape;10233;p45"/>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34" name="Google Shape;10234;p45"/>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35" name="Google Shape;10235;p45"/>
          <p:cNvGrpSpPr/>
          <p:nvPr/>
        </p:nvGrpSpPr>
        <p:grpSpPr>
          <a:xfrm>
            <a:off x="7990685" y="3126102"/>
            <a:ext cx="340186" cy="340168"/>
            <a:chOff x="5053900" y="3804850"/>
            <a:chExt cx="483150" cy="483125"/>
          </a:xfrm>
        </p:grpSpPr>
        <p:sp>
          <p:nvSpPr>
            <p:cNvPr id="10236" name="Google Shape;10236;p45"/>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37" name="Google Shape;10237;p45"/>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38" name="Google Shape;10238;p45"/>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39" name="Google Shape;10239;p45"/>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40" name="Google Shape;10240;p45"/>
          <p:cNvGrpSpPr/>
          <p:nvPr/>
        </p:nvGrpSpPr>
        <p:grpSpPr>
          <a:xfrm>
            <a:off x="7306081" y="3956021"/>
            <a:ext cx="340168" cy="340168"/>
            <a:chOff x="5648375" y="3804850"/>
            <a:chExt cx="483125" cy="483125"/>
          </a:xfrm>
        </p:grpSpPr>
        <p:sp>
          <p:nvSpPr>
            <p:cNvPr id="10241" name="Google Shape;10241;p45"/>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42" name="Google Shape;10242;p45"/>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43" name="Google Shape;10243;p45"/>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44" name="Google Shape;10244;p45"/>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45" name="Google Shape;10245;p45"/>
          <p:cNvGrpSpPr/>
          <p:nvPr/>
        </p:nvGrpSpPr>
        <p:grpSpPr>
          <a:xfrm>
            <a:off x="5596036" y="3968278"/>
            <a:ext cx="280923" cy="315449"/>
            <a:chOff x="6276025" y="3812400"/>
            <a:chExt cx="416800" cy="468025"/>
          </a:xfrm>
        </p:grpSpPr>
        <p:sp>
          <p:nvSpPr>
            <p:cNvPr id="10246" name="Google Shape;10246;p45"/>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47" name="Google Shape;10247;p45"/>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48" name="Google Shape;10248;p45"/>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49" name="Google Shape;10249;p45"/>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50" name="Google Shape;10250;p45"/>
          <p:cNvGrpSpPr/>
          <p:nvPr/>
        </p:nvGrpSpPr>
        <p:grpSpPr>
          <a:xfrm>
            <a:off x="5055293" y="3545089"/>
            <a:ext cx="342615" cy="340186"/>
            <a:chOff x="890400" y="4399350"/>
            <a:chExt cx="486600" cy="483150"/>
          </a:xfrm>
        </p:grpSpPr>
        <p:sp>
          <p:nvSpPr>
            <p:cNvPr id="10251" name="Google Shape;10251;p45"/>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52" name="Google Shape;10252;p45"/>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53" name="Google Shape;10253;p45"/>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54" name="Google Shape;10254;p45"/>
          <p:cNvGrpSpPr/>
          <p:nvPr/>
        </p:nvGrpSpPr>
        <p:grpSpPr>
          <a:xfrm>
            <a:off x="5489588" y="3560368"/>
            <a:ext cx="340168" cy="309628"/>
            <a:chOff x="1487200" y="4421025"/>
            <a:chExt cx="483125" cy="439750"/>
          </a:xfrm>
        </p:grpSpPr>
        <p:sp>
          <p:nvSpPr>
            <p:cNvPr id="10255" name="Google Shape;10255;p45"/>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56" name="Google Shape;10256;p45"/>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57" name="Google Shape;10257;p45"/>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58" name="Google Shape;10258;p45"/>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59" name="Google Shape;10259;p45"/>
          <p:cNvGrpSpPr/>
          <p:nvPr/>
        </p:nvGrpSpPr>
        <p:grpSpPr>
          <a:xfrm>
            <a:off x="5893867" y="3545107"/>
            <a:ext cx="344903" cy="340151"/>
            <a:chOff x="2079300" y="4399325"/>
            <a:chExt cx="489850" cy="483100"/>
          </a:xfrm>
        </p:grpSpPr>
        <p:sp>
          <p:nvSpPr>
            <p:cNvPr id="10260" name="Google Shape;10260;p45"/>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61" name="Google Shape;10261;p45"/>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262" name="Google Shape;10262;p45"/>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263" name="Google Shape;10263;p45"/>
          <p:cNvGrpSpPr/>
          <p:nvPr/>
        </p:nvGrpSpPr>
        <p:grpSpPr>
          <a:xfrm>
            <a:off x="6760439" y="3545107"/>
            <a:ext cx="276236" cy="340151"/>
            <a:chOff x="3316000" y="4399325"/>
            <a:chExt cx="392325" cy="483100"/>
          </a:xfrm>
        </p:grpSpPr>
        <p:sp>
          <p:nvSpPr>
            <p:cNvPr id="10264" name="Google Shape;10264;p45"/>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65" name="Google Shape;10265;p45"/>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66" name="Google Shape;10266;p45"/>
          <p:cNvGrpSpPr/>
          <p:nvPr/>
        </p:nvGrpSpPr>
        <p:grpSpPr>
          <a:xfrm>
            <a:off x="7185179" y="3545089"/>
            <a:ext cx="254022" cy="340186"/>
            <a:chOff x="3926225" y="4399275"/>
            <a:chExt cx="360775" cy="483150"/>
          </a:xfrm>
        </p:grpSpPr>
        <p:sp>
          <p:nvSpPr>
            <p:cNvPr id="10267" name="Google Shape;10267;p45"/>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68" name="Google Shape;10268;p45"/>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269" name="Google Shape;10269;p45"/>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270" name="Google Shape;10270;p45"/>
          <p:cNvGrpSpPr/>
          <p:nvPr/>
        </p:nvGrpSpPr>
        <p:grpSpPr>
          <a:xfrm>
            <a:off x="7990738" y="3545151"/>
            <a:ext cx="340080" cy="340063"/>
            <a:chOff x="5053975" y="4399375"/>
            <a:chExt cx="483000" cy="482975"/>
          </a:xfrm>
        </p:grpSpPr>
        <p:sp>
          <p:nvSpPr>
            <p:cNvPr id="10271" name="Google Shape;10271;p45"/>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72" name="Google Shape;10272;p45"/>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73" name="Google Shape;10273;p45"/>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74" name="Google Shape;10274;p45"/>
          <p:cNvGrpSpPr/>
          <p:nvPr/>
        </p:nvGrpSpPr>
        <p:grpSpPr>
          <a:xfrm>
            <a:off x="7750609" y="3956042"/>
            <a:ext cx="340168" cy="340168"/>
            <a:chOff x="5648375" y="4399300"/>
            <a:chExt cx="483125" cy="483125"/>
          </a:xfrm>
        </p:grpSpPr>
        <p:sp>
          <p:nvSpPr>
            <p:cNvPr id="10275" name="Google Shape;10275;p45"/>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76" name="Google Shape;10276;p45"/>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77" name="Google Shape;10277;p45"/>
          <p:cNvGrpSpPr/>
          <p:nvPr/>
        </p:nvGrpSpPr>
        <p:grpSpPr>
          <a:xfrm>
            <a:off x="5981331" y="3974637"/>
            <a:ext cx="330007" cy="302744"/>
            <a:chOff x="6239575" y="4416275"/>
            <a:chExt cx="489625" cy="449175"/>
          </a:xfrm>
        </p:grpSpPr>
        <p:sp>
          <p:nvSpPr>
            <p:cNvPr id="10278" name="Google Shape;10278;p45"/>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79" name="Google Shape;10279;p45"/>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80" name="Google Shape;10280;p45"/>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81" name="Google Shape;10281;p45"/>
          <p:cNvGrpSpPr/>
          <p:nvPr/>
        </p:nvGrpSpPr>
        <p:grpSpPr>
          <a:xfrm>
            <a:off x="3084610" y="3971815"/>
            <a:ext cx="308234" cy="308234"/>
            <a:chOff x="892750" y="4993750"/>
            <a:chExt cx="483125" cy="483125"/>
          </a:xfrm>
        </p:grpSpPr>
        <p:sp>
          <p:nvSpPr>
            <p:cNvPr id="10282" name="Google Shape;10282;p45"/>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83" name="Google Shape;10283;p45"/>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84" name="Google Shape;10284;p45"/>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85" name="Google Shape;10285;p45"/>
          <p:cNvGrpSpPr/>
          <p:nvPr/>
        </p:nvGrpSpPr>
        <p:grpSpPr>
          <a:xfrm>
            <a:off x="1491328" y="3979188"/>
            <a:ext cx="293982" cy="293982"/>
            <a:chOff x="2676100" y="4993750"/>
            <a:chExt cx="483125" cy="483125"/>
          </a:xfrm>
        </p:grpSpPr>
        <p:sp>
          <p:nvSpPr>
            <p:cNvPr id="10286" name="Google Shape;10286;p45"/>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87" name="Google Shape;10287;p45"/>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88" name="Google Shape;10288;p45"/>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89" name="Google Shape;10289;p45"/>
          <p:cNvGrpSpPr/>
          <p:nvPr/>
        </p:nvGrpSpPr>
        <p:grpSpPr>
          <a:xfrm>
            <a:off x="4322435" y="3971815"/>
            <a:ext cx="308234" cy="308234"/>
            <a:chOff x="3270550" y="4993750"/>
            <a:chExt cx="483125" cy="483125"/>
          </a:xfrm>
        </p:grpSpPr>
        <p:sp>
          <p:nvSpPr>
            <p:cNvPr id="10290" name="Google Shape;10290;p45"/>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91" name="Google Shape;10291;p45"/>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92" name="Google Shape;10292;p45"/>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293" name="Google Shape;10293;p45"/>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0294" name="Google Shape;10294;p45"/>
          <p:cNvGrpSpPr/>
          <p:nvPr/>
        </p:nvGrpSpPr>
        <p:grpSpPr>
          <a:xfrm>
            <a:off x="2288093" y="3979142"/>
            <a:ext cx="293997" cy="294073"/>
            <a:chOff x="4459450" y="4993700"/>
            <a:chExt cx="483150" cy="483275"/>
          </a:xfrm>
        </p:grpSpPr>
        <p:sp>
          <p:nvSpPr>
            <p:cNvPr id="10295" name="Google Shape;10295;p45"/>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96" name="Google Shape;10296;p45"/>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297" name="Google Shape;10297;p45"/>
          <p:cNvGrpSpPr/>
          <p:nvPr/>
        </p:nvGrpSpPr>
        <p:grpSpPr>
          <a:xfrm>
            <a:off x="3497219" y="3971815"/>
            <a:ext cx="308234" cy="308234"/>
            <a:chOff x="1487200" y="4993750"/>
            <a:chExt cx="483125" cy="483125"/>
          </a:xfrm>
        </p:grpSpPr>
        <p:sp>
          <p:nvSpPr>
            <p:cNvPr id="10298" name="Google Shape;10298;p4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299" name="Google Shape;10299;p4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300" name="Google Shape;10300;p45"/>
          <p:cNvGrpSpPr/>
          <p:nvPr/>
        </p:nvGrpSpPr>
        <p:grpSpPr>
          <a:xfrm>
            <a:off x="3909829" y="3971815"/>
            <a:ext cx="308234" cy="308234"/>
            <a:chOff x="2081650" y="4993750"/>
            <a:chExt cx="483125" cy="483125"/>
          </a:xfrm>
        </p:grpSpPr>
        <p:sp>
          <p:nvSpPr>
            <p:cNvPr id="10301" name="Google Shape;10301;p45"/>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302" name="Google Shape;10302;p45"/>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0303" name="Google Shape;10303;p45"/>
          <p:cNvGrpSpPr/>
          <p:nvPr/>
        </p:nvGrpSpPr>
        <p:grpSpPr>
          <a:xfrm>
            <a:off x="2686471" y="3979142"/>
            <a:ext cx="293997" cy="294073"/>
            <a:chOff x="5053900" y="4993700"/>
            <a:chExt cx="483150" cy="483275"/>
          </a:xfrm>
        </p:grpSpPr>
        <p:sp>
          <p:nvSpPr>
            <p:cNvPr id="10304" name="Google Shape;10304;p45"/>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0305" name="Google Shape;10305;p45"/>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0306" name="Google Shape;10306;p45"/>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...and our sets of editable icons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310" name="Shape 10310"/>
        <p:cNvGrpSpPr/>
        <p:nvPr/>
      </p:nvGrpSpPr>
      <p:grpSpPr>
        <a:xfrm>
          <a:off x="0" y="0"/>
          <a:ext cx="0" cy="0"/>
          <a:chOff x="0" y="0"/>
          <a:chExt cx="0" cy="0"/>
        </a:xfrm>
      </p:grpSpPr>
      <p:sp>
        <p:nvSpPr>
          <p:cNvPr id="10311" name="Google Shape;10311;p46"/>
          <p:cNvSpPr/>
          <p:nvPr/>
        </p:nvSpPr>
        <p:spPr>
          <a:xfrm>
            <a:off x="844100" y="1308173"/>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2" name="Google Shape;10312;p46"/>
          <p:cNvSpPr/>
          <p:nvPr/>
        </p:nvSpPr>
        <p:spPr>
          <a:xfrm>
            <a:off x="844104" y="1772778"/>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46"/>
          <p:cNvSpPr/>
          <p:nvPr/>
        </p:nvSpPr>
        <p:spPr>
          <a:xfrm>
            <a:off x="852434" y="2202562"/>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14" name="Google Shape;10314;p46"/>
          <p:cNvGrpSpPr/>
          <p:nvPr/>
        </p:nvGrpSpPr>
        <p:grpSpPr>
          <a:xfrm>
            <a:off x="2987728" y="1336070"/>
            <a:ext cx="371882" cy="373766"/>
            <a:chOff x="-41270450" y="1973375"/>
            <a:chExt cx="315850" cy="317450"/>
          </a:xfrm>
        </p:grpSpPr>
        <p:sp>
          <p:nvSpPr>
            <p:cNvPr id="10315" name="Google Shape;10315;p46"/>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46"/>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46"/>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46"/>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19" name="Google Shape;10319;p46"/>
          <p:cNvGrpSpPr/>
          <p:nvPr/>
        </p:nvGrpSpPr>
        <p:grpSpPr>
          <a:xfrm>
            <a:off x="3005407" y="1783026"/>
            <a:ext cx="395871" cy="372088"/>
            <a:chOff x="-41291625" y="2339025"/>
            <a:chExt cx="336225" cy="316025"/>
          </a:xfrm>
        </p:grpSpPr>
        <p:sp>
          <p:nvSpPr>
            <p:cNvPr id="10320" name="Google Shape;10320;p46"/>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46"/>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22" name="Google Shape;10322;p46"/>
          <p:cNvSpPr/>
          <p:nvPr/>
        </p:nvSpPr>
        <p:spPr>
          <a:xfrm>
            <a:off x="2982027" y="1970041"/>
            <a:ext cx="0" cy="29"/>
          </a:xfrm>
          <a:custGeom>
            <a:rect b="b" l="l" r="r" t="t"/>
            <a:pathLst>
              <a:path extrusionOk="0" h="1" w="12000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46"/>
          <p:cNvSpPr/>
          <p:nvPr/>
        </p:nvSpPr>
        <p:spPr>
          <a:xfrm>
            <a:off x="3016426" y="2215314"/>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46"/>
          <p:cNvSpPr/>
          <p:nvPr/>
        </p:nvSpPr>
        <p:spPr>
          <a:xfrm>
            <a:off x="1807487" y="2652012"/>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46"/>
          <p:cNvSpPr/>
          <p:nvPr/>
        </p:nvSpPr>
        <p:spPr>
          <a:xfrm>
            <a:off x="1759274" y="3082043"/>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46"/>
          <p:cNvSpPr/>
          <p:nvPr/>
        </p:nvSpPr>
        <p:spPr>
          <a:xfrm>
            <a:off x="1735189" y="3576077"/>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46"/>
          <p:cNvSpPr/>
          <p:nvPr/>
        </p:nvSpPr>
        <p:spPr>
          <a:xfrm>
            <a:off x="3953247" y="2652248"/>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28" name="Google Shape;10328;p46"/>
          <p:cNvGrpSpPr/>
          <p:nvPr/>
        </p:nvGrpSpPr>
        <p:grpSpPr>
          <a:xfrm>
            <a:off x="1229534" y="1308077"/>
            <a:ext cx="396931" cy="373147"/>
            <a:chOff x="-42804750" y="1949600"/>
            <a:chExt cx="337125" cy="316925"/>
          </a:xfrm>
        </p:grpSpPr>
        <p:sp>
          <p:nvSpPr>
            <p:cNvPr id="10329" name="Google Shape;10329;p46"/>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46"/>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46"/>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32" name="Google Shape;10332;p46"/>
          <p:cNvGrpSpPr/>
          <p:nvPr/>
        </p:nvGrpSpPr>
        <p:grpSpPr>
          <a:xfrm>
            <a:off x="1292211" y="1760773"/>
            <a:ext cx="335706" cy="364258"/>
            <a:chOff x="-42778750" y="2320125"/>
            <a:chExt cx="285125" cy="309375"/>
          </a:xfrm>
        </p:grpSpPr>
        <p:sp>
          <p:nvSpPr>
            <p:cNvPr id="10333" name="Google Shape;10333;p46"/>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46"/>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35" name="Google Shape;10335;p46"/>
          <p:cNvGrpSpPr/>
          <p:nvPr/>
        </p:nvGrpSpPr>
        <p:grpSpPr>
          <a:xfrm>
            <a:off x="1269879" y="2207778"/>
            <a:ext cx="375591" cy="374678"/>
            <a:chOff x="-42796875" y="2680675"/>
            <a:chExt cx="319000" cy="318225"/>
          </a:xfrm>
        </p:grpSpPr>
        <p:sp>
          <p:nvSpPr>
            <p:cNvPr id="10336" name="Google Shape;10336;p46"/>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p46"/>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p46"/>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46"/>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46"/>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41" name="Google Shape;10341;p46"/>
          <p:cNvSpPr/>
          <p:nvPr/>
        </p:nvSpPr>
        <p:spPr>
          <a:xfrm>
            <a:off x="3439644" y="1333692"/>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46"/>
          <p:cNvSpPr/>
          <p:nvPr/>
        </p:nvSpPr>
        <p:spPr>
          <a:xfrm>
            <a:off x="3459773" y="1815159"/>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46"/>
          <p:cNvSpPr/>
          <p:nvPr/>
        </p:nvSpPr>
        <p:spPr>
          <a:xfrm>
            <a:off x="3469303" y="2215314"/>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46"/>
          <p:cNvSpPr/>
          <p:nvPr/>
        </p:nvSpPr>
        <p:spPr>
          <a:xfrm>
            <a:off x="2230466" y="2652012"/>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46"/>
          <p:cNvSpPr/>
          <p:nvPr/>
        </p:nvSpPr>
        <p:spPr>
          <a:xfrm>
            <a:off x="2117481" y="3435574"/>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46" name="Google Shape;10346;p46"/>
          <p:cNvGrpSpPr/>
          <p:nvPr/>
        </p:nvGrpSpPr>
        <p:grpSpPr>
          <a:xfrm>
            <a:off x="2168150" y="3086053"/>
            <a:ext cx="390426" cy="369586"/>
            <a:chOff x="-39055650" y="2315975"/>
            <a:chExt cx="331600" cy="313900"/>
          </a:xfrm>
        </p:grpSpPr>
        <p:sp>
          <p:nvSpPr>
            <p:cNvPr id="10347" name="Google Shape;10347;p46"/>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46"/>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49" name="Google Shape;10349;p46"/>
          <p:cNvSpPr/>
          <p:nvPr/>
        </p:nvSpPr>
        <p:spPr>
          <a:xfrm>
            <a:off x="2174857" y="3604055"/>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46"/>
          <p:cNvSpPr/>
          <p:nvPr/>
        </p:nvSpPr>
        <p:spPr>
          <a:xfrm>
            <a:off x="3995440" y="3071387"/>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51" name="Google Shape;10351;p46"/>
          <p:cNvGrpSpPr/>
          <p:nvPr/>
        </p:nvGrpSpPr>
        <p:grpSpPr>
          <a:xfrm>
            <a:off x="1659816" y="1308254"/>
            <a:ext cx="380241" cy="371793"/>
            <a:chOff x="-42430625" y="1949750"/>
            <a:chExt cx="322950" cy="315775"/>
          </a:xfrm>
        </p:grpSpPr>
        <p:sp>
          <p:nvSpPr>
            <p:cNvPr id="10352" name="Google Shape;10352;p46"/>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p46"/>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46"/>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46"/>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56" name="Google Shape;10356;p46"/>
          <p:cNvSpPr/>
          <p:nvPr/>
        </p:nvSpPr>
        <p:spPr>
          <a:xfrm>
            <a:off x="1719036" y="1755820"/>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46"/>
          <p:cNvSpPr/>
          <p:nvPr/>
        </p:nvSpPr>
        <p:spPr>
          <a:xfrm>
            <a:off x="1696509" y="2188264"/>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46"/>
          <p:cNvSpPr/>
          <p:nvPr/>
        </p:nvSpPr>
        <p:spPr>
          <a:xfrm>
            <a:off x="3917021" y="1342493"/>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46"/>
          <p:cNvSpPr/>
          <p:nvPr/>
        </p:nvSpPr>
        <p:spPr>
          <a:xfrm>
            <a:off x="3936416" y="1781781"/>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46"/>
          <p:cNvSpPr/>
          <p:nvPr/>
        </p:nvSpPr>
        <p:spPr>
          <a:xfrm>
            <a:off x="3906859" y="2214107"/>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46"/>
          <p:cNvSpPr/>
          <p:nvPr/>
        </p:nvSpPr>
        <p:spPr>
          <a:xfrm>
            <a:off x="2616350" y="2648981"/>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62" name="Google Shape;10362;p46"/>
          <p:cNvGrpSpPr/>
          <p:nvPr/>
        </p:nvGrpSpPr>
        <p:grpSpPr>
          <a:xfrm>
            <a:off x="2623344" y="3084199"/>
            <a:ext cx="372824" cy="372058"/>
            <a:chOff x="-38686275" y="2314400"/>
            <a:chExt cx="316650" cy="316000"/>
          </a:xfrm>
        </p:grpSpPr>
        <p:sp>
          <p:nvSpPr>
            <p:cNvPr id="10363" name="Google Shape;10363;p46"/>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46"/>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65" name="Google Shape;10365;p46"/>
          <p:cNvGrpSpPr/>
          <p:nvPr/>
        </p:nvGrpSpPr>
        <p:grpSpPr>
          <a:xfrm>
            <a:off x="2621946" y="3576239"/>
            <a:ext cx="375620" cy="373736"/>
            <a:chOff x="-38686275" y="2682250"/>
            <a:chExt cx="319025" cy="317425"/>
          </a:xfrm>
        </p:grpSpPr>
        <p:sp>
          <p:nvSpPr>
            <p:cNvPr id="10366" name="Google Shape;10366;p46"/>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46"/>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68" name="Google Shape;10368;p46"/>
          <p:cNvGrpSpPr/>
          <p:nvPr/>
        </p:nvGrpSpPr>
        <p:grpSpPr>
          <a:xfrm>
            <a:off x="3940328" y="3574782"/>
            <a:ext cx="391368" cy="376650"/>
            <a:chOff x="-37534750" y="2668075"/>
            <a:chExt cx="332400" cy="319900"/>
          </a:xfrm>
        </p:grpSpPr>
        <p:sp>
          <p:nvSpPr>
            <p:cNvPr id="10369" name="Google Shape;10369;p46"/>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46"/>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71" name="Google Shape;10371;p46"/>
          <p:cNvSpPr/>
          <p:nvPr/>
        </p:nvSpPr>
        <p:spPr>
          <a:xfrm>
            <a:off x="2106751" y="1307496"/>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72" name="Google Shape;10372;p46"/>
          <p:cNvGrpSpPr/>
          <p:nvPr/>
        </p:nvGrpSpPr>
        <p:grpSpPr>
          <a:xfrm>
            <a:off x="2131694" y="1755917"/>
            <a:ext cx="375591" cy="374060"/>
            <a:chOff x="-42062025" y="2316000"/>
            <a:chExt cx="319000" cy="317700"/>
          </a:xfrm>
        </p:grpSpPr>
        <p:sp>
          <p:nvSpPr>
            <p:cNvPr id="10373" name="Google Shape;10373;p46"/>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46"/>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75" name="Google Shape;10375;p46"/>
          <p:cNvSpPr/>
          <p:nvPr/>
        </p:nvSpPr>
        <p:spPr>
          <a:xfrm>
            <a:off x="2135027" y="2187352"/>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76" name="Google Shape;10376;p46"/>
          <p:cNvGrpSpPr/>
          <p:nvPr/>
        </p:nvGrpSpPr>
        <p:grpSpPr>
          <a:xfrm>
            <a:off x="876569" y="2667020"/>
            <a:ext cx="330143" cy="368173"/>
            <a:chOff x="-40150450" y="1977325"/>
            <a:chExt cx="280400" cy="312700"/>
          </a:xfrm>
        </p:grpSpPr>
        <p:sp>
          <p:nvSpPr>
            <p:cNvPr id="10377" name="Google Shape;10377;p46"/>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46"/>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46"/>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46"/>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81" name="Google Shape;10381;p46"/>
          <p:cNvGrpSpPr/>
          <p:nvPr/>
        </p:nvGrpSpPr>
        <p:grpSpPr>
          <a:xfrm>
            <a:off x="870534" y="3126239"/>
            <a:ext cx="342211" cy="372824"/>
            <a:chOff x="-40160700" y="2339625"/>
            <a:chExt cx="290650" cy="316650"/>
          </a:xfrm>
        </p:grpSpPr>
        <p:sp>
          <p:nvSpPr>
            <p:cNvPr id="10382" name="Google Shape;10382;p46"/>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46"/>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46"/>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46"/>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86" name="Google Shape;10386;p46"/>
          <p:cNvGrpSpPr/>
          <p:nvPr/>
        </p:nvGrpSpPr>
        <p:grpSpPr>
          <a:xfrm>
            <a:off x="852359" y="3576695"/>
            <a:ext cx="375591" cy="372824"/>
            <a:chOff x="-40171725" y="2705875"/>
            <a:chExt cx="319000" cy="316650"/>
          </a:xfrm>
        </p:grpSpPr>
        <p:sp>
          <p:nvSpPr>
            <p:cNvPr id="10387" name="Google Shape;10387;p46"/>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46"/>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89" name="Google Shape;10389;p46"/>
          <p:cNvGrpSpPr/>
          <p:nvPr/>
        </p:nvGrpSpPr>
        <p:grpSpPr>
          <a:xfrm>
            <a:off x="3109957" y="2651151"/>
            <a:ext cx="272686" cy="373766"/>
            <a:chOff x="-38275925" y="1946600"/>
            <a:chExt cx="231600" cy="317450"/>
          </a:xfrm>
        </p:grpSpPr>
        <p:sp>
          <p:nvSpPr>
            <p:cNvPr id="10390" name="Google Shape;10390;p46"/>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46"/>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92" name="Google Shape;10392;p46"/>
          <p:cNvSpPr/>
          <p:nvPr/>
        </p:nvSpPr>
        <p:spPr>
          <a:xfrm>
            <a:off x="3057873" y="3082867"/>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46"/>
          <p:cNvSpPr/>
          <p:nvPr/>
        </p:nvSpPr>
        <p:spPr>
          <a:xfrm>
            <a:off x="3137950" y="3575768"/>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94" name="Google Shape;10394;p46"/>
          <p:cNvGrpSpPr/>
          <p:nvPr/>
        </p:nvGrpSpPr>
        <p:grpSpPr>
          <a:xfrm>
            <a:off x="2173841" y="4048593"/>
            <a:ext cx="382096" cy="371911"/>
            <a:chOff x="-37190575" y="1951325"/>
            <a:chExt cx="324525" cy="315875"/>
          </a:xfrm>
        </p:grpSpPr>
        <p:sp>
          <p:nvSpPr>
            <p:cNvPr id="10395" name="Google Shape;10395;p46"/>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46"/>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46"/>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46"/>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46"/>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00" name="Google Shape;10400;p46"/>
          <p:cNvSpPr/>
          <p:nvPr/>
        </p:nvSpPr>
        <p:spPr>
          <a:xfrm>
            <a:off x="2541596" y="1305641"/>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01" name="Google Shape;10401;p46"/>
          <p:cNvGrpSpPr/>
          <p:nvPr/>
        </p:nvGrpSpPr>
        <p:grpSpPr>
          <a:xfrm>
            <a:off x="2574144" y="1834744"/>
            <a:ext cx="373736" cy="293055"/>
            <a:chOff x="-41694200" y="2382950"/>
            <a:chExt cx="317425" cy="248900"/>
          </a:xfrm>
        </p:grpSpPr>
        <p:sp>
          <p:nvSpPr>
            <p:cNvPr id="10402" name="Google Shape;10402;p46"/>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46"/>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04" name="Google Shape;10404;p46"/>
          <p:cNvGrpSpPr/>
          <p:nvPr/>
        </p:nvGrpSpPr>
        <p:grpSpPr>
          <a:xfrm>
            <a:off x="2570967" y="2188052"/>
            <a:ext cx="375591" cy="373766"/>
            <a:chOff x="-41695775" y="2683025"/>
            <a:chExt cx="319000" cy="317450"/>
          </a:xfrm>
        </p:grpSpPr>
        <p:sp>
          <p:nvSpPr>
            <p:cNvPr id="10405" name="Google Shape;10405;p46"/>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46"/>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46"/>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08" name="Google Shape;10408;p46"/>
          <p:cNvGrpSpPr/>
          <p:nvPr/>
        </p:nvGrpSpPr>
        <p:grpSpPr>
          <a:xfrm>
            <a:off x="1313266" y="2680822"/>
            <a:ext cx="342211" cy="375620"/>
            <a:chOff x="-39792875" y="1971800"/>
            <a:chExt cx="290650" cy="319025"/>
          </a:xfrm>
        </p:grpSpPr>
        <p:sp>
          <p:nvSpPr>
            <p:cNvPr id="10409" name="Google Shape;10409;p46"/>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46"/>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11" name="Google Shape;10411;p46"/>
          <p:cNvSpPr/>
          <p:nvPr/>
        </p:nvSpPr>
        <p:spPr>
          <a:xfrm>
            <a:off x="1296433" y="3576475"/>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12" name="Google Shape;10412;p46"/>
          <p:cNvGrpSpPr/>
          <p:nvPr/>
        </p:nvGrpSpPr>
        <p:grpSpPr>
          <a:xfrm>
            <a:off x="3490328" y="2653006"/>
            <a:ext cx="383950" cy="372618"/>
            <a:chOff x="-37956150" y="1948175"/>
            <a:chExt cx="326100" cy="316475"/>
          </a:xfrm>
        </p:grpSpPr>
        <p:sp>
          <p:nvSpPr>
            <p:cNvPr id="10413" name="Google Shape;10413;p46"/>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46"/>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46"/>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16" name="Google Shape;10416;p46"/>
          <p:cNvGrpSpPr/>
          <p:nvPr/>
        </p:nvGrpSpPr>
        <p:grpSpPr>
          <a:xfrm>
            <a:off x="1323705" y="3129047"/>
            <a:ext cx="324609" cy="374825"/>
            <a:chOff x="-39783425" y="2337925"/>
            <a:chExt cx="275700" cy="318350"/>
          </a:xfrm>
        </p:grpSpPr>
        <p:sp>
          <p:nvSpPr>
            <p:cNvPr id="10417" name="Google Shape;10417;p46"/>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46"/>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19" name="Google Shape;10419;p46"/>
          <p:cNvGrpSpPr/>
          <p:nvPr/>
        </p:nvGrpSpPr>
        <p:grpSpPr>
          <a:xfrm>
            <a:off x="3497847" y="3160259"/>
            <a:ext cx="375620" cy="243015"/>
            <a:chOff x="-37953000" y="2379000"/>
            <a:chExt cx="319025" cy="206400"/>
          </a:xfrm>
        </p:grpSpPr>
        <p:sp>
          <p:nvSpPr>
            <p:cNvPr id="10420" name="Google Shape;10420;p46"/>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46"/>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46"/>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46"/>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46"/>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25" name="Google Shape;10425;p46"/>
          <p:cNvSpPr/>
          <p:nvPr/>
        </p:nvSpPr>
        <p:spPr>
          <a:xfrm>
            <a:off x="3490950" y="3575768"/>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46"/>
          <p:cNvSpPr/>
          <p:nvPr/>
        </p:nvSpPr>
        <p:spPr>
          <a:xfrm>
            <a:off x="2669201" y="4047649"/>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46"/>
          <p:cNvSpPr txBox="1"/>
          <p:nvPr>
            <p:ph idx="4294967295" type="title"/>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28" name="Google Shape;10428;p46"/>
          <p:cNvSpPr txBox="1"/>
          <p:nvPr>
            <p:ph idx="4294967295" type="title"/>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0429" name="Google Shape;10429;p46"/>
          <p:cNvSpPr/>
          <p:nvPr/>
        </p:nvSpPr>
        <p:spPr>
          <a:xfrm>
            <a:off x="486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30" name="Google Shape;10430;p46"/>
          <p:cNvGrpSpPr/>
          <p:nvPr/>
        </p:nvGrpSpPr>
        <p:grpSpPr>
          <a:xfrm>
            <a:off x="4865594" y="1782519"/>
            <a:ext cx="354107" cy="355063"/>
            <a:chOff x="-28467625" y="2331750"/>
            <a:chExt cx="296150" cy="296950"/>
          </a:xfrm>
        </p:grpSpPr>
        <p:sp>
          <p:nvSpPr>
            <p:cNvPr id="10431" name="Google Shape;10431;p46"/>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46"/>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33" name="Google Shape;10433;p46"/>
          <p:cNvGrpSpPr/>
          <p:nvPr/>
        </p:nvGrpSpPr>
        <p:grpSpPr>
          <a:xfrm>
            <a:off x="4879719" y="2225601"/>
            <a:ext cx="325858" cy="351327"/>
            <a:chOff x="-28461325" y="2701925"/>
            <a:chExt cx="272525" cy="293825"/>
          </a:xfrm>
        </p:grpSpPr>
        <p:sp>
          <p:nvSpPr>
            <p:cNvPr id="10434" name="Google Shape;10434;p46"/>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46"/>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46"/>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37" name="Google Shape;10437;p46"/>
          <p:cNvGrpSpPr/>
          <p:nvPr/>
        </p:nvGrpSpPr>
        <p:grpSpPr>
          <a:xfrm>
            <a:off x="7104373" y="1783461"/>
            <a:ext cx="353180" cy="353180"/>
            <a:chOff x="-26584425" y="2340425"/>
            <a:chExt cx="295375" cy="295375"/>
          </a:xfrm>
        </p:grpSpPr>
        <p:sp>
          <p:nvSpPr>
            <p:cNvPr id="10438" name="Google Shape;10438;p46"/>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46"/>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46"/>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46"/>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46"/>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43" name="Google Shape;10443;p46"/>
          <p:cNvGrpSpPr/>
          <p:nvPr/>
        </p:nvGrpSpPr>
        <p:grpSpPr>
          <a:xfrm>
            <a:off x="7099202" y="2224555"/>
            <a:ext cx="363523" cy="353419"/>
            <a:chOff x="-26585200" y="2710400"/>
            <a:chExt cx="304025" cy="295575"/>
          </a:xfrm>
        </p:grpSpPr>
        <p:sp>
          <p:nvSpPr>
            <p:cNvPr id="10444" name="Google Shape;10444;p46"/>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46"/>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46"/>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46"/>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46"/>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46"/>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46"/>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46"/>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46"/>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46"/>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46"/>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46"/>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56" name="Google Shape;10456;p46"/>
          <p:cNvGrpSpPr/>
          <p:nvPr/>
        </p:nvGrpSpPr>
        <p:grpSpPr>
          <a:xfrm>
            <a:off x="5754337" y="2666033"/>
            <a:ext cx="354136" cy="353210"/>
            <a:chOff x="-24709875" y="1970225"/>
            <a:chExt cx="296175" cy="295400"/>
          </a:xfrm>
        </p:grpSpPr>
        <p:sp>
          <p:nvSpPr>
            <p:cNvPr id="10457" name="Google Shape;10457;p46"/>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46"/>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59" name="Google Shape;10459;p46"/>
          <p:cNvGrpSpPr/>
          <p:nvPr/>
        </p:nvGrpSpPr>
        <p:grpSpPr>
          <a:xfrm>
            <a:off x="5786352" y="3112911"/>
            <a:ext cx="290107" cy="354107"/>
            <a:chOff x="-24683100" y="2340425"/>
            <a:chExt cx="242625" cy="296150"/>
          </a:xfrm>
        </p:grpSpPr>
        <p:sp>
          <p:nvSpPr>
            <p:cNvPr id="10460" name="Google Shape;10460;p46"/>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46"/>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46"/>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46"/>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64" name="Google Shape;10464;p46"/>
          <p:cNvSpPr/>
          <p:nvPr/>
        </p:nvSpPr>
        <p:spPr>
          <a:xfrm>
            <a:off x="578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65" name="Google Shape;10465;p46"/>
          <p:cNvGrpSpPr/>
          <p:nvPr/>
        </p:nvGrpSpPr>
        <p:grpSpPr>
          <a:xfrm>
            <a:off x="7103910" y="1399238"/>
            <a:ext cx="354107" cy="226974"/>
            <a:chOff x="-26585200" y="2025375"/>
            <a:chExt cx="296150" cy="189825"/>
          </a:xfrm>
        </p:grpSpPr>
        <p:sp>
          <p:nvSpPr>
            <p:cNvPr id="10466" name="Google Shape;10466;p46"/>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46"/>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46"/>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46"/>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46"/>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1" name="Google Shape;10471;p46"/>
          <p:cNvGrpSpPr/>
          <p:nvPr/>
        </p:nvGrpSpPr>
        <p:grpSpPr>
          <a:xfrm>
            <a:off x="7992594" y="2666033"/>
            <a:ext cx="360713" cy="353210"/>
            <a:chOff x="-22881800" y="1971800"/>
            <a:chExt cx="301675" cy="295400"/>
          </a:xfrm>
        </p:grpSpPr>
        <p:sp>
          <p:nvSpPr>
            <p:cNvPr id="10472" name="Google Shape;10472;p46"/>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46"/>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46"/>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46"/>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46"/>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46"/>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78" name="Google Shape;10478;p46"/>
          <p:cNvSpPr/>
          <p:nvPr/>
        </p:nvSpPr>
        <p:spPr>
          <a:xfrm>
            <a:off x="532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46"/>
          <p:cNvSpPr/>
          <p:nvPr/>
        </p:nvSpPr>
        <p:spPr>
          <a:xfrm>
            <a:off x="530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80" name="Google Shape;10480;p46"/>
          <p:cNvGrpSpPr/>
          <p:nvPr/>
        </p:nvGrpSpPr>
        <p:grpSpPr>
          <a:xfrm>
            <a:off x="5368939" y="2224196"/>
            <a:ext cx="227930" cy="354136"/>
            <a:chOff x="-28043900" y="2701925"/>
            <a:chExt cx="190625" cy="296175"/>
          </a:xfrm>
        </p:grpSpPr>
        <p:sp>
          <p:nvSpPr>
            <p:cNvPr id="10481" name="Google Shape;10481;p46"/>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46"/>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46"/>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46"/>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46"/>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86" name="Google Shape;10486;p46"/>
          <p:cNvGrpSpPr/>
          <p:nvPr/>
        </p:nvGrpSpPr>
        <p:grpSpPr>
          <a:xfrm>
            <a:off x="7541805" y="1336135"/>
            <a:ext cx="354136" cy="353180"/>
            <a:chOff x="-26215025" y="1971025"/>
            <a:chExt cx="296175" cy="295375"/>
          </a:xfrm>
        </p:grpSpPr>
        <p:sp>
          <p:nvSpPr>
            <p:cNvPr id="10487" name="Google Shape;10487;p46"/>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46"/>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46"/>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46"/>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46"/>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46"/>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46"/>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46"/>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95" name="Google Shape;10495;p46"/>
          <p:cNvGrpSpPr/>
          <p:nvPr/>
        </p:nvGrpSpPr>
        <p:grpSpPr>
          <a:xfrm>
            <a:off x="7541327" y="1783924"/>
            <a:ext cx="355093" cy="352253"/>
            <a:chOff x="-26215825" y="2341200"/>
            <a:chExt cx="296975" cy="294600"/>
          </a:xfrm>
        </p:grpSpPr>
        <p:sp>
          <p:nvSpPr>
            <p:cNvPr id="10496" name="Google Shape;10496;p46"/>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46"/>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98" name="Google Shape;10498;p46"/>
          <p:cNvGrpSpPr/>
          <p:nvPr/>
        </p:nvGrpSpPr>
        <p:grpSpPr>
          <a:xfrm>
            <a:off x="7573357" y="2224674"/>
            <a:ext cx="291033" cy="353180"/>
            <a:chOff x="-26179575" y="2710600"/>
            <a:chExt cx="243400" cy="295375"/>
          </a:xfrm>
        </p:grpSpPr>
        <p:sp>
          <p:nvSpPr>
            <p:cNvPr id="10499" name="Google Shape;10499;p46"/>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46"/>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46"/>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02" name="Google Shape;10502;p46"/>
          <p:cNvGrpSpPr/>
          <p:nvPr/>
        </p:nvGrpSpPr>
        <p:grpSpPr>
          <a:xfrm>
            <a:off x="6212417" y="2666048"/>
            <a:ext cx="337187" cy="353180"/>
            <a:chOff x="-24328675" y="1971025"/>
            <a:chExt cx="282000" cy="295375"/>
          </a:xfrm>
        </p:grpSpPr>
        <p:sp>
          <p:nvSpPr>
            <p:cNvPr id="10503" name="Google Shape;10503;p46"/>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46"/>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05" name="Google Shape;10505;p46"/>
          <p:cNvGrpSpPr/>
          <p:nvPr/>
        </p:nvGrpSpPr>
        <p:grpSpPr>
          <a:xfrm>
            <a:off x="6214778" y="3113374"/>
            <a:ext cx="332464" cy="353180"/>
            <a:chOff x="-24330250" y="2340425"/>
            <a:chExt cx="278050" cy="295375"/>
          </a:xfrm>
        </p:grpSpPr>
        <p:sp>
          <p:nvSpPr>
            <p:cNvPr id="10506" name="Google Shape;10506;p46"/>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46"/>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46"/>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46"/>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46"/>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46"/>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46"/>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13" name="Google Shape;10513;p46"/>
          <p:cNvGrpSpPr/>
          <p:nvPr/>
        </p:nvGrpSpPr>
        <p:grpSpPr>
          <a:xfrm>
            <a:off x="6204420" y="3554587"/>
            <a:ext cx="353180" cy="353180"/>
            <a:chOff x="-24338900" y="2710600"/>
            <a:chExt cx="295375" cy="295375"/>
          </a:xfrm>
        </p:grpSpPr>
        <p:sp>
          <p:nvSpPr>
            <p:cNvPr id="10514" name="Google Shape;10514;p46"/>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46"/>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16" name="Google Shape;10516;p46"/>
          <p:cNvGrpSpPr/>
          <p:nvPr/>
        </p:nvGrpSpPr>
        <p:grpSpPr>
          <a:xfrm>
            <a:off x="7995419" y="3113972"/>
            <a:ext cx="355063" cy="351984"/>
            <a:chOff x="-22859750" y="2335900"/>
            <a:chExt cx="296950" cy="294375"/>
          </a:xfrm>
        </p:grpSpPr>
        <p:sp>
          <p:nvSpPr>
            <p:cNvPr id="10517" name="Google Shape;10517;p46"/>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46"/>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46"/>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20" name="Google Shape;10520;p46"/>
          <p:cNvGrpSpPr/>
          <p:nvPr/>
        </p:nvGrpSpPr>
        <p:grpSpPr>
          <a:xfrm>
            <a:off x="5774767" y="1336120"/>
            <a:ext cx="311749" cy="353210"/>
            <a:chOff x="-27710725" y="1959200"/>
            <a:chExt cx="260725" cy="295400"/>
          </a:xfrm>
        </p:grpSpPr>
        <p:sp>
          <p:nvSpPr>
            <p:cNvPr id="10521" name="Google Shape;10521;p46"/>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46"/>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23" name="Google Shape;10523;p46"/>
          <p:cNvGrpSpPr/>
          <p:nvPr/>
        </p:nvGrpSpPr>
        <p:grpSpPr>
          <a:xfrm>
            <a:off x="5752631" y="1844666"/>
            <a:ext cx="356020" cy="230770"/>
            <a:chOff x="-27728850" y="2382950"/>
            <a:chExt cx="297750" cy="193000"/>
          </a:xfrm>
        </p:grpSpPr>
        <p:sp>
          <p:nvSpPr>
            <p:cNvPr id="10524" name="Google Shape;10524;p46"/>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46"/>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46"/>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27" name="Google Shape;10527;p46"/>
          <p:cNvSpPr/>
          <p:nvPr/>
        </p:nvSpPr>
        <p:spPr>
          <a:xfrm>
            <a:off x="575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46"/>
          <p:cNvSpPr/>
          <p:nvPr/>
        </p:nvSpPr>
        <p:spPr>
          <a:xfrm>
            <a:off x="798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29" name="Google Shape;10529;p46"/>
          <p:cNvGrpSpPr/>
          <p:nvPr/>
        </p:nvGrpSpPr>
        <p:grpSpPr>
          <a:xfrm>
            <a:off x="7983975" y="1792877"/>
            <a:ext cx="354136" cy="334348"/>
            <a:chOff x="-25844850" y="2357750"/>
            <a:chExt cx="296175" cy="279625"/>
          </a:xfrm>
        </p:grpSpPr>
        <p:sp>
          <p:nvSpPr>
            <p:cNvPr id="10530" name="Google Shape;10530;p46"/>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46"/>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46"/>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46"/>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46"/>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46"/>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36" name="Google Shape;10536;p46"/>
          <p:cNvSpPr/>
          <p:nvPr/>
        </p:nvSpPr>
        <p:spPr>
          <a:xfrm>
            <a:off x="798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37" name="Google Shape;10537;p46"/>
          <p:cNvGrpSpPr/>
          <p:nvPr/>
        </p:nvGrpSpPr>
        <p:grpSpPr>
          <a:xfrm>
            <a:off x="6712883" y="2666033"/>
            <a:ext cx="228887" cy="353210"/>
            <a:chOff x="-23917525" y="1970225"/>
            <a:chExt cx="191425" cy="295400"/>
          </a:xfrm>
        </p:grpSpPr>
        <p:sp>
          <p:nvSpPr>
            <p:cNvPr id="10538" name="Google Shape;10538;p46"/>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46"/>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46"/>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1" name="Google Shape;10541;p46"/>
          <p:cNvGrpSpPr/>
          <p:nvPr/>
        </p:nvGrpSpPr>
        <p:grpSpPr>
          <a:xfrm>
            <a:off x="6668164" y="3112911"/>
            <a:ext cx="318325" cy="354107"/>
            <a:chOff x="-23952175" y="2340425"/>
            <a:chExt cx="266225" cy="296150"/>
          </a:xfrm>
        </p:grpSpPr>
        <p:sp>
          <p:nvSpPr>
            <p:cNvPr id="10542" name="Google Shape;10542;p46"/>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46"/>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44" name="Google Shape;10544;p46"/>
          <p:cNvSpPr/>
          <p:nvPr/>
        </p:nvSpPr>
        <p:spPr>
          <a:xfrm>
            <a:off x="664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45" name="Google Shape;10545;p46"/>
          <p:cNvGrpSpPr/>
          <p:nvPr/>
        </p:nvGrpSpPr>
        <p:grpSpPr>
          <a:xfrm>
            <a:off x="8053336" y="3553167"/>
            <a:ext cx="239230" cy="356020"/>
            <a:chOff x="-22811700" y="2700350"/>
            <a:chExt cx="200075" cy="297750"/>
          </a:xfrm>
        </p:grpSpPr>
        <p:sp>
          <p:nvSpPr>
            <p:cNvPr id="10546" name="Google Shape;10546;p46"/>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46"/>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46"/>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9" name="Google Shape;10549;p46"/>
          <p:cNvGrpSpPr/>
          <p:nvPr/>
        </p:nvGrpSpPr>
        <p:grpSpPr>
          <a:xfrm>
            <a:off x="6201787" y="1335656"/>
            <a:ext cx="355063" cy="354136"/>
            <a:chOff x="-27358650" y="1961575"/>
            <a:chExt cx="296950" cy="296175"/>
          </a:xfrm>
        </p:grpSpPr>
        <p:sp>
          <p:nvSpPr>
            <p:cNvPr id="10550" name="Google Shape;10550;p46"/>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46"/>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52" name="Google Shape;10552;p46"/>
          <p:cNvSpPr/>
          <p:nvPr/>
        </p:nvSpPr>
        <p:spPr>
          <a:xfrm>
            <a:off x="624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46"/>
          <p:cNvSpPr/>
          <p:nvPr/>
        </p:nvSpPr>
        <p:spPr>
          <a:xfrm>
            <a:off x="620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54" name="Google Shape;10554;p46"/>
          <p:cNvGrpSpPr/>
          <p:nvPr/>
        </p:nvGrpSpPr>
        <p:grpSpPr>
          <a:xfrm>
            <a:off x="7100357" y="2666048"/>
            <a:ext cx="354136" cy="353180"/>
            <a:chOff x="-23599325" y="1971025"/>
            <a:chExt cx="296175" cy="295375"/>
          </a:xfrm>
        </p:grpSpPr>
        <p:sp>
          <p:nvSpPr>
            <p:cNvPr id="10555" name="Google Shape;10555;p46"/>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46"/>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57" name="Google Shape;10557;p46"/>
          <p:cNvSpPr/>
          <p:nvPr/>
        </p:nvSpPr>
        <p:spPr>
          <a:xfrm>
            <a:off x="710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46"/>
          <p:cNvSpPr/>
          <p:nvPr/>
        </p:nvSpPr>
        <p:spPr>
          <a:xfrm>
            <a:off x="709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46"/>
          <p:cNvSpPr/>
          <p:nvPr/>
        </p:nvSpPr>
        <p:spPr>
          <a:xfrm>
            <a:off x="620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60" name="Google Shape;10560;p46"/>
          <p:cNvGrpSpPr/>
          <p:nvPr/>
        </p:nvGrpSpPr>
        <p:grpSpPr>
          <a:xfrm>
            <a:off x="6644801" y="1335776"/>
            <a:ext cx="360713" cy="353897"/>
            <a:chOff x="-26993200" y="1961775"/>
            <a:chExt cx="301675" cy="295975"/>
          </a:xfrm>
        </p:grpSpPr>
        <p:sp>
          <p:nvSpPr>
            <p:cNvPr id="10561" name="Google Shape;10561;p46"/>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46"/>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46"/>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64" name="Google Shape;10564;p46"/>
          <p:cNvGrpSpPr/>
          <p:nvPr/>
        </p:nvGrpSpPr>
        <p:grpSpPr>
          <a:xfrm>
            <a:off x="6669761" y="1783461"/>
            <a:ext cx="310792" cy="353180"/>
            <a:chOff x="-26970350" y="2332550"/>
            <a:chExt cx="259925" cy="295375"/>
          </a:xfrm>
        </p:grpSpPr>
        <p:sp>
          <p:nvSpPr>
            <p:cNvPr id="10565" name="Google Shape;10565;p46"/>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46"/>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67" name="Google Shape;10567;p46"/>
          <p:cNvGrpSpPr/>
          <p:nvPr/>
        </p:nvGrpSpPr>
        <p:grpSpPr>
          <a:xfrm>
            <a:off x="6649046" y="2256226"/>
            <a:ext cx="352223" cy="290077"/>
            <a:chOff x="-26986100" y="2735800"/>
            <a:chExt cx="294575" cy="242600"/>
          </a:xfrm>
        </p:grpSpPr>
        <p:sp>
          <p:nvSpPr>
            <p:cNvPr id="10568" name="Google Shape;10568;p46"/>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46"/>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70" name="Google Shape;10570;p46"/>
          <p:cNvGrpSpPr/>
          <p:nvPr/>
        </p:nvGrpSpPr>
        <p:grpSpPr>
          <a:xfrm>
            <a:off x="7548093" y="2665569"/>
            <a:ext cx="355063" cy="354136"/>
            <a:chOff x="-23229925" y="1970225"/>
            <a:chExt cx="296950" cy="296175"/>
          </a:xfrm>
        </p:grpSpPr>
        <p:sp>
          <p:nvSpPr>
            <p:cNvPr id="10571" name="Google Shape;10571;p46"/>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46"/>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46"/>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46"/>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75" name="Google Shape;10575;p46"/>
          <p:cNvGrpSpPr/>
          <p:nvPr/>
        </p:nvGrpSpPr>
        <p:grpSpPr>
          <a:xfrm>
            <a:off x="7590466" y="3112432"/>
            <a:ext cx="270318" cy="355063"/>
            <a:chOff x="-23177950" y="2340425"/>
            <a:chExt cx="226075" cy="296950"/>
          </a:xfrm>
        </p:grpSpPr>
        <p:sp>
          <p:nvSpPr>
            <p:cNvPr id="10576" name="Google Shape;10576;p46"/>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46"/>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78" name="Google Shape;10578;p46"/>
          <p:cNvGrpSpPr/>
          <p:nvPr/>
        </p:nvGrpSpPr>
        <p:grpSpPr>
          <a:xfrm>
            <a:off x="7548556" y="3554109"/>
            <a:ext cx="354136" cy="354136"/>
            <a:chOff x="-23229150" y="2710600"/>
            <a:chExt cx="296175" cy="296175"/>
          </a:xfrm>
        </p:grpSpPr>
        <p:sp>
          <p:nvSpPr>
            <p:cNvPr id="10579" name="Google Shape;10579;p46"/>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46"/>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81" name="Google Shape;10581;p46"/>
          <p:cNvSpPr/>
          <p:nvPr/>
        </p:nvSpPr>
        <p:spPr>
          <a:xfrm>
            <a:off x="665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46"/>
          <p:cNvSpPr/>
          <p:nvPr/>
        </p:nvSpPr>
        <p:spPr>
          <a:xfrm>
            <a:off x="488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83" name="Google Shape;10583;p46"/>
          <p:cNvGrpSpPr/>
          <p:nvPr/>
        </p:nvGrpSpPr>
        <p:grpSpPr>
          <a:xfrm>
            <a:off x="4865631" y="3123732"/>
            <a:ext cx="356946" cy="332464"/>
            <a:chOff x="-25477800" y="2357750"/>
            <a:chExt cx="298525" cy="278050"/>
          </a:xfrm>
        </p:grpSpPr>
        <p:sp>
          <p:nvSpPr>
            <p:cNvPr id="10584" name="Google Shape;10584;p46"/>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46"/>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86" name="Google Shape;10586;p46"/>
          <p:cNvSpPr/>
          <p:nvPr/>
        </p:nvSpPr>
        <p:spPr>
          <a:xfrm>
            <a:off x="486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46"/>
          <p:cNvSpPr/>
          <p:nvPr/>
        </p:nvSpPr>
        <p:spPr>
          <a:xfrm>
            <a:off x="530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88" name="Google Shape;10588;p46"/>
          <p:cNvGrpSpPr/>
          <p:nvPr/>
        </p:nvGrpSpPr>
        <p:grpSpPr>
          <a:xfrm>
            <a:off x="5308265" y="3112911"/>
            <a:ext cx="353180" cy="354107"/>
            <a:chOff x="-25104475" y="2340425"/>
            <a:chExt cx="295375" cy="296150"/>
          </a:xfrm>
        </p:grpSpPr>
        <p:sp>
          <p:nvSpPr>
            <p:cNvPr id="10589" name="Google Shape;10589;p46"/>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46"/>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46"/>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46"/>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46"/>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46"/>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p46"/>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p46"/>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46"/>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98" name="Google Shape;10598;p46"/>
          <p:cNvSpPr/>
          <p:nvPr/>
        </p:nvSpPr>
        <p:spPr>
          <a:xfrm>
            <a:off x="530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02" name="Shape 10602"/>
        <p:cNvGrpSpPr/>
        <p:nvPr/>
      </p:nvGrpSpPr>
      <p:grpSpPr>
        <a:xfrm>
          <a:off x="0" y="0"/>
          <a:ext cx="0" cy="0"/>
          <a:chOff x="0" y="0"/>
          <a:chExt cx="0" cy="0"/>
        </a:xfrm>
      </p:grpSpPr>
      <p:sp>
        <p:nvSpPr>
          <p:cNvPr id="10603" name="Google Shape;10603;p47"/>
          <p:cNvSpPr txBox="1"/>
          <p:nvPr>
            <p:ph idx="4294967295" type="title"/>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04" name="Google Shape;10604;p47"/>
          <p:cNvSpPr txBox="1"/>
          <p:nvPr>
            <p:ph idx="4294967295" type="title"/>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605" name="Google Shape;10605;p47"/>
          <p:cNvGrpSpPr/>
          <p:nvPr/>
        </p:nvGrpSpPr>
        <p:grpSpPr>
          <a:xfrm>
            <a:off x="854368" y="1313920"/>
            <a:ext cx="366269" cy="366240"/>
            <a:chOff x="-65131525" y="1914325"/>
            <a:chExt cx="316650" cy="316625"/>
          </a:xfrm>
        </p:grpSpPr>
        <p:sp>
          <p:nvSpPr>
            <p:cNvPr id="10606" name="Google Shape;10606;p47"/>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47"/>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8" name="Google Shape;10608;p47"/>
          <p:cNvGrpSpPr/>
          <p:nvPr/>
        </p:nvGrpSpPr>
        <p:grpSpPr>
          <a:xfrm>
            <a:off x="854368" y="1794207"/>
            <a:ext cx="366269" cy="366269"/>
            <a:chOff x="-65131525" y="2281350"/>
            <a:chExt cx="316650" cy="316650"/>
          </a:xfrm>
        </p:grpSpPr>
        <p:sp>
          <p:nvSpPr>
            <p:cNvPr id="10609" name="Google Shape;10609;p47"/>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47"/>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11" name="Google Shape;10611;p47"/>
          <p:cNvGrpSpPr/>
          <p:nvPr/>
        </p:nvGrpSpPr>
        <p:grpSpPr>
          <a:xfrm>
            <a:off x="857564" y="2259206"/>
            <a:ext cx="359878" cy="367165"/>
            <a:chOff x="-65129950" y="2646800"/>
            <a:chExt cx="311125" cy="317425"/>
          </a:xfrm>
        </p:grpSpPr>
        <p:sp>
          <p:nvSpPr>
            <p:cNvPr id="10612" name="Google Shape;10612;p47"/>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47"/>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14" name="Google Shape;10614;p47"/>
          <p:cNvGrpSpPr/>
          <p:nvPr/>
        </p:nvGrpSpPr>
        <p:grpSpPr>
          <a:xfrm>
            <a:off x="3060897" y="1312532"/>
            <a:ext cx="368987" cy="369016"/>
            <a:chOff x="-63252250" y="1930850"/>
            <a:chExt cx="319000" cy="319025"/>
          </a:xfrm>
        </p:grpSpPr>
        <p:sp>
          <p:nvSpPr>
            <p:cNvPr id="10615" name="Google Shape;10615;p47"/>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47"/>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17" name="Google Shape;10617;p47"/>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18" name="Google Shape;10618;p47"/>
          <p:cNvGrpSpPr/>
          <p:nvPr/>
        </p:nvGrpSpPr>
        <p:grpSpPr>
          <a:xfrm>
            <a:off x="3061808" y="2258743"/>
            <a:ext cx="367165" cy="368091"/>
            <a:chOff x="-63250675" y="2664125"/>
            <a:chExt cx="317425" cy="318225"/>
          </a:xfrm>
        </p:grpSpPr>
        <p:sp>
          <p:nvSpPr>
            <p:cNvPr id="10619" name="Google Shape;10619;p47"/>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47"/>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1" name="Google Shape;10621;p47"/>
          <p:cNvGrpSpPr/>
          <p:nvPr/>
        </p:nvGrpSpPr>
        <p:grpSpPr>
          <a:xfrm>
            <a:off x="1738471" y="2735150"/>
            <a:ext cx="363522" cy="361266"/>
            <a:chOff x="-61354075" y="1940500"/>
            <a:chExt cx="314275" cy="312325"/>
          </a:xfrm>
        </p:grpSpPr>
        <p:sp>
          <p:nvSpPr>
            <p:cNvPr id="10622" name="Google Shape;10622;p47"/>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47"/>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47"/>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47"/>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6" name="Google Shape;10626;p47"/>
          <p:cNvGrpSpPr/>
          <p:nvPr/>
        </p:nvGrpSpPr>
        <p:grpSpPr>
          <a:xfrm>
            <a:off x="1737098" y="3183702"/>
            <a:ext cx="366269" cy="336195"/>
            <a:chOff x="-61354875" y="2322300"/>
            <a:chExt cx="316650" cy="290650"/>
          </a:xfrm>
        </p:grpSpPr>
        <p:sp>
          <p:nvSpPr>
            <p:cNvPr id="10627" name="Google Shape;10627;p47"/>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p47"/>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p47"/>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30" name="Google Shape;10630;p47"/>
          <p:cNvGrpSpPr/>
          <p:nvPr/>
        </p:nvGrpSpPr>
        <p:grpSpPr>
          <a:xfrm>
            <a:off x="1737098" y="3611266"/>
            <a:ext cx="366269" cy="366269"/>
            <a:chOff x="-61354875" y="2671225"/>
            <a:chExt cx="316650" cy="316650"/>
          </a:xfrm>
        </p:grpSpPr>
        <p:sp>
          <p:nvSpPr>
            <p:cNvPr id="10631" name="Google Shape;10631;p47"/>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47"/>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47"/>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47"/>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47"/>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36" name="Google Shape;10636;p47"/>
          <p:cNvGrpSpPr/>
          <p:nvPr/>
        </p:nvGrpSpPr>
        <p:grpSpPr>
          <a:xfrm>
            <a:off x="3952502" y="2731001"/>
            <a:ext cx="368987" cy="369566"/>
            <a:chOff x="-59502375" y="1904375"/>
            <a:chExt cx="319000" cy="319500"/>
          </a:xfrm>
        </p:grpSpPr>
        <p:sp>
          <p:nvSpPr>
            <p:cNvPr id="10637" name="Google Shape;10637;p47"/>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47"/>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47"/>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40" name="Google Shape;10640;p47"/>
          <p:cNvGrpSpPr/>
          <p:nvPr/>
        </p:nvGrpSpPr>
        <p:grpSpPr>
          <a:xfrm>
            <a:off x="1298621" y="1315207"/>
            <a:ext cx="368987" cy="363666"/>
            <a:chOff x="-64774725" y="1916550"/>
            <a:chExt cx="319000" cy="314400"/>
          </a:xfrm>
        </p:grpSpPr>
        <p:sp>
          <p:nvSpPr>
            <p:cNvPr id="10641" name="Google Shape;10641;p47"/>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47"/>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43" name="Google Shape;10643;p47"/>
          <p:cNvGrpSpPr/>
          <p:nvPr/>
        </p:nvGrpSpPr>
        <p:grpSpPr>
          <a:xfrm>
            <a:off x="1299979" y="1792386"/>
            <a:ext cx="366269" cy="369913"/>
            <a:chOff x="-64764500" y="2280550"/>
            <a:chExt cx="316650" cy="319800"/>
          </a:xfrm>
        </p:grpSpPr>
        <p:sp>
          <p:nvSpPr>
            <p:cNvPr id="10644" name="Google Shape;10644;p47"/>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47"/>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46" name="Google Shape;10646;p47"/>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47" name="Google Shape;10647;p47"/>
          <p:cNvGrpSpPr/>
          <p:nvPr/>
        </p:nvGrpSpPr>
        <p:grpSpPr>
          <a:xfrm>
            <a:off x="3512023" y="1352163"/>
            <a:ext cx="365344" cy="289753"/>
            <a:chOff x="-62882850" y="1999375"/>
            <a:chExt cx="315850" cy="250500"/>
          </a:xfrm>
        </p:grpSpPr>
        <p:sp>
          <p:nvSpPr>
            <p:cNvPr id="10648" name="Google Shape;10648;p47"/>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47"/>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50" name="Google Shape;10650;p47"/>
          <p:cNvGrpSpPr/>
          <p:nvPr/>
        </p:nvGrpSpPr>
        <p:grpSpPr>
          <a:xfrm>
            <a:off x="3503362" y="1793745"/>
            <a:ext cx="382665" cy="367194"/>
            <a:chOff x="-62890750" y="2296300"/>
            <a:chExt cx="330825" cy="317450"/>
          </a:xfrm>
        </p:grpSpPr>
        <p:sp>
          <p:nvSpPr>
            <p:cNvPr id="10651" name="Google Shape;10651;p47"/>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47"/>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47"/>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54" name="Google Shape;10654;p47"/>
          <p:cNvGrpSpPr/>
          <p:nvPr/>
        </p:nvGrpSpPr>
        <p:grpSpPr>
          <a:xfrm>
            <a:off x="3512023" y="2259206"/>
            <a:ext cx="365344" cy="367165"/>
            <a:chOff x="-62882850" y="2664925"/>
            <a:chExt cx="315850" cy="317425"/>
          </a:xfrm>
        </p:grpSpPr>
        <p:sp>
          <p:nvSpPr>
            <p:cNvPr id="10655" name="Google Shape;10655;p47"/>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47"/>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57" name="Google Shape;10657;p47"/>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58" name="Google Shape;10658;p47"/>
          <p:cNvGrpSpPr/>
          <p:nvPr/>
        </p:nvGrpSpPr>
        <p:grpSpPr>
          <a:xfrm>
            <a:off x="2183172" y="3171846"/>
            <a:ext cx="366269" cy="359907"/>
            <a:chOff x="-60988625" y="2310475"/>
            <a:chExt cx="316650" cy="311150"/>
          </a:xfrm>
        </p:grpSpPr>
        <p:sp>
          <p:nvSpPr>
            <p:cNvPr id="10659" name="Google Shape;10659;p47"/>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47"/>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47"/>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47"/>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47"/>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47"/>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65" name="Google Shape;10665;p47"/>
          <p:cNvGrpSpPr/>
          <p:nvPr/>
        </p:nvGrpSpPr>
        <p:grpSpPr>
          <a:xfrm>
            <a:off x="2183634" y="3610009"/>
            <a:ext cx="365344" cy="368785"/>
            <a:chOff x="-60987050" y="2671400"/>
            <a:chExt cx="315850" cy="318825"/>
          </a:xfrm>
        </p:grpSpPr>
        <p:sp>
          <p:nvSpPr>
            <p:cNvPr id="10666" name="Google Shape;10666;p47"/>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47"/>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68" name="Google Shape;10668;p47"/>
          <p:cNvGrpSpPr/>
          <p:nvPr/>
        </p:nvGrpSpPr>
        <p:grpSpPr>
          <a:xfrm>
            <a:off x="3952500" y="3172771"/>
            <a:ext cx="368987" cy="358056"/>
            <a:chOff x="-59481900" y="2290800"/>
            <a:chExt cx="319000" cy="309550"/>
          </a:xfrm>
        </p:grpSpPr>
        <p:sp>
          <p:nvSpPr>
            <p:cNvPr id="10669" name="Google Shape;10669;p47"/>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47"/>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47"/>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47"/>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47"/>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47"/>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5" name="Google Shape;10675;p47"/>
          <p:cNvGrpSpPr/>
          <p:nvPr/>
        </p:nvGrpSpPr>
        <p:grpSpPr>
          <a:xfrm>
            <a:off x="1741805" y="1313544"/>
            <a:ext cx="368987" cy="366992"/>
            <a:chOff x="-64401400" y="1914475"/>
            <a:chExt cx="319000" cy="317275"/>
          </a:xfrm>
        </p:grpSpPr>
        <p:sp>
          <p:nvSpPr>
            <p:cNvPr id="10676" name="Google Shape;10676;p47"/>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47"/>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47"/>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9" name="Google Shape;10679;p47"/>
          <p:cNvGrpSpPr/>
          <p:nvPr/>
        </p:nvGrpSpPr>
        <p:grpSpPr>
          <a:xfrm>
            <a:off x="1806493" y="1794583"/>
            <a:ext cx="239610" cy="365517"/>
            <a:chOff x="-64343900" y="2282125"/>
            <a:chExt cx="207150" cy="316000"/>
          </a:xfrm>
        </p:grpSpPr>
        <p:sp>
          <p:nvSpPr>
            <p:cNvPr id="10680" name="Google Shape;10680;p47"/>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p47"/>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82" name="Google Shape;10682;p47"/>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83" name="Google Shape;10683;p47"/>
          <p:cNvGrpSpPr/>
          <p:nvPr/>
        </p:nvGrpSpPr>
        <p:grpSpPr>
          <a:xfrm>
            <a:off x="3986941" y="1313804"/>
            <a:ext cx="318873" cy="366471"/>
            <a:chOff x="-62496925" y="1931475"/>
            <a:chExt cx="275675" cy="316825"/>
          </a:xfrm>
        </p:grpSpPr>
        <p:sp>
          <p:nvSpPr>
            <p:cNvPr id="10684" name="Google Shape;10684;p47"/>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47"/>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86" name="Google Shape;10686;p47"/>
          <p:cNvGrpSpPr/>
          <p:nvPr/>
        </p:nvGrpSpPr>
        <p:grpSpPr>
          <a:xfrm>
            <a:off x="3963691" y="1793629"/>
            <a:ext cx="365373" cy="367426"/>
            <a:chOff x="-62516625" y="2297875"/>
            <a:chExt cx="315875" cy="317650"/>
          </a:xfrm>
        </p:grpSpPr>
        <p:sp>
          <p:nvSpPr>
            <p:cNvPr id="10687" name="Google Shape;10687;p47"/>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47"/>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89" name="Google Shape;10689;p47"/>
          <p:cNvGrpSpPr/>
          <p:nvPr/>
        </p:nvGrpSpPr>
        <p:grpSpPr>
          <a:xfrm>
            <a:off x="3962332" y="2275588"/>
            <a:ext cx="368091" cy="334402"/>
            <a:chOff x="-62518200" y="2692475"/>
            <a:chExt cx="318225" cy="289100"/>
          </a:xfrm>
        </p:grpSpPr>
        <p:sp>
          <p:nvSpPr>
            <p:cNvPr id="10690" name="Google Shape;10690;p47"/>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47"/>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92" name="Google Shape;10692;p47"/>
          <p:cNvGrpSpPr/>
          <p:nvPr/>
        </p:nvGrpSpPr>
        <p:grpSpPr>
          <a:xfrm>
            <a:off x="2648986" y="2733112"/>
            <a:ext cx="309793" cy="365344"/>
            <a:chOff x="-60597975" y="1939525"/>
            <a:chExt cx="267825" cy="315850"/>
          </a:xfrm>
        </p:grpSpPr>
        <p:sp>
          <p:nvSpPr>
            <p:cNvPr id="10693" name="Google Shape;10693;p47"/>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47"/>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95" name="Google Shape;10695;p47"/>
          <p:cNvGrpSpPr/>
          <p:nvPr/>
        </p:nvGrpSpPr>
        <p:grpSpPr>
          <a:xfrm>
            <a:off x="2619389" y="3167537"/>
            <a:ext cx="368987" cy="368525"/>
            <a:chOff x="-60620800" y="2304600"/>
            <a:chExt cx="319000" cy="318600"/>
          </a:xfrm>
        </p:grpSpPr>
        <p:sp>
          <p:nvSpPr>
            <p:cNvPr id="10696" name="Google Shape;10696;p47"/>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47"/>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47"/>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99" name="Google Shape;10699;p47"/>
          <p:cNvGrpSpPr/>
          <p:nvPr/>
        </p:nvGrpSpPr>
        <p:grpSpPr>
          <a:xfrm>
            <a:off x="2620748" y="3663188"/>
            <a:ext cx="366269" cy="262426"/>
            <a:chOff x="-60621600" y="2716100"/>
            <a:chExt cx="316650" cy="226875"/>
          </a:xfrm>
        </p:grpSpPr>
        <p:sp>
          <p:nvSpPr>
            <p:cNvPr id="10700" name="Google Shape;10700;p47"/>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47"/>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2" name="Google Shape;10702;p47"/>
          <p:cNvGrpSpPr/>
          <p:nvPr/>
        </p:nvGrpSpPr>
        <p:grpSpPr>
          <a:xfrm>
            <a:off x="3957965" y="3611281"/>
            <a:ext cx="358056" cy="366240"/>
            <a:chOff x="-59475600" y="2658625"/>
            <a:chExt cx="309550" cy="316625"/>
          </a:xfrm>
        </p:grpSpPr>
        <p:sp>
          <p:nvSpPr>
            <p:cNvPr id="10703" name="Google Shape;10703;p47"/>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47"/>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47"/>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47"/>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47"/>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47"/>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47"/>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10" name="Google Shape;10710;p47"/>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47"/>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12" name="Google Shape;10712;p47"/>
          <p:cNvGrpSpPr/>
          <p:nvPr/>
        </p:nvGrpSpPr>
        <p:grpSpPr>
          <a:xfrm>
            <a:off x="2233086" y="2259206"/>
            <a:ext cx="263294" cy="367165"/>
            <a:chOff x="-63987100" y="2646800"/>
            <a:chExt cx="227625" cy="317425"/>
          </a:xfrm>
        </p:grpSpPr>
        <p:sp>
          <p:nvSpPr>
            <p:cNvPr id="10713" name="Google Shape;10713;p47"/>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47"/>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15" name="Google Shape;10715;p47"/>
          <p:cNvGrpSpPr/>
          <p:nvPr/>
        </p:nvGrpSpPr>
        <p:grpSpPr>
          <a:xfrm>
            <a:off x="852428" y="2730827"/>
            <a:ext cx="358056" cy="369913"/>
            <a:chOff x="-62148000" y="1930075"/>
            <a:chExt cx="309550" cy="319800"/>
          </a:xfrm>
        </p:grpSpPr>
        <p:sp>
          <p:nvSpPr>
            <p:cNvPr id="10716" name="Google Shape;10716;p47"/>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47"/>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18" name="Google Shape;10718;p47"/>
          <p:cNvGrpSpPr/>
          <p:nvPr/>
        </p:nvGrpSpPr>
        <p:grpSpPr>
          <a:xfrm>
            <a:off x="849695" y="3169113"/>
            <a:ext cx="363522" cy="365373"/>
            <a:chOff x="-62150375" y="2297875"/>
            <a:chExt cx="314275" cy="315875"/>
          </a:xfrm>
        </p:grpSpPr>
        <p:sp>
          <p:nvSpPr>
            <p:cNvPr id="10719" name="Google Shape;10719;p47"/>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47"/>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47"/>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47"/>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47"/>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24" name="Google Shape;10724;p47"/>
          <p:cNvGrpSpPr/>
          <p:nvPr/>
        </p:nvGrpSpPr>
        <p:grpSpPr>
          <a:xfrm>
            <a:off x="848322" y="3610356"/>
            <a:ext cx="366269" cy="368091"/>
            <a:chOff x="-62150375" y="2664925"/>
            <a:chExt cx="316650" cy="318225"/>
          </a:xfrm>
        </p:grpSpPr>
        <p:sp>
          <p:nvSpPr>
            <p:cNvPr id="10725" name="Google Shape;10725;p47"/>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47"/>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47"/>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47"/>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29" name="Google Shape;10729;p47"/>
          <p:cNvGrpSpPr/>
          <p:nvPr/>
        </p:nvGrpSpPr>
        <p:grpSpPr>
          <a:xfrm>
            <a:off x="3065911" y="2731333"/>
            <a:ext cx="367165" cy="368901"/>
            <a:chOff x="-60254550" y="1938025"/>
            <a:chExt cx="317425" cy="318925"/>
          </a:xfrm>
        </p:grpSpPr>
        <p:sp>
          <p:nvSpPr>
            <p:cNvPr id="10730" name="Google Shape;10730;p47"/>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47"/>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47"/>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47"/>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4" name="Google Shape;10734;p47"/>
          <p:cNvGrpSpPr/>
          <p:nvPr/>
        </p:nvGrpSpPr>
        <p:grpSpPr>
          <a:xfrm>
            <a:off x="3094149" y="3609907"/>
            <a:ext cx="310690" cy="368987"/>
            <a:chOff x="-60232500" y="2671225"/>
            <a:chExt cx="268600" cy="319000"/>
          </a:xfrm>
        </p:grpSpPr>
        <p:sp>
          <p:nvSpPr>
            <p:cNvPr id="10735" name="Google Shape;10735;p47"/>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47"/>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7" name="Google Shape;10737;p47"/>
          <p:cNvGrpSpPr/>
          <p:nvPr/>
        </p:nvGrpSpPr>
        <p:grpSpPr>
          <a:xfrm>
            <a:off x="2179643" y="4058541"/>
            <a:ext cx="365373" cy="368987"/>
            <a:chOff x="-59100700" y="1911950"/>
            <a:chExt cx="315875" cy="319000"/>
          </a:xfrm>
        </p:grpSpPr>
        <p:sp>
          <p:nvSpPr>
            <p:cNvPr id="10738" name="Google Shape;10738;p47"/>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47"/>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47"/>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47"/>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47"/>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47"/>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47"/>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47"/>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47"/>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47"/>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48" name="Google Shape;10748;p47"/>
          <p:cNvGrpSpPr/>
          <p:nvPr/>
        </p:nvGrpSpPr>
        <p:grpSpPr>
          <a:xfrm>
            <a:off x="2621810" y="1314021"/>
            <a:ext cx="379918" cy="366038"/>
            <a:chOff x="-63665750" y="1914325"/>
            <a:chExt cx="328450" cy="316450"/>
          </a:xfrm>
        </p:grpSpPr>
        <p:sp>
          <p:nvSpPr>
            <p:cNvPr id="10749" name="Google Shape;10749;p47"/>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47"/>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51" name="Google Shape;10751;p47"/>
          <p:cNvGrpSpPr/>
          <p:nvPr/>
        </p:nvGrpSpPr>
        <p:grpSpPr>
          <a:xfrm>
            <a:off x="2626814" y="1793065"/>
            <a:ext cx="369913" cy="368554"/>
            <a:chOff x="-63666550" y="2278975"/>
            <a:chExt cx="319800" cy="318625"/>
          </a:xfrm>
        </p:grpSpPr>
        <p:sp>
          <p:nvSpPr>
            <p:cNvPr id="10752" name="Google Shape;10752;p47"/>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47"/>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54" name="Google Shape;10754;p47"/>
          <p:cNvGrpSpPr/>
          <p:nvPr/>
        </p:nvGrpSpPr>
        <p:grpSpPr>
          <a:xfrm>
            <a:off x="2624081" y="2259090"/>
            <a:ext cx="375378" cy="367397"/>
            <a:chOff x="-63669700" y="2646600"/>
            <a:chExt cx="324525" cy="317625"/>
          </a:xfrm>
        </p:grpSpPr>
        <p:sp>
          <p:nvSpPr>
            <p:cNvPr id="10755" name="Google Shape;10755;p47"/>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47"/>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57" name="Google Shape;10757;p47"/>
          <p:cNvGrpSpPr/>
          <p:nvPr/>
        </p:nvGrpSpPr>
        <p:grpSpPr>
          <a:xfrm>
            <a:off x="1286361" y="2732418"/>
            <a:ext cx="366269" cy="366732"/>
            <a:chOff x="-61784125" y="1931250"/>
            <a:chExt cx="316650" cy="317050"/>
          </a:xfrm>
        </p:grpSpPr>
        <p:sp>
          <p:nvSpPr>
            <p:cNvPr id="10758" name="Google Shape;10758;p47"/>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47"/>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47"/>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47"/>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62" name="Google Shape;10762;p47"/>
          <p:cNvGrpSpPr/>
          <p:nvPr/>
        </p:nvGrpSpPr>
        <p:grpSpPr>
          <a:xfrm>
            <a:off x="1286360" y="3168665"/>
            <a:ext cx="366269" cy="366269"/>
            <a:chOff x="-61783350" y="2297100"/>
            <a:chExt cx="316650" cy="316650"/>
          </a:xfrm>
        </p:grpSpPr>
        <p:sp>
          <p:nvSpPr>
            <p:cNvPr id="10763" name="Google Shape;10763;p47"/>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47"/>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65" name="Google Shape;10765;p47"/>
          <p:cNvGrpSpPr/>
          <p:nvPr/>
        </p:nvGrpSpPr>
        <p:grpSpPr>
          <a:xfrm>
            <a:off x="1286360" y="3609748"/>
            <a:ext cx="366269" cy="369305"/>
            <a:chOff x="-61782550" y="2664925"/>
            <a:chExt cx="316650" cy="319275"/>
          </a:xfrm>
        </p:grpSpPr>
        <p:sp>
          <p:nvSpPr>
            <p:cNvPr id="10766" name="Google Shape;10766;p47"/>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47"/>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47"/>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69" name="Google Shape;10769;p47"/>
          <p:cNvGrpSpPr/>
          <p:nvPr/>
        </p:nvGrpSpPr>
        <p:grpSpPr>
          <a:xfrm>
            <a:off x="3508137" y="2741136"/>
            <a:ext cx="367165" cy="349294"/>
            <a:chOff x="-59889100" y="1945025"/>
            <a:chExt cx="317425" cy="301975"/>
          </a:xfrm>
        </p:grpSpPr>
        <p:sp>
          <p:nvSpPr>
            <p:cNvPr id="10770" name="Google Shape;10770;p47"/>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47"/>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47"/>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47"/>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74" name="Google Shape;10774;p47"/>
          <p:cNvGrpSpPr/>
          <p:nvPr/>
        </p:nvGrpSpPr>
        <p:grpSpPr>
          <a:xfrm>
            <a:off x="3040249" y="3168589"/>
            <a:ext cx="366647" cy="366420"/>
            <a:chOff x="6479471" y="2079003"/>
            <a:chExt cx="348922" cy="348706"/>
          </a:xfrm>
        </p:grpSpPr>
        <p:sp>
          <p:nvSpPr>
            <p:cNvPr id="10775" name="Google Shape;10775;p47"/>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76" name="Google Shape;10776;p47"/>
            <p:cNvGrpSpPr/>
            <p:nvPr/>
          </p:nvGrpSpPr>
          <p:grpSpPr>
            <a:xfrm>
              <a:off x="6520582" y="2079003"/>
              <a:ext cx="307811" cy="348706"/>
              <a:chOff x="-60218325" y="2304850"/>
              <a:chExt cx="279625" cy="316775"/>
            </a:xfrm>
          </p:grpSpPr>
          <p:sp>
            <p:nvSpPr>
              <p:cNvPr id="10777" name="Google Shape;10777;p47"/>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47"/>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47"/>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47"/>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47"/>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47"/>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47"/>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784" name="Google Shape;10784;p47"/>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85" name="Google Shape;10785;p47"/>
          <p:cNvGrpSpPr/>
          <p:nvPr/>
        </p:nvGrpSpPr>
        <p:grpSpPr>
          <a:xfrm>
            <a:off x="3507226" y="3611671"/>
            <a:ext cx="368987" cy="365459"/>
            <a:chOff x="-59889100" y="2671925"/>
            <a:chExt cx="319000" cy="315950"/>
          </a:xfrm>
        </p:grpSpPr>
        <p:sp>
          <p:nvSpPr>
            <p:cNvPr id="10786" name="Google Shape;10786;p47"/>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p47"/>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47"/>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47"/>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90" name="Google Shape;10790;p47"/>
          <p:cNvGrpSpPr/>
          <p:nvPr/>
        </p:nvGrpSpPr>
        <p:grpSpPr>
          <a:xfrm>
            <a:off x="2620204" y="4054176"/>
            <a:ext cx="367165" cy="366269"/>
            <a:chOff x="-59092025" y="2296300"/>
            <a:chExt cx="317425" cy="316650"/>
          </a:xfrm>
        </p:grpSpPr>
        <p:sp>
          <p:nvSpPr>
            <p:cNvPr id="10791" name="Google Shape;10791;p47"/>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47"/>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93" name="Google Shape;10793;p47"/>
          <p:cNvGrpSpPr/>
          <p:nvPr/>
        </p:nvGrpSpPr>
        <p:grpSpPr>
          <a:xfrm>
            <a:off x="4865611" y="1305095"/>
            <a:ext cx="353174" cy="347599"/>
            <a:chOff x="683125" y="1955275"/>
            <a:chExt cx="299325" cy="294600"/>
          </a:xfrm>
        </p:grpSpPr>
        <p:sp>
          <p:nvSpPr>
            <p:cNvPr id="10794" name="Google Shape;10794;p47"/>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47"/>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47"/>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47"/>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98" name="Google Shape;10798;p47"/>
          <p:cNvGrpSpPr/>
          <p:nvPr/>
        </p:nvGrpSpPr>
        <p:grpSpPr>
          <a:xfrm>
            <a:off x="4866541" y="1755653"/>
            <a:ext cx="351315" cy="349486"/>
            <a:chOff x="685475" y="2318350"/>
            <a:chExt cx="297750" cy="296200"/>
          </a:xfrm>
        </p:grpSpPr>
        <p:sp>
          <p:nvSpPr>
            <p:cNvPr id="10799" name="Google Shape;10799;p47"/>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47"/>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47"/>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2" name="Google Shape;10802;p47"/>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03" name="Google Shape;10803;p47"/>
          <p:cNvGrpSpPr/>
          <p:nvPr/>
        </p:nvGrpSpPr>
        <p:grpSpPr>
          <a:xfrm>
            <a:off x="7094699" y="1304859"/>
            <a:ext cx="309517" cy="348071"/>
            <a:chOff x="2523000" y="1954875"/>
            <a:chExt cx="262325" cy="295000"/>
          </a:xfrm>
        </p:grpSpPr>
        <p:sp>
          <p:nvSpPr>
            <p:cNvPr id="10804" name="Google Shape;10804;p47"/>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47"/>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06" name="Google Shape;10806;p47"/>
          <p:cNvGrpSpPr/>
          <p:nvPr/>
        </p:nvGrpSpPr>
        <p:grpSpPr>
          <a:xfrm>
            <a:off x="7073800" y="1756125"/>
            <a:ext cx="351315" cy="348542"/>
            <a:chOff x="2508825" y="2318350"/>
            <a:chExt cx="297750" cy="295400"/>
          </a:xfrm>
        </p:grpSpPr>
        <p:sp>
          <p:nvSpPr>
            <p:cNvPr id="10807" name="Google Shape;10807;p47"/>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p47"/>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9" name="Google Shape;10809;p47"/>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10" name="Google Shape;10810;p47"/>
          <p:cNvGrpSpPr/>
          <p:nvPr/>
        </p:nvGrpSpPr>
        <p:grpSpPr>
          <a:xfrm>
            <a:off x="5747373" y="2670178"/>
            <a:ext cx="347599" cy="348513"/>
            <a:chOff x="4321150" y="1946600"/>
            <a:chExt cx="294600" cy="295375"/>
          </a:xfrm>
        </p:grpSpPr>
        <p:sp>
          <p:nvSpPr>
            <p:cNvPr id="10811" name="Google Shape;10811;p47"/>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47"/>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47"/>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14" name="Google Shape;10814;p47"/>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47"/>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47"/>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47"/>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18" name="Google Shape;10818;p47"/>
          <p:cNvGrpSpPr/>
          <p:nvPr/>
        </p:nvGrpSpPr>
        <p:grpSpPr>
          <a:xfrm>
            <a:off x="5309921" y="1756125"/>
            <a:ext cx="352230" cy="348542"/>
            <a:chOff x="1049375" y="2318350"/>
            <a:chExt cx="298525" cy="295400"/>
          </a:xfrm>
        </p:grpSpPr>
        <p:sp>
          <p:nvSpPr>
            <p:cNvPr id="10819" name="Google Shape;10819;p47"/>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47"/>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p47"/>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47"/>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23" name="Google Shape;10823;p47"/>
          <p:cNvGrpSpPr/>
          <p:nvPr/>
        </p:nvGrpSpPr>
        <p:grpSpPr>
          <a:xfrm>
            <a:off x="5310393" y="2196576"/>
            <a:ext cx="351286" cy="351286"/>
            <a:chOff x="1049375" y="2680675"/>
            <a:chExt cx="297725" cy="297725"/>
          </a:xfrm>
        </p:grpSpPr>
        <p:sp>
          <p:nvSpPr>
            <p:cNvPr id="10824" name="Google Shape;10824;p4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4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26" name="Google Shape;10826;p47"/>
          <p:cNvGrpSpPr/>
          <p:nvPr/>
        </p:nvGrpSpPr>
        <p:grpSpPr>
          <a:xfrm>
            <a:off x="7523845" y="1304623"/>
            <a:ext cx="348513" cy="348542"/>
            <a:chOff x="2872725" y="1954475"/>
            <a:chExt cx="295375" cy="295400"/>
          </a:xfrm>
        </p:grpSpPr>
        <p:sp>
          <p:nvSpPr>
            <p:cNvPr id="10827" name="Google Shape;10827;p47"/>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47"/>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47"/>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30" name="Google Shape;10830;p47"/>
          <p:cNvGrpSpPr/>
          <p:nvPr/>
        </p:nvGrpSpPr>
        <p:grpSpPr>
          <a:xfrm>
            <a:off x="7545216" y="1755196"/>
            <a:ext cx="305771" cy="350401"/>
            <a:chOff x="2890050" y="2318350"/>
            <a:chExt cx="259150" cy="296975"/>
          </a:xfrm>
        </p:grpSpPr>
        <p:sp>
          <p:nvSpPr>
            <p:cNvPr id="10831" name="Google Shape;10831;p47"/>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47"/>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33" name="Google Shape;10833;p47"/>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34" name="Google Shape;10834;p47"/>
          <p:cNvGrpSpPr/>
          <p:nvPr/>
        </p:nvGrpSpPr>
        <p:grpSpPr>
          <a:xfrm>
            <a:off x="6187732" y="2670650"/>
            <a:ext cx="347569" cy="347569"/>
            <a:chOff x="4685050" y="1945825"/>
            <a:chExt cx="294575" cy="294575"/>
          </a:xfrm>
        </p:grpSpPr>
        <p:sp>
          <p:nvSpPr>
            <p:cNvPr id="10835" name="Google Shape;10835;p47"/>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p47"/>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47"/>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47"/>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47"/>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40" name="Google Shape;10840;p47"/>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47"/>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42" name="Google Shape;10842;p47"/>
          <p:cNvGrpSpPr/>
          <p:nvPr/>
        </p:nvGrpSpPr>
        <p:grpSpPr>
          <a:xfrm>
            <a:off x="7958004" y="3159625"/>
            <a:ext cx="348513" cy="347599"/>
            <a:chOff x="6131900" y="2301825"/>
            <a:chExt cx="295375" cy="294600"/>
          </a:xfrm>
        </p:grpSpPr>
        <p:sp>
          <p:nvSpPr>
            <p:cNvPr id="10843" name="Google Shape;10843;p47"/>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47"/>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47"/>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47"/>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47" name="Google Shape;10847;p47"/>
          <p:cNvGrpSpPr/>
          <p:nvPr/>
        </p:nvGrpSpPr>
        <p:grpSpPr>
          <a:xfrm>
            <a:off x="5753997" y="1304166"/>
            <a:ext cx="351315" cy="349457"/>
            <a:chOff x="1412450" y="1954475"/>
            <a:chExt cx="297750" cy="296175"/>
          </a:xfrm>
        </p:grpSpPr>
        <p:sp>
          <p:nvSpPr>
            <p:cNvPr id="10848" name="Google Shape;10848;p47"/>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47"/>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50" name="Google Shape;10850;p47"/>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51" name="Google Shape;10851;p47"/>
          <p:cNvGrpSpPr/>
          <p:nvPr/>
        </p:nvGrpSpPr>
        <p:grpSpPr>
          <a:xfrm>
            <a:off x="5753997" y="2196694"/>
            <a:ext cx="351315" cy="351050"/>
            <a:chOff x="1413250" y="2680675"/>
            <a:chExt cx="297750" cy="297525"/>
          </a:xfrm>
        </p:grpSpPr>
        <p:sp>
          <p:nvSpPr>
            <p:cNvPr id="10852" name="Google Shape;10852;p47"/>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47"/>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47"/>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47"/>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56" name="Google Shape;10856;p47"/>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47"/>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47"/>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59" name="Google Shape;10859;p47"/>
          <p:cNvGrpSpPr/>
          <p:nvPr/>
        </p:nvGrpSpPr>
        <p:grpSpPr>
          <a:xfrm>
            <a:off x="6630407" y="2670311"/>
            <a:ext cx="350371" cy="348247"/>
            <a:chOff x="5045775" y="1946400"/>
            <a:chExt cx="296950" cy="295150"/>
          </a:xfrm>
        </p:grpSpPr>
        <p:sp>
          <p:nvSpPr>
            <p:cNvPr id="10860" name="Google Shape;10860;p4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4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62" name="Google Shape;10862;p47"/>
          <p:cNvGrpSpPr/>
          <p:nvPr/>
        </p:nvGrpSpPr>
        <p:grpSpPr>
          <a:xfrm>
            <a:off x="6629006" y="3179138"/>
            <a:ext cx="353174" cy="308573"/>
            <a:chOff x="5046550" y="2327025"/>
            <a:chExt cx="299325" cy="261525"/>
          </a:xfrm>
        </p:grpSpPr>
        <p:sp>
          <p:nvSpPr>
            <p:cNvPr id="10863" name="Google Shape;10863;p47"/>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47"/>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47"/>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66" name="Google Shape;10866;p47"/>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67" name="Google Shape;10867;p47"/>
          <p:cNvGrpSpPr/>
          <p:nvPr/>
        </p:nvGrpSpPr>
        <p:grpSpPr>
          <a:xfrm>
            <a:off x="7956604" y="3608476"/>
            <a:ext cx="351315" cy="348513"/>
            <a:chOff x="6167350" y="2672800"/>
            <a:chExt cx="297750" cy="295375"/>
          </a:xfrm>
        </p:grpSpPr>
        <p:sp>
          <p:nvSpPr>
            <p:cNvPr id="10868" name="Google Shape;10868;p47"/>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47"/>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47"/>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47"/>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47"/>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73" name="Google Shape;10873;p47"/>
          <p:cNvGrpSpPr/>
          <p:nvPr/>
        </p:nvGrpSpPr>
        <p:grpSpPr>
          <a:xfrm>
            <a:off x="6197601" y="1303709"/>
            <a:ext cx="347599" cy="350371"/>
            <a:chOff x="1777925" y="1953700"/>
            <a:chExt cx="294600" cy="296950"/>
          </a:xfrm>
        </p:grpSpPr>
        <p:sp>
          <p:nvSpPr>
            <p:cNvPr id="10874" name="Google Shape;10874;p47"/>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47"/>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p47"/>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47"/>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78" name="Google Shape;10878;p47"/>
          <p:cNvGrpSpPr/>
          <p:nvPr/>
        </p:nvGrpSpPr>
        <p:grpSpPr>
          <a:xfrm>
            <a:off x="6213411" y="1756597"/>
            <a:ext cx="315977" cy="347599"/>
            <a:chOff x="1790525" y="2319150"/>
            <a:chExt cx="267800" cy="294600"/>
          </a:xfrm>
        </p:grpSpPr>
        <p:sp>
          <p:nvSpPr>
            <p:cNvPr id="10879" name="Google Shape;10879;p47"/>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47"/>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81" name="Google Shape;10881;p47"/>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82" name="Google Shape;10882;p47"/>
          <p:cNvGrpSpPr/>
          <p:nvPr/>
        </p:nvGrpSpPr>
        <p:grpSpPr>
          <a:xfrm>
            <a:off x="4866386" y="2670163"/>
            <a:ext cx="349457" cy="348542"/>
            <a:chOff x="3599700" y="1954475"/>
            <a:chExt cx="296175" cy="295400"/>
          </a:xfrm>
        </p:grpSpPr>
        <p:sp>
          <p:nvSpPr>
            <p:cNvPr id="10883" name="Google Shape;10883;p4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4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4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86" name="Google Shape;10886;p47"/>
          <p:cNvGrpSpPr/>
          <p:nvPr/>
        </p:nvGrpSpPr>
        <p:grpSpPr>
          <a:xfrm>
            <a:off x="4867316" y="3159626"/>
            <a:ext cx="347599" cy="347599"/>
            <a:chOff x="3601275" y="2319150"/>
            <a:chExt cx="294600" cy="294600"/>
          </a:xfrm>
        </p:grpSpPr>
        <p:sp>
          <p:nvSpPr>
            <p:cNvPr id="10887" name="Google Shape;10887;p47"/>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8" name="Google Shape;10888;p47"/>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89" name="Google Shape;10889;p47"/>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90" name="Google Shape;10890;p47"/>
          <p:cNvGrpSpPr/>
          <p:nvPr/>
        </p:nvGrpSpPr>
        <p:grpSpPr>
          <a:xfrm>
            <a:off x="7087019" y="2669721"/>
            <a:ext cx="328071" cy="349427"/>
            <a:chOff x="5421475" y="1945825"/>
            <a:chExt cx="278050" cy="296150"/>
          </a:xfrm>
        </p:grpSpPr>
        <p:sp>
          <p:nvSpPr>
            <p:cNvPr id="10891" name="Google Shape;10891;p47"/>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2" name="Google Shape;10892;p47"/>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3" name="Google Shape;10893;p47"/>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4" name="Google Shape;10894;p47"/>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47"/>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p47"/>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p47"/>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47"/>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99" name="Google Shape;10899;p47"/>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00" name="Google Shape;10900;p47"/>
          <p:cNvGrpSpPr/>
          <p:nvPr/>
        </p:nvGrpSpPr>
        <p:grpSpPr>
          <a:xfrm>
            <a:off x="7075869" y="3670273"/>
            <a:ext cx="350371" cy="224918"/>
            <a:chOff x="5411225" y="2726350"/>
            <a:chExt cx="296950" cy="190625"/>
          </a:xfrm>
        </p:grpSpPr>
        <p:sp>
          <p:nvSpPr>
            <p:cNvPr id="10901" name="Google Shape;10901;p47"/>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47"/>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3" name="Google Shape;10903;p47"/>
          <p:cNvGrpSpPr/>
          <p:nvPr/>
        </p:nvGrpSpPr>
        <p:grpSpPr>
          <a:xfrm>
            <a:off x="6185904" y="4059546"/>
            <a:ext cx="351286" cy="326390"/>
            <a:chOff x="6524150" y="1938725"/>
            <a:chExt cx="297725" cy="276625"/>
          </a:xfrm>
        </p:grpSpPr>
        <p:sp>
          <p:nvSpPr>
            <p:cNvPr id="10904" name="Google Shape;10904;p47"/>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47"/>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47"/>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47"/>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8" name="Google Shape;10908;p47"/>
          <p:cNvGrpSpPr/>
          <p:nvPr/>
        </p:nvGrpSpPr>
        <p:grpSpPr>
          <a:xfrm>
            <a:off x="6637536" y="1304166"/>
            <a:ext cx="350401" cy="349457"/>
            <a:chOff x="2141000" y="1954475"/>
            <a:chExt cx="296975" cy="296175"/>
          </a:xfrm>
        </p:grpSpPr>
        <p:sp>
          <p:nvSpPr>
            <p:cNvPr id="10909" name="Google Shape;10909;p47"/>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47"/>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47"/>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47"/>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13" name="Google Shape;10913;p47"/>
          <p:cNvGrpSpPr/>
          <p:nvPr/>
        </p:nvGrpSpPr>
        <p:grpSpPr>
          <a:xfrm>
            <a:off x="6631047" y="1756007"/>
            <a:ext cx="363380" cy="348778"/>
            <a:chOff x="2140225" y="2318650"/>
            <a:chExt cx="307975" cy="295600"/>
          </a:xfrm>
        </p:grpSpPr>
        <p:sp>
          <p:nvSpPr>
            <p:cNvPr id="10914" name="Google Shape;10914;p47"/>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47"/>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16" name="Google Shape;10916;p47"/>
          <p:cNvGrpSpPr/>
          <p:nvPr/>
        </p:nvGrpSpPr>
        <p:grpSpPr>
          <a:xfrm>
            <a:off x="6636607" y="2197505"/>
            <a:ext cx="352259" cy="349427"/>
            <a:chOff x="2139425" y="2682250"/>
            <a:chExt cx="298550" cy="296150"/>
          </a:xfrm>
        </p:grpSpPr>
        <p:sp>
          <p:nvSpPr>
            <p:cNvPr id="10917" name="Google Shape;10917;p47"/>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47"/>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47"/>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47"/>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21" name="Google Shape;10921;p47"/>
          <p:cNvGrpSpPr/>
          <p:nvPr/>
        </p:nvGrpSpPr>
        <p:grpSpPr>
          <a:xfrm>
            <a:off x="5301219" y="2711991"/>
            <a:ext cx="350401" cy="264888"/>
            <a:chOff x="3962775" y="1990700"/>
            <a:chExt cx="296975" cy="224500"/>
          </a:xfrm>
        </p:grpSpPr>
        <p:sp>
          <p:nvSpPr>
            <p:cNvPr id="10922" name="Google Shape;10922;p4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p4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4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4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26" name="Google Shape;10926;p47"/>
          <p:cNvGrpSpPr/>
          <p:nvPr/>
        </p:nvGrpSpPr>
        <p:grpSpPr>
          <a:xfrm>
            <a:off x="5301691" y="3158697"/>
            <a:ext cx="349457" cy="349457"/>
            <a:chOff x="3963575" y="2317575"/>
            <a:chExt cx="296175" cy="296175"/>
          </a:xfrm>
        </p:grpSpPr>
        <p:sp>
          <p:nvSpPr>
            <p:cNvPr id="10927" name="Google Shape;10927;p47"/>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47"/>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47"/>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47"/>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47"/>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47"/>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47"/>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47"/>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47"/>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47"/>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47"/>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47"/>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47"/>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47"/>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47"/>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47"/>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43" name="Google Shape;10943;p47"/>
          <p:cNvGrpSpPr/>
          <p:nvPr/>
        </p:nvGrpSpPr>
        <p:grpSpPr>
          <a:xfrm>
            <a:off x="5301691" y="3608476"/>
            <a:ext cx="349457" cy="348513"/>
            <a:chOff x="3962775" y="2683025"/>
            <a:chExt cx="296175" cy="295375"/>
          </a:xfrm>
        </p:grpSpPr>
        <p:sp>
          <p:nvSpPr>
            <p:cNvPr id="10944" name="Google Shape;10944;p47"/>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47"/>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47"/>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47" name="Google Shape;10947;p47"/>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48" name="Google Shape;10948;p47"/>
          <p:cNvGrpSpPr/>
          <p:nvPr/>
        </p:nvGrpSpPr>
        <p:grpSpPr>
          <a:xfrm>
            <a:off x="7516228" y="3159168"/>
            <a:ext cx="348513" cy="348513"/>
            <a:chOff x="5775900" y="2308125"/>
            <a:chExt cx="295375" cy="295375"/>
          </a:xfrm>
        </p:grpSpPr>
        <p:sp>
          <p:nvSpPr>
            <p:cNvPr id="10949" name="Google Shape;10949;p47"/>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47"/>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47"/>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47"/>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47"/>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54" name="Google Shape;10954;p47"/>
          <p:cNvGrpSpPr/>
          <p:nvPr/>
        </p:nvGrpSpPr>
        <p:grpSpPr>
          <a:xfrm>
            <a:off x="7537142" y="3608004"/>
            <a:ext cx="306686" cy="349457"/>
            <a:chOff x="5794025" y="2673575"/>
            <a:chExt cx="259925" cy="296175"/>
          </a:xfrm>
        </p:grpSpPr>
        <p:sp>
          <p:nvSpPr>
            <p:cNvPr id="10955" name="Google Shape;10955;p47"/>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47"/>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57" name="Google Shape;10957;p47"/>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61" name="Shape 10961"/>
        <p:cNvGrpSpPr/>
        <p:nvPr/>
      </p:nvGrpSpPr>
      <p:grpSpPr>
        <a:xfrm>
          <a:off x="0" y="0"/>
          <a:ext cx="0" cy="0"/>
          <a:chOff x="0" y="0"/>
          <a:chExt cx="0" cy="0"/>
        </a:xfrm>
      </p:grpSpPr>
      <p:sp>
        <p:nvSpPr>
          <p:cNvPr id="10962" name="Google Shape;10962;p48"/>
          <p:cNvSpPr txBox="1"/>
          <p:nvPr>
            <p:ph idx="4294967295" type="title"/>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63" name="Google Shape;10963;p48"/>
          <p:cNvSpPr txBox="1"/>
          <p:nvPr>
            <p:ph idx="4294967295" type="title"/>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964" name="Google Shape;10964;p48"/>
          <p:cNvGrpSpPr/>
          <p:nvPr/>
        </p:nvGrpSpPr>
        <p:grpSpPr>
          <a:xfrm>
            <a:off x="882957" y="1306638"/>
            <a:ext cx="292442" cy="355741"/>
            <a:chOff x="-35830350" y="1912725"/>
            <a:chExt cx="241050" cy="293225"/>
          </a:xfrm>
        </p:grpSpPr>
        <p:sp>
          <p:nvSpPr>
            <p:cNvPr id="10965" name="Google Shape;10965;p48"/>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48"/>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67" name="Google Shape;10967;p48"/>
          <p:cNvGrpSpPr/>
          <p:nvPr/>
        </p:nvGrpSpPr>
        <p:grpSpPr>
          <a:xfrm>
            <a:off x="851444" y="1766235"/>
            <a:ext cx="355468" cy="353587"/>
            <a:chOff x="-35854750" y="2272675"/>
            <a:chExt cx="293000" cy="291450"/>
          </a:xfrm>
        </p:grpSpPr>
        <p:sp>
          <p:nvSpPr>
            <p:cNvPr id="10968" name="Google Shape;10968;p48"/>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48"/>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48"/>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71" name="Google Shape;10971;p48"/>
          <p:cNvGrpSpPr/>
          <p:nvPr/>
        </p:nvGrpSpPr>
        <p:grpSpPr>
          <a:xfrm>
            <a:off x="850958" y="2220821"/>
            <a:ext cx="356438" cy="354558"/>
            <a:chOff x="-35853975" y="2631825"/>
            <a:chExt cx="293800" cy="292250"/>
          </a:xfrm>
        </p:grpSpPr>
        <p:sp>
          <p:nvSpPr>
            <p:cNvPr id="10972" name="Google Shape;10972;p48"/>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48"/>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48"/>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48"/>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48"/>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77" name="Google Shape;10977;p48"/>
          <p:cNvGrpSpPr/>
          <p:nvPr/>
        </p:nvGrpSpPr>
        <p:grpSpPr>
          <a:xfrm>
            <a:off x="3089562" y="1307714"/>
            <a:ext cx="353587" cy="353587"/>
            <a:chOff x="-34032200" y="1916675"/>
            <a:chExt cx="291450" cy="291450"/>
          </a:xfrm>
        </p:grpSpPr>
        <p:sp>
          <p:nvSpPr>
            <p:cNvPr id="10978" name="Google Shape;10978;p48"/>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48"/>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48"/>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48"/>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82" name="Google Shape;10982;p48"/>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83" name="Google Shape;10983;p48"/>
          <p:cNvGrpSpPr/>
          <p:nvPr/>
        </p:nvGrpSpPr>
        <p:grpSpPr>
          <a:xfrm>
            <a:off x="3089092" y="2220821"/>
            <a:ext cx="354527" cy="354558"/>
            <a:chOff x="-34032200" y="2634975"/>
            <a:chExt cx="292225" cy="292250"/>
          </a:xfrm>
        </p:grpSpPr>
        <p:sp>
          <p:nvSpPr>
            <p:cNvPr id="10984" name="Google Shape;10984;p48"/>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48"/>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48"/>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87" name="Google Shape;10987;p48"/>
          <p:cNvGrpSpPr/>
          <p:nvPr/>
        </p:nvGrpSpPr>
        <p:grpSpPr>
          <a:xfrm>
            <a:off x="1739487" y="2687069"/>
            <a:ext cx="358379" cy="354527"/>
            <a:chOff x="-32245875" y="1938725"/>
            <a:chExt cx="295400" cy="292225"/>
          </a:xfrm>
        </p:grpSpPr>
        <p:sp>
          <p:nvSpPr>
            <p:cNvPr id="10988" name="Google Shape;10988;p48"/>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48"/>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48"/>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91" name="Google Shape;10991;p48"/>
          <p:cNvGrpSpPr/>
          <p:nvPr/>
        </p:nvGrpSpPr>
        <p:grpSpPr>
          <a:xfrm>
            <a:off x="1736150" y="3156468"/>
            <a:ext cx="365052" cy="352162"/>
            <a:chOff x="-32243500" y="2299850"/>
            <a:chExt cx="300900" cy="290275"/>
          </a:xfrm>
        </p:grpSpPr>
        <p:sp>
          <p:nvSpPr>
            <p:cNvPr id="10992" name="Google Shape;10992;p48"/>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48"/>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94" name="Google Shape;10994;p48"/>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95" name="Google Shape;10995;p48"/>
          <p:cNvGrpSpPr/>
          <p:nvPr/>
        </p:nvGrpSpPr>
        <p:grpSpPr>
          <a:xfrm>
            <a:off x="1299432" y="1306759"/>
            <a:ext cx="354527" cy="355498"/>
            <a:chOff x="-35495600" y="1912725"/>
            <a:chExt cx="292225" cy="293025"/>
          </a:xfrm>
        </p:grpSpPr>
        <p:sp>
          <p:nvSpPr>
            <p:cNvPr id="10996" name="Google Shape;10996;p48"/>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48"/>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48"/>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99" name="Google Shape;10999;p48"/>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00" name="Google Shape;11000;p48"/>
          <p:cNvGrpSpPr/>
          <p:nvPr/>
        </p:nvGrpSpPr>
        <p:grpSpPr>
          <a:xfrm>
            <a:off x="1299432" y="2221307"/>
            <a:ext cx="354527" cy="353587"/>
            <a:chOff x="-35495600" y="2631825"/>
            <a:chExt cx="292225" cy="291450"/>
          </a:xfrm>
        </p:grpSpPr>
        <p:sp>
          <p:nvSpPr>
            <p:cNvPr id="11001" name="Google Shape;11001;p48"/>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48"/>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48"/>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48"/>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05" name="Google Shape;11005;p48"/>
          <p:cNvGrpSpPr/>
          <p:nvPr/>
        </p:nvGrpSpPr>
        <p:grpSpPr>
          <a:xfrm>
            <a:off x="3537081" y="1307714"/>
            <a:ext cx="353587" cy="353587"/>
            <a:chOff x="-33673825" y="1916675"/>
            <a:chExt cx="291450" cy="291450"/>
          </a:xfrm>
        </p:grpSpPr>
        <p:sp>
          <p:nvSpPr>
            <p:cNvPr id="11006" name="Google Shape;11006;p48"/>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48"/>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48"/>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48"/>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10" name="Google Shape;11010;p48"/>
          <p:cNvGrpSpPr/>
          <p:nvPr/>
        </p:nvGrpSpPr>
        <p:grpSpPr>
          <a:xfrm>
            <a:off x="3534700" y="1765295"/>
            <a:ext cx="358349" cy="355468"/>
            <a:chOff x="-33676975" y="2275050"/>
            <a:chExt cx="295375" cy="293000"/>
          </a:xfrm>
        </p:grpSpPr>
        <p:sp>
          <p:nvSpPr>
            <p:cNvPr id="11011" name="Google Shape;11011;p48"/>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48"/>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48"/>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14" name="Google Shape;11014;p48"/>
          <p:cNvGrpSpPr/>
          <p:nvPr/>
        </p:nvGrpSpPr>
        <p:grpSpPr>
          <a:xfrm>
            <a:off x="3537081" y="2220594"/>
            <a:ext cx="353587" cy="355013"/>
            <a:chOff x="-33673825" y="2634975"/>
            <a:chExt cx="291450" cy="292625"/>
          </a:xfrm>
        </p:grpSpPr>
        <p:sp>
          <p:nvSpPr>
            <p:cNvPr id="11015" name="Google Shape;11015;p48"/>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48"/>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17" name="Google Shape;11017;p48"/>
          <p:cNvGrpSpPr/>
          <p:nvPr/>
        </p:nvGrpSpPr>
        <p:grpSpPr>
          <a:xfrm>
            <a:off x="2205089" y="2687509"/>
            <a:ext cx="329687" cy="353648"/>
            <a:chOff x="-31874100" y="1939525"/>
            <a:chExt cx="271750" cy="291500"/>
          </a:xfrm>
        </p:grpSpPr>
        <p:sp>
          <p:nvSpPr>
            <p:cNvPr id="11018" name="Google Shape;11018;p48"/>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48"/>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20" name="Google Shape;11020;p48"/>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21" name="Google Shape;11021;p48"/>
          <p:cNvGrpSpPr/>
          <p:nvPr/>
        </p:nvGrpSpPr>
        <p:grpSpPr>
          <a:xfrm>
            <a:off x="2186451" y="3616531"/>
            <a:ext cx="366963" cy="352768"/>
            <a:chOff x="-31889075" y="2658950"/>
            <a:chExt cx="302475" cy="290775"/>
          </a:xfrm>
        </p:grpSpPr>
        <p:sp>
          <p:nvSpPr>
            <p:cNvPr id="11022" name="Google Shape;11022;p48"/>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48"/>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24" name="Google Shape;11024;p48"/>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25" name="Google Shape;11025;p48"/>
          <p:cNvGrpSpPr/>
          <p:nvPr/>
        </p:nvGrpSpPr>
        <p:grpSpPr>
          <a:xfrm>
            <a:off x="1747421" y="1306759"/>
            <a:ext cx="354527" cy="355498"/>
            <a:chOff x="-35136450" y="1912725"/>
            <a:chExt cx="292225" cy="293025"/>
          </a:xfrm>
        </p:grpSpPr>
        <p:sp>
          <p:nvSpPr>
            <p:cNvPr id="11026" name="Google Shape;11026;p48"/>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48"/>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48"/>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29" name="Google Shape;11029;p48"/>
          <p:cNvGrpSpPr/>
          <p:nvPr/>
        </p:nvGrpSpPr>
        <p:grpSpPr>
          <a:xfrm>
            <a:off x="1747891" y="1765978"/>
            <a:ext cx="353587" cy="354103"/>
            <a:chOff x="-35134875" y="2272675"/>
            <a:chExt cx="291450" cy="291875"/>
          </a:xfrm>
        </p:grpSpPr>
        <p:sp>
          <p:nvSpPr>
            <p:cNvPr id="11030" name="Google Shape;11030;p48"/>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48"/>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48"/>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48"/>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34" name="Google Shape;11034;p48"/>
          <p:cNvGrpSpPr/>
          <p:nvPr/>
        </p:nvGrpSpPr>
        <p:grpSpPr>
          <a:xfrm>
            <a:off x="1789458" y="2221307"/>
            <a:ext cx="270453" cy="353587"/>
            <a:chOff x="-35101800" y="2631050"/>
            <a:chExt cx="222925" cy="291450"/>
          </a:xfrm>
        </p:grpSpPr>
        <p:sp>
          <p:nvSpPr>
            <p:cNvPr id="11035" name="Google Shape;11035;p48"/>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48"/>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48"/>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48"/>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39" name="Google Shape;11039;p48"/>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40" name="Google Shape;11040;p48"/>
          <p:cNvGrpSpPr/>
          <p:nvPr/>
        </p:nvGrpSpPr>
        <p:grpSpPr>
          <a:xfrm>
            <a:off x="3977510" y="1765295"/>
            <a:ext cx="353587" cy="355468"/>
            <a:chOff x="-33314675" y="2275050"/>
            <a:chExt cx="291450" cy="293000"/>
          </a:xfrm>
        </p:grpSpPr>
        <p:sp>
          <p:nvSpPr>
            <p:cNvPr id="11041" name="Google Shape;11041;p48"/>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48"/>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48"/>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44" name="Google Shape;11044;p48"/>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45" name="Google Shape;11045;p48"/>
          <p:cNvGrpSpPr/>
          <p:nvPr/>
        </p:nvGrpSpPr>
        <p:grpSpPr>
          <a:xfrm>
            <a:off x="2639701" y="2687555"/>
            <a:ext cx="353587" cy="353557"/>
            <a:chOff x="-31523625" y="1939525"/>
            <a:chExt cx="291450" cy="291425"/>
          </a:xfrm>
        </p:grpSpPr>
        <p:sp>
          <p:nvSpPr>
            <p:cNvPr id="11046" name="Google Shape;11046;p48"/>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48"/>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48"/>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48"/>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48"/>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48"/>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48"/>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48"/>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48"/>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48"/>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48"/>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57" name="Google Shape;11057;p48"/>
          <p:cNvGrpSpPr/>
          <p:nvPr/>
        </p:nvGrpSpPr>
        <p:grpSpPr>
          <a:xfrm>
            <a:off x="2638746" y="3155755"/>
            <a:ext cx="355498" cy="353587"/>
            <a:chOff x="-31523625" y="2298675"/>
            <a:chExt cx="293025" cy="291450"/>
          </a:xfrm>
        </p:grpSpPr>
        <p:sp>
          <p:nvSpPr>
            <p:cNvPr id="11058" name="Google Shape;11058;p48"/>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48"/>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48"/>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61" name="Google Shape;11061;p48"/>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48"/>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63" name="Google Shape;11063;p48"/>
          <p:cNvGrpSpPr/>
          <p:nvPr/>
        </p:nvGrpSpPr>
        <p:grpSpPr>
          <a:xfrm>
            <a:off x="2205934" y="1307729"/>
            <a:ext cx="331598" cy="353557"/>
            <a:chOff x="-34767825" y="1914325"/>
            <a:chExt cx="273325" cy="291425"/>
          </a:xfrm>
        </p:grpSpPr>
        <p:sp>
          <p:nvSpPr>
            <p:cNvPr id="11064" name="Google Shape;11064;p48"/>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48"/>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48"/>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67" name="Google Shape;11067;p48"/>
          <p:cNvGrpSpPr/>
          <p:nvPr/>
        </p:nvGrpSpPr>
        <p:grpSpPr>
          <a:xfrm>
            <a:off x="2193513" y="1765280"/>
            <a:ext cx="356438" cy="355498"/>
            <a:chOff x="-34778075" y="2272675"/>
            <a:chExt cx="293800" cy="293025"/>
          </a:xfrm>
        </p:grpSpPr>
        <p:sp>
          <p:nvSpPr>
            <p:cNvPr id="11068" name="Google Shape;11068;p48"/>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48"/>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48"/>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71" name="Google Shape;11071;p48"/>
          <p:cNvGrpSpPr/>
          <p:nvPr/>
        </p:nvGrpSpPr>
        <p:grpSpPr>
          <a:xfrm>
            <a:off x="2194939" y="2221307"/>
            <a:ext cx="353587" cy="353587"/>
            <a:chOff x="-34776500" y="2631825"/>
            <a:chExt cx="291450" cy="291450"/>
          </a:xfrm>
        </p:grpSpPr>
        <p:sp>
          <p:nvSpPr>
            <p:cNvPr id="11072" name="Google Shape;11072;p48"/>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48"/>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48"/>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75" name="Google Shape;11075;p48"/>
          <p:cNvGrpSpPr/>
          <p:nvPr/>
        </p:nvGrpSpPr>
        <p:grpSpPr>
          <a:xfrm>
            <a:off x="853628" y="2685160"/>
            <a:ext cx="354527" cy="358349"/>
            <a:chOff x="-32956300" y="1915900"/>
            <a:chExt cx="292225" cy="295375"/>
          </a:xfrm>
        </p:grpSpPr>
        <p:sp>
          <p:nvSpPr>
            <p:cNvPr id="11076" name="Google Shape;11076;p48"/>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48"/>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78" name="Google Shape;11078;p48"/>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48"/>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80" name="Google Shape;11080;p48"/>
          <p:cNvGrpSpPr/>
          <p:nvPr/>
        </p:nvGrpSpPr>
        <p:grpSpPr>
          <a:xfrm>
            <a:off x="3081101" y="2687555"/>
            <a:ext cx="356438" cy="353557"/>
            <a:chOff x="-31166825" y="1939525"/>
            <a:chExt cx="293800" cy="291425"/>
          </a:xfrm>
        </p:grpSpPr>
        <p:sp>
          <p:nvSpPr>
            <p:cNvPr id="11081" name="Google Shape;11081;p48"/>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48"/>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48"/>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48"/>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48"/>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48"/>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48"/>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48"/>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48"/>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48"/>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48"/>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92" name="Google Shape;11092;p48"/>
          <p:cNvGrpSpPr/>
          <p:nvPr/>
        </p:nvGrpSpPr>
        <p:grpSpPr>
          <a:xfrm>
            <a:off x="3082057" y="3155482"/>
            <a:ext cx="354527" cy="354133"/>
            <a:chOff x="-31165250" y="2298675"/>
            <a:chExt cx="292225" cy="291900"/>
          </a:xfrm>
        </p:grpSpPr>
        <p:sp>
          <p:nvSpPr>
            <p:cNvPr id="11093" name="Google Shape;11093;p48"/>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48"/>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48"/>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96" name="Google Shape;11096;p48"/>
          <p:cNvGrpSpPr/>
          <p:nvPr/>
        </p:nvGrpSpPr>
        <p:grpSpPr>
          <a:xfrm>
            <a:off x="3082542" y="3616136"/>
            <a:ext cx="353557" cy="353557"/>
            <a:chOff x="-31164450" y="2657050"/>
            <a:chExt cx="291425" cy="291425"/>
          </a:xfrm>
        </p:grpSpPr>
        <p:sp>
          <p:nvSpPr>
            <p:cNvPr id="11097" name="Google Shape;11097;p48"/>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48"/>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48"/>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48"/>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01" name="Google Shape;11101;p48"/>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02" name="Google Shape;11102;p48"/>
          <p:cNvGrpSpPr/>
          <p:nvPr/>
        </p:nvGrpSpPr>
        <p:grpSpPr>
          <a:xfrm>
            <a:off x="2632987" y="1307366"/>
            <a:ext cx="358349" cy="354285"/>
            <a:chOff x="-34421275" y="1912725"/>
            <a:chExt cx="295375" cy="292025"/>
          </a:xfrm>
        </p:grpSpPr>
        <p:sp>
          <p:nvSpPr>
            <p:cNvPr id="11103" name="Google Shape;11103;p48"/>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48"/>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05" name="Google Shape;11105;p48"/>
          <p:cNvGrpSpPr/>
          <p:nvPr/>
        </p:nvGrpSpPr>
        <p:grpSpPr>
          <a:xfrm>
            <a:off x="2632032" y="1765280"/>
            <a:ext cx="360260" cy="355498"/>
            <a:chOff x="-34418125" y="2271100"/>
            <a:chExt cx="296950" cy="293025"/>
          </a:xfrm>
        </p:grpSpPr>
        <p:sp>
          <p:nvSpPr>
            <p:cNvPr id="11106" name="Google Shape;11106;p48"/>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48"/>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48"/>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48"/>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48"/>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11" name="Google Shape;11111;p48"/>
          <p:cNvGrpSpPr/>
          <p:nvPr/>
        </p:nvGrpSpPr>
        <p:grpSpPr>
          <a:xfrm>
            <a:off x="2632987" y="2221307"/>
            <a:ext cx="358349" cy="353587"/>
            <a:chOff x="-34421275" y="2631050"/>
            <a:chExt cx="295375" cy="291450"/>
          </a:xfrm>
        </p:grpSpPr>
        <p:sp>
          <p:nvSpPr>
            <p:cNvPr id="11112" name="Google Shape;11112;p48"/>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48"/>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48"/>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48"/>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16" name="Google Shape;11116;p48"/>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48"/>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48"/>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19" name="Google Shape;11119;p48"/>
          <p:cNvGrpSpPr/>
          <p:nvPr/>
        </p:nvGrpSpPr>
        <p:grpSpPr>
          <a:xfrm>
            <a:off x="3537620" y="2688025"/>
            <a:ext cx="353587" cy="352617"/>
            <a:chOff x="-30805300" y="1938725"/>
            <a:chExt cx="291450" cy="290650"/>
          </a:xfrm>
        </p:grpSpPr>
        <p:sp>
          <p:nvSpPr>
            <p:cNvPr id="11120" name="Google Shape;11120;p48"/>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48"/>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22" name="Google Shape;11122;p48"/>
          <p:cNvGrpSpPr/>
          <p:nvPr/>
        </p:nvGrpSpPr>
        <p:grpSpPr>
          <a:xfrm>
            <a:off x="3538105" y="3155952"/>
            <a:ext cx="352617" cy="353193"/>
            <a:chOff x="-30805300" y="2298675"/>
            <a:chExt cx="290650" cy="291125"/>
          </a:xfrm>
        </p:grpSpPr>
        <p:sp>
          <p:nvSpPr>
            <p:cNvPr id="11123" name="Google Shape;11123;p48"/>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48"/>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48"/>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48"/>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27" name="Google Shape;11127;p48"/>
          <p:cNvGrpSpPr/>
          <p:nvPr/>
        </p:nvGrpSpPr>
        <p:grpSpPr>
          <a:xfrm>
            <a:off x="3537635" y="3616136"/>
            <a:ext cx="353557" cy="353557"/>
            <a:chOff x="-30806075" y="2657050"/>
            <a:chExt cx="291425" cy="291425"/>
          </a:xfrm>
        </p:grpSpPr>
        <p:sp>
          <p:nvSpPr>
            <p:cNvPr id="11128" name="Google Shape;11128;p48"/>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48"/>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48"/>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31" name="Google Shape;11131;p48"/>
          <p:cNvGrpSpPr/>
          <p:nvPr/>
        </p:nvGrpSpPr>
        <p:grpSpPr>
          <a:xfrm>
            <a:off x="2639681" y="4073943"/>
            <a:ext cx="353557" cy="353557"/>
            <a:chOff x="-30064925" y="2332550"/>
            <a:chExt cx="291425" cy="291425"/>
          </a:xfrm>
        </p:grpSpPr>
        <p:sp>
          <p:nvSpPr>
            <p:cNvPr id="11132" name="Google Shape;11132;p48"/>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48"/>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48"/>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35" name="Google Shape;11135;p48"/>
          <p:cNvGrpSpPr/>
          <p:nvPr/>
        </p:nvGrpSpPr>
        <p:grpSpPr>
          <a:xfrm>
            <a:off x="3983068" y="2683443"/>
            <a:ext cx="348855" cy="347879"/>
            <a:chOff x="2821450" y="2957850"/>
            <a:chExt cx="259275" cy="258550"/>
          </a:xfrm>
        </p:grpSpPr>
        <p:sp>
          <p:nvSpPr>
            <p:cNvPr id="11136" name="Google Shape;11136;p48"/>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48"/>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48"/>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9" name="Google Shape;11139;p48"/>
          <p:cNvGrpSpPr/>
          <p:nvPr/>
        </p:nvGrpSpPr>
        <p:grpSpPr>
          <a:xfrm>
            <a:off x="4858100" y="1304461"/>
            <a:ext cx="361090" cy="361090"/>
            <a:chOff x="-57970450" y="1903275"/>
            <a:chExt cx="318225" cy="318225"/>
          </a:xfrm>
        </p:grpSpPr>
        <p:sp>
          <p:nvSpPr>
            <p:cNvPr id="11140" name="Google Shape;11140;p48"/>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48"/>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48"/>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48"/>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44" name="Google Shape;11144;p48"/>
          <p:cNvGrpSpPr/>
          <p:nvPr/>
        </p:nvGrpSpPr>
        <p:grpSpPr>
          <a:xfrm>
            <a:off x="4880000" y="1780418"/>
            <a:ext cx="317290" cy="359303"/>
            <a:chOff x="-57950750" y="2296300"/>
            <a:chExt cx="279625" cy="316650"/>
          </a:xfrm>
        </p:grpSpPr>
        <p:sp>
          <p:nvSpPr>
            <p:cNvPr id="11145" name="Google Shape;11145;p48"/>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48"/>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48"/>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48"/>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49" name="Google Shape;11149;p48"/>
          <p:cNvGrpSpPr/>
          <p:nvPr/>
        </p:nvGrpSpPr>
        <p:grpSpPr>
          <a:xfrm>
            <a:off x="4858214" y="2232094"/>
            <a:ext cx="360863" cy="360211"/>
            <a:chOff x="-57969675" y="2687750"/>
            <a:chExt cx="318025" cy="317450"/>
          </a:xfrm>
        </p:grpSpPr>
        <p:sp>
          <p:nvSpPr>
            <p:cNvPr id="11150" name="Google Shape;11150;p48"/>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48"/>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48"/>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48"/>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54" name="Google Shape;11154;p48"/>
          <p:cNvGrpSpPr/>
          <p:nvPr/>
        </p:nvGrpSpPr>
        <p:grpSpPr>
          <a:xfrm>
            <a:off x="7067397" y="1304461"/>
            <a:ext cx="363785" cy="361090"/>
            <a:chOff x="-56012425" y="1903275"/>
            <a:chExt cx="320600" cy="318225"/>
          </a:xfrm>
        </p:grpSpPr>
        <p:sp>
          <p:nvSpPr>
            <p:cNvPr id="11155" name="Google Shape;11155;p48"/>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48"/>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57" name="Google Shape;11157;p48"/>
          <p:cNvGrpSpPr/>
          <p:nvPr/>
        </p:nvGrpSpPr>
        <p:grpSpPr>
          <a:xfrm>
            <a:off x="7068290" y="1778631"/>
            <a:ext cx="361998" cy="361998"/>
            <a:chOff x="-56010850" y="2294725"/>
            <a:chExt cx="319025" cy="319025"/>
          </a:xfrm>
        </p:grpSpPr>
        <p:sp>
          <p:nvSpPr>
            <p:cNvPr id="11158" name="Google Shape;11158;p48"/>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48"/>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48"/>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48"/>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62" name="Google Shape;11162;p48"/>
          <p:cNvGrpSpPr/>
          <p:nvPr/>
        </p:nvGrpSpPr>
        <p:grpSpPr>
          <a:xfrm>
            <a:off x="7068305" y="2231215"/>
            <a:ext cx="361969" cy="361090"/>
            <a:chOff x="-56010050" y="2686975"/>
            <a:chExt cx="319000" cy="318225"/>
          </a:xfrm>
        </p:grpSpPr>
        <p:sp>
          <p:nvSpPr>
            <p:cNvPr id="11163" name="Google Shape;11163;p48"/>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48"/>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48"/>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48"/>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67" name="Google Shape;11167;p48"/>
          <p:cNvGrpSpPr/>
          <p:nvPr/>
        </p:nvGrpSpPr>
        <p:grpSpPr>
          <a:xfrm>
            <a:off x="5753801" y="2684124"/>
            <a:ext cx="361998" cy="361090"/>
            <a:chOff x="-54081175" y="1903275"/>
            <a:chExt cx="319025" cy="318225"/>
          </a:xfrm>
        </p:grpSpPr>
        <p:sp>
          <p:nvSpPr>
            <p:cNvPr id="11168" name="Google Shape;11168;p48"/>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48"/>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70" name="Google Shape;11170;p48"/>
          <p:cNvGrpSpPr/>
          <p:nvPr/>
        </p:nvGrpSpPr>
        <p:grpSpPr>
          <a:xfrm>
            <a:off x="5776154" y="3137587"/>
            <a:ext cx="317290" cy="360211"/>
            <a:chOff x="-54063050" y="2296300"/>
            <a:chExt cx="279625" cy="317450"/>
          </a:xfrm>
        </p:grpSpPr>
        <p:sp>
          <p:nvSpPr>
            <p:cNvPr id="11171" name="Google Shape;11171;p48"/>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48"/>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48"/>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48"/>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75" name="Google Shape;11175;p48"/>
          <p:cNvGrpSpPr/>
          <p:nvPr/>
        </p:nvGrpSpPr>
        <p:grpSpPr>
          <a:xfrm>
            <a:off x="5776154" y="3601649"/>
            <a:ext cx="317290" cy="361033"/>
            <a:chOff x="-54061475" y="2685450"/>
            <a:chExt cx="279625" cy="318175"/>
          </a:xfrm>
        </p:grpSpPr>
        <p:sp>
          <p:nvSpPr>
            <p:cNvPr id="11176" name="Google Shape;11176;p48"/>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48"/>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48"/>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48"/>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80" name="Google Shape;11180;p48"/>
          <p:cNvGrpSpPr/>
          <p:nvPr/>
        </p:nvGrpSpPr>
        <p:grpSpPr>
          <a:xfrm>
            <a:off x="8029690" y="2693967"/>
            <a:ext cx="275278" cy="361969"/>
            <a:chOff x="-52074300" y="1911950"/>
            <a:chExt cx="242600" cy="319000"/>
          </a:xfrm>
        </p:grpSpPr>
        <p:sp>
          <p:nvSpPr>
            <p:cNvPr id="11181" name="Google Shape;11181;p48"/>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48"/>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48"/>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48"/>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85" name="Google Shape;11185;p48"/>
          <p:cNvGrpSpPr/>
          <p:nvPr/>
        </p:nvGrpSpPr>
        <p:grpSpPr>
          <a:xfrm>
            <a:off x="5287689" y="1305369"/>
            <a:ext cx="361998" cy="361090"/>
            <a:chOff x="-57578225" y="1904075"/>
            <a:chExt cx="319025" cy="318225"/>
          </a:xfrm>
        </p:grpSpPr>
        <p:sp>
          <p:nvSpPr>
            <p:cNvPr id="11186" name="Google Shape;11186;p48"/>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48"/>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48"/>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48"/>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90" name="Google Shape;11190;p48"/>
          <p:cNvGrpSpPr/>
          <p:nvPr/>
        </p:nvGrpSpPr>
        <p:grpSpPr>
          <a:xfrm>
            <a:off x="5310042" y="1778631"/>
            <a:ext cx="317290" cy="361090"/>
            <a:chOff x="-57558525" y="2294725"/>
            <a:chExt cx="279625" cy="318225"/>
          </a:xfrm>
        </p:grpSpPr>
        <p:sp>
          <p:nvSpPr>
            <p:cNvPr id="11191" name="Google Shape;11191;p48"/>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48"/>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48"/>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48"/>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48"/>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96" name="Google Shape;11196;p48"/>
          <p:cNvGrpSpPr/>
          <p:nvPr/>
        </p:nvGrpSpPr>
        <p:grpSpPr>
          <a:xfrm>
            <a:off x="5285901" y="2231215"/>
            <a:ext cx="365572" cy="361969"/>
            <a:chOff x="-57579800" y="2686975"/>
            <a:chExt cx="322175" cy="319000"/>
          </a:xfrm>
        </p:grpSpPr>
        <p:sp>
          <p:nvSpPr>
            <p:cNvPr id="11197" name="Google Shape;11197;p48"/>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48"/>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99" name="Google Shape;11199;p48"/>
          <p:cNvGrpSpPr/>
          <p:nvPr/>
        </p:nvGrpSpPr>
        <p:grpSpPr>
          <a:xfrm>
            <a:off x="7510682" y="1778631"/>
            <a:ext cx="367359" cy="361090"/>
            <a:chOff x="-55620975" y="2294725"/>
            <a:chExt cx="323750" cy="318225"/>
          </a:xfrm>
        </p:grpSpPr>
        <p:sp>
          <p:nvSpPr>
            <p:cNvPr id="11200" name="Google Shape;11200;p48"/>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48"/>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48"/>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48"/>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48"/>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48"/>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06" name="Google Shape;11206;p48"/>
          <p:cNvGrpSpPr/>
          <p:nvPr/>
        </p:nvGrpSpPr>
        <p:grpSpPr>
          <a:xfrm>
            <a:off x="7512923" y="2231130"/>
            <a:ext cx="362877" cy="361175"/>
            <a:chOff x="-55620175" y="2686900"/>
            <a:chExt cx="319800" cy="318300"/>
          </a:xfrm>
        </p:grpSpPr>
        <p:sp>
          <p:nvSpPr>
            <p:cNvPr id="11207" name="Google Shape;11207;p48"/>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48"/>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48"/>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48"/>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11" name="Google Shape;11211;p48"/>
          <p:cNvGrpSpPr/>
          <p:nvPr/>
        </p:nvGrpSpPr>
        <p:grpSpPr>
          <a:xfrm>
            <a:off x="6198887" y="2684124"/>
            <a:ext cx="361969" cy="361090"/>
            <a:chOff x="-53690500" y="1903275"/>
            <a:chExt cx="319000" cy="318225"/>
          </a:xfrm>
        </p:grpSpPr>
        <p:sp>
          <p:nvSpPr>
            <p:cNvPr id="11212" name="Google Shape;11212;p48"/>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48"/>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48"/>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48"/>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16" name="Google Shape;11216;p48"/>
          <p:cNvGrpSpPr/>
          <p:nvPr/>
        </p:nvGrpSpPr>
        <p:grpSpPr>
          <a:xfrm>
            <a:off x="6221226" y="3137587"/>
            <a:ext cx="317290" cy="359303"/>
            <a:chOff x="-53670800" y="2296300"/>
            <a:chExt cx="279625" cy="316650"/>
          </a:xfrm>
        </p:grpSpPr>
        <p:sp>
          <p:nvSpPr>
            <p:cNvPr id="11217" name="Google Shape;11217;p48"/>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48"/>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48"/>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48"/>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21" name="Google Shape;11221;p48"/>
          <p:cNvGrpSpPr/>
          <p:nvPr/>
        </p:nvGrpSpPr>
        <p:grpSpPr>
          <a:xfrm>
            <a:off x="6198887" y="3602925"/>
            <a:ext cx="361969" cy="361544"/>
            <a:chOff x="-53690500" y="2686575"/>
            <a:chExt cx="319000" cy="318625"/>
          </a:xfrm>
        </p:grpSpPr>
        <p:sp>
          <p:nvSpPr>
            <p:cNvPr id="11222" name="Google Shape;11222;p48"/>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48"/>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48"/>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48"/>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26" name="Google Shape;11226;p48"/>
          <p:cNvGrpSpPr/>
          <p:nvPr/>
        </p:nvGrpSpPr>
        <p:grpSpPr>
          <a:xfrm>
            <a:off x="8008669" y="3145785"/>
            <a:ext cx="317319" cy="360948"/>
            <a:chOff x="-52092425" y="2303525"/>
            <a:chExt cx="279650" cy="318100"/>
          </a:xfrm>
        </p:grpSpPr>
        <p:sp>
          <p:nvSpPr>
            <p:cNvPr id="11227" name="Google Shape;11227;p48"/>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48"/>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48"/>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48"/>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48"/>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32" name="Google Shape;11232;p48"/>
          <p:cNvGrpSpPr/>
          <p:nvPr/>
        </p:nvGrpSpPr>
        <p:grpSpPr>
          <a:xfrm>
            <a:off x="5727728" y="1306249"/>
            <a:ext cx="363756" cy="361090"/>
            <a:chOff x="-57189125" y="1904850"/>
            <a:chExt cx="320575" cy="318225"/>
          </a:xfrm>
        </p:grpSpPr>
        <p:sp>
          <p:nvSpPr>
            <p:cNvPr id="11233" name="Google Shape;11233;p48"/>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48"/>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48"/>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48"/>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48"/>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38" name="Google Shape;11238;p48"/>
          <p:cNvGrpSpPr/>
          <p:nvPr/>
        </p:nvGrpSpPr>
        <p:grpSpPr>
          <a:xfrm>
            <a:off x="5728621" y="1800985"/>
            <a:ext cx="361969" cy="316411"/>
            <a:chOff x="-57187550" y="2314425"/>
            <a:chExt cx="319000" cy="278850"/>
          </a:xfrm>
        </p:grpSpPr>
        <p:sp>
          <p:nvSpPr>
            <p:cNvPr id="11239" name="Google Shape;11239;p48"/>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48"/>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48"/>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48"/>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43" name="Google Shape;11243;p48"/>
          <p:cNvGrpSpPr/>
          <p:nvPr/>
        </p:nvGrpSpPr>
        <p:grpSpPr>
          <a:xfrm>
            <a:off x="5745585" y="2230534"/>
            <a:ext cx="328042" cy="361771"/>
            <a:chOff x="-57172600" y="2686375"/>
            <a:chExt cx="289100" cy="318825"/>
          </a:xfrm>
        </p:grpSpPr>
        <p:sp>
          <p:nvSpPr>
            <p:cNvPr id="11244" name="Google Shape;11244;p48"/>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48"/>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46" name="Google Shape;11246;p48"/>
          <p:cNvGrpSpPr/>
          <p:nvPr/>
        </p:nvGrpSpPr>
        <p:grpSpPr>
          <a:xfrm>
            <a:off x="7958434" y="1304461"/>
            <a:ext cx="361090" cy="359303"/>
            <a:chOff x="-55225575" y="1903275"/>
            <a:chExt cx="318225" cy="316650"/>
          </a:xfrm>
        </p:grpSpPr>
        <p:sp>
          <p:nvSpPr>
            <p:cNvPr id="11247" name="Google Shape;11247;p48"/>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48"/>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48"/>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48"/>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48"/>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52" name="Google Shape;11252;p48"/>
          <p:cNvGrpSpPr/>
          <p:nvPr/>
        </p:nvGrpSpPr>
        <p:grpSpPr>
          <a:xfrm>
            <a:off x="7969611" y="1780418"/>
            <a:ext cx="338736" cy="359303"/>
            <a:chOff x="-55217700" y="2296300"/>
            <a:chExt cx="298525" cy="316650"/>
          </a:xfrm>
        </p:grpSpPr>
        <p:sp>
          <p:nvSpPr>
            <p:cNvPr id="11253" name="Google Shape;11253;p48"/>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48"/>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48"/>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48"/>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57" name="Google Shape;11257;p48"/>
          <p:cNvGrpSpPr/>
          <p:nvPr/>
        </p:nvGrpSpPr>
        <p:grpSpPr>
          <a:xfrm>
            <a:off x="7957541" y="2233002"/>
            <a:ext cx="362877" cy="359303"/>
            <a:chOff x="-55229525" y="2688550"/>
            <a:chExt cx="319800" cy="316650"/>
          </a:xfrm>
        </p:grpSpPr>
        <p:sp>
          <p:nvSpPr>
            <p:cNvPr id="11258" name="Google Shape;11258;p48"/>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48"/>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48"/>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48"/>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62" name="Google Shape;11262;p48"/>
          <p:cNvGrpSpPr/>
          <p:nvPr/>
        </p:nvGrpSpPr>
        <p:grpSpPr>
          <a:xfrm>
            <a:off x="6653760" y="2684124"/>
            <a:ext cx="338765" cy="361090"/>
            <a:chOff x="-53288825" y="1903275"/>
            <a:chExt cx="298550" cy="318225"/>
          </a:xfrm>
        </p:grpSpPr>
        <p:sp>
          <p:nvSpPr>
            <p:cNvPr id="11263" name="Google Shape;11263;p48"/>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48"/>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48"/>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66" name="Google Shape;11266;p48"/>
          <p:cNvGrpSpPr/>
          <p:nvPr/>
        </p:nvGrpSpPr>
        <p:grpSpPr>
          <a:xfrm>
            <a:off x="6642143" y="3135800"/>
            <a:ext cx="361998" cy="361090"/>
            <a:chOff x="-53299850" y="2294725"/>
            <a:chExt cx="319025" cy="318225"/>
          </a:xfrm>
        </p:grpSpPr>
        <p:sp>
          <p:nvSpPr>
            <p:cNvPr id="11267" name="Google Shape;11267;p48"/>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48"/>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69" name="Google Shape;11269;p48"/>
          <p:cNvGrpSpPr/>
          <p:nvPr/>
        </p:nvGrpSpPr>
        <p:grpSpPr>
          <a:xfrm>
            <a:off x="6664936" y="3604259"/>
            <a:ext cx="316411" cy="360211"/>
            <a:chOff x="-53278575" y="2687750"/>
            <a:chExt cx="278850" cy="317450"/>
          </a:xfrm>
        </p:grpSpPr>
        <p:sp>
          <p:nvSpPr>
            <p:cNvPr id="11270" name="Google Shape;11270;p48"/>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48"/>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48"/>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48"/>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74" name="Google Shape;11274;p48"/>
          <p:cNvGrpSpPr/>
          <p:nvPr/>
        </p:nvGrpSpPr>
        <p:grpSpPr>
          <a:xfrm>
            <a:off x="7986330" y="3603947"/>
            <a:ext cx="361998" cy="362310"/>
            <a:chOff x="-52101875" y="2687475"/>
            <a:chExt cx="319025" cy="319300"/>
          </a:xfrm>
        </p:grpSpPr>
        <p:sp>
          <p:nvSpPr>
            <p:cNvPr id="11275" name="Google Shape;11275;p48"/>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48"/>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48"/>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48"/>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79" name="Google Shape;11279;p48"/>
          <p:cNvGrpSpPr/>
          <p:nvPr/>
        </p:nvGrpSpPr>
        <p:grpSpPr>
          <a:xfrm>
            <a:off x="6201079" y="1305369"/>
            <a:ext cx="317290" cy="361090"/>
            <a:chOff x="-56774050" y="1904075"/>
            <a:chExt cx="279625" cy="318225"/>
          </a:xfrm>
        </p:grpSpPr>
        <p:sp>
          <p:nvSpPr>
            <p:cNvPr id="11280" name="Google Shape;11280;p48"/>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48"/>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82" name="Google Shape;11282;p48"/>
          <p:cNvGrpSpPr/>
          <p:nvPr/>
        </p:nvGrpSpPr>
        <p:grpSpPr>
          <a:xfrm>
            <a:off x="6201079" y="1778631"/>
            <a:ext cx="317290" cy="361090"/>
            <a:chOff x="-56774850" y="2294725"/>
            <a:chExt cx="279625" cy="318225"/>
          </a:xfrm>
        </p:grpSpPr>
        <p:sp>
          <p:nvSpPr>
            <p:cNvPr id="11283" name="Google Shape;11283;p48"/>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48"/>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48"/>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86" name="Google Shape;11286;p48"/>
          <p:cNvGrpSpPr/>
          <p:nvPr/>
        </p:nvGrpSpPr>
        <p:grpSpPr>
          <a:xfrm>
            <a:off x="6222086" y="2231215"/>
            <a:ext cx="275278" cy="360182"/>
            <a:chOff x="-56756725" y="2686975"/>
            <a:chExt cx="242600" cy="317425"/>
          </a:xfrm>
        </p:grpSpPr>
        <p:sp>
          <p:nvSpPr>
            <p:cNvPr id="11287" name="Google Shape;11287;p48"/>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48"/>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48"/>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90" name="Google Shape;11290;p48"/>
          <p:cNvGrpSpPr/>
          <p:nvPr/>
        </p:nvGrpSpPr>
        <p:grpSpPr>
          <a:xfrm>
            <a:off x="4870518" y="2684124"/>
            <a:ext cx="337346" cy="361998"/>
            <a:chOff x="-54826975" y="1903275"/>
            <a:chExt cx="297300" cy="319025"/>
          </a:xfrm>
        </p:grpSpPr>
        <p:sp>
          <p:nvSpPr>
            <p:cNvPr id="11291" name="Google Shape;11291;p48"/>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48"/>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48"/>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94" name="Google Shape;11294;p48"/>
          <p:cNvGrpSpPr/>
          <p:nvPr/>
        </p:nvGrpSpPr>
        <p:grpSpPr>
          <a:xfrm>
            <a:off x="4858206" y="3137587"/>
            <a:ext cx="361969" cy="359274"/>
            <a:chOff x="-54836500" y="2296300"/>
            <a:chExt cx="319000" cy="316625"/>
          </a:xfrm>
        </p:grpSpPr>
        <p:sp>
          <p:nvSpPr>
            <p:cNvPr id="11295" name="Google Shape;11295;p48"/>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48"/>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48"/>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48"/>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99" name="Google Shape;11299;p48"/>
          <p:cNvGrpSpPr/>
          <p:nvPr/>
        </p:nvGrpSpPr>
        <p:grpSpPr>
          <a:xfrm>
            <a:off x="4879652" y="3604259"/>
            <a:ext cx="319078" cy="361090"/>
            <a:chOff x="-54817600" y="2687750"/>
            <a:chExt cx="281200" cy="318225"/>
          </a:xfrm>
        </p:grpSpPr>
        <p:sp>
          <p:nvSpPr>
            <p:cNvPr id="11300" name="Google Shape;11300;p48"/>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48"/>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48"/>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48"/>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04" name="Google Shape;11304;p48"/>
          <p:cNvGrpSpPr/>
          <p:nvPr/>
        </p:nvGrpSpPr>
        <p:grpSpPr>
          <a:xfrm>
            <a:off x="7110476" y="2684124"/>
            <a:ext cx="317290" cy="359303"/>
            <a:chOff x="-52887125" y="1903275"/>
            <a:chExt cx="279625" cy="316650"/>
          </a:xfrm>
        </p:grpSpPr>
        <p:sp>
          <p:nvSpPr>
            <p:cNvPr id="11305" name="Google Shape;11305;p48"/>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48"/>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07" name="Google Shape;11307;p48"/>
          <p:cNvGrpSpPr/>
          <p:nvPr/>
        </p:nvGrpSpPr>
        <p:grpSpPr>
          <a:xfrm>
            <a:off x="7089030" y="3134920"/>
            <a:ext cx="360182" cy="361969"/>
            <a:chOff x="-52906025" y="2293950"/>
            <a:chExt cx="317425" cy="319000"/>
          </a:xfrm>
        </p:grpSpPr>
        <p:sp>
          <p:nvSpPr>
            <p:cNvPr id="11308" name="Google Shape;11308;p48"/>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48"/>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48"/>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11" name="Google Shape;11311;p48"/>
          <p:cNvGrpSpPr/>
          <p:nvPr/>
        </p:nvGrpSpPr>
        <p:grpSpPr>
          <a:xfrm>
            <a:off x="7110476" y="3603379"/>
            <a:ext cx="317290" cy="361090"/>
            <a:chOff x="-52887125" y="2686975"/>
            <a:chExt cx="279625" cy="318225"/>
          </a:xfrm>
        </p:grpSpPr>
        <p:sp>
          <p:nvSpPr>
            <p:cNvPr id="11312" name="Google Shape;11312;p48"/>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48"/>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48"/>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48"/>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16" name="Google Shape;11316;p48"/>
          <p:cNvGrpSpPr/>
          <p:nvPr/>
        </p:nvGrpSpPr>
        <p:grpSpPr>
          <a:xfrm>
            <a:off x="6220848" y="4062998"/>
            <a:ext cx="318170" cy="359303"/>
            <a:chOff x="-51722225" y="1915100"/>
            <a:chExt cx="280400" cy="316650"/>
          </a:xfrm>
        </p:grpSpPr>
        <p:sp>
          <p:nvSpPr>
            <p:cNvPr id="11317" name="Google Shape;11317;p48"/>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48"/>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48"/>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48"/>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21" name="Google Shape;11321;p48"/>
          <p:cNvGrpSpPr/>
          <p:nvPr/>
        </p:nvGrpSpPr>
        <p:grpSpPr>
          <a:xfrm>
            <a:off x="6616678" y="1303695"/>
            <a:ext cx="370905" cy="360976"/>
            <a:chOff x="-56407800" y="1902600"/>
            <a:chExt cx="326875" cy="318125"/>
          </a:xfrm>
        </p:grpSpPr>
        <p:sp>
          <p:nvSpPr>
            <p:cNvPr id="11322" name="Google Shape;11322;p48"/>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48"/>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48"/>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25" name="Google Shape;11325;p48"/>
          <p:cNvGrpSpPr/>
          <p:nvPr/>
        </p:nvGrpSpPr>
        <p:grpSpPr>
          <a:xfrm>
            <a:off x="6622479" y="1790262"/>
            <a:ext cx="359303" cy="338736"/>
            <a:chOff x="-56401500" y="2304975"/>
            <a:chExt cx="316650" cy="298525"/>
          </a:xfrm>
        </p:grpSpPr>
        <p:sp>
          <p:nvSpPr>
            <p:cNvPr id="11326" name="Google Shape;11326;p48"/>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48"/>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48"/>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48"/>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30" name="Google Shape;11330;p48"/>
          <p:cNvGrpSpPr/>
          <p:nvPr/>
        </p:nvGrpSpPr>
        <p:grpSpPr>
          <a:xfrm>
            <a:off x="5328863" y="2682337"/>
            <a:ext cx="319985" cy="361090"/>
            <a:chOff x="-54426150" y="1901700"/>
            <a:chExt cx="282000" cy="318225"/>
          </a:xfrm>
        </p:grpSpPr>
        <p:sp>
          <p:nvSpPr>
            <p:cNvPr id="11331" name="Google Shape;11331;p48"/>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48"/>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48"/>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48"/>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35" name="Google Shape;11335;p48"/>
          <p:cNvGrpSpPr/>
          <p:nvPr/>
        </p:nvGrpSpPr>
        <p:grpSpPr>
          <a:xfrm>
            <a:off x="5328863" y="3135800"/>
            <a:ext cx="319985" cy="361998"/>
            <a:chOff x="-54426150" y="2294725"/>
            <a:chExt cx="282000" cy="319025"/>
          </a:xfrm>
        </p:grpSpPr>
        <p:sp>
          <p:nvSpPr>
            <p:cNvPr id="11336" name="Google Shape;11336;p48"/>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48"/>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48"/>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48"/>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48"/>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41" name="Google Shape;11341;p48"/>
          <p:cNvGrpSpPr/>
          <p:nvPr/>
        </p:nvGrpSpPr>
        <p:grpSpPr>
          <a:xfrm>
            <a:off x="5327076" y="3603379"/>
            <a:ext cx="323560" cy="361969"/>
            <a:chOff x="-54427725" y="2686975"/>
            <a:chExt cx="285150" cy="319000"/>
          </a:xfrm>
        </p:grpSpPr>
        <p:sp>
          <p:nvSpPr>
            <p:cNvPr id="11342" name="Google Shape;11342;p48"/>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48"/>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48"/>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48"/>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48"/>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47" name="Google Shape;11347;p48"/>
          <p:cNvGrpSpPr/>
          <p:nvPr/>
        </p:nvGrpSpPr>
        <p:grpSpPr>
          <a:xfrm>
            <a:off x="7533634" y="2684351"/>
            <a:ext cx="359303" cy="359984"/>
            <a:chOff x="-52513800" y="1903475"/>
            <a:chExt cx="316650" cy="317250"/>
          </a:xfrm>
        </p:grpSpPr>
        <p:sp>
          <p:nvSpPr>
            <p:cNvPr id="11348" name="Google Shape;11348;p48"/>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48"/>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50" name="Google Shape;11350;p48"/>
          <p:cNvGrpSpPr/>
          <p:nvPr/>
        </p:nvGrpSpPr>
        <p:grpSpPr>
          <a:xfrm>
            <a:off x="7543464" y="3136708"/>
            <a:ext cx="339644" cy="360182"/>
            <a:chOff x="-52505925" y="2295525"/>
            <a:chExt cx="299325" cy="317425"/>
          </a:xfrm>
        </p:grpSpPr>
        <p:sp>
          <p:nvSpPr>
            <p:cNvPr id="11351" name="Google Shape;11351;p48"/>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48"/>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48"/>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48"/>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55" name="Google Shape;11355;p48"/>
          <p:cNvGrpSpPr/>
          <p:nvPr/>
        </p:nvGrpSpPr>
        <p:grpSpPr>
          <a:xfrm>
            <a:off x="7554641" y="3603379"/>
            <a:ext cx="317290" cy="361090"/>
            <a:chOff x="-52494100" y="2686975"/>
            <a:chExt cx="279625" cy="318225"/>
          </a:xfrm>
        </p:grpSpPr>
        <p:sp>
          <p:nvSpPr>
            <p:cNvPr id="11356" name="Google Shape;11356;p48"/>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48"/>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48"/>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48"/>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60" name="Google Shape;11360;p48"/>
          <p:cNvGrpSpPr/>
          <p:nvPr/>
        </p:nvGrpSpPr>
        <p:grpSpPr>
          <a:xfrm>
            <a:off x="6665412" y="4064322"/>
            <a:ext cx="315503" cy="361090"/>
            <a:chOff x="-51708850" y="2305750"/>
            <a:chExt cx="278050" cy="318225"/>
          </a:xfrm>
        </p:grpSpPr>
        <p:sp>
          <p:nvSpPr>
            <p:cNvPr id="11361" name="Google Shape;11361;p48"/>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48"/>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48"/>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64" name="Google Shape;11364;p48"/>
          <p:cNvGrpSpPr/>
          <p:nvPr/>
        </p:nvGrpSpPr>
        <p:grpSpPr>
          <a:xfrm>
            <a:off x="7536807" y="1306109"/>
            <a:ext cx="319089" cy="362073"/>
            <a:chOff x="1044400" y="2917425"/>
            <a:chExt cx="248125" cy="281550"/>
          </a:xfrm>
        </p:grpSpPr>
        <p:sp>
          <p:nvSpPr>
            <p:cNvPr id="11365" name="Google Shape;11365;p48"/>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48"/>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48"/>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48"/>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48"/>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1370" name="Google Shape;11370;p48"/>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48"/>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1372" name="Google Shape;11372;p48"/>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48"/>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374" name="Google Shape;11374;p48"/>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78" name="Shape 11378"/>
        <p:cNvGrpSpPr/>
        <p:nvPr/>
      </p:nvGrpSpPr>
      <p:grpSpPr>
        <a:xfrm>
          <a:off x="0" y="0"/>
          <a:ext cx="0" cy="0"/>
          <a:chOff x="0" y="0"/>
          <a:chExt cx="0" cy="0"/>
        </a:xfrm>
      </p:grpSpPr>
      <p:sp>
        <p:nvSpPr>
          <p:cNvPr id="11379" name="Google Shape;11379;p49"/>
          <p:cNvSpPr txBox="1"/>
          <p:nvPr>
            <p:ph idx="4294967295" type="title"/>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80" name="Google Shape;11380;p49"/>
          <p:cNvSpPr txBox="1"/>
          <p:nvPr>
            <p:ph idx="4294967295" type="title"/>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381" name="Google Shape;11381;p49"/>
          <p:cNvGrpSpPr/>
          <p:nvPr/>
        </p:nvGrpSpPr>
        <p:grpSpPr>
          <a:xfrm>
            <a:off x="889109" y="1303003"/>
            <a:ext cx="278288" cy="357036"/>
            <a:chOff x="-50489600" y="1947400"/>
            <a:chExt cx="233150" cy="299125"/>
          </a:xfrm>
        </p:grpSpPr>
        <p:sp>
          <p:nvSpPr>
            <p:cNvPr id="11382" name="Google Shape;11382;p49"/>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49"/>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84" name="Google Shape;11384;p49"/>
          <p:cNvGrpSpPr/>
          <p:nvPr/>
        </p:nvGrpSpPr>
        <p:grpSpPr>
          <a:xfrm>
            <a:off x="849616" y="1757960"/>
            <a:ext cx="357274" cy="358199"/>
            <a:chOff x="-50523475" y="2316000"/>
            <a:chExt cx="299325" cy="300100"/>
          </a:xfrm>
        </p:grpSpPr>
        <p:sp>
          <p:nvSpPr>
            <p:cNvPr id="11385" name="Google Shape;11385;p49"/>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49"/>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87" name="Google Shape;11387;p49"/>
          <p:cNvGrpSpPr/>
          <p:nvPr/>
        </p:nvGrpSpPr>
        <p:grpSpPr>
          <a:xfrm>
            <a:off x="848213" y="2207269"/>
            <a:ext cx="360079" cy="357304"/>
            <a:chOff x="-50524250" y="2686150"/>
            <a:chExt cx="301675" cy="299350"/>
          </a:xfrm>
        </p:grpSpPr>
        <p:sp>
          <p:nvSpPr>
            <p:cNvPr id="11388" name="Google Shape;11388;p49"/>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49"/>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49"/>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49"/>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49"/>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49"/>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94" name="Google Shape;11394;p49"/>
          <p:cNvGrpSpPr/>
          <p:nvPr/>
        </p:nvGrpSpPr>
        <p:grpSpPr>
          <a:xfrm>
            <a:off x="3070976" y="1333082"/>
            <a:ext cx="358199" cy="359154"/>
            <a:chOff x="-48633950" y="1972600"/>
            <a:chExt cx="300100" cy="300900"/>
          </a:xfrm>
        </p:grpSpPr>
        <p:sp>
          <p:nvSpPr>
            <p:cNvPr id="11395" name="Google Shape;11395;p49"/>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49"/>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97" name="Google Shape;11397;p49"/>
          <p:cNvGrpSpPr/>
          <p:nvPr/>
        </p:nvGrpSpPr>
        <p:grpSpPr>
          <a:xfrm>
            <a:off x="3070499" y="1788993"/>
            <a:ext cx="359154" cy="361004"/>
            <a:chOff x="-48634750" y="2342000"/>
            <a:chExt cx="300900" cy="302450"/>
          </a:xfrm>
        </p:grpSpPr>
        <p:sp>
          <p:nvSpPr>
            <p:cNvPr id="11398" name="Google Shape;11398;p49"/>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49"/>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49"/>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49"/>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49"/>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49"/>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49"/>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49"/>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06" name="Google Shape;11406;p49"/>
          <p:cNvGrpSpPr/>
          <p:nvPr/>
        </p:nvGrpSpPr>
        <p:grpSpPr>
          <a:xfrm>
            <a:off x="3071439" y="2237377"/>
            <a:ext cx="357274" cy="357274"/>
            <a:chOff x="-48633175" y="2711375"/>
            <a:chExt cx="299325" cy="299325"/>
          </a:xfrm>
        </p:grpSpPr>
        <p:sp>
          <p:nvSpPr>
            <p:cNvPr id="11407" name="Google Shape;11407;p49"/>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49"/>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09" name="Google Shape;11409;p49"/>
          <p:cNvGrpSpPr/>
          <p:nvPr/>
        </p:nvGrpSpPr>
        <p:grpSpPr>
          <a:xfrm>
            <a:off x="1757928" y="2689329"/>
            <a:ext cx="314006" cy="358229"/>
            <a:chOff x="-46753100" y="1965500"/>
            <a:chExt cx="263075" cy="300125"/>
          </a:xfrm>
        </p:grpSpPr>
        <p:sp>
          <p:nvSpPr>
            <p:cNvPr id="11410" name="Google Shape;11410;p49"/>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49"/>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12" name="Google Shape;11412;p49"/>
          <p:cNvGrpSpPr/>
          <p:nvPr/>
        </p:nvGrpSpPr>
        <p:grpSpPr>
          <a:xfrm>
            <a:off x="1735354" y="3156542"/>
            <a:ext cx="359154" cy="315916"/>
            <a:chOff x="-46772025" y="2350650"/>
            <a:chExt cx="300900" cy="264675"/>
          </a:xfrm>
        </p:grpSpPr>
        <p:sp>
          <p:nvSpPr>
            <p:cNvPr id="11413" name="Google Shape;11413;p49"/>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49"/>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15" name="Google Shape;11415;p49"/>
          <p:cNvGrpSpPr/>
          <p:nvPr/>
        </p:nvGrpSpPr>
        <p:grpSpPr>
          <a:xfrm>
            <a:off x="1735354" y="3590820"/>
            <a:ext cx="359154" cy="359154"/>
            <a:chOff x="-46772025" y="2701925"/>
            <a:chExt cx="300900" cy="300900"/>
          </a:xfrm>
        </p:grpSpPr>
        <p:sp>
          <p:nvSpPr>
            <p:cNvPr id="11416" name="Google Shape;11416;p49"/>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49"/>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18" name="Google Shape;11418;p49"/>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19" name="Google Shape;11419;p49"/>
          <p:cNvGrpSpPr/>
          <p:nvPr/>
        </p:nvGrpSpPr>
        <p:grpSpPr>
          <a:xfrm>
            <a:off x="1293035" y="1303928"/>
            <a:ext cx="358199" cy="359154"/>
            <a:chOff x="-50154075" y="1948175"/>
            <a:chExt cx="300100" cy="300900"/>
          </a:xfrm>
        </p:grpSpPr>
        <p:sp>
          <p:nvSpPr>
            <p:cNvPr id="11420" name="Google Shape;11420;p49"/>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49"/>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22" name="Google Shape;11422;p49"/>
          <p:cNvGrpSpPr/>
          <p:nvPr/>
        </p:nvGrpSpPr>
        <p:grpSpPr>
          <a:xfrm>
            <a:off x="1293035" y="1758885"/>
            <a:ext cx="358199" cy="358229"/>
            <a:chOff x="-50154850" y="2316775"/>
            <a:chExt cx="300100" cy="300125"/>
          </a:xfrm>
        </p:grpSpPr>
        <p:sp>
          <p:nvSpPr>
            <p:cNvPr id="11423" name="Google Shape;11423;p49"/>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49"/>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25" name="Google Shape;11425;p49"/>
          <p:cNvGrpSpPr/>
          <p:nvPr/>
        </p:nvGrpSpPr>
        <p:grpSpPr>
          <a:xfrm>
            <a:off x="1288813" y="2205896"/>
            <a:ext cx="366644" cy="356558"/>
            <a:chOff x="-50158000" y="2685000"/>
            <a:chExt cx="307175" cy="298725"/>
          </a:xfrm>
        </p:grpSpPr>
        <p:sp>
          <p:nvSpPr>
            <p:cNvPr id="11426" name="Google Shape;11426;p49"/>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49"/>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28" name="Google Shape;11428;p49"/>
          <p:cNvGrpSpPr/>
          <p:nvPr/>
        </p:nvGrpSpPr>
        <p:grpSpPr>
          <a:xfrm>
            <a:off x="3521599" y="1334007"/>
            <a:ext cx="361004" cy="358229"/>
            <a:chOff x="-48266125" y="1973375"/>
            <a:chExt cx="302450" cy="300125"/>
          </a:xfrm>
        </p:grpSpPr>
        <p:sp>
          <p:nvSpPr>
            <p:cNvPr id="11429" name="Google Shape;11429;p49"/>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49"/>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49"/>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49"/>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49"/>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49"/>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35" name="Google Shape;11435;p49"/>
          <p:cNvGrpSpPr/>
          <p:nvPr/>
        </p:nvGrpSpPr>
        <p:grpSpPr>
          <a:xfrm>
            <a:off x="3548844" y="1789769"/>
            <a:ext cx="306516" cy="358349"/>
            <a:chOff x="-48237000" y="2342650"/>
            <a:chExt cx="256800" cy="300225"/>
          </a:xfrm>
        </p:grpSpPr>
        <p:sp>
          <p:nvSpPr>
            <p:cNvPr id="11436" name="Google Shape;11436;p49"/>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49"/>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49"/>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39" name="Google Shape;11439;p49"/>
          <p:cNvGrpSpPr/>
          <p:nvPr/>
        </p:nvGrpSpPr>
        <p:grpSpPr>
          <a:xfrm>
            <a:off x="2180338" y="2690046"/>
            <a:ext cx="361034" cy="355633"/>
            <a:chOff x="-46404975" y="1966100"/>
            <a:chExt cx="302475" cy="297950"/>
          </a:xfrm>
        </p:grpSpPr>
        <p:sp>
          <p:nvSpPr>
            <p:cNvPr id="11440" name="Google Shape;11440;p49"/>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49"/>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49"/>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49"/>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44" name="Google Shape;11444;p49"/>
          <p:cNvGrpSpPr/>
          <p:nvPr/>
        </p:nvGrpSpPr>
        <p:grpSpPr>
          <a:xfrm>
            <a:off x="2181740" y="3135863"/>
            <a:ext cx="358229" cy="358199"/>
            <a:chOff x="-46401050" y="2333325"/>
            <a:chExt cx="300125" cy="300100"/>
          </a:xfrm>
        </p:grpSpPr>
        <p:sp>
          <p:nvSpPr>
            <p:cNvPr id="11445" name="Google Shape;11445;p49"/>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49"/>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49"/>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49"/>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49" name="Google Shape;11449;p49"/>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50" name="Google Shape;11450;p49"/>
          <p:cNvGrpSpPr/>
          <p:nvPr/>
        </p:nvGrpSpPr>
        <p:grpSpPr>
          <a:xfrm>
            <a:off x="3961830" y="3146218"/>
            <a:ext cx="359154" cy="359124"/>
            <a:chOff x="-44914800" y="2342000"/>
            <a:chExt cx="300900" cy="300875"/>
          </a:xfrm>
        </p:grpSpPr>
        <p:sp>
          <p:nvSpPr>
            <p:cNvPr id="11451" name="Google Shape;11451;p49"/>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49"/>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49"/>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54" name="Google Shape;11454;p49"/>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55" name="Google Shape;11455;p49"/>
          <p:cNvGrpSpPr/>
          <p:nvPr/>
        </p:nvGrpSpPr>
        <p:grpSpPr>
          <a:xfrm>
            <a:off x="1735816" y="1758736"/>
            <a:ext cx="359154" cy="357424"/>
            <a:chOff x="-49786250" y="2316650"/>
            <a:chExt cx="300900" cy="299450"/>
          </a:xfrm>
        </p:grpSpPr>
        <p:sp>
          <p:nvSpPr>
            <p:cNvPr id="11456" name="Google Shape;11456;p49"/>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49"/>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49"/>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49"/>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49"/>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49"/>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49"/>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63" name="Google Shape;11463;p49"/>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49"/>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65" name="Google Shape;11465;p49"/>
          <p:cNvGrpSpPr/>
          <p:nvPr/>
        </p:nvGrpSpPr>
        <p:grpSpPr>
          <a:xfrm>
            <a:off x="4033144" y="1788993"/>
            <a:ext cx="230365" cy="359124"/>
            <a:chOff x="-47842400" y="2342000"/>
            <a:chExt cx="193000" cy="300875"/>
          </a:xfrm>
        </p:grpSpPr>
        <p:sp>
          <p:nvSpPr>
            <p:cNvPr id="11466" name="Google Shape;11466;p49"/>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49"/>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49"/>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69" name="Google Shape;11469;p49"/>
          <p:cNvGrpSpPr/>
          <p:nvPr/>
        </p:nvGrpSpPr>
        <p:grpSpPr>
          <a:xfrm>
            <a:off x="3969212" y="2236452"/>
            <a:ext cx="358229" cy="359154"/>
            <a:chOff x="-47896750" y="2710600"/>
            <a:chExt cx="300125" cy="300900"/>
          </a:xfrm>
        </p:grpSpPr>
        <p:sp>
          <p:nvSpPr>
            <p:cNvPr id="11470" name="Google Shape;11470;p49"/>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49"/>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p49"/>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49"/>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74" name="Google Shape;11474;p49"/>
          <p:cNvGrpSpPr/>
          <p:nvPr/>
        </p:nvGrpSpPr>
        <p:grpSpPr>
          <a:xfrm>
            <a:off x="2624852" y="2710009"/>
            <a:ext cx="359154" cy="314991"/>
            <a:chOff x="-46033225" y="1982825"/>
            <a:chExt cx="300900" cy="263900"/>
          </a:xfrm>
        </p:grpSpPr>
        <p:sp>
          <p:nvSpPr>
            <p:cNvPr id="11475" name="Google Shape;11475;p49"/>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49"/>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49"/>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78" name="Google Shape;11478;p49"/>
          <p:cNvGrpSpPr/>
          <p:nvPr/>
        </p:nvGrpSpPr>
        <p:grpSpPr>
          <a:xfrm>
            <a:off x="2621569" y="3137266"/>
            <a:ext cx="365719" cy="326151"/>
            <a:chOff x="-46034000" y="2334500"/>
            <a:chExt cx="306400" cy="273250"/>
          </a:xfrm>
        </p:grpSpPr>
        <p:sp>
          <p:nvSpPr>
            <p:cNvPr id="11479" name="Google Shape;11479;p49"/>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49"/>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49"/>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82" name="Google Shape;11482;p49"/>
          <p:cNvGrpSpPr/>
          <p:nvPr/>
        </p:nvGrpSpPr>
        <p:grpSpPr>
          <a:xfrm>
            <a:off x="2667627" y="3591655"/>
            <a:ext cx="273603" cy="356439"/>
            <a:chOff x="-45998575" y="2702625"/>
            <a:chExt cx="229225" cy="298625"/>
          </a:xfrm>
        </p:grpSpPr>
        <p:sp>
          <p:nvSpPr>
            <p:cNvPr id="11483" name="Google Shape;11483;p49"/>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49"/>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49"/>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49"/>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49"/>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49"/>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49"/>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90" name="Google Shape;11490;p49"/>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49"/>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92" name="Google Shape;11492;p49"/>
          <p:cNvGrpSpPr/>
          <p:nvPr/>
        </p:nvGrpSpPr>
        <p:grpSpPr>
          <a:xfrm>
            <a:off x="2203197" y="2205419"/>
            <a:ext cx="314961" cy="361034"/>
            <a:chOff x="-49398750" y="2684600"/>
            <a:chExt cx="263875" cy="302475"/>
          </a:xfrm>
        </p:grpSpPr>
        <p:sp>
          <p:nvSpPr>
            <p:cNvPr id="11493" name="Google Shape;11493;p49"/>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49"/>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49"/>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96" name="Google Shape;11496;p49"/>
          <p:cNvGrpSpPr/>
          <p:nvPr/>
        </p:nvGrpSpPr>
        <p:grpSpPr>
          <a:xfrm>
            <a:off x="873121" y="2699684"/>
            <a:ext cx="314006" cy="359154"/>
            <a:chOff x="-47509225" y="1974175"/>
            <a:chExt cx="263075" cy="300900"/>
          </a:xfrm>
        </p:grpSpPr>
        <p:sp>
          <p:nvSpPr>
            <p:cNvPr id="11497" name="Google Shape;11497;p49"/>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49"/>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49"/>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49"/>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49"/>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02" name="Google Shape;11502;p49"/>
          <p:cNvGrpSpPr/>
          <p:nvPr/>
        </p:nvGrpSpPr>
        <p:grpSpPr>
          <a:xfrm>
            <a:off x="849622" y="3146218"/>
            <a:ext cx="361004" cy="357961"/>
            <a:chOff x="-47529700" y="2342000"/>
            <a:chExt cx="302450" cy="299900"/>
          </a:xfrm>
        </p:grpSpPr>
        <p:sp>
          <p:nvSpPr>
            <p:cNvPr id="11503" name="Google Shape;11503;p49"/>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49"/>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05" name="Google Shape;11505;p49"/>
          <p:cNvGrpSpPr/>
          <p:nvPr/>
        </p:nvGrpSpPr>
        <p:grpSpPr>
          <a:xfrm>
            <a:off x="851025" y="3645367"/>
            <a:ext cx="358199" cy="272648"/>
            <a:chOff x="-47527350" y="2747625"/>
            <a:chExt cx="300100" cy="228425"/>
          </a:xfrm>
        </p:grpSpPr>
        <p:sp>
          <p:nvSpPr>
            <p:cNvPr id="11506" name="Google Shape;11506;p49"/>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49"/>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49"/>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49"/>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49"/>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49"/>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12" name="Google Shape;11512;p49"/>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13" name="Google Shape;11513;p49"/>
          <p:cNvGrpSpPr/>
          <p:nvPr/>
        </p:nvGrpSpPr>
        <p:grpSpPr>
          <a:xfrm>
            <a:off x="3073924" y="3158422"/>
            <a:ext cx="358229" cy="314961"/>
            <a:chOff x="-45664625" y="2352225"/>
            <a:chExt cx="300125" cy="263875"/>
          </a:xfrm>
        </p:grpSpPr>
        <p:sp>
          <p:nvSpPr>
            <p:cNvPr id="11514" name="Google Shape;11514;p49"/>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49"/>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49"/>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49"/>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49"/>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49"/>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49"/>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21" name="Google Shape;11521;p49"/>
          <p:cNvGrpSpPr/>
          <p:nvPr/>
        </p:nvGrpSpPr>
        <p:grpSpPr>
          <a:xfrm>
            <a:off x="3073103" y="3592401"/>
            <a:ext cx="359870" cy="357573"/>
            <a:chOff x="-45665400" y="2703250"/>
            <a:chExt cx="301500" cy="299575"/>
          </a:xfrm>
        </p:grpSpPr>
        <p:sp>
          <p:nvSpPr>
            <p:cNvPr id="11522" name="Google Shape;11522;p49"/>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49"/>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49"/>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49"/>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26" name="Google Shape;11526;p49"/>
          <p:cNvGrpSpPr/>
          <p:nvPr/>
        </p:nvGrpSpPr>
        <p:grpSpPr>
          <a:xfrm>
            <a:off x="2174760" y="4033337"/>
            <a:ext cx="359154" cy="360109"/>
            <a:chOff x="-44528075" y="1982825"/>
            <a:chExt cx="300900" cy="301700"/>
          </a:xfrm>
        </p:grpSpPr>
        <p:sp>
          <p:nvSpPr>
            <p:cNvPr id="11527" name="Google Shape;11527;p49"/>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49"/>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49"/>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49"/>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49"/>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49"/>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49"/>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34" name="Google Shape;11534;p49"/>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35" name="Google Shape;11535;p49"/>
          <p:cNvGrpSpPr/>
          <p:nvPr/>
        </p:nvGrpSpPr>
        <p:grpSpPr>
          <a:xfrm>
            <a:off x="2625923" y="1758885"/>
            <a:ext cx="358199" cy="358229"/>
            <a:chOff x="-49048250" y="2316775"/>
            <a:chExt cx="300100" cy="300125"/>
          </a:xfrm>
        </p:grpSpPr>
        <p:sp>
          <p:nvSpPr>
            <p:cNvPr id="11536" name="Google Shape;11536;p49"/>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49"/>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49"/>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49"/>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40" name="Google Shape;11540;p49"/>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41" name="Google Shape;11541;p49"/>
          <p:cNvGrpSpPr/>
          <p:nvPr/>
        </p:nvGrpSpPr>
        <p:grpSpPr>
          <a:xfrm>
            <a:off x="1290494" y="2699684"/>
            <a:ext cx="360109" cy="358199"/>
            <a:chOff x="-47160325" y="1974175"/>
            <a:chExt cx="301700" cy="300100"/>
          </a:xfrm>
        </p:grpSpPr>
        <p:sp>
          <p:nvSpPr>
            <p:cNvPr id="11542" name="Google Shape;11542;p49"/>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49"/>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44" name="Google Shape;11544;p49"/>
          <p:cNvGrpSpPr/>
          <p:nvPr/>
        </p:nvGrpSpPr>
        <p:grpSpPr>
          <a:xfrm>
            <a:off x="1290971" y="3146218"/>
            <a:ext cx="359154" cy="359124"/>
            <a:chOff x="-47159525" y="2342000"/>
            <a:chExt cx="300900" cy="300875"/>
          </a:xfrm>
        </p:grpSpPr>
        <p:sp>
          <p:nvSpPr>
            <p:cNvPr id="11545" name="Google Shape;11545;p49"/>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49"/>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p49"/>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49"/>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p49"/>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50" name="Google Shape;11550;p49"/>
          <p:cNvGrpSpPr/>
          <p:nvPr/>
        </p:nvGrpSpPr>
        <p:grpSpPr>
          <a:xfrm>
            <a:off x="1291448" y="3603054"/>
            <a:ext cx="358199" cy="359154"/>
            <a:chOff x="-47157950" y="2712175"/>
            <a:chExt cx="300100" cy="300900"/>
          </a:xfrm>
        </p:grpSpPr>
        <p:sp>
          <p:nvSpPr>
            <p:cNvPr id="11551" name="Google Shape;11551;p49"/>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49"/>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49"/>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49"/>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49"/>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49"/>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49"/>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58" name="Google Shape;11558;p49"/>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59" name="Google Shape;11559;p49"/>
          <p:cNvGrpSpPr/>
          <p:nvPr/>
        </p:nvGrpSpPr>
        <p:grpSpPr>
          <a:xfrm>
            <a:off x="3535175" y="3135863"/>
            <a:ext cx="315886" cy="358199"/>
            <a:chOff x="-45278675" y="2333325"/>
            <a:chExt cx="264650" cy="300100"/>
          </a:xfrm>
        </p:grpSpPr>
        <p:sp>
          <p:nvSpPr>
            <p:cNvPr id="11560" name="Google Shape;11560;p49"/>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p49"/>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p49"/>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p49"/>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64" name="Google Shape;11564;p49"/>
          <p:cNvGrpSpPr/>
          <p:nvPr/>
        </p:nvGrpSpPr>
        <p:grpSpPr>
          <a:xfrm>
            <a:off x="3545500" y="3590820"/>
            <a:ext cx="295237" cy="358229"/>
            <a:chOff x="-45270025" y="2701925"/>
            <a:chExt cx="247350" cy="300125"/>
          </a:xfrm>
        </p:grpSpPr>
        <p:sp>
          <p:nvSpPr>
            <p:cNvPr id="11565" name="Google Shape;11565;p49"/>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p49"/>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p49"/>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49"/>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69" name="Google Shape;11569;p49"/>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70" name="Google Shape;11570;p49"/>
          <p:cNvGrpSpPr/>
          <p:nvPr/>
        </p:nvGrpSpPr>
        <p:grpSpPr>
          <a:xfrm>
            <a:off x="2209567" y="1743737"/>
            <a:ext cx="307444" cy="366555"/>
            <a:chOff x="2209567" y="1972337"/>
            <a:chExt cx="307444" cy="366555"/>
          </a:xfrm>
        </p:grpSpPr>
        <p:sp>
          <p:nvSpPr>
            <p:cNvPr id="11571" name="Google Shape;11571;p49"/>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49"/>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49"/>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74" name="Google Shape;11574;p49"/>
            <p:cNvGrpSpPr/>
            <p:nvPr/>
          </p:nvGrpSpPr>
          <p:grpSpPr>
            <a:xfrm>
              <a:off x="2209567" y="2078266"/>
              <a:ext cx="307444" cy="260626"/>
              <a:chOff x="1636184" y="2959225"/>
              <a:chExt cx="232666" cy="197250"/>
            </a:xfrm>
          </p:grpSpPr>
          <p:sp>
            <p:nvSpPr>
              <p:cNvPr id="11575" name="Google Shape;11575;p49"/>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49"/>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49"/>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1578" name="Google Shape;11578;p49"/>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grpSp>
        <p:nvGrpSpPr>
          <p:cNvPr id="11579" name="Google Shape;11579;p49"/>
          <p:cNvGrpSpPr/>
          <p:nvPr/>
        </p:nvGrpSpPr>
        <p:grpSpPr>
          <a:xfrm>
            <a:off x="3577265" y="2235011"/>
            <a:ext cx="258542" cy="365154"/>
            <a:chOff x="-47300587" y="123275"/>
            <a:chExt cx="190975" cy="269725"/>
          </a:xfrm>
        </p:grpSpPr>
        <p:sp>
          <p:nvSpPr>
            <p:cNvPr id="11580" name="Google Shape;11580;p49"/>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p49"/>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p49"/>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49"/>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p49"/>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85" name="Google Shape;11585;p49"/>
          <p:cNvGrpSpPr/>
          <p:nvPr/>
        </p:nvGrpSpPr>
        <p:grpSpPr>
          <a:xfrm>
            <a:off x="4870788" y="1304201"/>
            <a:ext cx="342328" cy="339793"/>
            <a:chOff x="-13966675" y="1639700"/>
            <a:chExt cx="354450" cy="351825"/>
          </a:xfrm>
        </p:grpSpPr>
        <p:sp>
          <p:nvSpPr>
            <p:cNvPr id="11586" name="Google Shape;11586;p49"/>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49"/>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49"/>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49"/>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49"/>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91" name="Google Shape;11591;p49"/>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49"/>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93" name="Google Shape;11593;p49"/>
          <p:cNvGrpSpPr/>
          <p:nvPr/>
        </p:nvGrpSpPr>
        <p:grpSpPr>
          <a:xfrm>
            <a:off x="6667277" y="1303887"/>
            <a:ext cx="340034" cy="340420"/>
            <a:chOff x="-12199250" y="1662675"/>
            <a:chExt cx="352075" cy="352475"/>
          </a:xfrm>
        </p:grpSpPr>
        <p:sp>
          <p:nvSpPr>
            <p:cNvPr id="11594" name="Google Shape;11594;p49"/>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49"/>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49"/>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97" name="Google Shape;11597;p49"/>
          <p:cNvGrpSpPr/>
          <p:nvPr/>
        </p:nvGrpSpPr>
        <p:grpSpPr>
          <a:xfrm>
            <a:off x="6666130" y="1710754"/>
            <a:ext cx="342328" cy="342328"/>
            <a:chOff x="-12199250" y="2096250"/>
            <a:chExt cx="354450" cy="354450"/>
          </a:xfrm>
        </p:grpSpPr>
        <p:sp>
          <p:nvSpPr>
            <p:cNvPr id="11598" name="Google Shape;11598;p49"/>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49"/>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00" name="Google Shape;11600;p49"/>
          <p:cNvGrpSpPr/>
          <p:nvPr/>
        </p:nvGrpSpPr>
        <p:grpSpPr>
          <a:xfrm>
            <a:off x="6667277" y="2119708"/>
            <a:ext cx="340034" cy="341579"/>
            <a:chOff x="-12199250" y="2530225"/>
            <a:chExt cx="352075" cy="353675"/>
          </a:xfrm>
        </p:grpSpPr>
        <p:sp>
          <p:nvSpPr>
            <p:cNvPr id="11601" name="Google Shape;11601;p49"/>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49"/>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49"/>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49"/>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05" name="Google Shape;11605;p49"/>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06" name="Google Shape;11606;p49"/>
          <p:cNvGrpSpPr/>
          <p:nvPr/>
        </p:nvGrpSpPr>
        <p:grpSpPr>
          <a:xfrm>
            <a:off x="4870788" y="2959488"/>
            <a:ext cx="342328" cy="339310"/>
            <a:chOff x="-10462550" y="2057650"/>
            <a:chExt cx="354450" cy="351325"/>
          </a:xfrm>
        </p:grpSpPr>
        <p:sp>
          <p:nvSpPr>
            <p:cNvPr id="11607" name="Google Shape;11607;p49"/>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49"/>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09" name="Google Shape;11609;p49"/>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10" name="Google Shape;11610;p49"/>
          <p:cNvGrpSpPr/>
          <p:nvPr/>
        </p:nvGrpSpPr>
        <p:grpSpPr>
          <a:xfrm>
            <a:off x="6649772" y="2551051"/>
            <a:ext cx="375044" cy="340541"/>
            <a:chOff x="-8692750" y="1622100"/>
            <a:chExt cx="388325" cy="352600"/>
          </a:xfrm>
        </p:grpSpPr>
        <p:sp>
          <p:nvSpPr>
            <p:cNvPr id="11611" name="Google Shape;11611;p49"/>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49"/>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13" name="Google Shape;11613;p49"/>
          <p:cNvGrpSpPr/>
          <p:nvPr/>
        </p:nvGrpSpPr>
        <p:grpSpPr>
          <a:xfrm>
            <a:off x="5304253" y="1303307"/>
            <a:ext cx="341555" cy="341579"/>
            <a:chOff x="-13529550" y="1639425"/>
            <a:chExt cx="353650" cy="353675"/>
          </a:xfrm>
        </p:grpSpPr>
        <p:sp>
          <p:nvSpPr>
            <p:cNvPr id="11614" name="Google Shape;11614;p49"/>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49"/>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p49"/>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p49"/>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49"/>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49"/>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49"/>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49"/>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22" name="Google Shape;11622;p49"/>
          <p:cNvGrpSpPr/>
          <p:nvPr/>
        </p:nvGrpSpPr>
        <p:grpSpPr>
          <a:xfrm>
            <a:off x="5303106" y="1711889"/>
            <a:ext cx="343849" cy="340058"/>
            <a:chOff x="-13531925" y="2075775"/>
            <a:chExt cx="356025" cy="352100"/>
          </a:xfrm>
        </p:grpSpPr>
        <p:sp>
          <p:nvSpPr>
            <p:cNvPr id="11623" name="Google Shape;11623;p49"/>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49"/>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25" name="Google Shape;11625;p49"/>
          <p:cNvGrpSpPr/>
          <p:nvPr/>
        </p:nvGrpSpPr>
        <p:grpSpPr>
          <a:xfrm>
            <a:off x="5304627" y="2120094"/>
            <a:ext cx="340807" cy="340807"/>
            <a:chOff x="-13528775" y="2507400"/>
            <a:chExt cx="352875" cy="352875"/>
          </a:xfrm>
        </p:grpSpPr>
        <p:sp>
          <p:nvSpPr>
            <p:cNvPr id="11626" name="Google Shape;11626;p49"/>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49"/>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49"/>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29" name="Google Shape;11629;p49"/>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49"/>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31" name="Google Shape;11631;p49"/>
          <p:cNvGrpSpPr/>
          <p:nvPr/>
        </p:nvGrpSpPr>
        <p:grpSpPr>
          <a:xfrm>
            <a:off x="7140133" y="2119708"/>
            <a:ext cx="308090" cy="341579"/>
            <a:chOff x="-11747150" y="2530225"/>
            <a:chExt cx="319000" cy="353675"/>
          </a:xfrm>
        </p:grpSpPr>
        <p:sp>
          <p:nvSpPr>
            <p:cNvPr id="11632" name="Google Shape;11632;p49"/>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49"/>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34" name="Google Shape;11634;p49"/>
          <p:cNvGrpSpPr/>
          <p:nvPr/>
        </p:nvGrpSpPr>
        <p:grpSpPr>
          <a:xfrm>
            <a:off x="5304627" y="2550919"/>
            <a:ext cx="340807" cy="340807"/>
            <a:chOff x="-10027775" y="1622900"/>
            <a:chExt cx="352875" cy="352875"/>
          </a:xfrm>
        </p:grpSpPr>
        <p:sp>
          <p:nvSpPr>
            <p:cNvPr id="11635" name="Google Shape;11635;p49"/>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49"/>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49"/>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49"/>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49"/>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49"/>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41" name="Google Shape;11641;p49"/>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42" name="Google Shape;11642;p49"/>
          <p:cNvGrpSpPr/>
          <p:nvPr/>
        </p:nvGrpSpPr>
        <p:grpSpPr>
          <a:xfrm>
            <a:off x="8031595" y="2576583"/>
            <a:ext cx="322553" cy="342328"/>
            <a:chOff x="-10019125" y="2490075"/>
            <a:chExt cx="333975" cy="354450"/>
          </a:xfrm>
        </p:grpSpPr>
        <p:sp>
          <p:nvSpPr>
            <p:cNvPr id="11643" name="Google Shape;11643;p49"/>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49"/>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49"/>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49"/>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47" name="Google Shape;11647;p49"/>
          <p:cNvGrpSpPr/>
          <p:nvPr/>
        </p:nvGrpSpPr>
        <p:grpSpPr>
          <a:xfrm>
            <a:off x="6661180" y="2957593"/>
            <a:ext cx="352227" cy="343100"/>
            <a:chOff x="-8684100" y="2032450"/>
            <a:chExt cx="364700" cy="355250"/>
          </a:xfrm>
        </p:grpSpPr>
        <p:sp>
          <p:nvSpPr>
            <p:cNvPr id="11648" name="Google Shape;11648;p49"/>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49"/>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49"/>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51" name="Google Shape;11651;p49"/>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52" name="Google Shape;11652;p49"/>
          <p:cNvGrpSpPr/>
          <p:nvPr/>
        </p:nvGrpSpPr>
        <p:grpSpPr>
          <a:xfrm>
            <a:off x="5752039" y="1711056"/>
            <a:ext cx="343849" cy="341724"/>
            <a:chOff x="-13095575" y="2073400"/>
            <a:chExt cx="356025" cy="353825"/>
          </a:xfrm>
        </p:grpSpPr>
        <p:sp>
          <p:nvSpPr>
            <p:cNvPr id="11653" name="Google Shape;11653;p49"/>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49"/>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49"/>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49"/>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49"/>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49"/>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49"/>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49"/>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61" name="Google Shape;11661;p49"/>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62" name="Google Shape;11662;p49"/>
          <p:cNvGrpSpPr/>
          <p:nvPr/>
        </p:nvGrpSpPr>
        <p:grpSpPr>
          <a:xfrm>
            <a:off x="7576787" y="1302885"/>
            <a:ext cx="343100" cy="342424"/>
            <a:chOff x="-11332875" y="1660700"/>
            <a:chExt cx="355250" cy="354550"/>
          </a:xfrm>
        </p:grpSpPr>
        <p:sp>
          <p:nvSpPr>
            <p:cNvPr id="11663" name="Google Shape;11663;p49"/>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49"/>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49"/>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49"/>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67" name="Google Shape;11667;p49"/>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49"/>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69" name="Google Shape;11669;p49"/>
          <p:cNvGrpSpPr/>
          <p:nvPr/>
        </p:nvGrpSpPr>
        <p:grpSpPr>
          <a:xfrm>
            <a:off x="5774096" y="2549397"/>
            <a:ext cx="299736" cy="343849"/>
            <a:chOff x="-9570950" y="1622100"/>
            <a:chExt cx="310350" cy="356025"/>
          </a:xfrm>
        </p:grpSpPr>
        <p:sp>
          <p:nvSpPr>
            <p:cNvPr id="11670" name="Google Shape;11670;p49"/>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49"/>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72" name="Google Shape;11672;p49"/>
          <p:cNvGrpSpPr/>
          <p:nvPr/>
        </p:nvGrpSpPr>
        <p:grpSpPr>
          <a:xfrm>
            <a:off x="5752800" y="2958353"/>
            <a:ext cx="342328" cy="341579"/>
            <a:chOff x="-9594575" y="2056875"/>
            <a:chExt cx="354450" cy="353675"/>
          </a:xfrm>
        </p:grpSpPr>
        <p:sp>
          <p:nvSpPr>
            <p:cNvPr id="11673" name="Google Shape;11673;p49"/>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49"/>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49"/>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76" name="Google Shape;11676;p49"/>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77" name="Google Shape;11677;p49"/>
          <p:cNvGrpSpPr/>
          <p:nvPr/>
        </p:nvGrpSpPr>
        <p:grpSpPr>
          <a:xfrm>
            <a:off x="6208482" y="1303693"/>
            <a:ext cx="342328" cy="340807"/>
            <a:chOff x="-12661600" y="1640225"/>
            <a:chExt cx="354450" cy="352875"/>
          </a:xfrm>
        </p:grpSpPr>
        <p:sp>
          <p:nvSpPr>
            <p:cNvPr id="11678" name="Google Shape;11678;p49"/>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49"/>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0" name="Google Shape;11680;p49"/>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81" name="Google Shape;11681;p49"/>
          <p:cNvGrpSpPr/>
          <p:nvPr/>
        </p:nvGrpSpPr>
        <p:grpSpPr>
          <a:xfrm>
            <a:off x="6208857" y="1732231"/>
            <a:ext cx="341579" cy="299374"/>
            <a:chOff x="-12660025" y="2096250"/>
            <a:chExt cx="353675" cy="309975"/>
          </a:xfrm>
        </p:grpSpPr>
        <p:sp>
          <p:nvSpPr>
            <p:cNvPr id="11682" name="Google Shape;11682;p49"/>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49"/>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49"/>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49"/>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49"/>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49"/>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88" name="Google Shape;11688;p49"/>
          <p:cNvGrpSpPr/>
          <p:nvPr/>
        </p:nvGrpSpPr>
        <p:grpSpPr>
          <a:xfrm>
            <a:off x="6207335" y="2119527"/>
            <a:ext cx="344622" cy="341941"/>
            <a:chOff x="-12663175" y="2506800"/>
            <a:chExt cx="356825" cy="354050"/>
          </a:xfrm>
        </p:grpSpPr>
        <p:sp>
          <p:nvSpPr>
            <p:cNvPr id="11689" name="Google Shape;11689;p49"/>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49"/>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49"/>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49"/>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93" name="Google Shape;11693;p49"/>
          <p:cNvGrpSpPr/>
          <p:nvPr/>
        </p:nvGrpSpPr>
        <p:grpSpPr>
          <a:xfrm>
            <a:off x="8022468" y="1303307"/>
            <a:ext cx="340807" cy="341579"/>
            <a:chOff x="-10896525" y="1663050"/>
            <a:chExt cx="352875" cy="353675"/>
          </a:xfrm>
        </p:grpSpPr>
        <p:sp>
          <p:nvSpPr>
            <p:cNvPr id="11694" name="Google Shape;11694;p49"/>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49"/>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96" name="Google Shape;11696;p49"/>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97" name="Google Shape;11697;p49"/>
          <p:cNvGrpSpPr/>
          <p:nvPr/>
        </p:nvGrpSpPr>
        <p:grpSpPr>
          <a:xfrm>
            <a:off x="8022082" y="2130742"/>
            <a:ext cx="341579" cy="319511"/>
            <a:chOff x="-10898100" y="2542050"/>
            <a:chExt cx="353675" cy="330825"/>
          </a:xfrm>
        </p:grpSpPr>
        <p:sp>
          <p:nvSpPr>
            <p:cNvPr id="11698" name="Google Shape;11698;p49"/>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49"/>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49"/>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49"/>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49"/>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49"/>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04" name="Google Shape;11704;p49"/>
          <p:cNvGrpSpPr/>
          <p:nvPr/>
        </p:nvGrpSpPr>
        <p:grpSpPr>
          <a:xfrm>
            <a:off x="6209617" y="2551607"/>
            <a:ext cx="340058" cy="339430"/>
            <a:chOff x="-9157450" y="1622750"/>
            <a:chExt cx="352100" cy="351450"/>
          </a:xfrm>
        </p:grpSpPr>
        <p:sp>
          <p:nvSpPr>
            <p:cNvPr id="11705" name="Google Shape;11705;p49"/>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49"/>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07" name="Google Shape;11707;p49"/>
          <p:cNvGrpSpPr/>
          <p:nvPr/>
        </p:nvGrpSpPr>
        <p:grpSpPr>
          <a:xfrm>
            <a:off x="6247658" y="2959874"/>
            <a:ext cx="263977" cy="338537"/>
            <a:chOff x="-9119650" y="2056875"/>
            <a:chExt cx="273325" cy="350525"/>
          </a:xfrm>
        </p:grpSpPr>
        <p:sp>
          <p:nvSpPr>
            <p:cNvPr id="11708" name="Google Shape;11708;p49"/>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49"/>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10" name="Google Shape;11710;p49"/>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49"/>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12" name="Google Shape;11712;p49"/>
          <p:cNvGrpSpPr/>
          <p:nvPr/>
        </p:nvGrpSpPr>
        <p:grpSpPr>
          <a:xfrm>
            <a:off x="7576790" y="2989279"/>
            <a:ext cx="343094" cy="341569"/>
            <a:chOff x="6001575" y="3119050"/>
            <a:chExt cx="315025" cy="313625"/>
          </a:xfrm>
        </p:grpSpPr>
        <p:sp>
          <p:nvSpPr>
            <p:cNvPr id="11713" name="Google Shape;11713;p49"/>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49"/>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 name="Shape 275"/>
        <p:cNvGrpSpPr/>
        <p:nvPr/>
      </p:nvGrpSpPr>
      <p:grpSpPr>
        <a:xfrm>
          <a:off x="0" y="0"/>
          <a:ext cx="0" cy="0"/>
          <a:chOff x="0" y="0"/>
          <a:chExt cx="0" cy="0"/>
        </a:xfrm>
      </p:grpSpPr>
      <p:pic>
        <p:nvPicPr>
          <p:cNvPr id="276" name="Google Shape;276;p5"/>
          <p:cNvPicPr preferRelativeResize="0"/>
          <p:nvPr/>
        </p:nvPicPr>
        <p:blipFill rotWithShape="1">
          <a:blip r:embed="rId3">
            <a:alphaModFix/>
          </a:blip>
          <a:srcRect b="0" l="0" r="0" t="0"/>
          <a:stretch/>
        </p:blipFill>
        <p:spPr>
          <a:xfrm>
            <a:off x="3609126" y="-204362"/>
            <a:ext cx="4239924" cy="4153636"/>
          </a:xfrm>
          <a:prstGeom prst="rect">
            <a:avLst/>
          </a:prstGeom>
          <a:noFill/>
          <a:ln>
            <a:noFill/>
          </a:ln>
        </p:spPr>
      </p:pic>
      <p:sp>
        <p:nvSpPr>
          <p:cNvPr id="277" name="Google Shape;277;p5"/>
          <p:cNvSpPr txBox="1"/>
          <p:nvPr>
            <p:ph idx="1" type="body"/>
          </p:nvPr>
        </p:nvSpPr>
        <p:spPr>
          <a:xfrm>
            <a:off x="720000" y="3488250"/>
            <a:ext cx="4815000" cy="1115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You can give a brief description of the topic you want to talk about here. For example, if you want to talk about Mercury, you can say that it’s the smallest planet in the entire Solar System</a:t>
            </a:r>
            <a:endParaRPr/>
          </a:p>
        </p:txBody>
      </p:sp>
      <p:sp>
        <p:nvSpPr>
          <p:cNvPr id="278" name="Google Shape;278;p5"/>
          <p:cNvSpPr txBox="1"/>
          <p:nvPr>
            <p:ph type="title"/>
          </p:nvPr>
        </p:nvSpPr>
        <p:spPr>
          <a:xfrm>
            <a:off x="720000" y="624125"/>
            <a:ext cx="32460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INTRODUCTION</a:t>
            </a:r>
            <a:endParaRPr/>
          </a:p>
        </p:txBody>
      </p:sp>
      <p:cxnSp>
        <p:nvCxnSpPr>
          <p:cNvPr id="279" name="Google Shape;279;p5"/>
          <p:cNvCxnSpPr/>
          <p:nvPr/>
        </p:nvCxnSpPr>
        <p:spPr>
          <a:xfrm>
            <a:off x="779200" y="1073275"/>
            <a:ext cx="2886900" cy="0"/>
          </a:xfrm>
          <a:prstGeom prst="straightConnector1">
            <a:avLst/>
          </a:prstGeom>
          <a:noFill/>
          <a:ln cap="flat" cmpd="sng" w="19050">
            <a:solidFill>
              <a:schemeClr val="dk1"/>
            </a:solidFill>
            <a:prstDash val="solid"/>
            <a:round/>
            <a:headEnd len="sm" w="sm" type="none"/>
            <a:tailEnd len="sm" w="sm" type="none"/>
          </a:ln>
        </p:spPr>
      </p:cxnSp>
      <p:grpSp>
        <p:nvGrpSpPr>
          <p:cNvPr id="280" name="Google Shape;280;p5"/>
          <p:cNvGrpSpPr/>
          <p:nvPr/>
        </p:nvGrpSpPr>
        <p:grpSpPr>
          <a:xfrm>
            <a:off x="5935025" y="145250"/>
            <a:ext cx="2707875" cy="5235175"/>
            <a:chOff x="5935025" y="145250"/>
            <a:chExt cx="2707875" cy="5235175"/>
          </a:xfrm>
        </p:grpSpPr>
        <p:sp>
          <p:nvSpPr>
            <p:cNvPr id="281" name="Google Shape;281;p5"/>
            <p:cNvSpPr/>
            <p:nvPr/>
          </p:nvSpPr>
          <p:spPr>
            <a:xfrm>
              <a:off x="5935025" y="145250"/>
              <a:ext cx="2707875" cy="5235175"/>
            </a:xfrm>
            <a:custGeom>
              <a:rect b="b" l="l" r="r" t="t"/>
              <a:pathLst>
                <a:path extrusionOk="0" h="209407" w="108315">
                  <a:moveTo>
                    <a:pt x="52050" y="365"/>
                  </a:moveTo>
                  <a:cubicBezTo>
                    <a:pt x="52188" y="365"/>
                    <a:pt x="52326" y="367"/>
                    <a:pt x="52466" y="370"/>
                  </a:cubicBezTo>
                  <a:cubicBezTo>
                    <a:pt x="57783" y="483"/>
                    <a:pt x="61850" y="768"/>
                    <a:pt x="65888" y="3384"/>
                  </a:cubicBezTo>
                  <a:cubicBezTo>
                    <a:pt x="70750" y="6569"/>
                    <a:pt x="74049" y="12313"/>
                    <a:pt x="74760" y="18825"/>
                  </a:cubicBezTo>
                  <a:cubicBezTo>
                    <a:pt x="75499" y="25394"/>
                    <a:pt x="73565" y="31536"/>
                    <a:pt x="69499" y="35716"/>
                  </a:cubicBezTo>
                  <a:cubicBezTo>
                    <a:pt x="66598" y="38702"/>
                    <a:pt x="65006" y="42740"/>
                    <a:pt x="65063" y="46892"/>
                  </a:cubicBezTo>
                  <a:lnTo>
                    <a:pt x="65063" y="47603"/>
                  </a:lnTo>
                  <a:cubicBezTo>
                    <a:pt x="65063" y="51755"/>
                    <a:pt x="67537" y="55508"/>
                    <a:pt x="71347" y="57129"/>
                  </a:cubicBezTo>
                  <a:lnTo>
                    <a:pt x="93044" y="66428"/>
                  </a:lnTo>
                  <a:cubicBezTo>
                    <a:pt x="98191" y="68675"/>
                    <a:pt x="101604" y="73651"/>
                    <a:pt x="101803" y="79282"/>
                  </a:cubicBezTo>
                  <a:lnTo>
                    <a:pt x="103708" y="134562"/>
                  </a:lnTo>
                  <a:cubicBezTo>
                    <a:pt x="103736" y="134989"/>
                    <a:pt x="103793" y="135387"/>
                    <a:pt x="103907" y="135785"/>
                  </a:cubicBezTo>
                  <a:cubicBezTo>
                    <a:pt x="104618" y="138515"/>
                    <a:pt x="107974" y="153558"/>
                    <a:pt x="103907" y="178725"/>
                  </a:cubicBezTo>
                  <a:cubicBezTo>
                    <a:pt x="103765" y="179436"/>
                    <a:pt x="103765" y="180175"/>
                    <a:pt x="103907" y="180886"/>
                  </a:cubicBezTo>
                  <a:lnTo>
                    <a:pt x="105983" y="193370"/>
                  </a:lnTo>
                  <a:cubicBezTo>
                    <a:pt x="106296" y="195189"/>
                    <a:pt x="105869" y="197038"/>
                    <a:pt x="104846" y="198517"/>
                  </a:cubicBezTo>
                  <a:cubicBezTo>
                    <a:pt x="100219" y="205102"/>
                    <a:pt x="96843" y="209005"/>
                    <a:pt x="95689" y="209005"/>
                  </a:cubicBezTo>
                  <a:cubicBezTo>
                    <a:pt x="95637" y="209005"/>
                    <a:pt x="95590" y="208997"/>
                    <a:pt x="95547" y="208981"/>
                  </a:cubicBezTo>
                  <a:cubicBezTo>
                    <a:pt x="95433" y="208953"/>
                    <a:pt x="95376" y="208896"/>
                    <a:pt x="95319" y="208782"/>
                  </a:cubicBezTo>
                  <a:cubicBezTo>
                    <a:pt x="94893" y="207872"/>
                    <a:pt x="96002" y="204773"/>
                    <a:pt x="97111" y="201758"/>
                  </a:cubicBezTo>
                  <a:cubicBezTo>
                    <a:pt x="98305" y="198460"/>
                    <a:pt x="99414" y="195332"/>
                    <a:pt x="99016" y="194052"/>
                  </a:cubicBezTo>
                  <a:cubicBezTo>
                    <a:pt x="98732" y="193142"/>
                    <a:pt x="98334" y="192289"/>
                    <a:pt x="97850" y="191493"/>
                  </a:cubicBezTo>
                  <a:cubicBezTo>
                    <a:pt x="97720" y="191285"/>
                    <a:pt x="97519" y="191148"/>
                    <a:pt x="97267" y="191148"/>
                  </a:cubicBezTo>
                  <a:cubicBezTo>
                    <a:pt x="97244" y="191148"/>
                    <a:pt x="97220" y="191149"/>
                    <a:pt x="97196" y="191151"/>
                  </a:cubicBezTo>
                  <a:cubicBezTo>
                    <a:pt x="97139" y="191151"/>
                    <a:pt x="97054" y="191151"/>
                    <a:pt x="96997" y="191180"/>
                  </a:cubicBezTo>
                  <a:cubicBezTo>
                    <a:pt x="96656" y="191265"/>
                    <a:pt x="96428" y="191578"/>
                    <a:pt x="96428" y="191919"/>
                  </a:cubicBezTo>
                  <a:lnTo>
                    <a:pt x="96428" y="196953"/>
                  </a:lnTo>
                  <a:cubicBezTo>
                    <a:pt x="96457" y="198488"/>
                    <a:pt x="95860" y="199938"/>
                    <a:pt x="94836" y="201076"/>
                  </a:cubicBezTo>
                  <a:cubicBezTo>
                    <a:pt x="94665" y="201218"/>
                    <a:pt x="94495" y="201360"/>
                    <a:pt x="94296" y="201502"/>
                  </a:cubicBezTo>
                  <a:lnTo>
                    <a:pt x="94239" y="201502"/>
                  </a:lnTo>
                  <a:cubicBezTo>
                    <a:pt x="93585" y="201104"/>
                    <a:pt x="92760" y="195616"/>
                    <a:pt x="92618" y="187426"/>
                  </a:cubicBezTo>
                  <a:cubicBezTo>
                    <a:pt x="92533" y="183729"/>
                    <a:pt x="93414" y="182222"/>
                    <a:pt x="94097" y="181000"/>
                  </a:cubicBezTo>
                  <a:cubicBezTo>
                    <a:pt x="94836" y="179691"/>
                    <a:pt x="95405" y="178782"/>
                    <a:pt x="94125" y="175938"/>
                  </a:cubicBezTo>
                  <a:cubicBezTo>
                    <a:pt x="91765" y="170649"/>
                    <a:pt x="87670" y="147871"/>
                    <a:pt x="90059" y="136126"/>
                  </a:cubicBezTo>
                  <a:cubicBezTo>
                    <a:pt x="90172" y="135529"/>
                    <a:pt x="90172" y="134904"/>
                    <a:pt x="90087" y="134307"/>
                  </a:cubicBezTo>
                  <a:lnTo>
                    <a:pt x="85367" y="106268"/>
                  </a:lnTo>
                  <a:lnTo>
                    <a:pt x="85139" y="107064"/>
                  </a:lnTo>
                  <a:cubicBezTo>
                    <a:pt x="85111" y="107320"/>
                    <a:pt x="78741" y="132060"/>
                    <a:pt x="80134" y="144089"/>
                  </a:cubicBezTo>
                  <a:cubicBezTo>
                    <a:pt x="80504" y="147359"/>
                    <a:pt x="81329" y="152762"/>
                    <a:pt x="82295" y="159046"/>
                  </a:cubicBezTo>
                  <a:cubicBezTo>
                    <a:pt x="84968" y="176308"/>
                    <a:pt x="88608" y="199910"/>
                    <a:pt x="87272" y="207474"/>
                  </a:cubicBezTo>
                  <a:lnTo>
                    <a:pt x="59831" y="207474"/>
                  </a:lnTo>
                  <a:lnTo>
                    <a:pt x="58551" y="197493"/>
                  </a:lnTo>
                  <a:lnTo>
                    <a:pt x="58352" y="197550"/>
                  </a:lnTo>
                  <a:cubicBezTo>
                    <a:pt x="56987" y="197948"/>
                    <a:pt x="55565" y="198147"/>
                    <a:pt x="54172" y="198147"/>
                  </a:cubicBezTo>
                  <a:cubicBezTo>
                    <a:pt x="52750" y="198147"/>
                    <a:pt x="51356" y="197948"/>
                    <a:pt x="49992" y="197550"/>
                  </a:cubicBezTo>
                  <a:lnTo>
                    <a:pt x="49792" y="197493"/>
                  </a:lnTo>
                  <a:lnTo>
                    <a:pt x="48513" y="207474"/>
                  </a:lnTo>
                  <a:lnTo>
                    <a:pt x="21072" y="207474"/>
                  </a:lnTo>
                  <a:cubicBezTo>
                    <a:pt x="19735" y="199910"/>
                    <a:pt x="23375" y="176308"/>
                    <a:pt x="26020" y="159075"/>
                  </a:cubicBezTo>
                  <a:cubicBezTo>
                    <a:pt x="26986" y="152790"/>
                    <a:pt x="27840" y="147359"/>
                    <a:pt x="28209" y="144089"/>
                  </a:cubicBezTo>
                  <a:cubicBezTo>
                    <a:pt x="29574" y="132088"/>
                    <a:pt x="23261" y="107349"/>
                    <a:pt x="23176" y="107093"/>
                  </a:cubicBezTo>
                  <a:lnTo>
                    <a:pt x="22977" y="106296"/>
                  </a:lnTo>
                  <a:lnTo>
                    <a:pt x="18256" y="134307"/>
                  </a:lnTo>
                  <a:cubicBezTo>
                    <a:pt x="18143" y="134904"/>
                    <a:pt x="18143" y="135529"/>
                    <a:pt x="18285" y="136155"/>
                  </a:cubicBezTo>
                  <a:cubicBezTo>
                    <a:pt x="20674" y="147871"/>
                    <a:pt x="16550" y="170649"/>
                    <a:pt x="14190" y="175909"/>
                  </a:cubicBezTo>
                  <a:cubicBezTo>
                    <a:pt x="12939" y="178753"/>
                    <a:pt x="13479" y="179691"/>
                    <a:pt x="14218" y="181000"/>
                  </a:cubicBezTo>
                  <a:cubicBezTo>
                    <a:pt x="14901" y="182222"/>
                    <a:pt x="15782" y="183729"/>
                    <a:pt x="15726" y="187426"/>
                  </a:cubicBezTo>
                  <a:cubicBezTo>
                    <a:pt x="15555" y="195616"/>
                    <a:pt x="14759" y="201104"/>
                    <a:pt x="14076" y="201502"/>
                  </a:cubicBezTo>
                  <a:lnTo>
                    <a:pt x="14019" y="201502"/>
                  </a:lnTo>
                  <a:cubicBezTo>
                    <a:pt x="13820" y="201360"/>
                    <a:pt x="13650" y="201218"/>
                    <a:pt x="13508" y="201076"/>
                  </a:cubicBezTo>
                  <a:cubicBezTo>
                    <a:pt x="12455" y="199938"/>
                    <a:pt x="11858" y="198488"/>
                    <a:pt x="11887" y="196953"/>
                  </a:cubicBezTo>
                  <a:lnTo>
                    <a:pt x="11887" y="191919"/>
                  </a:lnTo>
                  <a:cubicBezTo>
                    <a:pt x="11887" y="191578"/>
                    <a:pt x="11659" y="191265"/>
                    <a:pt x="11318" y="191180"/>
                  </a:cubicBezTo>
                  <a:cubicBezTo>
                    <a:pt x="11251" y="191162"/>
                    <a:pt x="11181" y="191152"/>
                    <a:pt x="11112" y="191152"/>
                  </a:cubicBezTo>
                  <a:cubicBezTo>
                    <a:pt x="10856" y="191152"/>
                    <a:pt x="10599" y="191275"/>
                    <a:pt x="10465" y="191521"/>
                  </a:cubicBezTo>
                  <a:cubicBezTo>
                    <a:pt x="9981" y="192317"/>
                    <a:pt x="9583" y="193170"/>
                    <a:pt x="9299" y="194080"/>
                  </a:cubicBezTo>
                  <a:cubicBezTo>
                    <a:pt x="8901" y="195360"/>
                    <a:pt x="10010" y="198460"/>
                    <a:pt x="11204" y="201758"/>
                  </a:cubicBezTo>
                  <a:cubicBezTo>
                    <a:pt x="12313" y="204773"/>
                    <a:pt x="13422" y="207901"/>
                    <a:pt x="12996" y="208811"/>
                  </a:cubicBezTo>
                  <a:cubicBezTo>
                    <a:pt x="12939" y="208896"/>
                    <a:pt x="12882" y="208981"/>
                    <a:pt x="12768" y="209010"/>
                  </a:cubicBezTo>
                  <a:cubicBezTo>
                    <a:pt x="12725" y="209026"/>
                    <a:pt x="12678" y="209034"/>
                    <a:pt x="12626" y="209034"/>
                  </a:cubicBezTo>
                  <a:cubicBezTo>
                    <a:pt x="11472" y="209034"/>
                    <a:pt x="8097" y="205130"/>
                    <a:pt x="3498" y="198545"/>
                  </a:cubicBezTo>
                  <a:cubicBezTo>
                    <a:pt x="2446" y="197038"/>
                    <a:pt x="2019" y="195189"/>
                    <a:pt x="2332" y="193398"/>
                  </a:cubicBezTo>
                  <a:lnTo>
                    <a:pt x="4436" y="180886"/>
                  </a:lnTo>
                  <a:cubicBezTo>
                    <a:pt x="4550" y="180175"/>
                    <a:pt x="4550" y="179464"/>
                    <a:pt x="4436" y="178753"/>
                  </a:cubicBezTo>
                  <a:cubicBezTo>
                    <a:pt x="370" y="153587"/>
                    <a:pt x="3725" y="138544"/>
                    <a:pt x="4436" y="135785"/>
                  </a:cubicBezTo>
                  <a:cubicBezTo>
                    <a:pt x="4550" y="135387"/>
                    <a:pt x="4607" y="134961"/>
                    <a:pt x="4635" y="134562"/>
                  </a:cubicBezTo>
                  <a:lnTo>
                    <a:pt x="6512" y="79282"/>
                  </a:lnTo>
                  <a:cubicBezTo>
                    <a:pt x="6711" y="73651"/>
                    <a:pt x="10124" y="68646"/>
                    <a:pt x="15299" y="66428"/>
                  </a:cubicBezTo>
                  <a:lnTo>
                    <a:pt x="36911" y="57158"/>
                  </a:lnTo>
                  <a:cubicBezTo>
                    <a:pt x="40750" y="55508"/>
                    <a:pt x="43252" y="51698"/>
                    <a:pt x="43252" y="47518"/>
                  </a:cubicBezTo>
                  <a:lnTo>
                    <a:pt x="43252" y="47432"/>
                  </a:lnTo>
                  <a:lnTo>
                    <a:pt x="43195" y="47376"/>
                  </a:lnTo>
                  <a:cubicBezTo>
                    <a:pt x="43077" y="47257"/>
                    <a:pt x="42938" y="47198"/>
                    <a:pt x="42781" y="47198"/>
                  </a:cubicBezTo>
                  <a:cubicBezTo>
                    <a:pt x="42749" y="47198"/>
                    <a:pt x="42717" y="47200"/>
                    <a:pt x="42683" y="47205"/>
                  </a:cubicBezTo>
                  <a:cubicBezTo>
                    <a:pt x="41510" y="47498"/>
                    <a:pt x="39731" y="47774"/>
                    <a:pt x="37907" y="47774"/>
                  </a:cubicBezTo>
                  <a:cubicBezTo>
                    <a:pt x="35664" y="47774"/>
                    <a:pt x="33353" y="47357"/>
                    <a:pt x="32020" y="46039"/>
                  </a:cubicBezTo>
                  <a:cubicBezTo>
                    <a:pt x="30939" y="44958"/>
                    <a:pt x="30626" y="43423"/>
                    <a:pt x="31081" y="41404"/>
                  </a:cubicBezTo>
                  <a:cubicBezTo>
                    <a:pt x="31309" y="40380"/>
                    <a:pt x="30854" y="40039"/>
                    <a:pt x="30399" y="39726"/>
                  </a:cubicBezTo>
                  <a:cubicBezTo>
                    <a:pt x="30114" y="39555"/>
                    <a:pt x="29915" y="39328"/>
                    <a:pt x="29745" y="39072"/>
                  </a:cubicBezTo>
                  <a:cubicBezTo>
                    <a:pt x="29659" y="38958"/>
                    <a:pt x="29659" y="38816"/>
                    <a:pt x="29688" y="38674"/>
                  </a:cubicBezTo>
                  <a:cubicBezTo>
                    <a:pt x="29859" y="38190"/>
                    <a:pt x="30683" y="37735"/>
                    <a:pt x="30968" y="37593"/>
                  </a:cubicBezTo>
                  <a:lnTo>
                    <a:pt x="31451" y="37394"/>
                  </a:lnTo>
                  <a:lnTo>
                    <a:pt x="30939" y="37252"/>
                  </a:lnTo>
                  <a:cubicBezTo>
                    <a:pt x="30939" y="37252"/>
                    <a:pt x="29944" y="36996"/>
                    <a:pt x="29603" y="36399"/>
                  </a:cubicBezTo>
                  <a:cubicBezTo>
                    <a:pt x="29517" y="36257"/>
                    <a:pt x="29887" y="35716"/>
                    <a:pt x="30143" y="35318"/>
                  </a:cubicBezTo>
                  <a:cubicBezTo>
                    <a:pt x="30598" y="34693"/>
                    <a:pt x="31081" y="33953"/>
                    <a:pt x="30911" y="33385"/>
                  </a:cubicBezTo>
                  <a:cubicBezTo>
                    <a:pt x="30825" y="33100"/>
                    <a:pt x="30598" y="32873"/>
                    <a:pt x="30313" y="32788"/>
                  </a:cubicBezTo>
                  <a:cubicBezTo>
                    <a:pt x="29347" y="32389"/>
                    <a:pt x="28380" y="31280"/>
                    <a:pt x="27697" y="30456"/>
                  </a:cubicBezTo>
                  <a:cubicBezTo>
                    <a:pt x="27356" y="29972"/>
                    <a:pt x="27356" y="29318"/>
                    <a:pt x="27697" y="28863"/>
                  </a:cubicBezTo>
                  <a:cubicBezTo>
                    <a:pt x="30740" y="24882"/>
                    <a:pt x="32702" y="20190"/>
                    <a:pt x="33811" y="16948"/>
                  </a:cubicBezTo>
                  <a:cubicBezTo>
                    <a:pt x="34096" y="15498"/>
                    <a:pt x="34522" y="14076"/>
                    <a:pt x="35062" y="12683"/>
                  </a:cubicBezTo>
                  <a:cubicBezTo>
                    <a:pt x="38162" y="4947"/>
                    <a:pt x="44471" y="365"/>
                    <a:pt x="52050" y="365"/>
                  </a:cubicBezTo>
                  <a:close/>
                  <a:moveTo>
                    <a:pt x="52067" y="0"/>
                  </a:moveTo>
                  <a:cubicBezTo>
                    <a:pt x="44333" y="0"/>
                    <a:pt x="37878" y="4664"/>
                    <a:pt x="34721" y="12541"/>
                  </a:cubicBezTo>
                  <a:lnTo>
                    <a:pt x="34721" y="12597"/>
                  </a:lnTo>
                  <a:cubicBezTo>
                    <a:pt x="34181" y="13962"/>
                    <a:pt x="33754" y="15413"/>
                    <a:pt x="33442" y="16863"/>
                  </a:cubicBezTo>
                  <a:cubicBezTo>
                    <a:pt x="32361" y="20048"/>
                    <a:pt x="30427" y="24683"/>
                    <a:pt x="27413" y="28636"/>
                  </a:cubicBezTo>
                  <a:cubicBezTo>
                    <a:pt x="26958" y="29233"/>
                    <a:pt x="26958" y="30058"/>
                    <a:pt x="27413" y="30655"/>
                  </a:cubicBezTo>
                  <a:cubicBezTo>
                    <a:pt x="28095" y="31536"/>
                    <a:pt x="29119" y="32674"/>
                    <a:pt x="30143" y="33100"/>
                  </a:cubicBezTo>
                  <a:cubicBezTo>
                    <a:pt x="30342" y="33157"/>
                    <a:pt x="30484" y="33299"/>
                    <a:pt x="30541" y="33470"/>
                  </a:cubicBezTo>
                  <a:cubicBezTo>
                    <a:pt x="30683" y="33868"/>
                    <a:pt x="30228" y="34551"/>
                    <a:pt x="29830" y="35119"/>
                  </a:cubicBezTo>
                  <a:cubicBezTo>
                    <a:pt x="29404" y="35745"/>
                    <a:pt x="29091" y="36228"/>
                    <a:pt x="29290" y="36570"/>
                  </a:cubicBezTo>
                  <a:cubicBezTo>
                    <a:pt x="29574" y="36996"/>
                    <a:pt x="29972" y="37281"/>
                    <a:pt x="30456" y="37451"/>
                  </a:cubicBezTo>
                  <a:cubicBezTo>
                    <a:pt x="30058" y="37679"/>
                    <a:pt x="29489" y="38077"/>
                    <a:pt x="29347" y="38560"/>
                  </a:cubicBezTo>
                  <a:cubicBezTo>
                    <a:pt x="29261" y="38788"/>
                    <a:pt x="29290" y="39044"/>
                    <a:pt x="29404" y="39271"/>
                  </a:cubicBezTo>
                  <a:cubicBezTo>
                    <a:pt x="29603" y="39555"/>
                    <a:pt x="29859" y="39811"/>
                    <a:pt x="30171" y="40010"/>
                  </a:cubicBezTo>
                  <a:cubicBezTo>
                    <a:pt x="30626" y="40323"/>
                    <a:pt x="30911" y="40522"/>
                    <a:pt x="30712" y="41319"/>
                  </a:cubicBezTo>
                  <a:cubicBezTo>
                    <a:pt x="30228" y="43423"/>
                    <a:pt x="30569" y="45129"/>
                    <a:pt x="31764" y="46267"/>
                  </a:cubicBezTo>
                  <a:cubicBezTo>
                    <a:pt x="33173" y="47675"/>
                    <a:pt x="35586" y="48115"/>
                    <a:pt x="37915" y="48115"/>
                  </a:cubicBezTo>
                  <a:cubicBezTo>
                    <a:pt x="39770" y="48115"/>
                    <a:pt x="41571" y="47836"/>
                    <a:pt x="42769" y="47546"/>
                  </a:cubicBezTo>
                  <a:cubicBezTo>
                    <a:pt x="42826" y="47546"/>
                    <a:pt x="42882" y="47575"/>
                    <a:pt x="42911" y="47603"/>
                  </a:cubicBezTo>
                  <a:cubicBezTo>
                    <a:pt x="42882" y="51613"/>
                    <a:pt x="40465" y="55252"/>
                    <a:pt x="36769" y="56845"/>
                  </a:cubicBezTo>
                  <a:lnTo>
                    <a:pt x="15128" y="66087"/>
                  </a:lnTo>
                  <a:cubicBezTo>
                    <a:pt x="9839" y="68362"/>
                    <a:pt x="6342" y="73480"/>
                    <a:pt x="6142" y="79253"/>
                  </a:cubicBezTo>
                  <a:lnTo>
                    <a:pt x="4266" y="134534"/>
                  </a:lnTo>
                  <a:cubicBezTo>
                    <a:pt x="4237" y="134932"/>
                    <a:pt x="4209" y="135302"/>
                    <a:pt x="4095" y="135671"/>
                  </a:cubicBezTo>
                  <a:cubicBezTo>
                    <a:pt x="3384" y="138458"/>
                    <a:pt x="0" y="153558"/>
                    <a:pt x="4067" y="178782"/>
                  </a:cubicBezTo>
                  <a:cubicBezTo>
                    <a:pt x="4180" y="179464"/>
                    <a:pt x="4180" y="180146"/>
                    <a:pt x="4067" y="180829"/>
                  </a:cubicBezTo>
                  <a:lnTo>
                    <a:pt x="1991" y="193341"/>
                  </a:lnTo>
                  <a:cubicBezTo>
                    <a:pt x="1650" y="195246"/>
                    <a:pt x="2104" y="197180"/>
                    <a:pt x="3214" y="198773"/>
                  </a:cubicBezTo>
                  <a:cubicBezTo>
                    <a:pt x="6632" y="203695"/>
                    <a:pt x="10997" y="209407"/>
                    <a:pt x="12718" y="209407"/>
                  </a:cubicBezTo>
                  <a:cubicBezTo>
                    <a:pt x="12786" y="209407"/>
                    <a:pt x="12850" y="209398"/>
                    <a:pt x="12910" y="209379"/>
                  </a:cubicBezTo>
                  <a:cubicBezTo>
                    <a:pt x="13081" y="209294"/>
                    <a:pt x="13223" y="209152"/>
                    <a:pt x="13280" y="208981"/>
                  </a:cubicBezTo>
                  <a:cubicBezTo>
                    <a:pt x="13792" y="207929"/>
                    <a:pt x="12683" y="204886"/>
                    <a:pt x="11517" y="201645"/>
                  </a:cubicBezTo>
                  <a:cubicBezTo>
                    <a:pt x="10408" y="198573"/>
                    <a:pt x="9270" y="195360"/>
                    <a:pt x="9640" y="194194"/>
                  </a:cubicBezTo>
                  <a:cubicBezTo>
                    <a:pt x="9896" y="193313"/>
                    <a:pt x="10266" y="192488"/>
                    <a:pt x="10749" y="191692"/>
                  </a:cubicBezTo>
                  <a:cubicBezTo>
                    <a:pt x="10839" y="191580"/>
                    <a:pt x="10963" y="191503"/>
                    <a:pt x="11095" y="191503"/>
                  </a:cubicBezTo>
                  <a:cubicBezTo>
                    <a:pt x="11131" y="191503"/>
                    <a:pt x="11168" y="191509"/>
                    <a:pt x="11204" y="191521"/>
                  </a:cubicBezTo>
                  <a:cubicBezTo>
                    <a:pt x="11403" y="191578"/>
                    <a:pt x="11517" y="191720"/>
                    <a:pt x="11517" y="191919"/>
                  </a:cubicBezTo>
                  <a:lnTo>
                    <a:pt x="11517" y="196953"/>
                  </a:lnTo>
                  <a:cubicBezTo>
                    <a:pt x="11489" y="198573"/>
                    <a:pt x="12114" y="200137"/>
                    <a:pt x="13223" y="201303"/>
                  </a:cubicBezTo>
                  <a:cubicBezTo>
                    <a:pt x="13422" y="201502"/>
                    <a:pt x="13621" y="201673"/>
                    <a:pt x="13820" y="201815"/>
                  </a:cubicBezTo>
                  <a:cubicBezTo>
                    <a:pt x="13891" y="201844"/>
                    <a:pt x="13963" y="201858"/>
                    <a:pt x="14030" y="201858"/>
                  </a:cubicBezTo>
                  <a:cubicBezTo>
                    <a:pt x="14098" y="201858"/>
                    <a:pt x="14162" y="201844"/>
                    <a:pt x="14218" y="201815"/>
                  </a:cubicBezTo>
                  <a:cubicBezTo>
                    <a:pt x="15271" y="201218"/>
                    <a:pt x="15925" y="194137"/>
                    <a:pt x="16038" y="187426"/>
                  </a:cubicBezTo>
                  <a:cubicBezTo>
                    <a:pt x="16124" y="183644"/>
                    <a:pt x="15185" y="182023"/>
                    <a:pt x="14503" y="180829"/>
                  </a:cubicBezTo>
                  <a:cubicBezTo>
                    <a:pt x="13792" y="179578"/>
                    <a:pt x="13308" y="178753"/>
                    <a:pt x="14503" y="176080"/>
                  </a:cubicBezTo>
                  <a:cubicBezTo>
                    <a:pt x="16891" y="170791"/>
                    <a:pt x="21015" y="147871"/>
                    <a:pt x="18598" y="136070"/>
                  </a:cubicBezTo>
                  <a:cubicBezTo>
                    <a:pt x="18512" y="135501"/>
                    <a:pt x="18512" y="134932"/>
                    <a:pt x="18598" y="134363"/>
                  </a:cubicBezTo>
                  <a:lnTo>
                    <a:pt x="23034" y="108003"/>
                  </a:lnTo>
                  <a:cubicBezTo>
                    <a:pt x="24143" y="112382"/>
                    <a:pt x="29091" y="133340"/>
                    <a:pt x="27868" y="144060"/>
                  </a:cubicBezTo>
                  <a:cubicBezTo>
                    <a:pt x="27470" y="147302"/>
                    <a:pt x="26645" y="152733"/>
                    <a:pt x="25678" y="158990"/>
                  </a:cubicBezTo>
                  <a:cubicBezTo>
                    <a:pt x="23005" y="176393"/>
                    <a:pt x="19337" y="200223"/>
                    <a:pt x="20759" y="207673"/>
                  </a:cubicBezTo>
                  <a:lnTo>
                    <a:pt x="20787" y="207815"/>
                  </a:lnTo>
                  <a:lnTo>
                    <a:pt x="48826" y="207815"/>
                  </a:lnTo>
                  <a:lnTo>
                    <a:pt x="50077" y="197948"/>
                  </a:lnTo>
                  <a:cubicBezTo>
                    <a:pt x="51413" y="198303"/>
                    <a:pt x="52785" y="198481"/>
                    <a:pt x="54157" y="198481"/>
                  </a:cubicBezTo>
                  <a:cubicBezTo>
                    <a:pt x="55530" y="198481"/>
                    <a:pt x="56902" y="198303"/>
                    <a:pt x="58238" y="197948"/>
                  </a:cubicBezTo>
                  <a:lnTo>
                    <a:pt x="59518" y="207815"/>
                  </a:lnTo>
                  <a:lnTo>
                    <a:pt x="87556" y="207815"/>
                  </a:lnTo>
                  <a:lnTo>
                    <a:pt x="87585" y="207673"/>
                  </a:lnTo>
                  <a:cubicBezTo>
                    <a:pt x="89006" y="200223"/>
                    <a:pt x="85338" y="176393"/>
                    <a:pt x="82637" y="158990"/>
                  </a:cubicBezTo>
                  <a:cubicBezTo>
                    <a:pt x="81698" y="152733"/>
                    <a:pt x="80817" y="147302"/>
                    <a:pt x="80475" y="144060"/>
                  </a:cubicBezTo>
                  <a:cubicBezTo>
                    <a:pt x="79253" y="133340"/>
                    <a:pt x="84201" y="112382"/>
                    <a:pt x="85281" y="108003"/>
                  </a:cubicBezTo>
                  <a:lnTo>
                    <a:pt x="89717" y="134335"/>
                  </a:lnTo>
                  <a:cubicBezTo>
                    <a:pt x="89803" y="134904"/>
                    <a:pt x="89803" y="135501"/>
                    <a:pt x="89689" y="136041"/>
                  </a:cubicBezTo>
                  <a:cubicBezTo>
                    <a:pt x="87300" y="147842"/>
                    <a:pt x="91423" y="170762"/>
                    <a:pt x="93784" y="176052"/>
                  </a:cubicBezTo>
                  <a:cubicBezTo>
                    <a:pt x="94978" y="178725"/>
                    <a:pt x="94495" y="179549"/>
                    <a:pt x="93784" y="180801"/>
                  </a:cubicBezTo>
                  <a:cubicBezTo>
                    <a:pt x="93101" y="181995"/>
                    <a:pt x="92163" y="183616"/>
                    <a:pt x="92248" y="187426"/>
                  </a:cubicBezTo>
                  <a:cubicBezTo>
                    <a:pt x="92362" y="194109"/>
                    <a:pt x="93016" y="201190"/>
                    <a:pt x="94068" y="201787"/>
                  </a:cubicBezTo>
                  <a:cubicBezTo>
                    <a:pt x="94125" y="201829"/>
                    <a:pt x="94196" y="201851"/>
                    <a:pt x="94267" y="201851"/>
                  </a:cubicBezTo>
                  <a:cubicBezTo>
                    <a:pt x="94338" y="201851"/>
                    <a:pt x="94409" y="201829"/>
                    <a:pt x="94466" y="201787"/>
                  </a:cubicBezTo>
                  <a:cubicBezTo>
                    <a:pt x="94694" y="201645"/>
                    <a:pt x="94893" y="201474"/>
                    <a:pt x="95063" y="201303"/>
                  </a:cubicBezTo>
                  <a:cubicBezTo>
                    <a:pt x="96201" y="200137"/>
                    <a:pt x="96798" y="198545"/>
                    <a:pt x="96770" y="196953"/>
                  </a:cubicBezTo>
                  <a:lnTo>
                    <a:pt x="96770" y="191919"/>
                  </a:lnTo>
                  <a:cubicBezTo>
                    <a:pt x="96770" y="191720"/>
                    <a:pt x="96912" y="191550"/>
                    <a:pt x="97082" y="191521"/>
                  </a:cubicBezTo>
                  <a:cubicBezTo>
                    <a:pt x="97125" y="191507"/>
                    <a:pt x="97169" y="191500"/>
                    <a:pt x="97213" y="191500"/>
                  </a:cubicBezTo>
                  <a:cubicBezTo>
                    <a:pt x="97345" y="191500"/>
                    <a:pt x="97473" y="191564"/>
                    <a:pt x="97537" y="191692"/>
                  </a:cubicBezTo>
                  <a:cubicBezTo>
                    <a:pt x="98021" y="192460"/>
                    <a:pt x="98390" y="193313"/>
                    <a:pt x="98675" y="194166"/>
                  </a:cubicBezTo>
                  <a:cubicBezTo>
                    <a:pt x="99044" y="195332"/>
                    <a:pt x="97879" y="198545"/>
                    <a:pt x="96770" y="201645"/>
                  </a:cubicBezTo>
                  <a:cubicBezTo>
                    <a:pt x="95604" y="204858"/>
                    <a:pt x="94495" y="207901"/>
                    <a:pt x="95006" y="208953"/>
                  </a:cubicBezTo>
                  <a:cubicBezTo>
                    <a:pt x="95120" y="209209"/>
                    <a:pt x="95376" y="209379"/>
                    <a:pt x="95632" y="209379"/>
                  </a:cubicBezTo>
                  <a:cubicBezTo>
                    <a:pt x="97338" y="209379"/>
                    <a:pt x="101689" y="203664"/>
                    <a:pt x="105130" y="198773"/>
                  </a:cubicBezTo>
                  <a:cubicBezTo>
                    <a:pt x="106210" y="197208"/>
                    <a:pt x="106665" y="195275"/>
                    <a:pt x="106324" y="193370"/>
                  </a:cubicBezTo>
                  <a:lnTo>
                    <a:pt x="104248" y="180857"/>
                  </a:lnTo>
                  <a:cubicBezTo>
                    <a:pt x="104135" y="180175"/>
                    <a:pt x="104135" y="179492"/>
                    <a:pt x="104248" y="178810"/>
                  </a:cubicBezTo>
                  <a:cubicBezTo>
                    <a:pt x="108315" y="153587"/>
                    <a:pt x="104931" y="138487"/>
                    <a:pt x="104220" y="135728"/>
                  </a:cubicBezTo>
                  <a:cubicBezTo>
                    <a:pt x="104106" y="135330"/>
                    <a:pt x="104049" y="134961"/>
                    <a:pt x="104049" y="134591"/>
                  </a:cubicBezTo>
                  <a:lnTo>
                    <a:pt x="102172" y="79282"/>
                  </a:lnTo>
                  <a:cubicBezTo>
                    <a:pt x="101945" y="73537"/>
                    <a:pt x="98447" y="68419"/>
                    <a:pt x="93158" y="66144"/>
                  </a:cubicBezTo>
                  <a:lnTo>
                    <a:pt x="71490" y="56845"/>
                  </a:lnTo>
                  <a:cubicBezTo>
                    <a:pt x="67793" y="55252"/>
                    <a:pt x="65404" y="51641"/>
                    <a:pt x="65404" y="47631"/>
                  </a:cubicBezTo>
                  <a:lnTo>
                    <a:pt x="65404" y="46921"/>
                  </a:lnTo>
                  <a:cubicBezTo>
                    <a:pt x="65347" y="42854"/>
                    <a:pt x="66911" y="38901"/>
                    <a:pt x="69726" y="35972"/>
                  </a:cubicBezTo>
                  <a:cubicBezTo>
                    <a:pt x="73878" y="31735"/>
                    <a:pt x="75840" y="25451"/>
                    <a:pt x="75101" y="18797"/>
                  </a:cubicBezTo>
                  <a:cubicBezTo>
                    <a:pt x="74390" y="12199"/>
                    <a:pt x="71006" y="6341"/>
                    <a:pt x="66087" y="3100"/>
                  </a:cubicBezTo>
                  <a:cubicBezTo>
                    <a:pt x="61963" y="427"/>
                    <a:pt x="57840" y="114"/>
                    <a:pt x="52466" y="0"/>
                  </a:cubicBez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5"/>
            <p:cNvSpPr/>
            <p:nvPr/>
          </p:nvSpPr>
          <p:spPr>
            <a:xfrm>
              <a:off x="6936700" y="242325"/>
              <a:ext cx="817575" cy="693475"/>
            </a:xfrm>
            <a:custGeom>
              <a:rect b="b" l="l" r="r" t="t"/>
              <a:pathLst>
                <a:path extrusionOk="0" h="27739" w="32703">
                  <a:moveTo>
                    <a:pt x="6711" y="8032"/>
                  </a:moveTo>
                  <a:cubicBezTo>
                    <a:pt x="6768" y="8032"/>
                    <a:pt x="6825" y="8032"/>
                    <a:pt x="6882" y="8060"/>
                  </a:cubicBezTo>
                  <a:cubicBezTo>
                    <a:pt x="6939" y="8089"/>
                    <a:pt x="6996" y="8174"/>
                    <a:pt x="7024" y="8259"/>
                  </a:cubicBezTo>
                  <a:cubicBezTo>
                    <a:pt x="7078" y="8421"/>
                    <a:pt x="7970" y="11936"/>
                    <a:pt x="13520" y="11936"/>
                  </a:cubicBezTo>
                  <a:cubicBezTo>
                    <a:pt x="13841" y="11936"/>
                    <a:pt x="14178" y="11924"/>
                    <a:pt x="14531" y="11899"/>
                  </a:cubicBezTo>
                  <a:cubicBezTo>
                    <a:pt x="14548" y="11897"/>
                    <a:pt x="14565" y="11896"/>
                    <a:pt x="14581" y="11896"/>
                  </a:cubicBezTo>
                  <a:cubicBezTo>
                    <a:pt x="14754" y="11896"/>
                    <a:pt x="14875" y="12030"/>
                    <a:pt x="14901" y="12212"/>
                  </a:cubicBezTo>
                  <a:cubicBezTo>
                    <a:pt x="14901" y="12383"/>
                    <a:pt x="14759" y="12525"/>
                    <a:pt x="14588" y="12553"/>
                  </a:cubicBezTo>
                  <a:cubicBezTo>
                    <a:pt x="14285" y="12571"/>
                    <a:pt x="13987" y="12579"/>
                    <a:pt x="13695" y="12579"/>
                  </a:cubicBezTo>
                  <a:cubicBezTo>
                    <a:pt x="12062" y="12579"/>
                    <a:pt x="10594" y="12307"/>
                    <a:pt x="9413" y="11729"/>
                  </a:cubicBezTo>
                  <a:lnTo>
                    <a:pt x="9327" y="11729"/>
                  </a:lnTo>
                  <a:cubicBezTo>
                    <a:pt x="9298" y="11719"/>
                    <a:pt x="9000" y="11628"/>
                    <a:pt x="8556" y="11628"/>
                  </a:cubicBezTo>
                  <a:cubicBezTo>
                    <a:pt x="7709" y="11628"/>
                    <a:pt x="6334" y="11958"/>
                    <a:pt x="5289" y="13805"/>
                  </a:cubicBezTo>
                  <a:cubicBezTo>
                    <a:pt x="5212" y="13901"/>
                    <a:pt x="5109" y="13958"/>
                    <a:pt x="4997" y="13958"/>
                  </a:cubicBezTo>
                  <a:cubicBezTo>
                    <a:pt x="4944" y="13958"/>
                    <a:pt x="4889" y="13946"/>
                    <a:pt x="4834" y="13918"/>
                  </a:cubicBezTo>
                  <a:cubicBezTo>
                    <a:pt x="4778" y="13861"/>
                    <a:pt x="4721" y="13805"/>
                    <a:pt x="4692" y="13719"/>
                  </a:cubicBezTo>
                  <a:cubicBezTo>
                    <a:pt x="4664" y="13634"/>
                    <a:pt x="4692" y="13549"/>
                    <a:pt x="4721" y="13492"/>
                  </a:cubicBezTo>
                  <a:cubicBezTo>
                    <a:pt x="5517" y="12098"/>
                    <a:pt x="6569" y="11274"/>
                    <a:pt x="7849" y="11046"/>
                  </a:cubicBezTo>
                  <a:lnTo>
                    <a:pt x="8218" y="10989"/>
                  </a:lnTo>
                  <a:lnTo>
                    <a:pt x="7934" y="10762"/>
                  </a:lnTo>
                  <a:cubicBezTo>
                    <a:pt x="7223" y="10136"/>
                    <a:pt x="6683" y="9312"/>
                    <a:pt x="6398" y="8402"/>
                  </a:cubicBezTo>
                  <a:cubicBezTo>
                    <a:pt x="6370" y="8231"/>
                    <a:pt x="6484" y="8060"/>
                    <a:pt x="6654" y="8032"/>
                  </a:cubicBezTo>
                  <a:close/>
                  <a:moveTo>
                    <a:pt x="6701" y="7680"/>
                  </a:moveTo>
                  <a:cubicBezTo>
                    <a:pt x="6656" y="7680"/>
                    <a:pt x="6612" y="7684"/>
                    <a:pt x="6569" y="7691"/>
                  </a:cubicBezTo>
                  <a:cubicBezTo>
                    <a:pt x="6199" y="7776"/>
                    <a:pt x="5972" y="8146"/>
                    <a:pt x="6057" y="8487"/>
                  </a:cubicBezTo>
                  <a:cubicBezTo>
                    <a:pt x="6313" y="9369"/>
                    <a:pt x="6797" y="10165"/>
                    <a:pt x="7451" y="10790"/>
                  </a:cubicBezTo>
                  <a:cubicBezTo>
                    <a:pt x="6541" y="11046"/>
                    <a:pt x="5346" y="11672"/>
                    <a:pt x="4408" y="13321"/>
                  </a:cubicBezTo>
                  <a:cubicBezTo>
                    <a:pt x="4323" y="13463"/>
                    <a:pt x="4294" y="13662"/>
                    <a:pt x="4351" y="13833"/>
                  </a:cubicBezTo>
                  <a:cubicBezTo>
                    <a:pt x="4408" y="14004"/>
                    <a:pt x="4522" y="14146"/>
                    <a:pt x="4664" y="14231"/>
                  </a:cubicBezTo>
                  <a:cubicBezTo>
                    <a:pt x="4778" y="14288"/>
                    <a:pt x="4891" y="14316"/>
                    <a:pt x="5005" y="14316"/>
                  </a:cubicBezTo>
                  <a:cubicBezTo>
                    <a:pt x="5233" y="14316"/>
                    <a:pt x="5460" y="14203"/>
                    <a:pt x="5602" y="14004"/>
                  </a:cubicBezTo>
                  <a:cubicBezTo>
                    <a:pt x="6576" y="12285"/>
                    <a:pt x="7845" y="11990"/>
                    <a:pt x="8599" y="11990"/>
                  </a:cubicBezTo>
                  <a:cubicBezTo>
                    <a:pt x="8968" y="11990"/>
                    <a:pt x="9214" y="12061"/>
                    <a:pt x="9242" y="12070"/>
                  </a:cubicBezTo>
                  <a:lnTo>
                    <a:pt x="9299" y="12070"/>
                  </a:lnTo>
                  <a:cubicBezTo>
                    <a:pt x="10484" y="12662"/>
                    <a:pt x="11965" y="12959"/>
                    <a:pt x="13610" y="12959"/>
                  </a:cubicBezTo>
                  <a:cubicBezTo>
                    <a:pt x="13940" y="12959"/>
                    <a:pt x="14275" y="12947"/>
                    <a:pt x="14617" y="12923"/>
                  </a:cubicBezTo>
                  <a:cubicBezTo>
                    <a:pt x="15508" y="12867"/>
                    <a:pt x="15417" y="11585"/>
                    <a:pt x="14585" y="11585"/>
                  </a:cubicBezTo>
                  <a:cubicBezTo>
                    <a:pt x="14568" y="11585"/>
                    <a:pt x="14550" y="11585"/>
                    <a:pt x="14531" y="11587"/>
                  </a:cubicBezTo>
                  <a:cubicBezTo>
                    <a:pt x="14193" y="11610"/>
                    <a:pt x="13870" y="11621"/>
                    <a:pt x="13562" y="11621"/>
                  </a:cubicBezTo>
                  <a:cubicBezTo>
                    <a:pt x="8260" y="11621"/>
                    <a:pt x="7419" y="8337"/>
                    <a:pt x="7365" y="8203"/>
                  </a:cubicBezTo>
                  <a:cubicBezTo>
                    <a:pt x="7337" y="8032"/>
                    <a:pt x="7223" y="7890"/>
                    <a:pt x="7081" y="7776"/>
                  </a:cubicBezTo>
                  <a:cubicBezTo>
                    <a:pt x="6974" y="7712"/>
                    <a:pt x="6836" y="7680"/>
                    <a:pt x="6701" y="7680"/>
                  </a:cubicBezTo>
                  <a:close/>
                  <a:moveTo>
                    <a:pt x="19195" y="7150"/>
                  </a:moveTo>
                  <a:cubicBezTo>
                    <a:pt x="19280" y="7150"/>
                    <a:pt x="19365" y="7179"/>
                    <a:pt x="19394" y="7236"/>
                  </a:cubicBezTo>
                  <a:cubicBezTo>
                    <a:pt x="19536" y="7349"/>
                    <a:pt x="19536" y="7549"/>
                    <a:pt x="19422" y="7691"/>
                  </a:cubicBezTo>
                  <a:cubicBezTo>
                    <a:pt x="18996" y="8203"/>
                    <a:pt x="18825" y="8885"/>
                    <a:pt x="18910" y="9568"/>
                  </a:cubicBezTo>
                  <a:cubicBezTo>
                    <a:pt x="19053" y="10819"/>
                    <a:pt x="20105" y="12127"/>
                    <a:pt x="21925" y="13407"/>
                  </a:cubicBezTo>
                  <a:cubicBezTo>
                    <a:pt x="22067" y="13492"/>
                    <a:pt x="22124" y="13691"/>
                    <a:pt x="22010" y="13833"/>
                  </a:cubicBezTo>
                  <a:cubicBezTo>
                    <a:pt x="21957" y="13922"/>
                    <a:pt x="21859" y="13966"/>
                    <a:pt x="21758" y="13966"/>
                  </a:cubicBezTo>
                  <a:cubicBezTo>
                    <a:pt x="21698" y="13966"/>
                    <a:pt x="21637" y="13950"/>
                    <a:pt x="21583" y="13918"/>
                  </a:cubicBezTo>
                  <a:cubicBezTo>
                    <a:pt x="21185" y="13634"/>
                    <a:pt x="20787" y="13350"/>
                    <a:pt x="20446" y="13037"/>
                  </a:cubicBezTo>
                  <a:lnTo>
                    <a:pt x="20389" y="13008"/>
                  </a:lnTo>
                  <a:lnTo>
                    <a:pt x="20304" y="13008"/>
                  </a:lnTo>
                  <a:cubicBezTo>
                    <a:pt x="19735" y="13008"/>
                    <a:pt x="17716" y="13179"/>
                    <a:pt x="16636" y="14288"/>
                  </a:cubicBezTo>
                  <a:cubicBezTo>
                    <a:pt x="16095" y="14857"/>
                    <a:pt x="15811" y="15596"/>
                    <a:pt x="15868" y="16364"/>
                  </a:cubicBezTo>
                  <a:cubicBezTo>
                    <a:pt x="15882" y="16581"/>
                    <a:pt x="15727" y="16687"/>
                    <a:pt x="15568" y="16687"/>
                  </a:cubicBezTo>
                  <a:cubicBezTo>
                    <a:pt x="15414" y="16687"/>
                    <a:pt x="15256" y="16588"/>
                    <a:pt x="15242" y="16392"/>
                  </a:cubicBezTo>
                  <a:cubicBezTo>
                    <a:pt x="15185" y="15454"/>
                    <a:pt x="15527" y="14516"/>
                    <a:pt x="16181" y="13833"/>
                  </a:cubicBezTo>
                  <a:cubicBezTo>
                    <a:pt x="17062" y="12923"/>
                    <a:pt x="18427" y="12553"/>
                    <a:pt x="19422" y="12411"/>
                  </a:cubicBezTo>
                  <a:lnTo>
                    <a:pt x="19735" y="12383"/>
                  </a:lnTo>
                  <a:lnTo>
                    <a:pt x="19536" y="12127"/>
                  </a:lnTo>
                  <a:cubicBezTo>
                    <a:pt x="18854" y="11444"/>
                    <a:pt x="18427" y="10534"/>
                    <a:pt x="18256" y="9596"/>
                  </a:cubicBezTo>
                  <a:cubicBezTo>
                    <a:pt x="18171" y="8743"/>
                    <a:pt x="18427" y="7890"/>
                    <a:pt x="18967" y="7236"/>
                  </a:cubicBezTo>
                  <a:cubicBezTo>
                    <a:pt x="19024" y="7179"/>
                    <a:pt x="19110" y="7150"/>
                    <a:pt x="19195" y="7150"/>
                  </a:cubicBezTo>
                  <a:close/>
                  <a:moveTo>
                    <a:pt x="19190" y="6782"/>
                  </a:moveTo>
                  <a:cubicBezTo>
                    <a:pt x="19026" y="6782"/>
                    <a:pt x="18857" y="6849"/>
                    <a:pt x="18711" y="7008"/>
                  </a:cubicBezTo>
                  <a:cubicBezTo>
                    <a:pt x="18086" y="7748"/>
                    <a:pt x="17801" y="8686"/>
                    <a:pt x="17915" y="9624"/>
                  </a:cubicBezTo>
                  <a:cubicBezTo>
                    <a:pt x="18057" y="10563"/>
                    <a:pt x="18455" y="11416"/>
                    <a:pt x="19053" y="12127"/>
                  </a:cubicBezTo>
                  <a:cubicBezTo>
                    <a:pt x="18057" y="12297"/>
                    <a:pt x="16806" y="12696"/>
                    <a:pt x="15925" y="13577"/>
                  </a:cubicBezTo>
                  <a:cubicBezTo>
                    <a:pt x="15185" y="14316"/>
                    <a:pt x="14816" y="15340"/>
                    <a:pt x="14901" y="16392"/>
                  </a:cubicBezTo>
                  <a:cubicBezTo>
                    <a:pt x="14901" y="16762"/>
                    <a:pt x="15214" y="17046"/>
                    <a:pt x="15583" y="17046"/>
                  </a:cubicBezTo>
                  <a:cubicBezTo>
                    <a:pt x="15953" y="17046"/>
                    <a:pt x="16266" y="16734"/>
                    <a:pt x="16237" y="16335"/>
                  </a:cubicBezTo>
                  <a:cubicBezTo>
                    <a:pt x="16181" y="15681"/>
                    <a:pt x="16408" y="15027"/>
                    <a:pt x="16891" y="14544"/>
                  </a:cubicBezTo>
                  <a:cubicBezTo>
                    <a:pt x="17858" y="13549"/>
                    <a:pt x="19621" y="13378"/>
                    <a:pt x="20247" y="13350"/>
                  </a:cubicBezTo>
                  <a:cubicBezTo>
                    <a:pt x="20617" y="13662"/>
                    <a:pt x="20986" y="13947"/>
                    <a:pt x="21384" y="14203"/>
                  </a:cubicBezTo>
                  <a:cubicBezTo>
                    <a:pt x="21490" y="14277"/>
                    <a:pt x="21615" y="14311"/>
                    <a:pt x="21742" y="14311"/>
                  </a:cubicBezTo>
                  <a:cubicBezTo>
                    <a:pt x="21958" y="14311"/>
                    <a:pt x="22180" y="14211"/>
                    <a:pt x="22323" y="14032"/>
                  </a:cubicBezTo>
                  <a:cubicBezTo>
                    <a:pt x="22522" y="13719"/>
                    <a:pt x="22437" y="13293"/>
                    <a:pt x="22124" y="13094"/>
                  </a:cubicBezTo>
                  <a:cubicBezTo>
                    <a:pt x="20389" y="11899"/>
                    <a:pt x="19394" y="10648"/>
                    <a:pt x="19252" y="9511"/>
                  </a:cubicBezTo>
                  <a:cubicBezTo>
                    <a:pt x="19166" y="8942"/>
                    <a:pt x="19337" y="8373"/>
                    <a:pt x="19678" y="7918"/>
                  </a:cubicBezTo>
                  <a:cubicBezTo>
                    <a:pt x="20151" y="7424"/>
                    <a:pt x="19697" y="6782"/>
                    <a:pt x="19190" y="6782"/>
                  </a:cubicBezTo>
                  <a:close/>
                  <a:moveTo>
                    <a:pt x="11575" y="364"/>
                  </a:moveTo>
                  <a:cubicBezTo>
                    <a:pt x="12193" y="364"/>
                    <a:pt x="12814" y="545"/>
                    <a:pt x="13365" y="1037"/>
                  </a:cubicBezTo>
                  <a:lnTo>
                    <a:pt x="13451" y="1122"/>
                  </a:lnTo>
                  <a:lnTo>
                    <a:pt x="13564" y="1065"/>
                  </a:lnTo>
                  <a:cubicBezTo>
                    <a:pt x="13632" y="1031"/>
                    <a:pt x="14476" y="594"/>
                    <a:pt x="15460" y="594"/>
                  </a:cubicBezTo>
                  <a:cubicBezTo>
                    <a:pt x="16129" y="594"/>
                    <a:pt x="16862" y="796"/>
                    <a:pt x="17460" y="1463"/>
                  </a:cubicBezTo>
                  <a:cubicBezTo>
                    <a:pt x="16920" y="2060"/>
                    <a:pt x="16465" y="2714"/>
                    <a:pt x="16067" y="3368"/>
                  </a:cubicBezTo>
                  <a:cubicBezTo>
                    <a:pt x="14958" y="3482"/>
                    <a:pt x="11716" y="3994"/>
                    <a:pt x="10465" y="7207"/>
                  </a:cubicBezTo>
                  <a:cubicBezTo>
                    <a:pt x="10248" y="7732"/>
                    <a:pt x="10676" y="8131"/>
                    <a:pt x="11104" y="8131"/>
                  </a:cubicBezTo>
                  <a:cubicBezTo>
                    <a:pt x="11348" y="8131"/>
                    <a:pt x="11592" y="8001"/>
                    <a:pt x="11716" y="7691"/>
                  </a:cubicBezTo>
                  <a:cubicBezTo>
                    <a:pt x="12484" y="5757"/>
                    <a:pt x="14218" y="5075"/>
                    <a:pt x="15384" y="4847"/>
                  </a:cubicBezTo>
                  <a:lnTo>
                    <a:pt x="15384" y="4847"/>
                  </a:lnTo>
                  <a:cubicBezTo>
                    <a:pt x="15100" y="5530"/>
                    <a:pt x="14929" y="6269"/>
                    <a:pt x="14901" y="7008"/>
                  </a:cubicBezTo>
                  <a:cubicBezTo>
                    <a:pt x="14872" y="7378"/>
                    <a:pt x="15157" y="7691"/>
                    <a:pt x="15527" y="7719"/>
                  </a:cubicBezTo>
                  <a:lnTo>
                    <a:pt x="15555" y="7719"/>
                  </a:lnTo>
                  <a:cubicBezTo>
                    <a:pt x="15925" y="7719"/>
                    <a:pt x="16209" y="7435"/>
                    <a:pt x="16237" y="7065"/>
                  </a:cubicBezTo>
                  <a:cubicBezTo>
                    <a:pt x="16351" y="4932"/>
                    <a:pt x="17858" y="2999"/>
                    <a:pt x="18797" y="2003"/>
                  </a:cubicBezTo>
                  <a:cubicBezTo>
                    <a:pt x="19071" y="1915"/>
                    <a:pt x="19418" y="1843"/>
                    <a:pt x="19806" y="1843"/>
                  </a:cubicBezTo>
                  <a:cubicBezTo>
                    <a:pt x="20667" y="1843"/>
                    <a:pt x="21725" y="2197"/>
                    <a:pt x="22607" y="3511"/>
                  </a:cubicBezTo>
                  <a:lnTo>
                    <a:pt x="22664" y="3596"/>
                  </a:lnTo>
                  <a:lnTo>
                    <a:pt x="22778" y="3596"/>
                  </a:lnTo>
                  <a:cubicBezTo>
                    <a:pt x="22826" y="3596"/>
                    <a:pt x="23143" y="3543"/>
                    <a:pt x="23592" y="3543"/>
                  </a:cubicBezTo>
                  <a:cubicBezTo>
                    <a:pt x="24724" y="3543"/>
                    <a:pt x="26696" y="3878"/>
                    <a:pt x="27328" y="6240"/>
                  </a:cubicBezTo>
                  <a:cubicBezTo>
                    <a:pt x="26617" y="7207"/>
                    <a:pt x="25252" y="8060"/>
                    <a:pt x="24598" y="8430"/>
                  </a:cubicBezTo>
                  <a:cubicBezTo>
                    <a:pt x="24342" y="8572"/>
                    <a:pt x="24228" y="8885"/>
                    <a:pt x="24370" y="9169"/>
                  </a:cubicBezTo>
                  <a:cubicBezTo>
                    <a:pt x="24476" y="9339"/>
                    <a:pt x="24661" y="9429"/>
                    <a:pt x="24854" y="9429"/>
                  </a:cubicBezTo>
                  <a:cubicBezTo>
                    <a:pt x="24920" y="9429"/>
                    <a:pt x="24987" y="9419"/>
                    <a:pt x="25053" y="9397"/>
                  </a:cubicBezTo>
                  <a:cubicBezTo>
                    <a:pt x="25053" y="9369"/>
                    <a:pt x="25422" y="9198"/>
                    <a:pt x="25906" y="8857"/>
                  </a:cubicBezTo>
                  <a:cubicBezTo>
                    <a:pt x="26048" y="10023"/>
                    <a:pt x="26617" y="12098"/>
                    <a:pt x="28721" y="12639"/>
                  </a:cubicBezTo>
                  <a:cubicBezTo>
                    <a:pt x="28770" y="12651"/>
                    <a:pt x="28819" y="12657"/>
                    <a:pt x="28868" y="12657"/>
                  </a:cubicBezTo>
                  <a:cubicBezTo>
                    <a:pt x="29163" y="12657"/>
                    <a:pt x="29448" y="12448"/>
                    <a:pt x="29546" y="12155"/>
                  </a:cubicBezTo>
                  <a:cubicBezTo>
                    <a:pt x="29631" y="11786"/>
                    <a:pt x="29404" y="11416"/>
                    <a:pt x="29034" y="11331"/>
                  </a:cubicBezTo>
                  <a:cubicBezTo>
                    <a:pt x="27157" y="10847"/>
                    <a:pt x="27185" y="8032"/>
                    <a:pt x="27185" y="8004"/>
                  </a:cubicBezTo>
                  <a:cubicBezTo>
                    <a:pt x="27214" y="7947"/>
                    <a:pt x="27214" y="7918"/>
                    <a:pt x="27185" y="7890"/>
                  </a:cubicBezTo>
                  <a:cubicBezTo>
                    <a:pt x="27555" y="7577"/>
                    <a:pt x="27896" y="7207"/>
                    <a:pt x="28181" y="6838"/>
                  </a:cubicBezTo>
                  <a:cubicBezTo>
                    <a:pt x="29204" y="7150"/>
                    <a:pt x="30712" y="8117"/>
                    <a:pt x="30626" y="10591"/>
                  </a:cubicBezTo>
                  <a:lnTo>
                    <a:pt x="30626" y="10677"/>
                  </a:lnTo>
                  <a:lnTo>
                    <a:pt x="30712" y="10733"/>
                  </a:lnTo>
                  <a:cubicBezTo>
                    <a:pt x="30712" y="10762"/>
                    <a:pt x="32020" y="11700"/>
                    <a:pt x="32190" y="13207"/>
                  </a:cubicBezTo>
                  <a:cubicBezTo>
                    <a:pt x="32304" y="14146"/>
                    <a:pt x="31991" y="15084"/>
                    <a:pt x="31195" y="16051"/>
                  </a:cubicBezTo>
                  <a:cubicBezTo>
                    <a:pt x="31046" y="16070"/>
                    <a:pt x="30898" y="16079"/>
                    <a:pt x="30750" y="16079"/>
                  </a:cubicBezTo>
                  <a:cubicBezTo>
                    <a:pt x="30218" y="16079"/>
                    <a:pt x="29694" y="15961"/>
                    <a:pt x="29204" y="15738"/>
                  </a:cubicBezTo>
                  <a:cubicBezTo>
                    <a:pt x="29091" y="15625"/>
                    <a:pt x="28920" y="15539"/>
                    <a:pt x="28749" y="15539"/>
                  </a:cubicBezTo>
                  <a:cubicBezTo>
                    <a:pt x="27925" y="15170"/>
                    <a:pt x="27157" y="14715"/>
                    <a:pt x="26418" y="14174"/>
                  </a:cubicBezTo>
                  <a:cubicBezTo>
                    <a:pt x="26295" y="14074"/>
                    <a:pt x="26168" y="14032"/>
                    <a:pt x="26046" y="14032"/>
                  </a:cubicBezTo>
                  <a:cubicBezTo>
                    <a:pt x="25546" y="14032"/>
                    <a:pt x="25152" y="14752"/>
                    <a:pt x="25678" y="15141"/>
                  </a:cubicBezTo>
                  <a:cubicBezTo>
                    <a:pt x="26048" y="15426"/>
                    <a:pt x="26418" y="15653"/>
                    <a:pt x="26787" y="15881"/>
                  </a:cubicBezTo>
                  <a:cubicBezTo>
                    <a:pt x="25536" y="16279"/>
                    <a:pt x="24569" y="17217"/>
                    <a:pt x="24171" y="18468"/>
                  </a:cubicBezTo>
                  <a:cubicBezTo>
                    <a:pt x="24057" y="18809"/>
                    <a:pt x="24257" y="19208"/>
                    <a:pt x="24626" y="19293"/>
                  </a:cubicBezTo>
                  <a:cubicBezTo>
                    <a:pt x="24692" y="19315"/>
                    <a:pt x="24759" y="19325"/>
                    <a:pt x="24826" y="19325"/>
                  </a:cubicBezTo>
                  <a:cubicBezTo>
                    <a:pt x="25110" y="19325"/>
                    <a:pt x="25387" y="19142"/>
                    <a:pt x="25479" y="18866"/>
                  </a:cubicBezTo>
                  <a:cubicBezTo>
                    <a:pt x="26076" y="16933"/>
                    <a:pt x="28465" y="16876"/>
                    <a:pt x="28721" y="16876"/>
                  </a:cubicBezTo>
                  <a:lnTo>
                    <a:pt x="28749" y="16705"/>
                  </a:lnTo>
                  <a:lnTo>
                    <a:pt x="28749" y="16847"/>
                  </a:lnTo>
                  <a:lnTo>
                    <a:pt x="28749" y="16876"/>
                  </a:lnTo>
                  <a:lnTo>
                    <a:pt x="28806" y="16876"/>
                  </a:lnTo>
                  <a:cubicBezTo>
                    <a:pt x="29347" y="17075"/>
                    <a:pt x="29887" y="17217"/>
                    <a:pt x="30427" y="17274"/>
                  </a:cubicBezTo>
                  <a:cubicBezTo>
                    <a:pt x="30569" y="17985"/>
                    <a:pt x="30825" y="20260"/>
                    <a:pt x="29034" y="21539"/>
                  </a:cubicBezTo>
                  <a:cubicBezTo>
                    <a:pt x="27956" y="21177"/>
                    <a:pt x="27010" y="20995"/>
                    <a:pt x="26200" y="20995"/>
                  </a:cubicBezTo>
                  <a:cubicBezTo>
                    <a:pt x="24789" y="20995"/>
                    <a:pt x="23793" y="21546"/>
                    <a:pt x="23233" y="22648"/>
                  </a:cubicBezTo>
                  <a:cubicBezTo>
                    <a:pt x="22920" y="23217"/>
                    <a:pt x="22892" y="23900"/>
                    <a:pt x="23147" y="24497"/>
                  </a:cubicBezTo>
                  <a:cubicBezTo>
                    <a:pt x="23375" y="24980"/>
                    <a:pt x="23830" y="25321"/>
                    <a:pt x="24342" y="25407"/>
                  </a:cubicBezTo>
                  <a:cubicBezTo>
                    <a:pt x="24377" y="25413"/>
                    <a:pt x="24413" y="25416"/>
                    <a:pt x="24448" y="25416"/>
                  </a:cubicBezTo>
                  <a:cubicBezTo>
                    <a:pt x="24756" y="25416"/>
                    <a:pt x="25062" y="25201"/>
                    <a:pt x="25138" y="24895"/>
                  </a:cubicBezTo>
                  <a:cubicBezTo>
                    <a:pt x="25195" y="24525"/>
                    <a:pt x="24967" y="24156"/>
                    <a:pt x="24598" y="24099"/>
                  </a:cubicBezTo>
                  <a:cubicBezTo>
                    <a:pt x="24512" y="24070"/>
                    <a:pt x="24427" y="24013"/>
                    <a:pt x="24370" y="23928"/>
                  </a:cubicBezTo>
                  <a:cubicBezTo>
                    <a:pt x="24285" y="23701"/>
                    <a:pt x="24313" y="23473"/>
                    <a:pt x="24427" y="23274"/>
                  </a:cubicBezTo>
                  <a:cubicBezTo>
                    <a:pt x="24754" y="22657"/>
                    <a:pt x="25347" y="22341"/>
                    <a:pt x="26243" y="22341"/>
                  </a:cubicBezTo>
                  <a:cubicBezTo>
                    <a:pt x="26751" y="22341"/>
                    <a:pt x="27357" y="22443"/>
                    <a:pt x="28067" y="22648"/>
                  </a:cubicBezTo>
                  <a:cubicBezTo>
                    <a:pt x="28323" y="23672"/>
                    <a:pt x="28181" y="24724"/>
                    <a:pt x="27640" y="25634"/>
                  </a:cubicBezTo>
                  <a:cubicBezTo>
                    <a:pt x="27157" y="26487"/>
                    <a:pt x="26332" y="27085"/>
                    <a:pt x="25366" y="27312"/>
                  </a:cubicBezTo>
                  <a:cubicBezTo>
                    <a:pt x="25157" y="27354"/>
                    <a:pt x="24949" y="27380"/>
                    <a:pt x="24741" y="27380"/>
                  </a:cubicBezTo>
                  <a:cubicBezTo>
                    <a:pt x="24665" y="27380"/>
                    <a:pt x="24589" y="27377"/>
                    <a:pt x="24512" y="27369"/>
                  </a:cubicBezTo>
                  <a:cubicBezTo>
                    <a:pt x="23290" y="27227"/>
                    <a:pt x="21328" y="24980"/>
                    <a:pt x="19849" y="22847"/>
                  </a:cubicBezTo>
                  <a:cubicBezTo>
                    <a:pt x="20787" y="22506"/>
                    <a:pt x="21583" y="21824"/>
                    <a:pt x="22067" y="20942"/>
                  </a:cubicBezTo>
                  <a:cubicBezTo>
                    <a:pt x="22493" y="20032"/>
                    <a:pt x="22437" y="19037"/>
                    <a:pt x="21868" y="17928"/>
                  </a:cubicBezTo>
                  <a:cubicBezTo>
                    <a:pt x="21747" y="17707"/>
                    <a:pt x="21512" y="17571"/>
                    <a:pt x="21274" y="17571"/>
                  </a:cubicBezTo>
                  <a:cubicBezTo>
                    <a:pt x="21176" y="17571"/>
                    <a:pt x="21078" y="17594"/>
                    <a:pt x="20986" y="17644"/>
                  </a:cubicBezTo>
                  <a:cubicBezTo>
                    <a:pt x="20816" y="17700"/>
                    <a:pt x="20674" y="17843"/>
                    <a:pt x="20617" y="18013"/>
                  </a:cubicBezTo>
                  <a:cubicBezTo>
                    <a:pt x="20560" y="18184"/>
                    <a:pt x="20560" y="18383"/>
                    <a:pt x="20645" y="18554"/>
                  </a:cubicBezTo>
                  <a:cubicBezTo>
                    <a:pt x="21015" y="19236"/>
                    <a:pt x="21072" y="19862"/>
                    <a:pt x="20844" y="20374"/>
                  </a:cubicBezTo>
                  <a:cubicBezTo>
                    <a:pt x="20332" y="21483"/>
                    <a:pt x="18569" y="21909"/>
                    <a:pt x="18541" y="21909"/>
                  </a:cubicBezTo>
                  <a:cubicBezTo>
                    <a:pt x="18399" y="21938"/>
                    <a:pt x="18285" y="22023"/>
                    <a:pt x="18200" y="22137"/>
                  </a:cubicBezTo>
                  <a:cubicBezTo>
                    <a:pt x="17887" y="21994"/>
                    <a:pt x="17602" y="21795"/>
                    <a:pt x="17403" y="21539"/>
                  </a:cubicBezTo>
                  <a:lnTo>
                    <a:pt x="17318" y="21426"/>
                  </a:lnTo>
                  <a:lnTo>
                    <a:pt x="17176" y="21483"/>
                  </a:lnTo>
                  <a:cubicBezTo>
                    <a:pt x="17176" y="21483"/>
                    <a:pt x="16106" y="22084"/>
                    <a:pt x="15151" y="22084"/>
                  </a:cubicBezTo>
                  <a:cubicBezTo>
                    <a:pt x="15027" y="22084"/>
                    <a:pt x="14905" y="22074"/>
                    <a:pt x="14787" y="22051"/>
                  </a:cubicBezTo>
                  <a:cubicBezTo>
                    <a:pt x="14645" y="20658"/>
                    <a:pt x="14133" y="19350"/>
                    <a:pt x="13280" y="18241"/>
                  </a:cubicBezTo>
                  <a:cubicBezTo>
                    <a:pt x="13128" y="18067"/>
                    <a:pt x="12948" y="17995"/>
                    <a:pt x="12774" y="17995"/>
                  </a:cubicBezTo>
                  <a:cubicBezTo>
                    <a:pt x="12266" y="17995"/>
                    <a:pt x="11811" y="18614"/>
                    <a:pt x="12256" y="19122"/>
                  </a:cubicBezTo>
                  <a:cubicBezTo>
                    <a:pt x="12825" y="19890"/>
                    <a:pt x="13195" y="20772"/>
                    <a:pt x="13365" y="21710"/>
                  </a:cubicBezTo>
                  <a:cubicBezTo>
                    <a:pt x="12802" y="22026"/>
                    <a:pt x="11701" y="22538"/>
                    <a:pt x="10575" y="22538"/>
                  </a:cubicBezTo>
                  <a:cubicBezTo>
                    <a:pt x="10281" y="22538"/>
                    <a:pt x="9985" y="22503"/>
                    <a:pt x="9697" y="22421"/>
                  </a:cubicBezTo>
                  <a:cubicBezTo>
                    <a:pt x="8958" y="22165"/>
                    <a:pt x="8332" y="21625"/>
                    <a:pt x="8019" y="20885"/>
                  </a:cubicBezTo>
                  <a:lnTo>
                    <a:pt x="7934" y="20715"/>
                  </a:lnTo>
                  <a:lnTo>
                    <a:pt x="7763" y="20800"/>
                  </a:lnTo>
                  <a:cubicBezTo>
                    <a:pt x="7722" y="20828"/>
                    <a:pt x="7230" y="21074"/>
                    <a:pt x="6578" y="21074"/>
                  </a:cubicBezTo>
                  <a:cubicBezTo>
                    <a:pt x="5899" y="21074"/>
                    <a:pt x="5047" y="20807"/>
                    <a:pt x="4351" y="19748"/>
                  </a:cubicBezTo>
                  <a:cubicBezTo>
                    <a:pt x="4863" y="19293"/>
                    <a:pt x="5176" y="18696"/>
                    <a:pt x="5261" y="18013"/>
                  </a:cubicBezTo>
                  <a:cubicBezTo>
                    <a:pt x="5827" y="17699"/>
                    <a:pt x="7212" y="17029"/>
                    <a:pt x="8926" y="17029"/>
                  </a:cubicBezTo>
                  <a:cubicBezTo>
                    <a:pt x="9537" y="17029"/>
                    <a:pt x="10190" y="17114"/>
                    <a:pt x="10863" y="17331"/>
                  </a:cubicBezTo>
                  <a:cubicBezTo>
                    <a:pt x="10940" y="17356"/>
                    <a:pt x="11022" y="17370"/>
                    <a:pt x="11103" y="17370"/>
                  </a:cubicBezTo>
                  <a:cubicBezTo>
                    <a:pt x="11201" y="17370"/>
                    <a:pt x="11297" y="17349"/>
                    <a:pt x="11375" y="17302"/>
                  </a:cubicBezTo>
                  <a:cubicBezTo>
                    <a:pt x="11545" y="17217"/>
                    <a:pt x="11688" y="17075"/>
                    <a:pt x="11744" y="16904"/>
                  </a:cubicBezTo>
                  <a:cubicBezTo>
                    <a:pt x="11801" y="16734"/>
                    <a:pt x="11773" y="16563"/>
                    <a:pt x="11688" y="16392"/>
                  </a:cubicBezTo>
                  <a:cubicBezTo>
                    <a:pt x="11631" y="16222"/>
                    <a:pt x="11489" y="16108"/>
                    <a:pt x="11318" y="16051"/>
                  </a:cubicBezTo>
                  <a:cubicBezTo>
                    <a:pt x="10525" y="15809"/>
                    <a:pt x="9707" y="15690"/>
                    <a:pt x="8892" y="15690"/>
                  </a:cubicBezTo>
                  <a:cubicBezTo>
                    <a:pt x="7600" y="15690"/>
                    <a:pt x="6315" y="15988"/>
                    <a:pt x="5147" y="16563"/>
                  </a:cubicBezTo>
                  <a:cubicBezTo>
                    <a:pt x="5033" y="16136"/>
                    <a:pt x="4863" y="15738"/>
                    <a:pt x="4664" y="15369"/>
                  </a:cubicBezTo>
                  <a:cubicBezTo>
                    <a:pt x="4578" y="15198"/>
                    <a:pt x="4408" y="15084"/>
                    <a:pt x="4237" y="15027"/>
                  </a:cubicBezTo>
                  <a:cubicBezTo>
                    <a:pt x="4184" y="15014"/>
                    <a:pt x="4130" y="15008"/>
                    <a:pt x="4076" y="15008"/>
                  </a:cubicBezTo>
                  <a:cubicBezTo>
                    <a:pt x="3787" y="15008"/>
                    <a:pt x="3509" y="15194"/>
                    <a:pt x="3413" y="15482"/>
                  </a:cubicBezTo>
                  <a:cubicBezTo>
                    <a:pt x="3356" y="15653"/>
                    <a:pt x="3384" y="15852"/>
                    <a:pt x="3469" y="15994"/>
                  </a:cubicBezTo>
                  <a:cubicBezTo>
                    <a:pt x="3924" y="16876"/>
                    <a:pt x="4067" y="17587"/>
                    <a:pt x="3896" y="18127"/>
                  </a:cubicBezTo>
                  <a:cubicBezTo>
                    <a:pt x="3754" y="18497"/>
                    <a:pt x="3498" y="18781"/>
                    <a:pt x="3185" y="18952"/>
                  </a:cubicBezTo>
                  <a:cubicBezTo>
                    <a:pt x="3100" y="18980"/>
                    <a:pt x="3043" y="19037"/>
                    <a:pt x="3014" y="19065"/>
                  </a:cubicBezTo>
                  <a:cubicBezTo>
                    <a:pt x="1991" y="18582"/>
                    <a:pt x="967" y="17473"/>
                    <a:pt x="1564" y="14999"/>
                  </a:cubicBezTo>
                  <a:lnTo>
                    <a:pt x="1564" y="14914"/>
                  </a:lnTo>
                  <a:lnTo>
                    <a:pt x="1507" y="14828"/>
                  </a:lnTo>
                  <a:cubicBezTo>
                    <a:pt x="1479" y="14828"/>
                    <a:pt x="341" y="13293"/>
                    <a:pt x="569" y="11729"/>
                  </a:cubicBezTo>
                  <a:cubicBezTo>
                    <a:pt x="683" y="10904"/>
                    <a:pt x="1138" y="10165"/>
                    <a:pt x="1820" y="9681"/>
                  </a:cubicBezTo>
                  <a:lnTo>
                    <a:pt x="1991" y="9568"/>
                  </a:lnTo>
                  <a:lnTo>
                    <a:pt x="1849" y="9425"/>
                  </a:lnTo>
                  <a:cubicBezTo>
                    <a:pt x="1820" y="9397"/>
                    <a:pt x="1792" y="9369"/>
                    <a:pt x="1763" y="9312"/>
                  </a:cubicBezTo>
                  <a:lnTo>
                    <a:pt x="1763" y="9312"/>
                  </a:lnTo>
                  <a:cubicBezTo>
                    <a:pt x="2048" y="9369"/>
                    <a:pt x="2446" y="9568"/>
                    <a:pt x="2872" y="10136"/>
                  </a:cubicBezTo>
                  <a:cubicBezTo>
                    <a:pt x="3022" y="10319"/>
                    <a:pt x="3220" y="10405"/>
                    <a:pt x="3421" y="10405"/>
                  </a:cubicBezTo>
                  <a:cubicBezTo>
                    <a:pt x="3564" y="10405"/>
                    <a:pt x="3709" y="10361"/>
                    <a:pt x="3839" y="10278"/>
                  </a:cubicBezTo>
                  <a:cubicBezTo>
                    <a:pt x="4123" y="10051"/>
                    <a:pt x="4180" y="9624"/>
                    <a:pt x="3953" y="9340"/>
                  </a:cubicBezTo>
                  <a:cubicBezTo>
                    <a:pt x="3327" y="8515"/>
                    <a:pt x="2645" y="8060"/>
                    <a:pt x="1905" y="7975"/>
                  </a:cubicBezTo>
                  <a:cubicBezTo>
                    <a:pt x="1837" y="7967"/>
                    <a:pt x="1768" y="7964"/>
                    <a:pt x="1700" y="7964"/>
                  </a:cubicBezTo>
                  <a:cubicBezTo>
                    <a:pt x="1514" y="7964"/>
                    <a:pt x="1333" y="7990"/>
                    <a:pt x="1166" y="8032"/>
                  </a:cubicBezTo>
                  <a:cubicBezTo>
                    <a:pt x="796" y="6582"/>
                    <a:pt x="1593" y="5387"/>
                    <a:pt x="3469" y="4506"/>
                  </a:cubicBezTo>
                  <a:lnTo>
                    <a:pt x="3526" y="4477"/>
                  </a:lnTo>
                  <a:lnTo>
                    <a:pt x="3555" y="4421"/>
                  </a:lnTo>
                  <a:cubicBezTo>
                    <a:pt x="3583" y="4364"/>
                    <a:pt x="3583" y="4307"/>
                    <a:pt x="3612" y="4278"/>
                  </a:cubicBezTo>
                  <a:cubicBezTo>
                    <a:pt x="4209" y="4847"/>
                    <a:pt x="4834" y="5330"/>
                    <a:pt x="5517" y="5785"/>
                  </a:cubicBezTo>
                  <a:cubicBezTo>
                    <a:pt x="5615" y="5830"/>
                    <a:pt x="5721" y="5852"/>
                    <a:pt x="5826" y="5852"/>
                  </a:cubicBezTo>
                  <a:cubicBezTo>
                    <a:pt x="6059" y="5852"/>
                    <a:pt x="6290" y="5745"/>
                    <a:pt x="6427" y="5530"/>
                  </a:cubicBezTo>
                  <a:cubicBezTo>
                    <a:pt x="6626" y="5217"/>
                    <a:pt x="6512" y="4790"/>
                    <a:pt x="6199" y="4620"/>
                  </a:cubicBezTo>
                  <a:cubicBezTo>
                    <a:pt x="5545" y="4193"/>
                    <a:pt x="4920" y="3681"/>
                    <a:pt x="4351" y="3112"/>
                  </a:cubicBezTo>
                  <a:cubicBezTo>
                    <a:pt x="5037" y="2243"/>
                    <a:pt x="6073" y="1742"/>
                    <a:pt x="7148" y="1742"/>
                  </a:cubicBezTo>
                  <a:cubicBezTo>
                    <a:pt x="7409" y="1742"/>
                    <a:pt x="7673" y="1772"/>
                    <a:pt x="7934" y="1833"/>
                  </a:cubicBezTo>
                  <a:lnTo>
                    <a:pt x="8019" y="1861"/>
                  </a:lnTo>
                  <a:lnTo>
                    <a:pt x="8076" y="1804"/>
                  </a:lnTo>
                  <a:cubicBezTo>
                    <a:pt x="8118" y="1804"/>
                    <a:pt x="9833" y="364"/>
                    <a:pt x="11575" y="364"/>
                  </a:cubicBezTo>
                  <a:close/>
                  <a:moveTo>
                    <a:pt x="11601" y="0"/>
                  </a:moveTo>
                  <a:cubicBezTo>
                    <a:pt x="9927" y="0"/>
                    <a:pt x="8309" y="1206"/>
                    <a:pt x="7962" y="1492"/>
                  </a:cubicBezTo>
                  <a:cubicBezTo>
                    <a:pt x="7697" y="1436"/>
                    <a:pt x="7429" y="1410"/>
                    <a:pt x="7164" y="1410"/>
                  </a:cubicBezTo>
                  <a:cubicBezTo>
                    <a:pt x="5925" y="1410"/>
                    <a:pt x="4736" y="1996"/>
                    <a:pt x="4010" y="3027"/>
                  </a:cubicBezTo>
                  <a:lnTo>
                    <a:pt x="3896" y="3169"/>
                  </a:lnTo>
                  <a:lnTo>
                    <a:pt x="4010" y="3255"/>
                  </a:lnTo>
                  <a:cubicBezTo>
                    <a:pt x="4635" y="3880"/>
                    <a:pt x="5318" y="4449"/>
                    <a:pt x="6057" y="4932"/>
                  </a:cubicBezTo>
                  <a:cubicBezTo>
                    <a:pt x="6199" y="5018"/>
                    <a:pt x="6256" y="5217"/>
                    <a:pt x="6142" y="5359"/>
                  </a:cubicBezTo>
                  <a:cubicBezTo>
                    <a:pt x="6085" y="5456"/>
                    <a:pt x="5974" y="5513"/>
                    <a:pt x="5865" y="5513"/>
                  </a:cubicBezTo>
                  <a:cubicBezTo>
                    <a:pt x="5813" y="5513"/>
                    <a:pt x="5762" y="5500"/>
                    <a:pt x="5716" y="5473"/>
                  </a:cubicBezTo>
                  <a:cubicBezTo>
                    <a:pt x="5005" y="5018"/>
                    <a:pt x="4323" y="4477"/>
                    <a:pt x="3725" y="3852"/>
                  </a:cubicBezTo>
                  <a:lnTo>
                    <a:pt x="3555" y="3681"/>
                  </a:lnTo>
                  <a:lnTo>
                    <a:pt x="3441" y="3909"/>
                  </a:lnTo>
                  <a:cubicBezTo>
                    <a:pt x="3356" y="4051"/>
                    <a:pt x="3299" y="4136"/>
                    <a:pt x="3270" y="4221"/>
                  </a:cubicBezTo>
                  <a:cubicBezTo>
                    <a:pt x="654" y="5473"/>
                    <a:pt x="540" y="7122"/>
                    <a:pt x="882" y="8316"/>
                  </a:cubicBezTo>
                  <a:lnTo>
                    <a:pt x="939" y="8487"/>
                  </a:lnTo>
                  <a:lnTo>
                    <a:pt x="1109" y="8430"/>
                  </a:lnTo>
                  <a:cubicBezTo>
                    <a:pt x="1301" y="8366"/>
                    <a:pt x="1493" y="8334"/>
                    <a:pt x="1685" y="8334"/>
                  </a:cubicBezTo>
                  <a:cubicBezTo>
                    <a:pt x="1749" y="8334"/>
                    <a:pt x="1813" y="8338"/>
                    <a:pt x="1877" y="8345"/>
                  </a:cubicBezTo>
                  <a:cubicBezTo>
                    <a:pt x="2531" y="8402"/>
                    <a:pt x="3128" y="8828"/>
                    <a:pt x="3697" y="9539"/>
                  </a:cubicBezTo>
                  <a:cubicBezTo>
                    <a:pt x="3811" y="9681"/>
                    <a:pt x="3782" y="9880"/>
                    <a:pt x="3640" y="9994"/>
                  </a:cubicBezTo>
                  <a:cubicBezTo>
                    <a:pt x="3581" y="10042"/>
                    <a:pt x="3511" y="10064"/>
                    <a:pt x="3443" y="10064"/>
                  </a:cubicBezTo>
                  <a:cubicBezTo>
                    <a:pt x="3347" y="10064"/>
                    <a:pt x="3251" y="10020"/>
                    <a:pt x="3185" y="9937"/>
                  </a:cubicBezTo>
                  <a:cubicBezTo>
                    <a:pt x="2615" y="9185"/>
                    <a:pt x="2100" y="8963"/>
                    <a:pt x="1698" y="8963"/>
                  </a:cubicBezTo>
                  <a:cubicBezTo>
                    <a:pt x="1599" y="8963"/>
                    <a:pt x="1507" y="8976"/>
                    <a:pt x="1422" y="8999"/>
                  </a:cubicBezTo>
                  <a:lnTo>
                    <a:pt x="1195" y="9027"/>
                  </a:lnTo>
                  <a:lnTo>
                    <a:pt x="1308" y="9255"/>
                  </a:lnTo>
                  <a:cubicBezTo>
                    <a:pt x="1394" y="9369"/>
                    <a:pt x="1450" y="9454"/>
                    <a:pt x="1507" y="9511"/>
                  </a:cubicBezTo>
                  <a:cubicBezTo>
                    <a:pt x="796" y="10023"/>
                    <a:pt x="341" y="10790"/>
                    <a:pt x="228" y="11643"/>
                  </a:cubicBezTo>
                  <a:cubicBezTo>
                    <a:pt x="0" y="13179"/>
                    <a:pt x="939" y="14629"/>
                    <a:pt x="1195" y="14971"/>
                  </a:cubicBezTo>
                  <a:cubicBezTo>
                    <a:pt x="512" y="17871"/>
                    <a:pt x="1991" y="19009"/>
                    <a:pt x="2958" y="19435"/>
                  </a:cubicBezTo>
                  <a:lnTo>
                    <a:pt x="3100" y="19492"/>
                  </a:lnTo>
                  <a:lnTo>
                    <a:pt x="3185" y="19378"/>
                  </a:lnTo>
                  <a:cubicBezTo>
                    <a:pt x="3214" y="19321"/>
                    <a:pt x="3242" y="19293"/>
                    <a:pt x="3299" y="19264"/>
                  </a:cubicBezTo>
                  <a:cubicBezTo>
                    <a:pt x="3725" y="19065"/>
                    <a:pt x="4067" y="18696"/>
                    <a:pt x="4209" y="18241"/>
                  </a:cubicBezTo>
                  <a:cubicBezTo>
                    <a:pt x="4436" y="17587"/>
                    <a:pt x="4294" y="16762"/>
                    <a:pt x="3782" y="15824"/>
                  </a:cubicBezTo>
                  <a:cubicBezTo>
                    <a:pt x="3697" y="15681"/>
                    <a:pt x="3754" y="15482"/>
                    <a:pt x="3896" y="15397"/>
                  </a:cubicBezTo>
                  <a:cubicBezTo>
                    <a:pt x="3951" y="15370"/>
                    <a:pt x="4005" y="15357"/>
                    <a:pt x="4057" y="15357"/>
                  </a:cubicBezTo>
                  <a:cubicBezTo>
                    <a:pt x="4167" y="15357"/>
                    <a:pt x="4265" y="15414"/>
                    <a:pt x="4323" y="15511"/>
                  </a:cubicBezTo>
                  <a:cubicBezTo>
                    <a:pt x="4578" y="15937"/>
                    <a:pt x="4749" y="16392"/>
                    <a:pt x="4863" y="16847"/>
                  </a:cubicBezTo>
                  <a:lnTo>
                    <a:pt x="4920" y="17075"/>
                  </a:lnTo>
                  <a:lnTo>
                    <a:pt x="5119" y="16990"/>
                  </a:lnTo>
                  <a:cubicBezTo>
                    <a:pt x="6294" y="16366"/>
                    <a:pt x="7581" y="16044"/>
                    <a:pt x="8882" y="16044"/>
                  </a:cubicBezTo>
                  <a:cubicBezTo>
                    <a:pt x="9658" y="16044"/>
                    <a:pt x="10439" y="16159"/>
                    <a:pt x="11204" y="16392"/>
                  </a:cubicBezTo>
                  <a:cubicBezTo>
                    <a:pt x="11261" y="16421"/>
                    <a:pt x="11346" y="16478"/>
                    <a:pt x="11375" y="16535"/>
                  </a:cubicBezTo>
                  <a:cubicBezTo>
                    <a:pt x="11403" y="16620"/>
                    <a:pt x="11403" y="16705"/>
                    <a:pt x="11375" y="16790"/>
                  </a:cubicBezTo>
                  <a:cubicBezTo>
                    <a:pt x="11330" y="16925"/>
                    <a:pt x="11214" y="17007"/>
                    <a:pt x="11082" y="17007"/>
                  </a:cubicBezTo>
                  <a:cubicBezTo>
                    <a:pt x="11048" y="17007"/>
                    <a:pt x="11012" y="17001"/>
                    <a:pt x="10977" y="16990"/>
                  </a:cubicBezTo>
                  <a:cubicBezTo>
                    <a:pt x="10264" y="16757"/>
                    <a:pt x="9572" y="16665"/>
                    <a:pt x="8925" y="16665"/>
                  </a:cubicBezTo>
                  <a:cubicBezTo>
                    <a:pt x="7040" y="16665"/>
                    <a:pt x="5534" y="17440"/>
                    <a:pt x="5005" y="17757"/>
                  </a:cubicBezTo>
                  <a:lnTo>
                    <a:pt x="4920" y="17786"/>
                  </a:lnTo>
                  <a:lnTo>
                    <a:pt x="4920" y="17871"/>
                  </a:lnTo>
                  <a:cubicBezTo>
                    <a:pt x="4863" y="18554"/>
                    <a:pt x="4550" y="19151"/>
                    <a:pt x="4010" y="19549"/>
                  </a:cubicBezTo>
                  <a:lnTo>
                    <a:pt x="3896" y="19663"/>
                  </a:lnTo>
                  <a:lnTo>
                    <a:pt x="3981" y="19776"/>
                  </a:lnTo>
                  <a:cubicBezTo>
                    <a:pt x="4773" y="21101"/>
                    <a:pt x="5793" y="21427"/>
                    <a:pt x="6602" y="21427"/>
                  </a:cubicBezTo>
                  <a:cubicBezTo>
                    <a:pt x="7130" y="21427"/>
                    <a:pt x="7567" y="21288"/>
                    <a:pt x="7792" y="21198"/>
                  </a:cubicBezTo>
                  <a:cubicBezTo>
                    <a:pt x="8161" y="21938"/>
                    <a:pt x="8816" y="22506"/>
                    <a:pt x="9612" y="22734"/>
                  </a:cubicBezTo>
                  <a:cubicBezTo>
                    <a:pt x="9934" y="22833"/>
                    <a:pt x="10264" y="22875"/>
                    <a:pt x="10591" y="22875"/>
                  </a:cubicBezTo>
                  <a:cubicBezTo>
                    <a:pt x="11857" y="22875"/>
                    <a:pt x="13085" y="22254"/>
                    <a:pt x="13650" y="21938"/>
                  </a:cubicBezTo>
                  <a:lnTo>
                    <a:pt x="13763" y="21881"/>
                  </a:lnTo>
                  <a:lnTo>
                    <a:pt x="13735" y="21767"/>
                  </a:lnTo>
                  <a:cubicBezTo>
                    <a:pt x="13593" y="20715"/>
                    <a:pt x="13166" y="19719"/>
                    <a:pt x="12512" y="18866"/>
                  </a:cubicBezTo>
                  <a:cubicBezTo>
                    <a:pt x="12251" y="18714"/>
                    <a:pt x="12572" y="18346"/>
                    <a:pt x="12801" y="18346"/>
                  </a:cubicBezTo>
                  <a:cubicBezTo>
                    <a:pt x="12872" y="18346"/>
                    <a:pt x="12934" y="18381"/>
                    <a:pt x="12967" y="18468"/>
                  </a:cubicBezTo>
                  <a:cubicBezTo>
                    <a:pt x="13820" y="19549"/>
                    <a:pt x="14304" y="20857"/>
                    <a:pt x="14389" y="22193"/>
                  </a:cubicBezTo>
                  <a:lnTo>
                    <a:pt x="14389" y="22336"/>
                  </a:lnTo>
                  <a:lnTo>
                    <a:pt x="14503" y="22364"/>
                  </a:lnTo>
                  <a:cubicBezTo>
                    <a:pt x="14701" y="22419"/>
                    <a:pt x="14908" y="22442"/>
                    <a:pt x="15115" y="22442"/>
                  </a:cubicBezTo>
                  <a:cubicBezTo>
                    <a:pt x="15979" y="22442"/>
                    <a:pt x="16855" y="22041"/>
                    <a:pt x="17176" y="21881"/>
                  </a:cubicBezTo>
                  <a:cubicBezTo>
                    <a:pt x="17460" y="22165"/>
                    <a:pt x="17773" y="22393"/>
                    <a:pt x="18143" y="22535"/>
                  </a:cubicBezTo>
                  <a:lnTo>
                    <a:pt x="18313" y="22592"/>
                  </a:lnTo>
                  <a:lnTo>
                    <a:pt x="18370" y="22449"/>
                  </a:lnTo>
                  <a:cubicBezTo>
                    <a:pt x="18427" y="22364"/>
                    <a:pt x="18484" y="22279"/>
                    <a:pt x="18598" y="22279"/>
                  </a:cubicBezTo>
                  <a:cubicBezTo>
                    <a:pt x="18598" y="22279"/>
                    <a:pt x="20531" y="21795"/>
                    <a:pt x="21129" y="20544"/>
                  </a:cubicBezTo>
                  <a:cubicBezTo>
                    <a:pt x="21413" y="19919"/>
                    <a:pt x="21328" y="19208"/>
                    <a:pt x="20929" y="18411"/>
                  </a:cubicBezTo>
                  <a:cubicBezTo>
                    <a:pt x="20901" y="18326"/>
                    <a:pt x="20901" y="18241"/>
                    <a:pt x="20929" y="18155"/>
                  </a:cubicBezTo>
                  <a:cubicBezTo>
                    <a:pt x="20958" y="18070"/>
                    <a:pt x="21015" y="18013"/>
                    <a:pt x="21100" y="17985"/>
                  </a:cubicBezTo>
                  <a:cubicBezTo>
                    <a:pt x="21144" y="17958"/>
                    <a:pt x="21194" y="17946"/>
                    <a:pt x="21243" y="17946"/>
                  </a:cubicBezTo>
                  <a:cubicBezTo>
                    <a:pt x="21355" y="17946"/>
                    <a:pt x="21468" y="18009"/>
                    <a:pt x="21527" y="18127"/>
                  </a:cubicBezTo>
                  <a:cubicBezTo>
                    <a:pt x="22010" y="19094"/>
                    <a:pt x="22067" y="20004"/>
                    <a:pt x="21697" y="20800"/>
                  </a:cubicBezTo>
                  <a:cubicBezTo>
                    <a:pt x="21242" y="21767"/>
                    <a:pt x="20275" y="22336"/>
                    <a:pt x="19508" y="22620"/>
                  </a:cubicBezTo>
                  <a:lnTo>
                    <a:pt x="19309" y="22705"/>
                  </a:lnTo>
                  <a:lnTo>
                    <a:pt x="19422" y="22904"/>
                  </a:lnTo>
                  <a:cubicBezTo>
                    <a:pt x="20389" y="24298"/>
                    <a:pt x="22778" y="27540"/>
                    <a:pt x="24456" y="27739"/>
                  </a:cubicBezTo>
                  <a:lnTo>
                    <a:pt x="24740" y="27739"/>
                  </a:lnTo>
                  <a:cubicBezTo>
                    <a:pt x="24967" y="27739"/>
                    <a:pt x="25195" y="27710"/>
                    <a:pt x="25451" y="27653"/>
                  </a:cubicBezTo>
                  <a:cubicBezTo>
                    <a:pt x="26503" y="27426"/>
                    <a:pt x="27413" y="26743"/>
                    <a:pt x="27953" y="25805"/>
                  </a:cubicBezTo>
                  <a:cubicBezTo>
                    <a:pt x="28550" y="24810"/>
                    <a:pt x="28721" y="23587"/>
                    <a:pt x="28380" y="22478"/>
                  </a:cubicBezTo>
                  <a:lnTo>
                    <a:pt x="28351" y="22393"/>
                  </a:lnTo>
                  <a:lnTo>
                    <a:pt x="28266" y="22364"/>
                  </a:lnTo>
                  <a:cubicBezTo>
                    <a:pt x="27468" y="22126"/>
                    <a:pt x="26779" y="22004"/>
                    <a:pt x="26197" y="22004"/>
                  </a:cubicBezTo>
                  <a:cubicBezTo>
                    <a:pt x="25183" y="22004"/>
                    <a:pt x="24494" y="22373"/>
                    <a:pt x="24114" y="23132"/>
                  </a:cubicBezTo>
                  <a:cubicBezTo>
                    <a:pt x="23944" y="23416"/>
                    <a:pt x="23944" y="23786"/>
                    <a:pt x="24057" y="24099"/>
                  </a:cubicBezTo>
                  <a:cubicBezTo>
                    <a:pt x="24143" y="24269"/>
                    <a:pt x="24342" y="24412"/>
                    <a:pt x="24541" y="24440"/>
                  </a:cubicBezTo>
                  <a:cubicBezTo>
                    <a:pt x="24940" y="24520"/>
                    <a:pt x="24841" y="25074"/>
                    <a:pt x="24500" y="25074"/>
                  </a:cubicBezTo>
                  <a:cubicBezTo>
                    <a:pt x="24477" y="25074"/>
                    <a:pt x="24452" y="25071"/>
                    <a:pt x="24427" y="25066"/>
                  </a:cubicBezTo>
                  <a:cubicBezTo>
                    <a:pt x="24001" y="24980"/>
                    <a:pt x="23659" y="24724"/>
                    <a:pt x="23489" y="24355"/>
                  </a:cubicBezTo>
                  <a:cubicBezTo>
                    <a:pt x="23290" y="23871"/>
                    <a:pt x="23290" y="23302"/>
                    <a:pt x="23546" y="22819"/>
                  </a:cubicBezTo>
                  <a:cubicBezTo>
                    <a:pt x="24057" y="21848"/>
                    <a:pt x="24953" y="21360"/>
                    <a:pt x="26231" y="21360"/>
                  </a:cubicBezTo>
                  <a:cubicBezTo>
                    <a:pt x="27013" y="21360"/>
                    <a:pt x="27937" y="21542"/>
                    <a:pt x="29005" y="21909"/>
                  </a:cubicBezTo>
                  <a:lnTo>
                    <a:pt x="29091" y="21938"/>
                  </a:lnTo>
                  <a:lnTo>
                    <a:pt x="29176" y="21909"/>
                  </a:lnTo>
                  <a:cubicBezTo>
                    <a:pt x="31366" y="20402"/>
                    <a:pt x="30882" y="17644"/>
                    <a:pt x="30768" y="17103"/>
                  </a:cubicBezTo>
                  <a:lnTo>
                    <a:pt x="30712" y="16933"/>
                  </a:lnTo>
                  <a:lnTo>
                    <a:pt x="30598" y="16933"/>
                  </a:lnTo>
                  <a:cubicBezTo>
                    <a:pt x="30001" y="16904"/>
                    <a:pt x="29432" y="16762"/>
                    <a:pt x="28863" y="16535"/>
                  </a:cubicBezTo>
                  <a:lnTo>
                    <a:pt x="28721" y="16535"/>
                  </a:lnTo>
                  <a:cubicBezTo>
                    <a:pt x="28437" y="16535"/>
                    <a:pt x="25792" y="16591"/>
                    <a:pt x="25138" y="18753"/>
                  </a:cubicBezTo>
                  <a:cubicBezTo>
                    <a:pt x="25088" y="18902"/>
                    <a:pt x="24930" y="18985"/>
                    <a:pt x="24796" y="18985"/>
                  </a:cubicBezTo>
                  <a:cubicBezTo>
                    <a:pt x="24777" y="18985"/>
                    <a:pt x="24758" y="18984"/>
                    <a:pt x="24740" y="18980"/>
                  </a:cubicBezTo>
                  <a:cubicBezTo>
                    <a:pt x="24569" y="18923"/>
                    <a:pt x="24484" y="18724"/>
                    <a:pt x="24541" y="18582"/>
                  </a:cubicBezTo>
                  <a:cubicBezTo>
                    <a:pt x="25024" y="17046"/>
                    <a:pt x="26304" y="16392"/>
                    <a:pt x="27299" y="16108"/>
                  </a:cubicBezTo>
                  <a:lnTo>
                    <a:pt x="27697" y="15994"/>
                  </a:lnTo>
                  <a:lnTo>
                    <a:pt x="27328" y="15795"/>
                  </a:lnTo>
                  <a:cubicBezTo>
                    <a:pt x="26844" y="15511"/>
                    <a:pt x="26361" y="15198"/>
                    <a:pt x="25906" y="14885"/>
                  </a:cubicBezTo>
                  <a:cubicBezTo>
                    <a:pt x="25792" y="14800"/>
                    <a:pt x="25764" y="14629"/>
                    <a:pt x="25849" y="14516"/>
                  </a:cubicBezTo>
                  <a:cubicBezTo>
                    <a:pt x="25895" y="14455"/>
                    <a:pt x="25965" y="14426"/>
                    <a:pt x="26038" y="14426"/>
                  </a:cubicBezTo>
                  <a:cubicBezTo>
                    <a:pt x="26101" y="14426"/>
                    <a:pt x="26166" y="14448"/>
                    <a:pt x="26219" y="14487"/>
                  </a:cubicBezTo>
                  <a:cubicBezTo>
                    <a:pt x="26958" y="15027"/>
                    <a:pt x="27783" y="15511"/>
                    <a:pt x="28636" y="15909"/>
                  </a:cubicBezTo>
                  <a:lnTo>
                    <a:pt x="28778" y="15909"/>
                  </a:lnTo>
                  <a:cubicBezTo>
                    <a:pt x="28863" y="15909"/>
                    <a:pt x="28920" y="15966"/>
                    <a:pt x="29005" y="16023"/>
                  </a:cubicBezTo>
                  <a:lnTo>
                    <a:pt x="29034" y="16051"/>
                  </a:lnTo>
                  <a:lnTo>
                    <a:pt x="29062" y="16051"/>
                  </a:lnTo>
                  <a:cubicBezTo>
                    <a:pt x="29617" y="16307"/>
                    <a:pt x="30203" y="16435"/>
                    <a:pt x="30786" y="16435"/>
                  </a:cubicBezTo>
                  <a:cubicBezTo>
                    <a:pt x="30980" y="16435"/>
                    <a:pt x="31174" y="16421"/>
                    <a:pt x="31366" y="16392"/>
                  </a:cubicBezTo>
                  <a:lnTo>
                    <a:pt x="31423" y="16392"/>
                  </a:lnTo>
                  <a:lnTo>
                    <a:pt x="31451" y="16335"/>
                  </a:lnTo>
                  <a:cubicBezTo>
                    <a:pt x="32332" y="15312"/>
                    <a:pt x="32702" y="14260"/>
                    <a:pt x="32588" y="13179"/>
                  </a:cubicBezTo>
                  <a:cubicBezTo>
                    <a:pt x="32389" y="12127"/>
                    <a:pt x="31821" y="11188"/>
                    <a:pt x="30996" y="10563"/>
                  </a:cubicBezTo>
                  <a:cubicBezTo>
                    <a:pt x="31053" y="7662"/>
                    <a:pt x="29062" y="6752"/>
                    <a:pt x="28181" y="6496"/>
                  </a:cubicBezTo>
                  <a:lnTo>
                    <a:pt x="28039" y="6440"/>
                  </a:lnTo>
                  <a:lnTo>
                    <a:pt x="27982" y="6553"/>
                  </a:lnTo>
                  <a:cubicBezTo>
                    <a:pt x="27669" y="7008"/>
                    <a:pt x="27299" y="7406"/>
                    <a:pt x="26901" y="7748"/>
                  </a:cubicBezTo>
                  <a:lnTo>
                    <a:pt x="26816" y="7804"/>
                  </a:lnTo>
                  <a:lnTo>
                    <a:pt x="26844" y="7918"/>
                  </a:lnTo>
                  <a:cubicBezTo>
                    <a:pt x="26844" y="7947"/>
                    <a:pt x="26844" y="8004"/>
                    <a:pt x="26844" y="8032"/>
                  </a:cubicBezTo>
                  <a:cubicBezTo>
                    <a:pt x="26844" y="8060"/>
                    <a:pt x="26787" y="11160"/>
                    <a:pt x="28977" y="11729"/>
                  </a:cubicBezTo>
                  <a:cubicBezTo>
                    <a:pt x="29148" y="11757"/>
                    <a:pt x="29233" y="11928"/>
                    <a:pt x="29204" y="12098"/>
                  </a:cubicBezTo>
                  <a:cubicBezTo>
                    <a:pt x="29153" y="12251"/>
                    <a:pt x="29011" y="12359"/>
                    <a:pt x="28859" y="12359"/>
                  </a:cubicBezTo>
                  <a:cubicBezTo>
                    <a:pt x="28842" y="12359"/>
                    <a:pt x="28824" y="12357"/>
                    <a:pt x="28806" y="12354"/>
                  </a:cubicBezTo>
                  <a:cubicBezTo>
                    <a:pt x="26816" y="11842"/>
                    <a:pt x="26361" y="9767"/>
                    <a:pt x="26247" y="8601"/>
                  </a:cubicBezTo>
                  <a:lnTo>
                    <a:pt x="26219" y="8288"/>
                  </a:lnTo>
                  <a:lnTo>
                    <a:pt x="25963" y="8459"/>
                  </a:lnTo>
                  <a:cubicBezTo>
                    <a:pt x="25621" y="8686"/>
                    <a:pt x="25280" y="8914"/>
                    <a:pt x="24911" y="9113"/>
                  </a:cubicBezTo>
                  <a:cubicBezTo>
                    <a:pt x="24875" y="9128"/>
                    <a:pt x="24841" y="9135"/>
                    <a:pt x="24809" y="9135"/>
                  </a:cubicBezTo>
                  <a:cubicBezTo>
                    <a:pt x="24615" y="9135"/>
                    <a:pt x="24520" y="8869"/>
                    <a:pt x="24740" y="8771"/>
                  </a:cubicBezTo>
                  <a:cubicBezTo>
                    <a:pt x="25394" y="8402"/>
                    <a:pt x="26901" y="7463"/>
                    <a:pt x="27640" y="6383"/>
                  </a:cubicBezTo>
                  <a:lnTo>
                    <a:pt x="27669" y="6326"/>
                  </a:lnTo>
                  <a:lnTo>
                    <a:pt x="27669" y="6240"/>
                  </a:lnTo>
                  <a:cubicBezTo>
                    <a:pt x="27017" y="3589"/>
                    <a:pt x="24785" y="3210"/>
                    <a:pt x="23554" y="3210"/>
                  </a:cubicBezTo>
                  <a:cubicBezTo>
                    <a:pt x="23228" y="3210"/>
                    <a:pt x="22972" y="3237"/>
                    <a:pt x="22835" y="3255"/>
                  </a:cubicBezTo>
                  <a:cubicBezTo>
                    <a:pt x="21867" y="1880"/>
                    <a:pt x="20715" y="1521"/>
                    <a:pt x="19773" y="1521"/>
                  </a:cubicBezTo>
                  <a:cubicBezTo>
                    <a:pt x="19331" y="1521"/>
                    <a:pt x="18935" y="1600"/>
                    <a:pt x="18626" y="1691"/>
                  </a:cubicBezTo>
                  <a:lnTo>
                    <a:pt x="18598" y="1691"/>
                  </a:lnTo>
                  <a:lnTo>
                    <a:pt x="18569" y="1747"/>
                  </a:lnTo>
                  <a:cubicBezTo>
                    <a:pt x="17602" y="2743"/>
                    <a:pt x="16010" y="4790"/>
                    <a:pt x="15868" y="7065"/>
                  </a:cubicBezTo>
                  <a:cubicBezTo>
                    <a:pt x="15868" y="7236"/>
                    <a:pt x="15726" y="7378"/>
                    <a:pt x="15555" y="7378"/>
                  </a:cubicBezTo>
                  <a:cubicBezTo>
                    <a:pt x="15356" y="7349"/>
                    <a:pt x="15242" y="7207"/>
                    <a:pt x="15242" y="7037"/>
                  </a:cubicBezTo>
                  <a:cubicBezTo>
                    <a:pt x="15299" y="6240"/>
                    <a:pt x="15498" y="5444"/>
                    <a:pt x="15811" y="4676"/>
                  </a:cubicBezTo>
                  <a:lnTo>
                    <a:pt x="15953" y="4392"/>
                  </a:lnTo>
                  <a:lnTo>
                    <a:pt x="15640" y="4449"/>
                  </a:lnTo>
                  <a:cubicBezTo>
                    <a:pt x="14417" y="4648"/>
                    <a:pt x="12285" y="5302"/>
                    <a:pt x="11403" y="7577"/>
                  </a:cubicBezTo>
                  <a:cubicBezTo>
                    <a:pt x="11351" y="7723"/>
                    <a:pt x="11237" y="7785"/>
                    <a:pt x="11122" y="7785"/>
                  </a:cubicBezTo>
                  <a:cubicBezTo>
                    <a:pt x="10922" y="7785"/>
                    <a:pt x="10716" y="7601"/>
                    <a:pt x="10806" y="7349"/>
                  </a:cubicBezTo>
                  <a:cubicBezTo>
                    <a:pt x="12029" y="4250"/>
                    <a:pt x="15242" y="3795"/>
                    <a:pt x="16209" y="3738"/>
                  </a:cubicBezTo>
                  <a:lnTo>
                    <a:pt x="16323" y="3738"/>
                  </a:lnTo>
                  <a:lnTo>
                    <a:pt x="16351" y="3653"/>
                  </a:lnTo>
                  <a:cubicBezTo>
                    <a:pt x="16778" y="2913"/>
                    <a:pt x="17261" y="2231"/>
                    <a:pt x="17830" y="1605"/>
                  </a:cubicBezTo>
                  <a:lnTo>
                    <a:pt x="17944" y="1492"/>
                  </a:lnTo>
                  <a:lnTo>
                    <a:pt x="17858" y="1378"/>
                  </a:lnTo>
                  <a:cubicBezTo>
                    <a:pt x="17171" y="502"/>
                    <a:pt x="16285" y="245"/>
                    <a:pt x="15486" y="245"/>
                  </a:cubicBezTo>
                  <a:cubicBezTo>
                    <a:pt x="14600" y="245"/>
                    <a:pt x="13820" y="561"/>
                    <a:pt x="13536" y="695"/>
                  </a:cubicBezTo>
                  <a:cubicBezTo>
                    <a:pt x="12932" y="188"/>
                    <a:pt x="12262" y="0"/>
                    <a:pt x="11601" y="0"/>
                  </a:cubicBez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5"/>
            <p:cNvSpPr/>
            <p:nvPr/>
          </p:nvSpPr>
          <p:spPr>
            <a:xfrm>
              <a:off x="7133600" y="2083550"/>
              <a:ext cx="327070" cy="169575"/>
            </a:xfrm>
            <a:custGeom>
              <a:rect b="b" l="l" r="r" t="t"/>
              <a:pathLst>
                <a:path extrusionOk="0" h="6783" w="12059">
                  <a:moveTo>
                    <a:pt x="6029" y="342"/>
                  </a:moveTo>
                  <a:cubicBezTo>
                    <a:pt x="7053" y="342"/>
                    <a:pt x="8077" y="527"/>
                    <a:pt x="9044" y="896"/>
                  </a:cubicBezTo>
                  <a:lnTo>
                    <a:pt x="11631" y="1835"/>
                  </a:lnTo>
                  <a:lnTo>
                    <a:pt x="10466" y="6271"/>
                  </a:lnTo>
                  <a:cubicBezTo>
                    <a:pt x="9072" y="5546"/>
                    <a:pt x="7551" y="5183"/>
                    <a:pt x="6033" y="5183"/>
                  </a:cubicBezTo>
                  <a:cubicBezTo>
                    <a:pt x="4515" y="5183"/>
                    <a:pt x="3001" y="5546"/>
                    <a:pt x="1622" y="6271"/>
                  </a:cubicBezTo>
                  <a:lnTo>
                    <a:pt x="428" y="1835"/>
                  </a:lnTo>
                  <a:lnTo>
                    <a:pt x="3015" y="896"/>
                  </a:lnTo>
                  <a:cubicBezTo>
                    <a:pt x="3982" y="527"/>
                    <a:pt x="5006" y="342"/>
                    <a:pt x="6029" y="342"/>
                  </a:cubicBezTo>
                  <a:close/>
                  <a:moveTo>
                    <a:pt x="6029" y="1"/>
                  </a:moveTo>
                  <a:cubicBezTo>
                    <a:pt x="4970" y="1"/>
                    <a:pt x="3911" y="185"/>
                    <a:pt x="2901" y="555"/>
                  </a:cubicBezTo>
                  <a:lnTo>
                    <a:pt x="1" y="1636"/>
                  </a:lnTo>
                  <a:lnTo>
                    <a:pt x="1394" y="6783"/>
                  </a:lnTo>
                  <a:lnTo>
                    <a:pt x="1593" y="6669"/>
                  </a:lnTo>
                  <a:cubicBezTo>
                    <a:pt x="2973" y="5915"/>
                    <a:pt x="4501" y="5539"/>
                    <a:pt x="6033" y="5539"/>
                  </a:cubicBezTo>
                  <a:cubicBezTo>
                    <a:pt x="7565" y="5539"/>
                    <a:pt x="9101" y="5915"/>
                    <a:pt x="10494" y="6669"/>
                  </a:cubicBezTo>
                  <a:lnTo>
                    <a:pt x="10693" y="6783"/>
                  </a:lnTo>
                  <a:lnTo>
                    <a:pt x="12058" y="1636"/>
                  </a:lnTo>
                  <a:lnTo>
                    <a:pt x="9158" y="555"/>
                  </a:lnTo>
                  <a:cubicBezTo>
                    <a:pt x="8148" y="185"/>
                    <a:pt x="7089" y="1"/>
                    <a:pt x="6029" y="1"/>
                  </a:cubicBez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5"/>
            <p:cNvSpPr/>
            <p:nvPr/>
          </p:nvSpPr>
          <p:spPr>
            <a:xfrm>
              <a:off x="6535350" y="1939450"/>
              <a:ext cx="666875" cy="1073650"/>
            </a:xfrm>
            <a:custGeom>
              <a:rect b="b" l="l" r="r" t="t"/>
              <a:pathLst>
                <a:path extrusionOk="0" h="42946" w="26675">
                  <a:moveTo>
                    <a:pt x="16807" y="347"/>
                  </a:moveTo>
                  <a:cubicBezTo>
                    <a:pt x="18968" y="347"/>
                    <a:pt x="20788" y="1798"/>
                    <a:pt x="22238" y="4641"/>
                  </a:cubicBezTo>
                  <a:cubicBezTo>
                    <a:pt x="22722" y="5551"/>
                    <a:pt x="23120" y="6518"/>
                    <a:pt x="23489" y="7485"/>
                  </a:cubicBezTo>
                  <a:cubicBezTo>
                    <a:pt x="23006" y="8423"/>
                    <a:pt x="21783" y="10471"/>
                    <a:pt x="20447" y="10841"/>
                  </a:cubicBezTo>
                  <a:cubicBezTo>
                    <a:pt x="20002" y="10929"/>
                    <a:pt x="19547" y="10974"/>
                    <a:pt x="19087" y="10974"/>
                  </a:cubicBezTo>
                  <a:cubicBezTo>
                    <a:pt x="18812" y="10974"/>
                    <a:pt x="18534" y="10958"/>
                    <a:pt x="18257" y="10926"/>
                  </a:cubicBezTo>
                  <a:cubicBezTo>
                    <a:pt x="17829" y="10895"/>
                    <a:pt x="17378" y="10864"/>
                    <a:pt x="16909" y="10864"/>
                  </a:cubicBezTo>
                  <a:cubicBezTo>
                    <a:pt x="15229" y="10864"/>
                    <a:pt x="13322" y="11262"/>
                    <a:pt x="11432" y="13485"/>
                  </a:cubicBezTo>
                  <a:cubicBezTo>
                    <a:pt x="11176" y="13798"/>
                    <a:pt x="11205" y="14253"/>
                    <a:pt x="11518" y="14537"/>
                  </a:cubicBezTo>
                  <a:cubicBezTo>
                    <a:pt x="11657" y="14638"/>
                    <a:pt x="11824" y="14689"/>
                    <a:pt x="11989" y="14689"/>
                  </a:cubicBezTo>
                  <a:cubicBezTo>
                    <a:pt x="12196" y="14689"/>
                    <a:pt x="12399" y="14610"/>
                    <a:pt x="12541" y="14452"/>
                  </a:cubicBezTo>
                  <a:cubicBezTo>
                    <a:pt x="14088" y="12632"/>
                    <a:pt x="15599" y="12341"/>
                    <a:pt x="17073" y="12341"/>
                  </a:cubicBezTo>
                  <a:cubicBezTo>
                    <a:pt x="17442" y="12341"/>
                    <a:pt x="17808" y="12359"/>
                    <a:pt x="18172" y="12376"/>
                  </a:cubicBezTo>
                  <a:cubicBezTo>
                    <a:pt x="18484" y="12416"/>
                    <a:pt x="18800" y="12435"/>
                    <a:pt x="19116" y="12435"/>
                  </a:cubicBezTo>
                  <a:cubicBezTo>
                    <a:pt x="19691" y="12435"/>
                    <a:pt x="20265" y="12373"/>
                    <a:pt x="20816" y="12262"/>
                  </a:cubicBezTo>
                  <a:cubicBezTo>
                    <a:pt x="21954" y="11950"/>
                    <a:pt x="23063" y="10983"/>
                    <a:pt x="24087" y="9362"/>
                  </a:cubicBezTo>
                  <a:cubicBezTo>
                    <a:pt x="24200" y="9760"/>
                    <a:pt x="24314" y="10158"/>
                    <a:pt x="24399" y="10556"/>
                  </a:cubicBezTo>
                  <a:cubicBezTo>
                    <a:pt x="23546" y="12348"/>
                    <a:pt x="21641" y="15590"/>
                    <a:pt x="18030" y="17409"/>
                  </a:cubicBezTo>
                  <a:cubicBezTo>
                    <a:pt x="17006" y="17921"/>
                    <a:pt x="15868" y="18234"/>
                    <a:pt x="14703" y="18319"/>
                  </a:cubicBezTo>
                  <a:lnTo>
                    <a:pt x="14219" y="18348"/>
                  </a:lnTo>
                  <a:cubicBezTo>
                    <a:pt x="12513" y="18462"/>
                    <a:pt x="11176" y="18689"/>
                    <a:pt x="9612" y="20623"/>
                  </a:cubicBezTo>
                  <a:cubicBezTo>
                    <a:pt x="9384" y="20574"/>
                    <a:pt x="9095" y="20534"/>
                    <a:pt x="8750" y="20534"/>
                  </a:cubicBezTo>
                  <a:cubicBezTo>
                    <a:pt x="7895" y="20534"/>
                    <a:pt x="6701" y="20779"/>
                    <a:pt x="5262" y="21732"/>
                  </a:cubicBezTo>
                  <a:cubicBezTo>
                    <a:pt x="4920" y="21959"/>
                    <a:pt x="4835" y="22414"/>
                    <a:pt x="5063" y="22756"/>
                  </a:cubicBezTo>
                  <a:cubicBezTo>
                    <a:pt x="5207" y="22955"/>
                    <a:pt x="5445" y="23062"/>
                    <a:pt x="5686" y="23062"/>
                  </a:cubicBezTo>
                  <a:cubicBezTo>
                    <a:pt x="5823" y="23062"/>
                    <a:pt x="5962" y="23027"/>
                    <a:pt x="6086" y="22955"/>
                  </a:cubicBezTo>
                  <a:cubicBezTo>
                    <a:pt x="6826" y="22386"/>
                    <a:pt x="7736" y="22045"/>
                    <a:pt x="8674" y="21988"/>
                  </a:cubicBezTo>
                  <a:lnTo>
                    <a:pt x="8674" y="21988"/>
                  </a:lnTo>
                  <a:cubicBezTo>
                    <a:pt x="7622" y="23694"/>
                    <a:pt x="6712" y="25485"/>
                    <a:pt x="5916" y="27334"/>
                  </a:cubicBezTo>
                  <a:cubicBezTo>
                    <a:pt x="5859" y="27505"/>
                    <a:pt x="5859" y="27704"/>
                    <a:pt x="5916" y="27903"/>
                  </a:cubicBezTo>
                  <a:cubicBezTo>
                    <a:pt x="6001" y="28073"/>
                    <a:pt x="6143" y="28215"/>
                    <a:pt x="6314" y="28301"/>
                  </a:cubicBezTo>
                  <a:cubicBezTo>
                    <a:pt x="6409" y="28337"/>
                    <a:pt x="6507" y="28355"/>
                    <a:pt x="6604" y="28355"/>
                  </a:cubicBezTo>
                  <a:cubicBezTo>
                    <a:pt x="6885" y="28355"/>
                    <a:pt x="7154" y="28206"/>
                    <a:pt x="7281" y="27931"/>
                  </a:cubicBezTo>
                  <a:cubicBezTo>
                    <a:pt x="8560" y="25059"/>
                    <a:pt x="9556" y="23154"/>
                    <a:pt x="10494" y="21902"/>
                  </a:cubicBezTo>
                  <a:cubicBezTo>
                    <a:pt x="10522" y="21874"/>
                    <a:pt x="10522" y="21846"/>
                    <a:pt x="10551" y="21817"/>
                  </a:cubicBezTo>
                  <a:cubicBezTo>
                    <a:pt x="11944" y="19940"/>
                    <a:pt x="12939" y="19883"/>
                    <a:pt x="14304" y="19798"/>
                  </a:cubicBezTo>
                  <a:lnTo>
                    <a:pt x="14333" y="19798"/>
                  </a:lnTo>
                  <a:cubicBezTo>
                    <a:pt x="14958" y="21163"/>
                    <a:pt x="15612" y="23097"/>
                    <a:pt x="15385" y="24234"/>
                  </a:cubicBezTo>
                  <a:cubicBezTo>
                    <a:pt x="15214" y="24860"/>
                    <a:pt x="14958" y="25485"/>
                    <a:pt x="14589" y="26026"/>
                  </a:cubicBezTo>
                  <a:cubicBezTo>
                    <a:pt x="13979" y="25812"/>
                    <a:pt x="12985" y="25517"/>
                    <a:pt x="11948" y="25517"/>
                  </a:cubicBezTo>
                  <a:cubicBezTo>
                    <a:pt x="11052" y="25517"/>
                    <a:pt x="10124" y="25738"/>
                    <a:pt x="9385" y="26424"/>
                  </a:cubicBezTo>
                  <a:cubicBezTo>
                    <a:pt x="9101" y="26680"/>
                    <a:pt x="9072" y="27163"/>
                    <a:pt x="9356" y="27448"/>
                  </a:cubicBezTo>
                  <a:cubicBezTo>
                    <a:pt x="9510" y="27601"/>
                    <a:pt x="9713" y="27680"/>
                    <a:pt x="9912" y="27680"/>
                  </a:cubicBezTo>
                  <a:cubicBezTo>
                    <a:pt x="10082" y="27680"/>
                    <a:pt x="10249" y="27622"/>
                    <a:pt x="10380" y="27505"/>
                  </a:cubicBezTo>
                  <a:cubicBezTo>
                    <a:pt x="10799" y="27112"/>
                    <a:pt x="11367" y="26977"/>
                    <a:pt x="11950" y="26977"/>
                  </a:cubicBezTo>
                  <a:cubicBezTo>
                    <a:pt x="12594" y="26977"/>
                    <a:pt x="13257" y="27141"/>
                    <a:pt x="13764" y="27305"/>
                  </a:cubicBezTo>
                  <a:cubicBezTo>
                    <a:pt x="13195" y="28130"/>
                    <a:pt x="12627" y="28869"/>
                    <a:pt x="12257" y="29268"/>
                  </a:cubicBezTo>
                  <a:cubicBezTo>
                    <a:pt x="12001" y="29580"/>
                    <a:pt x="12029" y="30064"/>
                    <a:pt x="12342" y="30320"/>
                  </a:cubicBezTo>
                  <a:cubicBezTo>
                    <a:pt x="12483" y="30435"/>
                    <a:pt x="12653" y="30492"/>
                    <a:pt x="12820" y="30492"/>
                  </a:cubicBezTo>
                  <a:cubicBezTo>
                    <a:pt x="13024" y="30492"/>
                    <a:pt x="13225" y="30406"/>
                    <a:pt x="13366" y="30234"/>
                  </a:cubicBezTo>
                  <a:cubicBezTo>
                    <a:pt x="13508" y="30092"/>
                    <a:pt x="16380" y="26737"/>
                    <a:pt x="16835" y="24519"/>
                  </a:cubicBezTo>
                  <a:cubicBezTo>
                    <a:pt x="17148" y="22955"/>
                    <a:pt x="16409" y="20879"/>
                    <a:pt x="15868" y="19656"/>
                  </a:cubicBezTo>
                  <a:cubicBezTo>
                    <a:pt x="16494" y="19542"/>
                    <a:pt x="17120" y="19372"/>
                    <a:pt x="17688" y="19144"/>
                  </a:cubicBezTo>
                  <a:cubicBezTo>
                    <a:pt x="17916" y="20680"/>
                    <a:pt x="18769" y="22045"/>
                    <a:pt x="20020" y="22926"/>
                  </a:cubicBezTo>
                  <a:cubicBezTo>
                    <a:pt x="20149" y="23012"/>
                    <a:pt x="20293" y="23053"/>
                    <a:pt x="20436" y="23053"/>
                  </a:cubicBezTo>
                  <a:cubicBezTo>
                    <a:pt x="20672" y="23053"/>
                    <a:pt x="20902" y="22940"/>
                    <a:pt x="21044" y="22727"/>
                  </a:cubicBezTo>
                  <a:cubicBezTo>
                    <a:pt x="21158" y="22557"/>
                    <a:pt x="21214" y="22357"/>
                    <a:pt x="21158" y="22187"/>
                  </a:cubicBezTo>
                  <a:cubicBezTo>
                    <a:pt x="21129" y="21988"/>
                    <a:pt x="21015" y="21817"/>
                    <a:pt x="20845" y="21703"/>
                  </a:cubicBezTo>
                  <a:cubicBezTo>
                    <a:pt x="19451" y="20793"/>
                    <a:pt x="19167" y="19229"/>
                    <a:pt x="19110" y="18490"/>
                  </a:cubicBezTo>
                  <a:cubicBezTo>
                    <a:pt x="21499" y="17125"/>
                    <a:pt x="23489" y="15163"/>
                    <a:pt x="24883" y="12803"/>
                  </a:cubicBezTo>
                  <a:cubicBezTo>
                    <a:pt x="25025" y="13627"/>
                    <a:pt x="25139" y="14480"/>
                    <a:pt x="25252" y="15334"/>
                  </a:cubicBezTo>
                  <a:cubicBezTo>
                    <a:pt x="26276" y="23580"/>
                    <a:pt x="23319" y="31685"/>
                    <a:pt x="16892" y="38140"/>
                  </a:cubicBezTo>
                  <a:cubicBezTo>
                    <a:pt x="14041" y="41015"/>
                    <a:pt x="11065" y="42596"/>
                    <a:pt x="8697" y="42596"/>
                  </a:cubicBezTo>
                  <a:cubicBezTo>
                    <a:pt x="8302" y="42596"/>
                    <a:pt x="7923" y="42552"/>
                    <a:pt x="7565" y="42462"/>
                  </a:cubicBezTo>
                  <a:cubicBezTo>
                    <a:pt x="5745" y="42007"/>
                    <a:pt x="4409" y="40386"/>
                    <a:pt x="3612" y="37656"/>
                  </a:cubicBezTo>
                  <a:cubicBezTo>
                    <a:pt x="371" y="26680"/>
                    <a:pt x="5944" y="12604"/>
                    <a:pt x="10494" y="5836"/>
                  </a:cubicBezTo>
                  <a:cubicBezTo>
                    <a:pt x="12655" y="2566"/>
                    <a:pt x="14816" y="547"/>
                    <a:pt x="16267" y="376"/>
                  </a:cubicBezTo>
                  <a:cubicBezTo>
                    <a:pt x="16466" y="347"/>
                    <a:pt x="16636" y="347"/>
                    <a:pt x="16807" y="347"/>
                  </a:cubicBezTo>
                  <a:close/>
                  <a:moveTo>
                    <a:pt x="16834" y="1"/>
                  </a:moveTo>
                  <a:cubicBezTo>
                    <a:pt x="16638" y="1"/>
                    <a:pt x="16439" y="12"/>
                    <a:pt x="16238" y="35"/>
                  </a:cubicBezTo>
                  <a:cubicBezTo>
                    <a:pt x="14646" y="205"/>
                    <a:pt x="12456" y="2253"/>
                    <a:pt x="10181" y="5637"/>
                  </a:cubicBezTo>
                  <a:cubicBezTo>
                    <a:pt x="5631" y="12490"/>
                    <a:pt x="1" y="26708"/>
                    <a:pt x="3271" y="37770"/>
                  </a:cubicBezTo>
                  <a:cubicBezTo>
                    <a:pt x="4096" y="40614"/>
                    <a:pt x="5518" y="42320"/>
                    <a:pt x="7480" y="42803"/>
                  </a:cubicBezTo>
                  <a:cubicBezTo>
                    <a:pt x="7878" y="42917"/>
                    <a:pt x="8276" y="42946"/>
                    <a:pt x="8702" y="42946"/>
                  </a:cubicBezTo>
                  <a:cubicBezTo>
                    <a:pt x="11176" y="42946"/>
                    <a:pt x="14219" y="41325"/>
                    <a:pt x="17148" y="38396"/>
                  </a:cubicBezTo>
                  <a:cubicBezTo>
                    <a:pt x="23660" y="31827"/>
                    <a:pt x="26674" y="23637"/>
                    <a:pt x="25622" y="15277"/>
                  </a:cubicBezTo>
                  <a:cubicBezTo>
                    <a:pt x="25508" y="14253"/>
                    <a:pt x="25338" y="13229"/>
                    <a:pt x="25167" y="12234"/>
                  </a:cubicBezTo>
                  <a:lnTo>
                    <a:pt x="25053" y="11751"/>
                  </a:lnTo>
                  <a:lnTo>
                    <a:pt x="24826" y="12177"/>
                  </a:lnTo>
                  <a:cubicBezTo>
                    <a:pt x="23461" y="14736"/>
                    <a:pt x="21385" y="16812"/>
                    <a:pt x="18854" y="18234"/>
                  </a:cubicBezTo>
                  <a:lnTo>
                    <a:pt x="18769" y="18291"/>
                  </a:lnTo>
                  <a:lnTo>
                    <a:pt x="18769" y="18405"/>
                  </a:lnTo>
                  <a:cubicBezTo>
                    <a:pt x="18797" y="19116"/>
                    <a:pt x="19082" y="20936"/>
                    <a:pt x="20674" y="22016"/>
                  </a:cubicBezTo>
                  <a:cubicBezTo>
                    <a:pt x="20759" y="22073"/>
                    <a:pt x="20816" y="22158"/>
                    <a:pt x="20845" y="22244"/>
                  </a:cubicBezTo>
                  <a:cubicBezTo>
                    <a:pt x="20845" y="22357"/>
                    <a:pt x="20845" y="22443"/>
                    <a:pt x="20788" y="22528"/>
                  </a:cubicBezTo>
                  <a:cubicBezTo>
                    <a:pt x="20696" y="22638"/>
                    <a:pt x="20569" y="22701"/>
                    <a:pt x="20444" y="22701"/>
                  </a:cubicBezTo>
                  <a:cubicBezTo>
                    <a:pt x="20376" y="22701"/>
                    <a:pt x="20308" y="22682"/>
                    <a:pt x="20248" y="22642"/>
                  </a:cubicBezTo>
                  <a:cubicBezTo>
                    <a:pt x="18996" y="21760"/>
                    <a:pt x="18172" y="20395"/>
                    <a:pt x="18001" y="18888"/>
                  </a:cubicBezTo>
                  <a:lnTo>
                    <a:pt x="17973" y="18632"/>
                  </a:lnTo>
                  <a:lnTo>
                    <a:pt x="17774" y="18746"/>
                  </a:lnTo>
                  <a:cubicBezTo>
                    <a:pt x="17063" y="19030"/>
                    <a:pt x="16323" y="19229"/>
                    <a:pt x="15584" y="19343"/>
                  </a:cubicBezTo>
                  <a:lnTo>
                    <a:pt x="15328" y="19372"/>
                  </a:lnTo>
                  <a:lnTo>
                    <a:pt x="15442" y="19599"/>
                  </a:lnTo>
                  <a:cubicBezTo>
                    <a:pt x="15954" y="20737"/>
                    <a:pt x="16807" y="22898"/>
                    <a:pt x="16494" y="24462"/>
                  </a:cubicBezTo>
                  <a:cubicBezTo>
                    <a:pt x="16067" y="26566"/>
                    <a:pt x="13224" y="29865"/>
                    <a:pt x="13110" y="30007"/>
                  </a:cubicBezTo>
                  <a:cubicBezTo>
                    <a:pt x="13032" y="30101"/>
                    <a:pt x="12928" y="30143"/>
                    <a:pt x="12821" y="30143"/>
                  </a:cubicBezTo>
                  <a:cubicBezTo>
                    <a:pt x="12735" y="30143"/>
                    <a:pt x="12646" y="30115"/>
                    <a:pt x="12570" y="30064"/>
                  </a:cubicBezTo>
                  <a:cubicBezTo>
                    <a:pt x="12399" y="29922"/>
                    <a:pt x="12399" y="29666"/>
                    <a:pt x="12541" y="29524"/>
                  </a:cubicBezTo>
                  <a:cubicBezTo>
                    <a:pt x="13110" y="28813"/>
                    <a:pt x="13679" y="28073"/>
                    <a:pt x="14191" y="27334"/>
                  </a:cubicBezTo>
                  <a:lnTo>
                    <a:pt x="14333" y="27135"/>
                  </a:lnTo>
                  <a:lnTo>
                    <a:pt x="14105" y="27050"/>
                  </a:lnTo>
                  <a:cubicBezTo>
                    <a:pt x="13564" y="26848"/>
                    <a:pt x="12754" y="26622"/>
                    <a:pt x="11958" y="26622"/>
                  </a:cubicBezTo>
                  <a:cubicBezTo>
                    <a:pt x="11290" y="26622"/>
                    <a:pt x="10633" y="26782"/>
                    <a:pt x="10153" y="27249"/>
                  </a:cubicBezTo>
                  <a:cubicBezTo>
                    <a:pt x="10076" y="27313"/>
                    <a:pt x="9987" y="27342"/>
                    <a:pt x="9900" y="27342"/>
                  </a:cubicBezTo>
                  <a:cubicBezTo>
                    <a:pt x="9794" y="27342"/>
                    <a:pt x="9691" y="27298"/>
                    <a:pt x="9612" y="27220"/>
                  </a:cubicBezTo>
                  <a:cubicBezTo>
                    <a:pt x="9470" y="27078"/>
                    <a:pt x="9470" y="26822"/>
                    <a:pt x="9641" y="26680"/>
                  </a:cubicBezTo>
                  <a:cubicBezTo>
                    <a:pt x="10288" y="26070"/>
                    <a:pt x="11127" y="25868"/>
                    <a:pt x="11950" y="25868"/>
                  </a:cubicBezTo>
                  <a:cubicBezTo>
                    <a:pt x="13008" y="25868"/>
                    <a:pt x="14042" y="26200"/>
                    <a:pt x="14617" y="26424"/>
                  </a:cubicBezTo>
                  <a:lnTo>
                    <a:pt x="14731" y="26481"/>
                  </a:lnTo>
                  <a:lnTo>
                    <a:pt x="14816" y="26339"/>
                  </a:lnTo>
                  <a:cubicBezTo>
                    <a:pt x="15243" y="25713"/>
                    <a:pt x="15527" y="25031"/>
                    <a:pt x="15726" y="24291"/>
                  </a:cubicBezTo>
                  <a:cubicBezTo>
                    <a:pt x="16067" y="22670"/>
                    <a:pt x="14816" y="20054"/>
                    <a:pt x="14589" y="19542"/>
                  </a:cubicBezTo>
                  <a:lnTo>
                    <a:pt x="14532" y="19428"/>
                  </a:lnTo>
                  <a:lnTo>
                    <a:pt x="14276" y="19457"/>
                  </a:lnTo>
                  <a:cubicBezTo>
                    <a:pt x="12854" y="19542"/>
                    <a:pt x="11745" y="19628"/>
                    <a:pt x="10210" y="21647"/>
                  </a:cubicBezTo>
                  <a:lnTo>
                    <a:pt x="10181" y="21675"/>
                  </a:lnTo>
                  <a:cubicBezTo>
                    <a:pt x="9271" y="22955"/>
                    <a:pt x="8219" y="24888"/>
                    <a:pt x="6939" y="27760"/>
                  </a:cubicBezTo>
                  <a:cubicBezTo>
                    <a:pt x="6868" y="27917"/>
                    <a:pt x="6719" y="27995"/>
                    <a:pt x="6573" y="27995"/>
                  </a:cubicBezTo>
                  <a:cubicBezTo>
                    <a:pt x="6428" y="27995"/>
                    <a:pt x="6285" y="27917"/>
                    <a:pt x="6228" y="27760"/>
                  </a:cubicBezTo>
                  <a:cubicBezTo>
                    <a:pt x="6200" y="27647"/>
                    <a:pt x="6200" y="27561"/>
                    <a:pt x="6228" y="27448"/>
                  </a:cubicBezTo>
                  <a:cubicBezTo>
                    <a:pt x="7053" y="25542"/>
                    <a:pt x="7992" y="23694"/>
                    <a:pt x="9101" y="21902"/>
                  </a:cubicBezTo>
                  <a:lnTo>
                    <a:pt x="9271" y="21647"/>
                  </a:lnTo>
                  <a:lnTo>
                    <a:pt x="8958" y="21647"/>
                  </a:lnTo>
                  <a:cubicBezTo>
                    <a:pt x="8856" y="21633"/>
                    <a:pt x="8743" y="21625"/>
                    <a:pt x="8622" y="21625"/>
                  </a:cubicBezTo>
                  <a:cubicBezTo>
                    <a:pt x="7966" y="21625"/>
                    <a:pt x="7034" y="21851"/>
                    <a:pt x="5859" y="22642"/>
                  </a:cubicBezTo>
                  <a:cubicBezTo>
                    <a:pt x="5798" y="22682"/>
                    <a:pt x="5727" y="22701"/>
                    <a:pt x="5655" y="22701"/>
                  </a:cubicBezTo>
                  <a:cubicBezTo>
                    <a:pt x="5525" y="22701"/>
                    <a:pt x="5392" y="22638"/>
                    <a:pt x="5318" y="22528"/>
                  </a:cubicBezTo>
                  <a:cubicBezTo>
                    <a:pt x="5205" y="22357"/>
                    <a:pt x="5262" y="22130"/>
                    <a:pt x="5432" y="21988"/>
                  </a:cubicBezTo>
                  <a:cubicBezTo>
                    <a:pt x="6797" y="21091"/>
                    <a:pt x="7921" y="20862"/>
                    <a:pt x="8722" y="20862"/>
                  </a:cubicBezTo>
                  <a:cubicBezTo>
                    <a:pt x="9090" y="20862"/>
                    <a:pt x="9389" y="20910"/>
                    <a:pt x="9612" y="20964"/>
                  </a:cubicBezTo>
                  <a:lnTo>
                    <a:pt x="9726" y="20993"/>
                  </a:lnTo>
                  <a:lnTo>
                    <a:pt x="9811" y="20907"/>
                  </a:lnTo>
                  <a:cubicBezTo>
                    <a:pt x="11319" y="19002"/>
                    <a:pt x="12541" y="18803"/>
                    <a:pt x="14219" y="18689"/>
                  </a:cubicBezTo>
                  <a:lnTo>
                    <a:pt x="14703" y="18661"/>
                  </a:lnTo>
                  <a:cubicBezTo>
                    <a:pt x="15897" y="18575"/>
                    <a:pt x="17091" y="18263"/>
                    <a:pt x="18172" y="17694"/>
                  </a:cubicBezTo>
                  <a:cubicBezTo>
                    <a:pt x="21897" y="15817"/>
                    <a:pt x="23888" y="12461"/>
                    <a:pt x="24712" y="10613"/>
                  </a:cubicBezTo>
                  <a:lnTo>
                    <a:pt x="24741" y="10556"/>
                  </a:lnTo>
                  <a:lnTo>
                    <a:pt x="24741" y="10499"/>
                  </a:lnTo>
                  <a:cubicBezTo>
                    <a:pt x="24627" y="9931"/>
                    <a:pt x="24456" y="9419"/>
                    <a:pt x="24314" y="8878"/>
                  </a:cubicBezTo>
                  <a:lnTo>
                    <a:pt x="24200" y="8480"/>
                  </a:lnTo>
                  <a:lnTo>
                    <a:pt x="23973" y="8850"/>
                  </a:lnTo>
                  <a:cubicBezTo>
                    <a:pt x="23262" y="10044"/>
                    <a:pt x="22153" y="11552"/>
                    <a:pt x="20731" y="11921"/>
                  </a:cubicBezTo>
                  <a:cubicBezTo>
                    <a:pt x="20184" y="12031"/>
                    <a:pt x="19637" y="12082"/>
                    <a:pt x="19090" y="12082"/>
                  </a:cubicBezTo>
                  <a:cubicBezTo>
                    <a:pt x="18784" y="12082"/>
                    <a:pt x="18478" y="12066"/>
                    <a:pt x="18172" y="12035"/>
                  </a:cubicBezTo>
                  <a:cubicBezTo>
                    <a:pt x="17751" y="12010"/>
                    <a:pt x="17329" y="11983"/>
                    <a:pt x="16904" y="11983"/>
                  </a:cubicBezTo>
                  <a:cubicBezTo>
                    <a:pt x="15405" y="11983"/>
                    <a:pt x="13874" y="12313"/>
                    <a:pt x="12257" y="14196"/>
                  </a:cubicBezTo>
                  <a:cubicBezTo>
                    <a:pt x="12192" y="14293"/>
                    <a:pt x="12082" y="14344"/>
                    <a:pt x="11973" y="14344"/>
                  </a:cubicBezTo>
                  <a:cubicBezTo>
                    <a:pt x="11889" y="14344"/>
                    <a:pt x="11807" y="14314"/>
                    <a:pt x="11745" y="14253"/>
                  </a:cubicBezTo>
                  <a:cubicBezTo>
                    <a:pt x="11575" y="14111"/>
                    <a:pt x="11546" y="13883"/>
                    <a:pt x="11688" y="13713"/>
                  </a:cubicBezTo>
                  <a:cubicBezTo>
                    <a:pt x="13510" y="11576"/>
                    <a:pt x="15349" y="11218"/>
                    <a:pt x="16981" y="11218"/>
                  </a:cubicBezTo>
                  <a:cubicBezTo>
                    <a:pt x="17413" y="11218"/>
                    <a:pt x="17830" y="11243"/>
                    <a:pt x="18229" y="11267"/>
                  </a:cubicBezTo>
                  <a:cubicBezTo>
                    <a:pt x="18517" y="11299"/>
                    <a:pt x="18804" y="11315"/>
                    <a:pt x="19092" y="11315"/>
                  </a:cubicBezTo>
                  <a:cubicBezTo>
                    <a:pt x="19572" y="11315"/>
                    <a:pt x="20052" y="11271"/>
                    <a:pt x="20532" y="11182"/>
                  </a:cubicBezTo>
                  <a:cubicBezTo>
                    <a:pt x="21982" y="10784"/>
                    <a:pt x="23205" y="8765"/>
                    <a:pt x="23831" y="7570"/>
                  </a:cubicBezTo>
                  <a:lnTo>
                    <a:pt x="23859" y="7514"/>
                  </a:lnTo>
                  <a:lnTo>
                    <a:pt x="23831" y="7428"/>
                  </a:lnTo>
                  <a:cubicBezTo>
                    <a:pt x="23461" y="6433"/>
                    <a:pt x="23034" y="5438"/>
                    <a:pt x="22551" y="4471"/>
                  </a:cubicBezTo>
                  <a:cubicBezTo>
                    <a:pt x="21033" y="1513"/>
                    <a:pt x="19105" y="1"/>
                    <a:pt x="16834" y="1"/>
                  </a:cubicBez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5"/>
            <p:cNvSpPr/>
            <p:nvPr/>
          </p:nvSpPr>
          <p:spPr>
            <a:xfrm>
              <a:off x="7385900" y="1939600"/>
              <a:ext cx="665425" cy="1073500"/>
            </a:xfrm>
            <a:custGeom>
              <a:rect b="b" l="l" r="r" t="t"/>
              <a:pathLst>
                <a:path extrusionOk="0" h="42940" w="26617">
                  <a:moveTo>
                    <a:pt x="9811" y="341"/>
                  </a:moveTo>
                  <a:cubicBezTo>
                    <a:pt x="9989" y="341"/>
                    <a:pt x="10169" y="350"/>
                    <a:pt x="10351" y="370"/>
                  </a:cubicBezTo>
                  <a:cubicBezTo>
                    <a:pt x="11801" y="541"/>
                    <a:pt x="13963" y="2560"/>
                    <a:pt x="16152" y="5830"/>
                  </a:cubicBezTo>
                  <a:cubicBezTo>
                    <a:pt x="20674" y="12598"/>
                    <a:pt x="26247" y="26674"/>
                    <a:pt x="23034" y="37650"/>
                  </a:cubicBezTo>
                  <a:cubicBezTo>
                    <a:pt x="22238" y="40380"/>
                    <a:pt x="20901" y="42001"/>
                    <a:pt x="19081" y="42456"/>
                  </a:cubicBezTo>
                  <a:cubicBezTo>
                    <a:pt x="18723" y="42545"/>
                    <a:pt x="18345" y="42588"/>
                    <a:pt x="17952" y="42588"/>
                  </a:cubicBezTo>
                  <a:cubicBezTo>
                    <a:pt x="15570" y="42588"/>
                    <a:pt x="12610" y="40990"/>
                    <a:pt x="9754" y="38134"/>
                  </a:cubicBezTo>
                  <a:cubicBezTo>
                    <a:pt x="3327" y="31679"/>
                    <a:pt x="342" y="23574"/>
                    <a:pt x="1365" y="15328"/>
                  </a:cubicBezTo>
                  <a:cubicBezTo>
                    <a:pt x="1479" y="14474"/>
                    <a:pt x="1621" y="13621"/>
                    <a:pt x="1763" y="12797"/>
                  </a:cubicBezTo>
                  <a:cubicBezTo>
                    <a:pt x="3157" y="15157"/>
                    <a:pt x="5147" y="17148"/>
                    <a:pt x="7564" y="18484"/>
                  </a:cubicBezTo>
                  <a:cubicBezTo>
                    <a:pt x="7508" y="19223"/>
                    <a:pt x="7195" y="20787"/>
                    <a:pt x="5801" y="21726"/>
                  </a:cubicBezTo>
                  <a:cubicBezTo>
                    <a:pt x="5659" y="21840"/>
                    <a:pt x="5545" y="22010"/>
                    <a:pt x="5489" y="22181"/>
                  </a:cubicBezTo>
                  <a:cubicBezTo>
                    <a:pt x="5460" y="22380"/>
                    <a:pt x="5489" y="22579"/>
                    <a:pt x="5602" y="22750"/>
                  </a:cubicBezTo>
                  <a:cubicBezTo>
                    <a:pt x="5747" y="22949"/>
                    <a:pt x="5984" y="23056"/>
                    <a:pt x="6226" y="23056"/>
                  </a:cubicBezTo>
                  <a:cubicBezTo>
                    <a:pt x="6363" y="23056"/>
                    <a:pt x="6502" y="23021"/>
                    <a:pt x="6626" y="22949"/>
                  </a:cubicBezTo>
                  <a:cubicBezTo>
                    <a:pt x="7906" y="22067"/>
                    <a:pt x="8759" y="20674"/>
                    <a:pt x="8958" y="19138"/>
                  </a:cubicBezTo>
                  <a:cubicBezTo>
                    <a:pt x="9555" y="19394"/>
                    <a:pt x="10181" y="19536"/>
                    <a:pt x="10806" y="19650"/>
                  </a:cubicBezTo>
                  <a:cubicBezTo>
                    <a:pt x="10266" y="20873"/>
                    <a:pt x="9498" y="22949"/>
                    <a:pt x="9839" y="24513"/>
                  </a:cubicBezTo>
                  <a:cubicBezTo>
                    <a:pt x="10266" y="26731"/>
                    <a:pt x="13166" y="30115"/>
                    <a:pt x="13280" y="30257"/>
                  </a:cubicBezTo>
                  <a:cubicBezTo>
                    <a:pt x="13438" y="30415"/>
                    <a:pt x="13649" y="30494"/>
                    <a:pt x="13858" y="30494"/>
                  </a:cubicBezTo>
                  <a:cubicBezTo>
                    <a:pt x="14026" y="30494"/>
                    <a:pt x="14193" y="30443"/>
                    <a:pt x="14332" y="30342"/>
                  </a:cubicBezTo>
                  <a:cubicBezTo>
                    <a:pt x="14617" y="30058"/>
                    <a:pt x="14673" y="29603"/>
                    <a:pt x="14389" y="29290"/>
                  </a:cubicBezTo>
                  <a:cubicBezTo>
                    <a:pt x="14048" y="28892"/>
                    <a:pt x="13451" y="28124"/>
                    <a:pt x="12882" y="27328"/>
                  </a:cubicBezTo>
                  <a:cubicBezTo>
                    <a:pt x="13395" y="27162"/>
                    <a:pt x="14069" y="26996"/>
                    <a:pt x="14720" y="26996"/>
                  </a:cubicBezTo>
                  <a:cubicBezTo>
                    <a:pt x="15295" y="26996"/>
                    <a:pt x="15853" y="27125"/>
                    <a:pt x="16266" y="27499"/>
                  </a:cubicBezTo>
                  <a:cubicBezTo>
                    <a:pt x="16415" y="27634"/>
                    <a:pt x="16595" y="27698"/>
                    <a:pt x="16774" y="27698"/>
                  </a:cubicBezTo>
                  <a:cubicBezTo>
                    <a:pt x="16973" y="27698"/>
                    <a:pt x="17169" y="27619"/>
                    <a:pt x="17318" y="27470"/>
                  </a:cubicBezTo>
                  <a:cubicBezTo>
                    <a:pt x="17574" y="27157"/>
                    <a:pt x="17574" y="26702"/>
                    <a:pt x="17261" y="26418"/>
                  </a:cubicBezTo>
                  <a:cubicBezTo>
                    <a:pt x="16536" y="25745"/>
                    <a:pt x="15609" y="25525"/>
                    <a:pt x="14710" y="25525"/>
                  </a:cubicBezTo>
                  <a:cubicBezTo>
                    <a:pt x="13670" y="25525"/>
                    <a:pt x="12667" y="25819"/>
                    <a:pt x="12057" y="26048"/>
                  </a:cubicBezTo>
                  <a:cubicBezTo>
                    <a:pt x="11716" y="25479"/>
                    <a:pt x="11432" y="24882"/>
                    <a:pt x="11261" y="24228"/>
                  </a:cubicBezTo>
                  <a:cubicBezTo>
                    <a:pt x="11034" y="23091"/>
                    <a:pt x="11688" y="21157"/>
                    <a:pt x="12342" y="19821"/>
                  </a:cubicBezTo>
                  <a:cubicBezTo>
                    <a:pt x="13735" y="19906"/>
                    <a:pt x="14702" y="19963"/>
                    <a:pt x="16095" y="21811"/>
                  </a:cubicBezTo>
                  <a:cubicBezTo>
                    <a:pt x="16124" y="21840"/>
                    <a:pt x="16152" y="21868"/>
                    <a:pt x="16181" y="21896"/>
                  </a:cubicBezTo>
                  <a:cubicBezTo>
                    <a:pt x="17062" y="23148"/>
                    <a:pt x="18086" y="25053"/>
                    <a:pt x="19366" y="27925"/>
                  </a:cubicBezTo>
                  <a:cubicBezTo>
                    <a:pt x="19490" y="28175"/>
                    <a:pt x="19752" y="28333"/>
                    <a:pt x="20029" y="28333"/>
                  </a:cubicBezTo>
                  <a:cubicBezTo>
                    <a:pt x="20130" y="28333"/>
                    <a:pt x="20233" y="28312"/>
                    <a:pt x="20332" y="28266"/>
                  </a:cubicBezTo>
                  <a:cubicBezTo>
                    <a:pt x="20531" y="28181"/>
                    <a:pt x="20645" y="28039"/>
                    <a:pt x="20730" y="27868"/>
                  </a:cubicBezTo>
                  <a:cubicBezTo>
                    <a:pt x="20787" y="27669"/>
                    <a:pt x="20787" y="27470"/>
                    <a:pt x="20702" y="27299"/>
                  </a:cubicBezTo>
                  <a:cubicBezTo>
                    <a:pt x="19906" y="25451"/>
                    <a:pt x="18996" y="23688"/>
                    <a:pt x="17972" y="21953"/>
                  </a:cubicBezTo>
                  <a:lnTo>
                    <a:pt x="17972" y="21953"/>
                  </a:lnTo>
                  <a:cubicBezTo>
                    <a:pt x="18911" y="22039"/>
                    <a:pt x="19821" y="22351"/>
                    <a:pt x="20560" y="22920"/>
                  </a:cubicBezTo>
                  <a:cubicBezTo>
                    <a:pt x="20688" y="23006"/>
                    <a:pt x="20833" y="23047"/>
                    <a:pt x="20975" y="23047"/>
                  </a:cubicBezTo>
                  <a:cubicBezTo>
                    <a:pt x="21211" y="23047"/>
                    <a:pt x="21442" y="22934"/>
                    <a:pt x="21584" y="22721"/>
                  </a:cubicBezTo>
                  <a:cubicBezTo>
                    <a:pt x="21811" y="22380"/>
                    <a:pt x="21726" y="21925"/>
                    <a:pt x="21385" y="21697"/>
                  </a:cubicBezTo>
                  <a:cubicBezTo>
                    <a:pt x="19945" y="20744"/>
                    <a:pt x="18751" y="20500"/>
                    <a:pt x="17885" y="20500"/>
                  </a:cubicBezTo>
                  <a:cubicBezTo>
                    <a:pt x="17537" y="20500"/>
                    <a:pt x="17242" y="20539"/>
                    <a:pt x="17005" y="20588"/>
                  </a:cubicBezTo>
                  <a:cubicBezTo>
                    <a:pt x="15441" y="18655"/>
                    <a:pt x="14133" y="18427"/>
                    <a:pt x="12427" y="18313"/>
                  </a:cubicBezTo>
                  <a:lnTo>
                    <a:pt x="11944" y="18285"/>
                  </a:lnTo>
                  <a:cubicBezTo>
                    <a:pt x="10778" y="18228"/>
                    <a:pt x="9640" y="17915"/>
                    <a:pt x="8617" y="17375"/>
                  </a:cubicBezTo>
                  <a:cubicBezTo>
                    <a:pt x="5005" y="15555"/>
                    <a:pt x="3071" y="12313"/>
                    <a:pt x="2247" y="10522"/>
                  </a:cubicBezTo>
                  <a:cubicBezTo>
                    <a:pt x="2332" y="10124"/>
                    <a:pt x="2446" y="9726"/>
                    <a:pt x="2560" y="9356"/>
                  </a:cubicBezTo>
                  <a:cubicBezTo>
                    <a:pt x="3583" y="10948"/>
                    <a:pt x="4664" y="11915"/>
                    <a:pt x="5801" y="12228"/>
                  </a:cubicBezTo>
                  <a:cubicBezTo>
                    <a:pt x="6379" y="12358"/>
                    <a:pt x="6968" y="12416"/>
                    <a:pt x="7554" y="12416"/>
                  </a:cubicBezTo>
                  <a:cubicBezTo>
                    <a:pt x="7862" y="12416"/>
                    <a:pt x="8170" y="12400"/>
                    <a:pt x="8474" y="12370"/>
                  </a:cubicBezTo>
                  <a:cubicBezTo>
                    <a:pt x="8871" y="12345"/>
                    <a:pt x="9270" y="12321"/>
                    <a:pt x="9670" y="12321"/>
                  </a:cubicBezTo>
                  <a:cubicBezTo>
                    <a:pt x="11105" y="12321"/>
                    <a:pt x="12565" y="12639"/>
                    <a:pt x="14076" y="14418"/>
                  </a:cubicBezTo>
                  <a:cubicBezTo>
                    <a:pt x="14233" y="14590"/>
                    <a:pt x="14441" y="14676"/>
                    <a:pt x="14648" y="14676"/>
                  </a:cubicBezTo>
                  <a:cubicBezTo>
                    <a:pt x="14818" y="14676"/>
                    <a:pt x="14988" y="14618"/>
                    <a:pt x="15128" y="14503"/>
                  </a:cubicBezTo>
                  <a:cubicBezTo>
                    <a:pt x="15441" y="14247"/>
                    <a:pt x="15470" y="13764"/>
                    <a:pt x="15214" y="13479"/>
                  </a:cubicBezTo>
                  <a:cubicBezTo>
                    <a:pt x="13306" y="11213"/>
                    <a:pt x="11381" y="10841"/>
                    <a:pt x="9689" y="10841"/>
                  </a:cubicBezTo>
                  <a:cubicBezTo>
                    <a:pt x="9238" y="10841"/>
                    <a:pt x="8803" y="10867"/>
                    <a:pt x="8389" y="10891"/>
                  </a:cubicBezTo>
                  <a:cubicBezTo>
                    <a:pt x="8112" y="10923"/>
                    <a:pt x="7835" y="10939"/>
                    <a:pt x="7559" y="10939"/>
                  </a:cubicBezTo>
                  <a:cubicBezTo>
                    <a:pt x="7099" y="10939"/>
                    <a:pt x="6644" y="10895"/>
                    <a:pt x="6199" y="10806"/>
                  </a:cubicBezTo>
                  <a:cubicBezTo>
                    <a:pt x="4834" y="10465"/>
                    <a:pt x="3640" y="8389"/>
                    <a:pt x="3157" y="7451"/>
                  </a:cubicBezTo>
                  <a:cubicBezTo>
                    <a:pt x="3498" y="6484"/>
                    <a:pt x="3925" y="5545"/>
                    <a:pt x="4379" y="4607"/>
                  </a:cubicBezTo>
                  <a:cubicBezTo>
                    <a:pt x="5850" y="1770"/>
                    <a:pt x="7661" y="341"/>
                    <a:pt x="9811" y="341"/>
                  </a:cubicBezTo>
                  <a:close/>
                  <a:moveTo>
                    <a:pt x="9826" y="0"/>
                  </a:moveTo>
                  <a:cubicBezTo>
                    <a:pt x="7537" y="0"/>
                    <a:pt x="5594" y="1488"/>
                    <a:pt x="4067" y="4465"/>
                  </a:cubicBezTo>
                  <a:cubicBezTo>
                    <a:pt x="3583" y="5432"/>
                    <a:pt x="3157" y="6427"/>
                    <a:pt x="2787" y="7451"/>
                  </a:cubicBezTo>
                  <a:lnTo>
                    <a:pt x="2759" y="7508"/>
                  </a:lnTo>
                  <a:lnTo>
                    <a:pt x="2787" y="7593"/>
                  </a:lnTo>
                  <a:cubicBezTo>
                    <a:pt x="3384" y="8759"/>
                    <a:pt x="4635" y="10778"/>
                    <a:pt x="6086" y="11176"/>
                  </a:cubicBezTo>
                  <a:cubicBezTo>
                    <a:pt x="6546" y="11278"/>
                    <a:pt x="7007" y="11329"/>
                    <a:pt x="7468" y="11329"/>
                  </a:cubicBezTo>
                  <a:cubicBezTo>
                    <a:pt x="7775" y="11329"/>
                    <a:pt x="8082" y="11307"/>
                    <a:pt x="8389" y="11261"/>
                  </a:cubicBezTo>
                  <a:cubicBezTo>
                    <a:pt x="8785" y="11237"/>
                    <a:pt x="9200" y="11213"/>
                    <a:pt x="9630" y="11213"/>
                  </a:cubicBezTo>
                  <a:cubicBezTo>
                    <a:pt x="11263" y="11213"/>
                    <a:pt x="13105" y="11573"/>
                    <a:pt x="14929" y="13735"/>
                  </a:cubicBezTo>
                  <a:cubicBezTo>
                    <a:pt x="15072" y="13877"/>
                    <a:pt x="15043" y="14133"/>
                    <a:pt x="14873" y="14247"/>
                  </a:cubicBezTo>
                  <a:cubicBezTo>
                    <a:pt x="14809" y="14311"/>
                    <a:pt x="14727" y="14340"/>
                    <a:pt x="14644" y="14340"/>
                  </a:cubicBezTo>
                  <a:cubicBezTo>
                    <a:pt x="14543" y="14340"/>
                    <a:pt x="14439" y="14297"/>
                    <a:pt x="14361" y="14219"/>
                  </a:cubicBezTo>
                  <a:cubicBezTo>
                    <a:pt x="12725" y="12314"/>
                    <a:pt x="11177" y="11981"/>
                    <a:pt x="9649" y="11981"/>
                  </a:cubicBezTo>
                  <a:cubicBezTo>
                    <a:pt x="9237" y="11981"/>
                    <a:pt x="8827" y="12005"/>
                    <a:pt x="8417" y="12029"/>
                  </a:cubicBezTo>
                  <a:cubicBezTo>
                    <a:pt x="8125" y="12069"/>
                    <a:pt x="7830" y="12088"/>
                    <a:pt x="7532" y="12088"/>
                  </a:cubicBezTo>
                  <a:cubicBezTo>
                    <a:pt x="6988" y="12088"/>
                    <a:pt x="6438" y="12025"/>
                    <a:pt x="5887" y="11915"/>
                  </a:cubicBezTo>
                  <a:cubicBezTo>
                    <a:pt x="4493" y="11546"/>
                    <a:pt x="3356" y="10038"/>
                    <a:pt x="2645" y="8844"/>
                  </a:cubicBezTo>
                  <a:lnTo>
                    <a:pt x="2417" y="8503"/>
                  </a:lnTo>
                  <a:lnTo>
                    <a:pt x="2304" y="8872"/>
                  </a:lnTo>
                  <a:cubicBezTo>
                    <a:pt x="2161" y="9413"/>
                    <a:pt x="1991" y="9953"/>
                    <a:pt x="1877" y="10522"/>
                  </a:cubicBezTo>
                  <a:lnTo>
                    <a:pt x="1877" y="10579"/>
                  </a:lnTo>
                  <a:lnTo>
                    <a:pt x="1906" y="10636"/>
                  </a:lnTo>
                  <a:cubicBezTo>
                    <a:pt x="2759" y="12455"/>
                    <a:pt x="4721" y="15811"/>
                    <a:pt x="8474" y="17716"/>
                  </a:cubicBezTo>
                  <a:cubicBezTo>
                    <a:pt x="9526" y="18257"/>
                    <a:pt x="10721" y="18598"/>
                    <a:pt x="11915" y="18655"/>
                  </a:cubicBezTo>
                  <a:lnTo>
                    <a:pt x="12427" y="18683"/>
                  </a:lnTo>
                  <a:cubicBezTo>
                    <a:pt x="14105" y="18797"/>
                    <a:pt x="15299" y="19024"/>
                    <a:pt x="16806" y="20930"/>
                  </a:cubicBezTo>
                  <a:lnTo>
                    <a:pt x="16892" y="21015"/>
                  </a:lnTo>
                  <a:lnTo>
                    <a:pt x="17005" y="20987"/>
                  </a:lnTo>
                  <a:cubicBezTo>
                    <a:pt x="17236" y="20922"/>
                    <a:pt x="17547" y="20866"/>
                    <a:pt x="17931" y="20866"/>
                  </a:cubicBezTo>
                  <a:cubicBezTo>
                    <a:pt x="18730" y="20866"/>
                    <a:pt x="19841" y="21107"/>
                    <a:pt x="21185" y="22010"/>
                  </a:cubicBezTo>
                  <a:cubicBezTo>
                    <a:pt x="21356" y="22124"/>
                    <a:pt x="21413" y="22351"/>
                    <a:pt x="21299" y="22522"/>
                  </a:cubicBezTo>
                  <a:cubicBezTo>
                    <a:pt x="21226" y="22632"/>
                    <a:pt x="21105" y="22695"/>
                    <a:pt x="20975" y="22695"/>
                  </a:cubicBezTo>
                  <a:cubicBezTo>
                    <a:pt x="20904" y="22695"/>
                    <a:pt x="20829" y="22676"/>
                    <a:pt x="20759" y="22636"/>
                  </a:cubicBezTo>
                  <a:cubicBezTo>
                    <a:pt x="19535" y="21837"/>
                    <a:pt x="18575" y="21630"/>
                    <a:pt x="17916" y="21630"/>
                  </a:cubicBezTo>
                  <a:cubicBezTo>
                    <a:pt x="17824" y="21630"/>
                    <a:pt x="17739" y="21634"/>
                    <a:pt x="17659" y="21641"/>
                  </a:cubicBezTo>
                  <a:lnTo>
                    <a:pt x="17347" y="21669"/>
                  </a:lnTo>
                  <a:lnTo>
                    <a:pt x="17517" y="21925"/>
                  </a:lnTo>
                  <a:cubicBezTo>
                    <a:pt x="18626" y="23688"/>
                    <a:pt x="19593" y="25536"/>
                    <a:pt x="20389" y="27470"/>
                  </a:cubicBezTo>
                  <a:cubicBezTo>
                    <a:pt x="20446" y="27555"/>
                    <a:pt x="20446" y="27669"/>
                    <a:pt x="20389" y="27754"/>
                  </a:cubicBezTo>
                  <a:cubicBezTo>
                    <a:pt x="20361" y="27840"/>
                    <a:pt x="20275" y="27925"/>
                    <a:pt x="20190" y="27982"/>
                  </a:cubicBezTo>
                  <a:cubicBezTo>
                    <a:pt x="20155" y="27994"/>
                    <a:pt x="20116" y="27999"/>
                    <a:pt x="20078" y="27999"/>
                  </a:cubicBezTo>
                  <a:cubicBezTo>
                    <a:pt x="19931" y="27999"/>
                    <a:pt x="19774" y="27918"/>
                    <a:pt x="19707" y="27783"/>
                  </a:cubicBezTo>
                  <a:cubicBezTo>
                    <a:pt x="18399" y="24882"/>
                    <a:pt x="17375" y="22949"/>
                    <a:pt x="16437" y="21697"/>
                  </a:cubicBezTo>
                  <a:lnTo>
                    <a:pt x="16408" y="21669"/>
                  </a:lnTo>
                  <a:lnTo>
                    <a:pt x="16380" y="21612"/>
                  </a:lnTo>
                  <a:cubicBezTo>
                    <a:pt x="14901" y="19622"/>
                    <a:pt x="13792" y="19536"/>
                    <a:pt x="12370" y="19451"/>
                  </a:cubicBezTo>
                  <a:lnTo>
                    <a:pt x="12114" y="19422"/>
                  </a:lnTo>
                  <a:lnTo>
                    <a:pt x="12057" y="19536"/>
                  </a:lnTo>
                  <a:cubicBezTo>
                    <a:pt x="11801" y="20048"/>
                    <a:pt x="10579" y="22664"/>
                    <a:pt x="10891" y="24285"/>
                  </a:cubicBezTo>
                  <a:cubicBezTo>
                    <a:pt x="11091" y="25025"/>
                    <a:pt x="11403" y="25707"/>
                    <a:pt x="11801" y="26361"/>
                  </a:cubicBezTo>
                  <a:lnTo>
                    <a:pt x="11887" y="26475"/>
                  </a:lnTo>
                  <a:lnTo>
                    <a:pt x="12029" y="26418"/>
                  </a:lnTo>
                  <a:cubicBezTo>
                    <a:pt x="12592" y="26209"/>
                    <a:pt x="13630" y="25872"/>
                    <a:pt x="14698" y="25872"/>
                  </a:cubicBezTo>
                  <a:cubicBezTo>
                    <a:pt x="15516" y="25872"/>
                    <a:pt x="16352" y="26069"/>
                    <a:pt x="17005" y="26674"/>
                  </a:cubicBezTo>
                  <a:cubicBezTo>
                    <a:pt x="17147" y="26816"/>
                    <a:pt x="17176" y="27072"/>
                    <a:pt x="17034" y="27214"/>
                  </a:cubicBezTo>
                  <a:cubicBezTo>
                    <a:pt x="16940" y="27292"/>
                    <a:pt x="16829" y="27336"/>
                    <a:pt x="16725" y="27336"/>
                  </a:cubicBezTo>
                  <a:cubicBezTo>
                    <a:pt x="16639" y="27336"/>
                    <a:pt x="16557" y="27307"/>
                    <a:pt x="16493" y="27243"/>
                  </a:cubicBezTo>
                  <a:cubicBezTo>
                    <a:pt x="16006" y="26781"/>
                    <a:pt x="15357" y="26626"/>
                    <a:pt x="14698" y="26626"/>
                  </a:cubicBezTo>
                  <a:cubicBezTo>
                    <a:pt x="13894" y="26626"/>
                    <a:pt x="13075" y="26856"/>
                    <a:pt x="12512" y="27044"/>
                  </a:cubicBezTo>
                  <a:lnTo>
                    <a:pt x="12313" y="27129"/>
                  </a:lnTo>
                  <a:lnTo>
                    <a:pt x="12427" y="27328"/>
                  </a:lnTo>
                  <a:cubicBezTo>
                    <a:pt x="13024" y="28209"/>
                    <a:pt x="13707" y="29063"/>
                    <a:pt x="14105" y="29518"/>
                  </a:cubicBezTo>
                  <a:cubicBezTo>
                    <a:pt x="14247" y="29660"/>
                    <a:pt x="14219" y="29916"/>
                    <a:pt x="14048" y="30058"/>
                  </a:cubicBezTo>
                  <a:cubicBezTo>
                    <a:pt x="13984" y="30109"/>
                    <a:pt x="13897" y="30137"/>
                    <a:pt x="13810" y="30137"/>
                  </a:cubicBezTo>
                  <a:cubicBezTo>
                    <a:pt x="13704" y="30137"/>
                    <a:pt x="13599" y="30095"/>
                    <a:pt x="13536" y="30001"/>
                  </a:cubicBezTo>
                  <a:cubicBezTo>
                    <a:pt x="13394" y="29859"/>
                    <a:pt x="10579" y="26589"/>
                    <a:pt x="10152" y="24456"/>
                  </a:cubicBezTo>
                  <a:cubicBezTo>
                    <a:pt x="9839" y="22892"/>
                    <a:pt x="10664" y="20731"/>
                    <a:pt x="11204" y="19593"/>
                  </a:cubicBezTo>
                  <a:lnTo>
                    <a:pt x="11290" y="19366"/>
                  </a:lnTo>
                  <a:lnTo>
                    <a:pt x="11062" y="19337"/>
                  </a:lnTo>
                  <a:cubicBezTo>
                    <a:pt x="10294" y="19223"/>
                    <a:pt x="9555" y="19024"/>
                    <a:pt x="8872" y="18740"/>
                  </a:cubicBezTo>
                  <a:lnTo>
                    <a:pt x="8645" y="18626"/>
                  </a:lnTo>
                  <a:lnTo>
                    <a:pt x="8617" y="18882"/>
                  </a:lnTo>
                  <a:cubicBezTo>
                    <a:pt x="8446" y="20389"/>
                    <a:pt x="7650" y="21754"/>
                    <a:pt x="6398" y="22636"/>
                  </a:cubicBezTo>
                  <a:cubicBezTo>
                    <a:pt x="6330" y="22681"/>
                    <a:pt x="6253" y="22704"/>
                    <a:pt x="6177" y="22704"/>
                  </a:cubicBezTo>
                  <a:cubicBezTo>
                    <a:pt x="6064" y="22704"/>
                    <a:pt x="5955" y="22653"/>
                    <a:pt x="5887" y="22551"/>
                  </a:cubicBezTo>
                  <a:cubicBezTo>
                    <a:pt x="5773" y="22351"/>
                    <a:pt x="5801" y="22124"/>
                    <a:pt x="6000" y="22010"/>
                  </a:cubicBezTo>
                  <a:cubicBezTo>
                    <a:pt x="7593" y="20958"/>
                    <a:pt x="7849" y="19138"/>
                    <a:pt x="7906" y="18399"/>
                  </a:cubicBezTo>
                  <a:lnTo>
                    <a:pt x="7906" y="18285"/>
                  </a:lnTo>
                  <a:lnTo>
                    <a:pt x="7792" y="18228"/>
                  </a:lnTo>
                  <a:cubicBezTo>
                    <a:pt x="5289" y="16806"/>
                    <a:pt x="3214" y="14730"/>
                    <a:pt x="1820" y="12200"/>
                  </a:cubicBezTo>
                  <a:lnTo>
                    <a:pt x="1593" y="11773"/>
                  </a:lnTo>
                  <a:lnTo>
                    <a:pt x="1507" y="12228"/>
                  </a:lnTo>
                  <a:cubicBezTo>
                    <a:pt x="1308" y="13223"/>
                    <a:pt x="1138" y="14247"/>
                    <a:pt x="1024" y="15271"/>
                  </a:cubicBezTo>
                  <a:cubicBezTo>
                    <a:pt x="0" y="23631"/>
                    <a:pt x="2986" y="31849"/>
                    <a:pt x="9498" y="38390"/>
                  </a:cubicBezTo>
                  <a:cubicBezTo>
                    <a:pt x="12399" y="41319"/>
                    <a:pt x="15441" y="42940"/>
                    <a:pt x="17944" y="42940"/>
                  </a:cubicBezTo>
                  <a:cubicBezTo>
                    <a:pt x="18342" y="42940"/>
                    <a:pt x="18740" y="42911"/>
                    <a:pt x="19138" y="42797"/>
                  </a:cubicBezTo>
                  <a:cubicBezTo>
                    <a:pt x="21100" y="42314"/>
                    <a:pt x="22522" y="40608"/>
                    <a:pt x="23347" y="37764"/>
                  </a:cubicBezTo>
                  <a:cubicBezTo>
                    <a:pt x="26617" y="26674"/>
                    <a:pt x="20986" y="12484"/>
                    <a:pt x="16437" y="5631"/>
                  </a:cubicBezTo>
                  <a:cubicBezTo>
                    <a:pt x="14162" y="2247"/>
                    <a:pt x="11972" y="199"/>
                    <a:pt x="10380" y="29"/>
                  </a:cubicBezTo>
                  <a:cubicBezTo>
                    <a:pt x="10193" y="10"/>
                    <a:pt x="10008" y="0"/>
                    <a:pt x="9826" y="0"/>
                  </a:cubicBez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5"/>
            <p:cNvSpPr/>
            <p:nvPr/>
          </p:nvSpPr>
          <p:spPr>
            <a:xfrm rot="433257">
              <a:off x="7154073" y="2401616"/>
              <a:ext cx="272309" cy="249183"/>
            </a:xfrm>
            <a:custGeom>
              <a:rect b="b" l="l" r="r" t="t"/>
              <a:pathLst>
                <a:path extrusionOk="0" h="9967" w="10892">
                  <a:moveTo>
                    <a:pt x="7967" y="355"/>
                  </a:moveTo>
                  <a:cubicBezTo>
                    <a:pt x="8139" y="355"/>
                    <a:pt x="8304" y="431"/>
                    <a:pt x="8417" y="582"/>
                  </a:cubicBezTo>
                  <a:cubicBezTo>
                    <a:pt x="9839" y="2288"/>
                    <a:pt x="10493" y="4535"/>
                    <a:pt x="10209" y="6753"/>
                  </a:cubicBezTo>
                  <a:cubicBezTo>
                    <a:pt x="9286" y="6325"/>
                    <a:pt x="8274" y="6111"/>
                    <a:pt x="7257" y="6111"/>
                  </a:cubicBezTo>
                  <a:cubicBezTo>
                    <a:pt x="6990" y="6111"/>
                    <a:pt x="6722" y="6126"/>
                    <a:pt x="6455" y="6156"/>
                  </a:cubicBezTo>
                  <a:cubicBezTo>
                    <a:pt x="4436" y="6412"/>
                    <a:pt x="2645" y="7578"/>
                    <a:pt x="1621" y="9341"/>
                  </a:cubicBezTo>
                  <a:cubicBezTo>
                    <a:pt x="1223" y="8431"/>
                    <a:pt x="398" y="6127"/>
                    <a:pt x="796" y="3682"/>
                  </a:cubicBezTo>
                  <a:cubicBezTo>
                    <a:pt x="825" y="3540"/>
                    <a:pt x="910" y="3397"/>
                    <a:pt x="1024" y="3312"/>
                  </a:cubicBezTo>
                  <a:cubicBezTo>
                    <a:pt x="1138" y="3255"/>
                    <a:pt x="1251" y="3227"/>
                    <a:pt x="1365" y="3227"/>
                  </a:cubicBezTo>
                  <a:lnTo>
                    <a:pt x="1365" y="3198"/>
                  </a:lnTo>
                  <a:lnTo>
                    <a:pt x="1479" y="3198"/>
                  </a:lnTo>
                  <a:lnTo>
                    <a:pt x="2133" y="3341"/>
                  </a:lnTo>
                  <a:cubicBezTo>
                    <a:pt x="2446" y="3341"/>
                    <a:pt x="2673" y="3596"/>
                    <a:pt x="2702" y="3909"/>
                  </a:cubicBezTo>
                  <a:cubicBezTo>
                    <a:pt x="2702" y="4905"/>
                    <a:pt x="2872" y="6156"/>
                    <a:pt x="3526" y="6440"/>
                  </a:cubicBezTo>
                  <a:cubicBezTo>
                    <a:pt x="3590" y="6466"/>
                    <a:pt x="3660" y="6480"/>
                    <a:pt x="3730" y="6480"/>
                  </a:cubicBezTo>
                  <a:cubicBezTo>
                    <a:pt x="3816" y="6480"/>
                    <a:pt x="3903" y="6459"/>
                    <a:pt x="3981" y="6412"/>
                  </a:cubicBezTo>
                  <a:cubicBezTo>
                    <a:pt x="4209" y="6241"/>
                    <a:pt x="4237" y="5843"/>
                    <a:pt x="4237" y="5331"/>
                  </a:cubicBezTo>
                  <a:cubicBezTo>
                    <a:pt x="4237" y="4819"/>
                    <a:pt x="4266" y="4251"/>
                    <a:pt x="4493" y="3938"/>
                  </a:cubicBezTo>
                  <a:cubicBezTo>
                    <a:pt x="4664" y="3710"/>
                    <a:pt x="4749" y="3426"/>
                    <a:pt x="4664" y="3142"/>
                  </a:cubicBezTo>
                  <a:lnTo>
                    <a:pt x="4465" y="2374"/>
                  </a:lnTo>
                  <a:cubicBezTo>
                    <a:pt x="4351" y="1986"/>
                    <a:pt x="4657" y="1654"/>
                    <a:pt x="5017" y="1654"/>
                  </a:cubicBezTo>
                  <a:cubicBezTo>
                    <a:pt x="5106" y="1654"/>
                    <a:pt x="5199" y="1674"/>
                    <a:pt x="5289" y="1720"/>
                  </a:cubicBezTo>
                  <a:cubicBezTo>
                    <a:pt x="5432" y="1805"/>
                    <a:pt x="5545" y="1947"/>
                    <a:pt x="5574" y="2118"/>
                  </a:cubicBezTo>
                  <a:cubicBezTo>
                    <a:pt x="5744" y="2857"/>
                    <a:pt x="6057" y="3369"/>
                    <a:pt x="6512" y="3568"/>
                  </a:cubicBezTo>
                  <a:lnTo>
                    <a:pt x="6768" y="3710"/>
                  </a:lnTo>
                  <a:cubicBezTo>
                    <a:pt x="6900" y="3769"/>
                    <a:pt x="7033" y="3796"/>
                    <a:pt x="7161" y="3796"/>
                  </a:cubicBezTo>
                  <a:cubicBezTo>
                    <a:pt x="7778" y="3796"/>
                    <a:pt x="8283" y="3175"/>
                    <a:pt x="8048" y="2516"/>
                  </a:cubicBezTo>
                  <a:cubicBezTo>
                    <a:pt x="7877" y="2089"/>
                    <a:pt x="7678" y="1691"/>
                    <a:pt x="7422" y="1293"/>
                  </a:cubicBezTo>
                  <a:cubicBezTo>
                    <a:pt x="7308" y="1151"/>
                    <a:pt x="7280" y="980"/>
                    <a:pt x="7337" y="810"/>
                  </a:cubicBezTo>
                  <a:cubicBezTo>
                    <a:pt x="7365" y="668"/>
                    <a:pt x="7479" y="525"/>
                    <a:pt x="7621" y="468"/>
                  </a:cubicBezTo>
                  <a:lnTo>
                    <a:pt x="7706" y="412"/>
                  </a:lnTo>
                  <a:cubicBezTo>
                    <a:pt x="7792" y="374"/>
                    <a:pt x="7880" y="355"/>
                    <a:pt x="7967" y="355"/>
                  </a:cubicBezTo>
                  <a:close/>
                  <a:moveTo>
                    <a:pt x="7944" y="1"/>
                  </a:moveTo>
                  <a:cubicBezTo>
                    <a:pt x="7808" y="1"/>
                    <a:pt x="7669" y="32"/>
                    <a:pt x="7536" y="99"/>
                  </a:cubicBezTo>
                  <a:lnTo>
                    <a:pt x="7451" y="156"/>
                  </a:lnTo>
                  <a:cubicBezTo>
                    <a:pt x="7195" y="269"/>
                    <a:pt x="7024" y="497"/>
                    <a:pt x="6967" y="753"/>
                  </a:cubicBezTo>
                  <a:cubicBezTo>
                    <a:pt x="6910" y="1009"/>
                    <a:pt x="6939" y="1293"/>
                    <a:pt x="7109" y="1521"/>
                  </a:cubicBezTo>
                  <a:cubicBezTo>
                    <a:pt x="7337" y="1890"/>
                    <a:pt x="7536" y="2260"/>
                    <a:pt x="7706" y="2658"/>
                  </a:cubicBezTo>
                  <a:cubicBezTo>
                    <a:pt x="7847" y="3057"/>
                    <a:pt x="7524" y="3455"/>
                    <a:pt x="7151" y="3455"/>
                  </a:cubicBezTo>
                  <a:cubicBezTo>
                    <a:pt x="7072" y="3455"/>
                    <a:pt x="6990" y="3437"/>
                    <a:pt x="6910" y="3397"/>
                  </a:cubicBezTo>
                  <a:lnTo>
                    <a:pt x="6626" y="3284"/>
                  </a:lnTo>
                  <a:cubicBezTo>
                    <a:pt x="6228" y="3085"/>
                    <a:pt x="6029" y="2487"/>
                    <a:pt x="5915" y="2061"/>
                  </a:cubicBezTo>
                  <a:cubicBezTo>
                    <a:pt x="5821" y="1519"/>
                    <a:pt x="5429" y="1285"/>
                    <a:pt x="5031" y="1285"/>
                  </a:cubicBezTo>
                  <a:cubicBezTo>
                    <a:pt x="4467" y="1285"/>
                    <a:pt x="3890" y="1754"/>
                    <a:pt x="4123" y="2487"/>
                  </a:cubicBezTo>
                  <a:lnTo>
                    <a:pt x="4323" y="3255"/>
                  </a:lnTo>
                  <a:cubicBezTo>
                    <a:pt x="4351" y="3426"/>
                    <a:pt x="4323" y="3596"/>
                    <a:pt x="4237" y="3739"/>
                  </a:cubicBezTo>
                  <a:cubicBezTo>
                    <a:pt x="3896" y="4137"/>
                    <a:pt x="3896" y="4791"/>
                    <a:pt x="3896" y="5331"/>
                  </a:cubicBezTo>
                  <a:cubicBezTo>
                    <a:pt x="3868" y="5644"/>
                    <a:pt x="3868" y="6070"/>
                    <a:pt x="3782" y="6127"/>
                  </a:cubicBezTo>
                  <a:cubicBezTo>
                    <a:pt x="3782" y="6142"/>
                    <a:pt x="3768" y="6149"/>
                    <a:pt x="3747" y="6149"/>
                  </a:cubicBezTo>
                  <a:cubicBezTo>
                    <a:pt x="3725" y="6149"/>
                    <a:pt x="3697" y="6142"/>
                    <a:pt x="3668" y="6127"/>
                  </a:cubicBezTo>
                  <a:cubicBezTo>
                    <a:pt x="3299" y="5957"/>
                    <a:pt x="3043" y="5161"/>
                    <a:pt x="3043" y="3938"/>
                  </a:cubicBezTo>
                  <a:cubicBezTo>
                    <a:pt x="3014" y="3454"/>
                    <a:pt x="2673" y="3056"/>
                    <a:pt x="2190" y="2999"/>
                  </a:cubicBezTo>
                  <a:lnTo>
                    <a:pt x="1536" y="2857"/>
                  </a:lnTo>
                  <a:cubicBezTo>
                    <a:pt x="1493" y="2852"/>
                    <a:pt x="1450" y="2850"/>
                    <a:pt x="1408" y="2850"/>
                  </a:cubicBezTo>
                  <a:cubicBezTo>
                    <a:pt x="1196" y="2850"/>
                    <a:pt x="991" y="2909"/>
                    <a:pt x="825" y="3028"/>
                  </a:cubicBezTo>
                  <a:cubicBezTo>
                    <a:pt x="626" y="3170"/>
                    <a:pt x="484" y="3369"/>
                    <a:pt x="455" y="3625"/>
                  </a:cubicBezTo>
                  <a:cubicBezTo>
                    <a:pt x="0" y="6383"/>
                    <a:pt x="1052" y="8971"/>
                    <a:pt x="1365" y="9682"/>
                  </a:cubicBezTo>
                  <a:cubicBezTo>
                    <a:pt x="1394" y="9739"/>
                    <a:pt x="1450" y="9796"/>
                    <a:pt x="1507" y="9853"/>
                  </a:cubicBezTo>
                  <a:lnTo>
                    <a:pt x="1678" y="9966"/>
                  </a:lnTo>
                  <a:lnTo>
                    <a:pt x="1763" y="9796"/>
                  </a:lnTo>
                  <a:cubicBezTo>
                    <a:pt x="2702" y="8004"/>
                    <a:pt x="4493" y="6781"/>
                    <a:pt x="6512" y="6554"/>
                  </a:cubicBezTo>
                  <a:cubicBezTo>
                    <a:pt x="6791" y="6517"/>
                    <a:pt x="7071" y="6498"/>
                    <a:pt x="7350" y="6498"/>
                  </a:cubicBezTo>
                  <a:cubicBezTo>
                    <a:pt x="8356" y="6498"/>
                    <a:pt x="9360" y="6735"/>
                    <a:pt x="10294" y="7180"/>
                  </a:cubicBezTo>
                  <a:lnTo>
                    <a:pt x="10493" y="7293"/>
                  </a:lnTo>
                  <a:lnTo>
                    <a:pt x="10550" y="7066"/>
                  </a:lnTo>
                  <a:cubicBezTo>
                    <a:pt x="10891" y="4649"/>
                    <a:pt x="10209" y="2203"/>
                    <a:pt x="8673" y="355"/>
                  </a:cubicBezTo>
                  <a:cubicBezTo>
                    <a:pt x="8484" y="127"/>
                    <a:pt x="8218" y="1"/>
                    <a:pt x="7944" y="1"/>
                  </a:cubicBez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5"/>
            <p:cNvSpPr/>
            <p:nvPr/>
          </p:nvSpPr>
          <p:spPr>
            <a:xfrm rot="433257">
              <a:off x="7140721" y="2574086"/>
              <a:ext cx="359036" cy="414513"/>
            </a:xfrm>
            <a:custGeom>
              <a:rect b="b" l="l" r="r" t="t"/>
              <a:pathLst>
                <a:path extrusionOk="0" h="16580" w="14361">
                  <a:moveTo>
                    <a:pt x="5745" y="513"/>
                  </a:moveTo>
                  <a:cubicBezTo>
                    <a:pt x="7849" y="626"/>
                    <a:pt x="8901" y="2702"/>
                    <a:pt x="9328" y="3982"/>
                  </a:cubicBezTo>
                  <a:cubicBezTo>
                    <a:pt x="9015" y="5404"/>
                    <a:pt x="8531" y="6797"/>
                    <a:pt x="7906" y="8134"/>
                  </a:cubicBezTo>
                  <a:cubicBezTo>
                    <a:pt x="7565" y="8901"/>
                    <a:pt x="7053" y="10039"/>
                    <a:pt x="7508" y="11148"/>
                  </a:cubicBezTo>
                  <a:cubicBezTo>
                    <a:pt x="7906" y="12058"/>
                    <a:pt x="8560" y="12797"/>
                    <a:pt x="9413" y="13309"/>
                  </a:cubicBezTo>
                  <a:cubicBezTo>
                    <a:pt x="9470" y="13337"/>
                    <a:pt x="9555" y="13394"/>
                    <a:pt x="9640" y="13394"/>
                  </a:cubicBezTo>
                  <a:cubicBezTo>
                    <a:pt x="9684" y="13404"/>
                    <a:pt x="9728" y="13409"/>
                    <a:pt x="9772" y="13409"/>
                  </a:cubicBezTo>
                  <a:cubicBezTo>
                    <a:pt x="9981" y="13409"/>
                    <a:pt x="10177" y="13298"/>
                    <a:pt x="10295" y="13110"/>
                  </a:cubicBezTo>
                  <a:cubicBezTo>
                    <a:pt x="10494" y="12797"/>
                    <a:pt x="10408" y="12399"/>
                    <a:pt x="10095" y="12200"/>
                  </a:cubicBezTo>
                  <a:cubicBezTo>
                    <a:pt x="9498" y="11859"/>
                    <a:pt x="8986" y="11318"/>
                    <a:pt x="8702" y="10664"/>
                  </a:cubicBezTo>
                  <a:cubicBezTo>
                    <a:pt x="8475" y="10096"/>
                    <a:pt x="8759" y="9413"/>
                    <a:pt x="9100" y="8674"/>
                  </a:cubicBezTo>
                  <a:cubicBezTo>
                    <a:pt x="9441" y="7878"/>
                    <a:pt x="9726" y="7167"/>
                    <a:pt x="9982" y="6484"/>
                  </a:cubicBezTo>
                  <a:cubicBezTo>
                    <a:pt x="10209" y="7480"/>
                    <a:pt x="10323" y="8532"/>
                    <a:pt x="10351" y="9555"/>
                  </a:cubicBezTo>
                  <a:lnTo>
                    <a:pt x="10351" y="9641"/>
                  </a:lnTo>
                  <a:cubicBezTo>
                    <a:pt x="10351" y="9954"/>
                    <a:pt x="10579" y="10209"/>
                    <a:pt x="10892" y="10266"/>
                  </a:cubicBezTo>
                  <a:cubicBezTo>
                    <a:pt x="10906" y="10281"/>
                    <a:pt x="10927" y="10288"/>
                    <a:pt x="10949" y="10288"/>
                  </a:cubicBezTo>
                  <a:cubicBezTo>
                    <a:pt x="10970" y="10288"/>
                    <a:pt x="10991" y="10281"/>
                    <a:pt x="11005" y="10266"/>
                  </a:cubicBezTo>
                  <a:cubicBezTo>
                    <a:pt x="11375" y="10266"/>
                    <a:pt x="11659" y="9982"/>
                    <a:pt x="11659" y="9641"/>
                  </a:cubicBezTo>
                  <a:lnTo>
                    <a:pt x="11659" y="9555"/>
                  </a:lnTo>
                  <a:cubicBezTo>
                    <a:pt x="11574" y="7735"/>
                    <a:pt x="11261" y="5915"/>
                    <a:pt x="10750" y="4152"/>
                  </a:cubicBezTo>
                  <a:cubicBezTo>
                    <a:pt x="10693" y="4039"/>
                    <a:pt x="10664" y="3925"/>
                    <a:pt x="10636" y="3811"/>
                  </a:cubicBezTo>
                  <a:lnTo>
                    <a:pt x="10636" y="3754"/>
                  </a:lnTo>
                  <a:cubicBezTo>
                    <a:pt x="10295" y="2588"/>
                    <a:pt x="9669" y="1536"/>
                    <a:pt x="8844" y="655"/>
                  </a:cubicBezTo>
                  <a:lnTo>
                    <a:pt x="8844" y="655"/>
                  </a:lnTo>
                  <a:cubicBezTo>
                    <a:pt x="9214" y="768"/>
                    <a:pt x="9584" y="882"/>
                    <a:pt x="9925" y="1053"/>
                  </a:cubicBezTo>
                  <a:cubicBezTo>
                    <a:pt x="10181" y="1195"/>
                    <a:pt x="10437" y="1337"/>
                    <a:pt x="10693" y="1479"/>
                  </a:cubicBezTo>
                  <a:cubicBezTo>
                    <a:pt x="13565" y="3271"/>
                    <a:pt x="13991" y="6570"/>
                    <a:pt x="13991" y="8389"/>
                  </a:cubicBezTo>
                  <a:cubicBezTo>
                    <a:pt x="13963" y="11603"/>
                    <a:pt x="12655" y="14816"/>
                    <a:pt x="10863" y="15925"/>
                  </a:cubicBezTo>
                  <a:cubicBezTo>
                    <a:pt x="10524" y="16125"/>
                    <a:pt x="10102" y="16226"/>
                    <a:pt x="9614" y="16226"/>
                  </a:cubicBezTo>
                  <a:cubicBezTo>
                    <a:pt x="9202" y="16226"/>
                    <a:pt x="8742" y="16154"/>
                    <a:pt x="8247" y="16011"/>
                  </a:cubicBezTo>
                  <a:cubicBezTo>
                    <a:pt x="5944" y="15300"/>
                    <a:pt x="2787" y="12854"/>
                    <a:pt x="1252" y="9555"/>
                  </a:cubicBezTo>
                  <a:cubicBezTo>
                    <a:pt x="399" y="7735"/>
                    <a:pt x="427" y="5660"/>
                    <a:pt x="1309" y="3868"/>
                  </a:cubicBezTo>
                  <a:cubicBezTo>
                    <a:pt x="1565" y="5290"/>
                    <a:pt x="2190" y="6598"/>
                    <a:pt x="3100" y="7707"/>
                  </a:cubicBezTo>
                  <a:cubicBezTo>
                    <a:pt x="3185" y="8617"/>
                    <a:pt x="3669" y="12484"/>
                    <a:pt x="5716" y="13821"/>
                  </a:cubicBezTo>
                  <a:cubicBezTo>
                    <a:pt x="5773" y="13878"/>
                    <a:pt x="5858" y="13906"/>
                    <a:pt x="5944" y="13906"/>
                  </a:cubicBezTo>
                  <a:cubicBezTo>
                    <a:pt x="5988" y="13916"/>
                    <a:pt x="6032" y="13921"/>
                    <a:pt x="6077" y="13921"/>
                  </a:cubicBezTo>
                  <a:cubicBezTo>
                    <a:pt x="6293" y="13921"/>
                    <a:pt x="6508" y="13810"/>
                    <a:pt x="6626" y="13622"/>
                  </a:cubicBezTo>
                  <a:cubicBezTo>
                    <a:pt x="6712" y="13480"/>
                    <a:pt x="6740" y="13309"/>
                    <a:pt x="6712" y="13138"/>
                  </a:cubicBezTo>
                  <a:cubicBezTo>
                    <a:pt x="6683" y="12968"/>
                    <a:pt x="6569" y="12826"/>
                    <a:pt x="6427" y="12740"/>
                  </a:cubicBezTo>
                  <a:cubicBezTo>
                    <a:pt x="5403" y="12058"/>
                    <a:pt x="4892" y="10238"/>
                    <a:pt x="4636" y="9129"/>
                  </a:cubicBezTo>
                  <a:lnTo>
                    <a:pt x="4636" y="9129"/>
                  </a:lnTo>
                  <a:cubicBezTo>
                    <a:pt x="4948" y="9328"/>
                    <a:pt x="5233" y="9499"/>
                    <a:pt x="5546" y="9669"/>
                  </a:cubicBezTo>
                  <a:cubicBezTo>
                    <a:pt x="5602" y="9698"/>
                    <a:pt x="5659" y="9726"/>
                    <a:pt x="5745" y="9726"/>
                  </a:cubicBezTo>
                  <a:cubicBezTo>
                    <a:pt x="5792" y="9735"/>
                    <a:pt x="5839" y="9740"/>
                    <a:pt x="5886" y="9740"/>
                  </a:cubicBezTo>
                  <a:cubicBezTo>
                    <a:pt x="6120" y="9740"/>
                    <a:pt x="6337" y="9622"/>
                    <a:pt x="6456" y="9385"/>
                  </a:cubicBezTo>
                  <a:cubicBezTo>
                    <a:pt x="6598" y="9072"/>
                    <a:pt x="6484" y="8674"/>
                    <a:pt x="6171" y="8532"/>
                  </a:cubicBezTo>
                  <a:cubicBezTo>
                    <a:pt x="2901" y="6797"/>
                    <a:pt x="2474" y="3641"/>
                    <a:pt x="2446" y="2276"/>
                  </a:cubicBezTo>
                  <a:cubicBezTo>
                    <a:pt x="2844" y="1877"/>
                    <a:pt x="3299" y="1508"/>
                    <a:pt x="3811" y="1223"/>
                  </a:cubicBezTo>
                  <a:cubicBezTo>
                    <a:pt x="4067" y="2844"/>
                    <a:pt x="4806" y="4323"/>
                    <a:pt x="5915" y="5546"/>
                  </a:cubicBezTo>
                  <a:cubicBezTo>
                    <a:pt x="6001" y="5660"/>
                    <a:pt x="6143" y="5716"/>
                    <a:pt x="6257" y="5745"/>
                  </a:cubicBezTo>
                  <a:cubicBezTo>
                    <a:pt x="6308" y="5760"/>
                    <a:pt x="6361" y="5767"/>
                    <a:pt x="6415" y="5767"/>
                  </a:cubicBezTo>
                  <a:cubicBezTo>
                    <a:pt x="6567" y="5767"/>
                    <a:pt x="6720" y="5708"/>
                    <a:pt x="6825" y="5603"/>
                  </a:cubicBezTo>
                  <a:cubicBezTo>
                    <a:pt x="7081" y="5375"/>
                    <a:pt x="7110" y="4949"/>
                    <a:pt x="6882" y="4693"/>
                  </a:cubicBezTo>
                  <a:cubicBezTo>
                    <a:pt x="5233" y="2816"/>
                    <a:pt x="5062" y="1024"/>
                    <a:pt x="5034" y="683"/>
                  </a:cubicBezTo>
                  <a:cubicBezTo>
                    <a:pt x="5261" y="598"/>
                    <a:pt x="5460" y="569"/>
                    <a:pt x="5688" y="513"/>
                  </a:cubicBezTo>
                  <a:close/>
                  <a:moveTo>
                    <a:pt x="7536" y="1"/>
                  </a:moveTo>
                  <a:lnTo>
                    <a:pt x="8105" y="456"/>
                  </a:lnTo>
                  <a:cubicBezTo>
                    <a:pt x="9157" y="1337"/>
                    <a:pt x="9925" y="2532"/>
                    <a:pt x="10295" y="3840"/>
                  </a:cubicBezTo>
                  <a:lnTo>
                    <a:pt x="10295" y="3896"/>
                  </a:lnTo>
                  <a:cubicBezTo>
                    <a:pt x="10323" y="4010"/>
                    <a:pt x="10351" y="4124"/>
                    <a:pt x="10380" y="4238"/>
                  </a:cubicBezTo>
                  <a:cubicBezTo>
                    <a:pt x="10892" y="5972"/>
                    <a:pt x="11204" y="7735"/>
                    <a:pt x="11290" y="9555"/>
                  </a:cubicBezTo>
                  <a:lnTo>
                    <a:pt x="11290" y="9641"/>
                  </a:lnTo>
                  <a:cubicBezTo>
                    <a:pt x="11290" y="9783"/>
                    <a:pt x="11176" y="9897"/>
                    <a:pt x="11034" y="9925"/>
                  </a:cubicBezTo>
                  <a:lnTo>
                    <a:pt x="10977" y="9925"/>
                  </a:lnTo>
                  <a:cubicBezTo>
                    <a:pt x="10835" y="9897"/>
                    <a:pt x="10721" y="9754"/>
                    <a:pt x="10721" y="9641"/>
                  </a:cubicBezTo>
                  <a:lnTo>
                    <a:pt x="10721" y="9584"/>
                  </a:lnTo>
                  <a:cubicBezTo>
                    <a:pt x="10693" y="8304"/>
                    <a:pt x="10522" y="7025"/>
                    <a:pt x="10181" y="5773"/>
                  </a:cubicBezTo>
                  <a:lnTo>
                    <a:pt x="10039" y="5148"/>
                  </a:lnTo>
                  <a:lnTo>
                    <a:pt x="9840" y="5773"/>
                  </a:lnTo>
                  <a:cubicBezTo>
                    <a:pt x="9555" y="6712"/>
                    <a:pt x="9185" y="7650"/>
                    <a:pt x="8787" y="8532"/>
                  </a:cubicBezTo>
                  <a:cubicBezTo>
                    <a:pt x="8418" y="9356"/>
                    <a:pt x="8105" y="10124"/>
                    <a:pt x="8389" y="10807"/>
                  </a:cubicBezTo>
                  <a:cubicBezTo>
                    <a:pt x="8702" y="11518"/>
                    <a:pt x="9242" y="12115"/>
                    <a:pt x="9925" y="12513"/>
                  </a:cubicBezTo>
                  <a:cubicBezTo>
                    <a:pt x="10067" y="12598"/>
                    <a:pt x="10124" y="12797"/>
                    <a:pt x="10010" y="12911"/>
                  </a:cubicBezTo>
                  <a:cubicBezTo>
                    <a:pt x="9963" y="13005"/>
                    <a:pt x="9877" y="13060"/>
                    <a:pt x="9784" y="13060"/>
                  </a:cubicBezTo>
                  <a:cubicBezTo>
                    <a:pt x="9765" y="13060"/>
                    <a:pt x="9745" y="13058"/>
                    <a:pt x="9726" y="13053"/>
                  </a:cubicBezTo>
                  <a:cubicBezTo>
                    <a:pt x="9669" y="13053"/>
                    <a:pt x="9640" y="13025"/>
                    <a:pt x="9612" y="13025"/>
                  </a:cubicBezTo>
                  <a:cubicBezTo>
                    <a:pt x="8816" y="12541"/>
                    <a:pt x="8219" y="11859"/>
                    <a:pt x="7849" y="11034"/>
                  </a:cubicBezTo>
                  <a:cubicBezTo>
                    <a:pt x="7451" y="10067"/>
                    <a:pt x="7906" y="9015"/>
                    <a:pt x="8219" y="8304"/>
                  </a:cubicBezTo>
                  <a:cubicBezTo>
                    <a:pt x="8873" y="6939"/>
                    <a:pt x="9356" y="5489"/>
                    <a:pt x="9697" y="4010"/>
                  </a:cubicBezTo>
                  <a:lnTo>
                    <a:pt x="9697" y="3953"/>
                  </a:lnTo>
                  <a:lnTo>
                    <a:pt x="9697" y="3896"/>
                  </a:lnTo>
                  <a:cubicBezTo>
                    <a:pt x="9214" y="2560"/>
                    <a:pt x="8105" y="285"/>
                    <a:pt x="5773" y="171"/>
                  </a:cubicBezTo>
                  <a:lnTo>
                    <a:pt x="5688" y="143"/>
                  </a:lnTo>
                  <a:lnTo>
                    <a:pt x="5659" y="143"/>
                  </a:lnTo>
                  <a:cubicBezTo>
                    <a:pt x="5375" y="200"/>
                    <a:pt x="5091" y="285"/>
                    <a:pt x="4806" y="370"/>
                  </a:cubicBezTo>
                  <a:lnTo>
                    <a:pt x="4664" y="427"/>
                  </a:lnTo>
                  <a:lnTo>
                    <a:pt x="4664" y="569"/>
                  </a:lnTo>
                  <a:lnTo>
                    <a:pt x="4664" y="598"/>
                  </a:lnTo>
                  <a:cubicBezTo>
                    <a:pt x="4664" y="683"/>
                    <a:pt x="4664" y="2702"/>
                    <a:pt x="6598" y="4920"/>
                  </a:cubicBezTo>
                  <a:cubicBezTo>
                    <a:pt x="6712" y="5034"/>
                    <a:pt x="6683" y="5233"/>
                    <a:pt x="6569" y="5347"/>
                  </a:cubicBezTo>
                  <a:cubicBezTo>
                    <a:pt x="6528" y="5388"/>
                    <a:pt x="6456" y="5415"/>
                    <a:pt x="6386" y="5415"/>
                  </a:cubicBezTo>
                  <a:cubicBezTo>
                    <a:pt x="6361" y="5415"/>
                    <a:pt x="6336" y="5411"/>
                    <a:pt x="6313" y="5404"/>
                  </a:cubicBezTo>
                  <a:cubicBezTo>
                    <a:pt x="6257" y="5404"/>
                    <a:pt x="6200" y="5375"/>
                    <a:pt x="6143" y="5318"/>
                  </a:cubicBezTo>
                  <a:cubicBezTo>
                    <a:pt x="4493" y="3413"/>
                    <a:pt x="4152" y="1593"/>
                    <a:pt x="4095" y="911"/>
                  </a:cubicBezTo>
                  <a:lnTo>
                    <a:pt x="4067" y="655"/>
                  </a:lnTo>
                  <a:lnTo>
                    <a:pt x="3839" y="768"/>
                  </a:lnTo>
                  <a:cubicBezTo>
                    <a:pt x="3185" y="1110"/>
                    <a:pt x="2588" y="1565"/>
                    <a:pt x="2105" y="2105"/>
                  </a:cubicBezTo>
                  <a:lnTo>
                    <a:pt x="2048" y="2162"/>
                  </a:lnTo>
                  <a:lnTo>
                    <a:pt x="2048" y="2219"/>
                  </a:lnTo>
                  <a:cubicBezTo>
                    <a:pt x="2048" y="3584"/>
                    <a:pt x="2474" y="6996"/>
                    <a:pt x="5972" y="8844"/>
                  </a:cubicBezTo>
                  <a:cubicBezTo>
                    <a:pt x="6260" y="8975"/>
                    <a:pt x="6139" y="9395"/>
                    <a:pt x="5852" y="9395"/>
                  </a:cubicBezTo>
                  <a:cubicBezTo>
                    <a:pt x="5827" y="9395"/>
                    <a:pt x="5800" y="9392"/>
                    <a:pt x="5773" y="9385"/>
                  </a:cubicBezTo>
                  <a:cubicBezTo>
                    <a:pt x="5745" y="9385"/>
                    <a:pt x="5716" y="9356"/>
                    <a:pt x="5688" y="9356"/>
                  </a:cubicBezTo>
                  <a:cubicBezTo>
                    <a:pt x="5261" y="9129"/>
                    <a:pt x="4863" y="8844"/>
                    <a:pt x="4465" y="8560"/>
                  </a:cubicBezTo>
                  <a:lnTo>
                    <a:pt x="4124" y="8276"/>
                  </a:lnTo>
                  <a:lnTo>
                    <a:pt x="4124" y="8276"/>
                  </a:lnTo>
                  <a:lnTo>
                    <a:pt x="4209" y="8731"/>
                  </a:lnTo>
                  <a:cubicBezTo>
                    <a:pt x="4437" y="9982"/>
                    <a:pt x="4977" y="12200"/>
                    <a:pt x="6228" y="13025"/>
                  </a:cubicBezTo>
                  <a:cubicBezTo>
                    <a:pt x="6285" y="13053"/>
                    <a:pt x="6342" y="13138"/>
                    <a:pt x="6370" y="13224"/>
                  </a:cubicBezTo>
                  <a:cubicBezTo>
                    <a:pt x="6395" y="13399"/>
                    <a:pt x="6266" y="13575"/>
                    <a:pt x="6079" y="13575"/>
                  </a:cubicBezTo>
                  <a:cubicBezTo>
                    <a:pt x="6054" y="13575"/>
                    <a:pt x="6027" y="13572"/>
                    <a:pt x="6001" y="13565"/>
                  </a:cubicBezTo>
                  <a:cubicBezTo>
                    <a:pt x="5972" y="13565"/>
                    <a:pt x="5944" y="13537"/>
                    <a:pt x="5915" y="13537"/>
                  </a:cubicBezTo>
                  <a:cubicBezTo>
                    <a:pt x="3953" y="12257"/>
                    <a:pt x="3527" y="8389"/>
                    <a:pt x="3441" y="7622"/>
                  </a:cubicBezTo>
                  <a:lnTo>
                    <a:pt x="3441" y="7565"/>
                  </a:lnTo>
                  <a:lnTo>
                    <a:pt x="3413" y="7536"/>
                  </a:lnTo>
                  <a:cubicBezTo>
                    <a:pt x="2418" y="6314"/>
                    <a:pt x="1792" y="4863"/>
                    <a:pt x="1565" y="3328"/>
                  </a:cubicBezTo>
                  <a:lnTo>
                    <a:pt x="1508" y="2816"/>
                  </a:lnTo>
                  <a:lnTo>
                    <a:pt x="1252" y="3242"/>
                  </a:lnTo>
                  <a:cubicBezTo>
                    <a:pt x="1223" y="3299"/>
                    <a:pt x="1195" y="3328"/>
                    <a:pt x="1195" y="3356"/>
                  </a:cubicBezTo>
                  <a:cubicBezTo>
                    <a:pt x="1166" y="3413"/>
                    <a:pt x="1110" y="3470"/>
                    <a:pt x="1081" y="3498"/>
                  </a:cubicBezTo>
                  <a:cubicBezTo>
                    <a:pt x="57" y="5432"/>
                    <a:pt x="1" y="7707"/>
                    <a:pt x="910" y="9698"/>
                  </a:cubicBezTo>
                  <a:cubicBezTo>
                    <a:pt x="2503" y="13110"/>
                    <a:pt x="5745" y="15641"/>
                    <a:pt x="8162" y="16352"/>
                  </a:cubicBezTo>
                  <a:cubicBezTo>
                    <a:pt x="8617" y="16494"/>
                    <a:pt x="9129" y="16579"/>
                    <a:pt x="9612" y="16579"/>
                  </a:cubicBezTo>
                  <a:cubicBezTo>
                    <a:pt x="10124" y="16579"/>
                    <a:pt x="10636" y="16466"/>
                    <a:pt x="11062" y="16181"/>
                  </a:cubicBezTo>
                  <a:cubicBezTo>
                    <a:pt x="12968" y="15044"/>
                    <a:pt x="14361" y="11745"/>
                    <a:pt x="14361" y="8361"/>
                  </a:cubicBezTo>
                  <a:cubicBezTo>
                    <a:pt x="14361" y="6484"/>
                    <a:pt x="13906" y="3043"/>
                    <a:pt x="10892" y="1167"/>
                  </a:cubicBezTo>
                  <a:cubicBezTo>
                    <a:pt x="10636" y="1024"/>
                    <a:pt x="10351" y="854"/>
                    <a:pt x="10095" y="740"/>
                  </a:cubicBezTo>
                  <a:cubicBezTo>
                    <a:pt x="9498" y="456"/>
                    <a:pt x="8873" y="257"/>
                    <a:pt x="8247" y="143"/>
                  </a:cubicBezTo>
                  <a:lnTo>
                    <a:pt x="7536" y="1"/>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5"/>
            <p:cNvSpPr/>
            <p:nvPr/>
          </p:nvSpPr>
          <p:spPr>
            <a:xfrm>
              <a:off x="7004950" y="3257625"/>
              <a:ext cx="866625" cy="862375"/>
            </a:xfrm>
            <a:custGeom>
              <a:rect b="b" l="l" r="r" t="t"/>
              <a:pathLst>
                <a:path extrusionOk="0" h="34495" w="34665">
                  <a:moveTo>
                    <a:pt x="21583" y="399"/>
                  </a:moveTo>
                  <a:lnTo>
                    <a:pt x="21583" y="2731"/>
                  </a:lnTo>
                  <a:cubicBezTo>
                    <a:pt x="21583" y="3499"/>
                    <a:pt x="22181" y="4096"/>
                    <a:pt x="22920" y="4153"/>
                  </a:cubicBezTo>
                  <a:cubicBezTo>
                    <a:pt x="27242" y="4380"/>
                    <a:pt x="30370" y="5688"/>
                    <a:pt x="32219" y="8048"/>
                  </a:cubicBezTo>
                  <a:cubicBezTo>
                    <a:pt x="33669" y="9954"/>
                    <a:pt x="34295" y="12371"/>
                    <a:pt x="33925" y="14759"/>
                  </a:cubicBezTo>
                  <a:cubicBezTo>
                    <a:pt x="32816" y="20504"/>
                    <a:pt x="28749" y="25253"/>
                    <a:pt x="23233" y="27215"/>
                  </a:cubicBezTo>
                  <a:cubicBezTo>
                    <a:pt x="21697" y="27812"/>
                    <a:pt x="20076" y="28096"/>
                    <a:pt x="18455" y="28125"/>
                  </a:cubicBezTo>
                  <a:cubicBezTo>
                    <a:pt x="15157" y="28096"/>
                    <a:pt x="12000" y="26788"/>
                    <a:pt x="9640" y="24485"/>
                  </a:cubicBezTo>
                  <a:lnTo>
                    <a:pt x="9583" y="24428"/>
                  </a:lnTo>
                  <a:lnTo>
                    <a:pt x="6455" y="24428"/>
                  </a:lnTo>
                  <a:cubicBezTo>
                    <a:pt x="5972" y="24428"/>
                    <a:pt x="5460" y="24769"/>
                    <a:pt x="4920" y="25452"/>
                  </a:cubicBezTo>
                  <a:cubicBezTo>
                    <a:pt x="4550" y="25907"/>
                    <a:pt x="4408" y="26532"/>
                    <a:pt x="4550" y="27129"/>
                  </a:cubicBezTo>
                  <a:lnTo>
                    <a:pt x="6171" y="34068"/>
                  </a:lnTo>
                  <a:lnTo>
                    <a:pt x="2104" y="33528"/>
                  </a:lnTo>
                  <a:lnTo>
                    <a:pt x="768" y="28011"/>
                  </a:lnTo>
                  <a:cubicBezTo>
                    <a:pt x="398" y="26333"/>
                    <a:pt x="739" y="24599"/>
                    <a:pt x="1735" y="23234"/>
                  </a:cubicBezTo>
                  <a:cubicBezTo>
                    <a:pt x="2769" y="21864"/>
                    <a:pt x="4379" y="21072"/>
                    <a:pt x="6081" y="21072"/>
                  </a:cubicBezTo>
                  <a:cubicBezTo>
                    <a:pt x="6111" y="21072"/>
                    <a:pt x="6141" y="21072"/>
                    <a:pt x="6171" y="21072"/>
                  </a:cubicBezTo>
                  <a:lnTo>
                    <a:pt x="9555" y="21072"/>
                  </a:lnTo>
                  <a:lnTo>
                    <a:pt x="9583" y="20987"/>
                  </a:lnTo>
                  <a:cubicBezTo>
                    <a:pt x="9953" y="20134"/>
                    <a:pt x="11204" y="19850"/>
                    <a:pt x="12171" y="19764"/>
                  </a:cubicBezTo>
                  <a:cubicBezTo>
                    <a:pt x="13507" y="19679"/>
                    <a:pt x="14702" y="18968"/>
                    <a:pt x="15470" y="17888"/>
                  </a:cubicBezTo>
                  <a:cubicBezTo>
                    <a:pt x="16635" y="16181"/>
                    <a:pt x="15925" y="14674"/>
                    <a:pt x="15043" y="12769"/>
                  </a:cubicBezTo>
                  <a:cubicBezTo>
                    <a:pt x="14816" y="12342"/>
                    <a:pt x="14616" y="11887"/>
                    <a:pt x="14417" y="11376"/>
                  </a:cubicBezTo>
                  <a:cubicBezTo>
                    <a:pt x="14190" y="10892"/>
                    <a:pt x="13991" y="10380"/>
                    <a:pt x="13849" y="9840"/>
                  </a:cubicBezTo>
                  <a:cubicBezTo>
                    <a:pt x="13365" y="8304"/>
                    <a:pt x="13763" y="7053"/>
                    <a:pt x="15015" y="6115"/>
                  </a:cubicBezTo>
                  <a:cubicBezTo>
                    <a:pt x="15640" y="5660"/>
                    <a:pt x="16351" y="5347"/>
                    <a:pt x="17090" y="5119"/>
                  </a:cubicBezTo>
                  <a:cubicBezTo>
                    <a:pt x="17773" y="4920"/>
                    <a:pt x="18228" y="4323"/>
                    <a:pt x="18228" y="3641"/>
                  </a:cubicBezTo>
                  <a:lnTo>
                    <a:pt x="18228" y="1110"/>
                  </a:lnTo>
                  <a:cubicBezTo>
                    <a:pt x="18228" y="712"/>
                    <a:pt x="18541" y="399"/>
                    <a:pt x="18939" y="399"/>
                  </a:cubicBezTo>
                  <a:close/>
                  <a:moveTo>
                    <a:pt x="18967" y="1"/>
                  </a:moveTo>
                  <a:cubicBezTo>
                    <a:pt x="18370" y="1"/>
                    <a:pt x="17887" y="484"/>
                    <a:pt x="17887" y="1081"/>
                  </a:cubicBezTo>
                  <a:lnTo>
                    <a:pt x="17887" y="3584"/>
                  </a:lnTo>
                  <a:cubicBezTo>
                    <a:pt x="17887" y="4124"/>
                    <a:pt x="17545" y="4608"/>
                    <a:pt x="17034" y="4750"/>
                  </a:cubicBezTo>
                  <a:cubicBezTo>
                    <a:pt x="16237" y="4977"/>
                    <a:pt x="15498" y="5347"/>
                    <a:pt x="14816" y="5830"/>
                  </a:cubicBezTo>
                  <a:cubicBezTo>
                    <a:pt x="13479" y="6826"/>
                    <a:pt x="13024" y="8247"/>
                    <a:pt x="13536" y="9925"/>
                  </a:cubicBezTo>
                  <a:cubicBezTo>
                    <a:pt x="13678" y="10466"/>
                    <a:pt x="13877" y="10977"/>
                    <a:pt x="14105" y="11489"/>
                  </a:cubicBezTo>
                  <a:cubicBezTo>
                    <a:pt x="14304" y="12001"/>
                    <a:pt x="14531" y="12456"/>
                    <a:pt x="14730" y="12911"/>
                  </a:cubicBezTo>
                  <a:cubicBezTo>
                    <a:pt x="15612" y="14788"/>
                    <a:pt x="16266" y="16124"/>
                    <a:pt x="15214" y="17688"/>
                  </a:cubicBezTo>
                  <a:cubicBezTo>
                    <a:pt x="14503" y="18684"/>
                    <a:pt x="13394" y="19309"/>
                    <a:pt x="12171" y="19395"/>
                  </a:cubicBezTo>
                  <a:cubicBezTo>
                    <a:pt x="11119" y="19480"/>
                    <a:pt x="9811" y="19793"/>
                    <a:pt x="9327" y="20703"/>
                  </a:cubicBezTo>
                  <a:lnTo>
                    <a:pt x="6199" y="20703"/>
                  </a:lnTo>
                  <a:cubicBezTo>
                    <a:pt x="6169" y="20702"/>
                    <a:pt x="6139" y="20702"/>
                    <a:pt x="6108" y="20702"/>
                  </a:cubicBezTo>
                  <a:cubicBezTo>
                    <a:pt x="4266" y="20702"/>
                    <a:pt x="2541" y="21552"/>
                    <a:pt x="1450" y="23035"/>
                  </a:cubicBezTo>
                  <a:cubicBezTo>
                    <a:pt x="370" y="24485"/>
                    <a:pt x="0" y="26333"/>
                    <a:pt x="427" y="28096"/>
                  </a:cubicBezTo>
                  <a:lnTo>
                    <a:pt x="1792" y="33841"/>
                  </a:lnTo>
                  <a:lnTo>
                    <a:pt x="6626" y="34495"/>
                  </a:lnTo>
                  <a:lnTo>
                    <a:pt x="4920" y="27016"/>
                  </a:lnTo>
                  <a:cubicBezTo>
                    <a:pt x="4806" y="26532"/>
                    <a:pt x="4891" y="26020"/>
                    <a:pt x="5204" y="25651"/>
                  </a:cubicBezTo>
                  <a:cubicBezTo>
                    <a:pt x="5687" y="25054"/>
                    <a:pt x="6114" y="24769"/>
                    <a:pt x="6484" y="24769"/>
                  </a:cubicBezTo>
                  <a:lnTo>
                    <a:pt x="9441" y="24769"/>
                  </a:lnTo>
                  <a:cubicBezTo>
                    <a:pt x="9906" y="25234"/>
                    <a:pt x="13233" y="28441"/>
                    <a:pt x="18470" y="28441"/>
                  </a:cubicBezTo>
                  <a:cubicBezTo>
                    <a:pt x="19958" y="28441"/>
                    <a:pt x="21600" y="28182"/>
                    <a:pt x="23375" y="27528"/>
                  </a:cubicBezTo>
                  <a:cubicBezTo>
                    <a:pt x="29005" y="25509"/>
                    <a:pt x="33157" y="20674"/>
                    <a:pt x="34295" y="14816"/>
                  </a:cubicBezTo>
                  <a:cubicBezTo>
                    <a:pt x="34664" y="12314"/>
                    <a:pt x="34039" y="9812"/>
                    <a:pt x="32531" y="7821"/>
                  </a:cubicBezTo>
                  <a:cubicBezTo>
                    <a:pt x="30598" y="5375"/>
                    <a:pt x="27384" y="4010"/>
                    <a:pt x="22977" y="3754"/>
                  </a:cubicBezTo>
                  <a:cubicBezTo>
                    <a:pt x="22408" y="3726"/>
                    <a:pt x="21982" y="3271"/>
                    <a:pt x="21982" y="2702"/>
                  </a:cubicBezTo>
                  <a:lnTo>
                    <a:pt x="21982" y="1"/>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5"/>
            <p:cNvSpPr/>
            <p:nvPr/>
          </p:nvSpPr>
          <p:spPr>
            <a:xfrm>
              <a:off x="6711325" y="3004325"/>
              <a:ext cx="927050" cy="685650"/>
            </a:xfrm>
            <a:custGeom>
              <a:rect b="b" l="l" r="r" t="t"/>
              <a:pathLst>
                <a:path extrusionOk="0" h="27426" w="37082">
                  <a:moveTo>
                    <a:pt x="31869" y="365"/>
                  </a:moveTo>
                  <a:cubicBezTo>
                    <a:pt x="33289" y="365"/>
                    <a:pt x="34472" y="671"/>
                    <a:pt x="35490" y="1488"/>
                  </a:cubicBezTo>
                  <a:cubicBezTo>
                    <a:pt x="36314" y="2142"/>
                    <a:pt x="36712" y="2910"/>
                    <a:pt x="36684" y="3735"/>
                  </a:cubicBezTo>
                  <a:cubicBezTo>
                    <a:pt x="36627" y="5867"/>
                    <a:pt x="33954" y="8029"/>
                    <a:pt x="32788" y="8853"/>
                  </a:cubicBezTo>
                  <a:cubicBezTo>
                    <a:pt x="32561" y="9024"/>
                    <a:pt x="32248" y="9109"/>
                    <a:pt x="31963" y="9109"/>
                  </a:cubicBezTo>
                  <a:lnTo>
                    <a:pt x="30001" y="9109"/>
                  </a:lnTo>
                  <a:cubicBezTo>
                    <a:pt x="29205" y="9109"/>
                    <a:pt x="28580" y="9735"/>
                    <a:pt x="28580" y="10531"/>
                  </a:cubicBezTo>
                  <a:lnTo>
                    <a:pt x="28580" y="12721"/>
                  </a:lnTo>
                  <a:cubicBezTo>
                    <a:pt x="28551" y="13204"/>
                    <a:pt x="28210" y="13602"/>
                    <a:pt x="27726" y="13687"/>
                  </a:cubicBezTo>
                  <a:cubicBezTo>
                    <a:pt x="25594" y="13972"/>
                    <a:pt x="23603" y="14882"/>
                    <a:pt x="22011" y="16304"/>
                  </a:cubicBezTo>
                  <a:cubicBezTo>
                    <a:pt x="21186" y="17071"/>
                    <a:pt x="20475" y="17925"/>
                    <a:pt x="19878" y="18863"/>
                  </a:cubicBezTo>
                  <a:cubicBezTo>
                    <a:pt x="18299" y="21125"/>
                    <a:pt x="16661" y="23447"/>
                    <a:pt x="12294" y="23447"/>
                  </a:cubicBezTo>
                  <a:cubicBezTo>
                    <a:pt x="11392" y="23447"/>
                    <a:pt x="10373" y="23348"/>
                    <a:pt x="9214" y="23128"/>
                  </a:cubicBezTo>
                  <a:lnTo>
                    <a:pt x="9129" y="23128"/>
                  </a:lnTo>
                  <a:lnTo>
                    <a:pt x="9044" y="23185"/>
                  </a:lnTo>
                  <a:cubicBezTo>
                    <a:pt x="7735" y="24423"/>
                    <a:pt x="4416" y="27073"/>
                    <a:pt x="2534" y="27073"/>
                  </a:cubicBezTo>
                  <a:cubicBezTo>
                    <a:pt x="2167" y="27073"/>
                    <a:pt x="1854" y="26972"/>
                    <a:pt x="1622" y="26740"/>
                  </a:cubicBezTo>
                  <a:cubicBezTo>
                    <a:pt x="655" y="25773"/>
                    <a:pt x="1053" y="23583"/>
                    <a:pt x="1423" y="21451"/>
                  </a:cubicBezTo>
                  <a:cubicBezTo>
                    <a:pt x="1707" y="19744"/>
                    <a:pt x="2048" y="17953"/>
                    <a:pt x="1679" y="16645"/>
                  </a:cubicBezTo>
                  <a:cubicBezTo>
                    <a:pt x="1679" y="16588"/>
                    <a:pt x="371" y="10019"/>
                    <a:pt x="3669" y="6010"/>
                  </a:cubicBezTo>
                  <a:cubicBezTo>
                    <a:pt x="5404" y="3905"/>
                    <a:pt x="8077" y="2853"/>
                    <a:pt x="11631" y="2853"/>
                  </a:cubicBezTo>
                  <a:lnTo>
                    <a:pt x="11802" y="2853"/>
                  </a:lnTo>
                  <a:cubicBezTo>
                    <a:pt x="11976" y="2855"/>
                    <a:pt x="12150" y="2856"/>
                    <a:pt x="12322" y="2856"/>
                  </a:cubicBezTo>
                  <a:cubicBezTo>
                    <a:pt x="18068" y="2856"/>
                    <a:pt x="22488" y="1950"/>
                    <a:pt x="26077" y="1232"/>
                  </a:cubicBezTo>
                  <a:cubicBezTo>
                    <a:pt x="28378" y="751"/>
                    <a:pt x="30274" y="365"/>
                    <a:pt x="31869" y="365"/>
                  </a:cubicBezTo>
                  <a:close/>
                  <a:moveTo>
                    <a:pt x="31883" y="1"/>
                  </a:moveTo>
                  <a:cubicBezTo>
                    <a:pt x="30256" y="1"/>
                    <a:pt x="28342" y="389"/>
                    <a:pt x="26020" y="862"/>
                  </a:cubicBezTo>
                  <a:cubicBezTo>
                    <a:pt x="22459" y="1608"/>
                    <a:pt x="18066" y="2514"/>
                    <a:pt x="12348" y="2514"/>
                  </a:cubicBezTo>
                  <a:cubicBezTo>
                    <a:pt x="12176" y="2514"/>
                    <a:pt x="12004" y="2513"/>
                    <a:pt x="11830" y="2512"/>
                  </a:cubicBezTo>
                  <a:cubicBezTo>
                    <a:pt x="11739" y="2510"/>
                    <a:pt x="11648" y="2510"/>
                    <a:pt x="11557" y="2510"/>
                  </a:cubicBezTo>
                  <a:cubicBezTo>
                    <a:pt x="7940" y="2510"/>
                    <a:pt x="5216" y="3618"/>
                    <a:pt x="3413" y="5782"/>
                  </a:cubicBezTo>
                  <a:cubicBezTo>
                    <a:pt x="1" y="9934"/>
                    <a:pt x="1337" y="16645"/>
                    <a:pt x="1337" y="16730"/>
                  </a:cubicBezTo>
                  <a:cubicBezTo>
                    <a:pt x="1679" y="17953"/>
                    <a:pt x="1366" y="19716"/>
                    <a:pt x="1081" y="21394"/>
                  </a:cubicBezTo>
                  <a:cubicBezTo>
                    <a:pt x="683" y="23697"/>
                    <a:pt x="285" y="25887"/>
                    <a:pt x="1394" y="26996"/>
                  </a:cubicBezTo>
                  <a:cubicBezTo>
                    <a:pt x="1684" y="27260"/>
                    <a:pt x="2048" y="27425"/>
                    <a:pt x="2439" y="27425"/>
                  </a:cubicBezTo>
                  <a:cubicBezTo>
                    <a:pt x="2470" y="27425"/>
                    <a:pt x="2501" y="27424"/>
                    <a:pt x="2532" y="27422"/>
                  </a:cubicBezTo>
                  <a:cubicBezTo>
                    <a:pt x="4835" y="27422"/>
                    <a:pt x="8646" y="24038"/>
                    <a:pt x="9243" y="23527"/>
                  </a:cubicBezTo>
                  <a:cubicBezTo>
                    <a:pt x="10369" y="23734"/>
                    <a:pt x="11369" y="23828"/>
                    <a:pt x="12261" y="23828"/>
                  </a:cubicBezTo>
                  <a:cubicBezTo>
                    <a:pt x="16867" y="23828"/>
                    <a:pt x="18619" y="21330"/>
                    <a:pt x="20191" y="19090"/>
                  </a:cubicBezTo>
                  <a:cubicBezTo>
                    <a:pt x="20788" y="18152"/>
                    <a:pt x="21470" y="17327"/>
                    <a:pt x="22267" y="16560"/>
                  </a:cubicBezTo>
                  <a:cubicBezTo>
                    <a:pt x="23831" y="15195"/>
                    <a:pt x="25736" y="14313"/>
                    <a:pt x="27812" y="14029"/>
                  </a:cubicBezTo>
                  <a:cubicBezTo>
                    <a:pt x="28466" y="13943"/>
                    <a:pt x="28949" y="13403"/>
                    <a:pt x="28949" y="12721"/>
                  </a:cubicBezTo>
                  <a:lnTo>
                    <a:pt x="28949" y="10531"/>
                  </a:lnTo>
                  <a:cubicBezTo>
                    <a:pt x="28949" y="9934"/>
                    <a:pt x="29433" y="9479"/>
                    <a:pt x="30030" y="9479"/>
                  </a:cubicBezTo>
                  <a:lnTo>
                    <a:pt x="31992" y="9479"/>
                  </a:lnTo>
                  <a:cubicBezTo>
                    <a:pt x="32362" y="9479"/>
                    <a:pt x="32731" y="9365"/>
                    <a:pt x="33016" y="9138"/>
                  </a:cubicBezTo>
                  <a:cubicBezTo>
                    <a:pt x="34210" y="8284"/>
                    <a:pt x="36997" y="6066"/>
                    <a:pt x="37054" y="3763"/>
                  </a:cubicBezTo>
                  <a:cubicBezTo>
                    <a:pt x="37082" y="2825"/>
                    <a:pt x="36655" y="1972"/>
                    <a:pt x="35745" y="1232"/>
                  </a:cubicBezTo>
                  <a:cubicBezTo>
                    <a:pt x="34640" y="331"/>
                    <a:pt x="33384" y="1"/>
                    <a:pt x="31883" y="1"/>
                  </a:cubicBez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5"/>
            <p:cNvSpPr/>
            <p:nvPr/>
          </p:nvSpPr>
          <p:spPr>
            <a:xfrm>
              <a:off x="6743325" y="4097200"/>
              <a:ext cx="1098375" cy="970450"/>
            </a:xfrm>
            <a:custGeom>
              <a:rect b="b" l="l" r="r" t="t"/>
              <a:pathLst>
                <a:path extrusionOk="0" h="38818" w="43935">
                  <a:moveTo>
                    <a:pt x="37323" y="340"/>
                  </a:moveTo>
                  <a:cubicBezTo>
                    <a:pt x="38466" y="340"/>
                    <a:pt x="39571" y="845"/>
                    <a:pt x="40323" y="1765"/>
                  </a:cubicBezTo>
                  <a:cubicBezTo>
                    <a:pt x="41404" y="3016"/>
                    <a:pt x="41603" y="4836"/>
                    <a:pt x="40778" y="6315"/>
                  </a:cubicBezTo>
                  <a:lnTo>
                    <a:pt x="40636" y="6570"/>
                  </a:lnTo>
                  <a:lnTo>
                    <a:pt x="40778" y="6656"/>
                  </a:lnTo>
                  <a:cubicBezTo>
                    <a:pt x="40807" y="6684"/>
                    <a:pt x="43025" y="8163"/>
                    <a:pt x="43366" y="10353"/>
                  </a:cubicBezTo>
                  <a:cubicBezTo>
                    <a:pt x="43565" y="11462"/>
                    <a:pt x="43195" y="12599"/>
                    <a:pt x="42314" y="13680"/>
                  </a:cubicBezTo>
                  <a:lnTo>
                    <a:pt x="42229" y="13765"/>
                  </a:lnTo>
                  <a:lnTo>
                    <a:pt x="42286" y="13879"/>
                  </a:lnTo>
                  <a:cubicBezTo>
                    <a:pt x="42314" y="13907"/>
                    <a:pt x="43594" y="16154"/>
                    <a:pt x="42911" y="18400"/>
                  </a:cubicBezTo>
                  <a:cubicBezTo>
                    <a:pt x="42513" y="19708"/>
                    <a:pt x="41518" y="20760"/>
                    <a:pt x="39925" y="21528"/>
                  </a:cubicBezTo>
                  <a:lnTo>
                    <a:pt x="39812" y="21585"/>
                  </a:lnTo>
                  <a:lnTo>
                    <a:pt x="39812" y="21699"/>
                  </a:lnTo>
                  <a:cubicBezTo>
                    <a:pt x="39812" y="21727"/>
                    <a:pt x="39840" y="24002"/>
                    <a:pt x="38219" y="25481"/>
                  </a:cubicBezTo>
                  <a:cubicBezTo>
                    <a:pt x="37287" y="26366"/>
                    <a:pt x="35972" y="26808"/>
                    <a:pt x="34326" y="26808"/>
                  </a:cubicBezTo>
                  <a:cubicBezTo>
                    <a:pt x="34015" y="26808"/>
                    <a:pt x="33691" y="26792"/>
                    <a:pt x="33356" y="26761"/>
                  </a:cubicBezTo>
                  <a:lnTo>
                    <a:pt x="33271" y="26761"/>
                  </a:lnTo>
                  <a:lnTo>
                    <a:pt x="33214" y="26846"/>
                  </a:lnTo>
                  <a:cubicBezTo>
                    <a:pt x="33187" y="26846"/>
                    <a:pt x="31393" y="28998"/>
                    <a:pt x="27903" y="28998"/>
                  </a:cubicBezTo>
                  <a:cubicBezTo>
                    <a:pt x="27716" y="28998"/>
                    <a:pt x="27525" y="28992"/>
                    <a:pt x="27328" y="28979"/>
                  </a:cubicBezTo>
                  <a:lnTo>
                    <a:pt x="26987" y="28979"/>
                  </a:lnTo>
                  <a:lnTo>
                    <a:pt x="27157" y="29263"/>
                  </a:lnTo>
                  <a:cubicBezTo>
                    <a:pt x="27243" y="29377"/>
                    <a:pt x="28949" y="32419"/>
                    <a:pt x="25991" y="34438"/>
                  </a:cubicBezTo>
                  <a:lnTo>
                    <a:pt x="25906" y="34495"/>
                  </a:lnTo>
                  <a:lnTo>
                    <a:pt x="25906" y="34581"/>
                  </a:lnTo>
                  <a:cubicBezTo>
                    <a:pt x="25906" y="34637"/>
                    <a:pt x="25963" y="37282"/>
                    <a:pt x="24826" y="38192"/>
                  </a:cubicBezTo>
                  <a:cubicBezTo>
                    <a:pt x="24584" y="38373"/>
                    <a:pt x="24285" y="38469"/>
                    <a:pt x="23980" y="38469"/>
                  </a:cubicBezTo>
                  <a:cubicBezTo>
                    <a:pt x="23854" y="38469"/>
                    <a:pt x="23727" y="38453"/>
                    <a:pt x="23603" y="38420"/>
                  </a:cubicBezTo>
                  <a:cubicBezTo>
                    <a:pt x="23006" y="38306"/>
                    <a:pt x="22494" y="37936"/>
                    <a:pt x="22181" y="37453"/>
                  </a:cubicBezTo>
                  <a:cubicBezTo>
                    <a:pt x="21527" y="36372"/>
                    <a:pt x="21868" y="34808"/>
                    <a:pt x="21868" y="34808"/>
                  </a:cubicBezTo>
                  <a:lnTo>
                    <a:pt x="21925" y="34637"/>
                  </a:lnTo>
                  <a:lnTo>
                    <a:pt x="21754" y="34609"/>
                  </a:lnTo>
                  <a:cubicBezTo>
                    <a:pt x="21754" y="34581"/>
                    <a:pt x="20276" y="34069"/>
                    <a:pt x="19622" y="32789"/>
                  </a:cubicBezTo>
                  <a:cubicBezTo>
                    <a:pt x="19280" y="31964"/>
                    <a:pt x="19252" y="31054"/>
                    <a:pt x="19593" y="30230"/>
                  </a:cubicBezTo>
                  <a:cubicBezTo>
                    <a:pt x="19735" y="29945"/>
                    <a:pt x="19963" y="29690"/>
                    <a:pt x="20190" y="29462"/>
                  </a:cubicBezTo>
                  <a:cubicBezTo>
                    <a:pt x="20418" y="29235"/>
                    <a:pt x="20617" y="29007"/>
                    <a:pt x="20788" y="28751"/>
                  </a:cubicBezTo>
                  <a:lnTo>
                    <a:pt x="20844" y="28666"/>
                  </a:lnTo>
                  <a:lnTo>
                    <a:pt x="20788" y="28580"/>
                  </a:lnTo>
                  <a:cubicBezTo>
                    <a:pt x="20788" y="28552"/>
                    <a:pt x="19707" y="26078"/>
                    <a:pt x="20844" y="24258"/>
                  </a:cubicBezTo>
                  <a:cubicBezTo>
                    <a:pt x="21612" y="23007"/>
                    <a:pt x="23262" y="22324"/>
                    <a:pt x="25764" y="22239"/>
                  </a:cubicBezTo>
                  <a:lnTo>
                    <a:pt x="25849" y="22239"/>
                  </a:lnTo>
                  <a:lnTo>
                    <a:pt x="25906" y="22154"/>
                  </a:lnTo>
                  <a:cubicBezTo>
                    <a:pt x="25906" y="22125"/>
                    <a:pt x="27072" y="20305"/>
                    <a:pt x="28750" y="19964"/>
                  </a:cubicBezTo>
                  <a:cubicBezTo>
                    <a:pt x="28920" y="19936"/>
                    <a:pt x="29091" y="19907"/>
                    <a:pt x="29290" y="19907"/>
                  </a:cubicBezTo>
                  <a:cubicBezTo>
                    <a:pt x="29916" y="19907"/>
                    <a:pt x="30541" y="20135"/>
                    <a:pt x="31082" y="20533"/>
                  </a:cubicBezTo>
                  <a:lnTo>
                    <a:pt x="31281" y="20675"/>
                  </a:lnTo>
                  <a:lnTo>
                    <a:pt x="31337" y="20419"/>
                  </a:lnTo>
                  <a:cubicBezTo>
                    <a:pt x="31364" y="20339"/>
                    <a:pt x="32049" y="18033"/>
                    <a:pt x="34392" y="18033"/>
                  </a:cubicBezTo>
                  <a:cubicBezTo>
                    <a:pt x="34534" y="18033"/>
                    <a:pt x="34681" y="18041"/>
                    <a:pt x="34835" y="18059"/>
                  </a:cubicBezTo>
                  <a:lnTo>
                    <a:pt x="35091" y="18116"/>
                  </a:lnTo>
                  <a:lnTo>
                    <a:pt x="35034" y="17860"/>
                  </a:lnTo>
                  <a:cubicBezTo>
                    <a:pt x="35006" y="17831"/>
                    <a:pt x="34380" y="15556"/>
                    <a:pt x="35575" y="14760"/>
                  </a:cubicBezTo>
                  <a:lnTo>
                    <a:pt x="35717" y="14646"/>
                  </a:lnTo>
                  <a:lnTo>
                    <a:pt x="35603" y="14504"/>
                  </a:lnTo>
                  <a:cubicBezTo>
                    <a:pt x="35575" y="14476"/>
                    <a:pt x="33243" y="10921"/>
                    <a:pt x="35006" y="8220"/>
                  </a:cubicBezTo>
                  <a:lnTo>
                    <a:pt x="34693" y="8021"/>
                  </a:lnTo>
                  <a:cubicBezTo>
                    <a:pt x="34665" y="8078"/>
                    <a:pt x="33413" y="9983"/>
                    <a:pt x="31423" y="10381"/>
                  </a:cubicBezTo>
                  <a:cubicBezTo>
                    <a:pt x="31180" y="10422"/>
                    <a:pt x="30936" y="10443"/>
                    <a:pt x="30693" y="10443"/>
                  </a:cubicBezTo>
                  <a:cubicBezTo>
                    <a:pt x="29770" y="10443"/>
                    <a:pt x="28867" y="10147"/>
                    <a:pt x="28124" y="9585"/>
                  </a:cubicBezTo>
                  <a:lnTo>
                    <a:pt x="28039" y="9499"/>
                  </a:lnTo>
                  <a:lnTo>
                    <a:pt x="27925" y="9585"/>
                  </a:lnTo>
                  <a:cubicBezTo>
                    <a:pt x="27905" y="9585"/>
                    <a:pt x="26089" y="10723"/>
                    <a:pt x="24247" y="10723"/>
                  </a:cubicBezTo>
                  <a:cubicBezTo>
                    <a:pt x="23437" y="10723"/>
                    <a:pt x="22622" y="10503"/>
                    <a:pt x="21953" y="9869"/>
                  </a:cubicBezTo>
                  <a:lnTo>
                    <a:pt x="21840" y="9784"/>
                  </a:lnTo>
                  <a:lnTo>
                    <a:pt x="21726" y="9841"/>
                  </a:lnTo>
                  <a:cubicBezTo>
                    <a:pt x="21709" y="9858"/>
                    <a:pt x="20370" y="10654"/>
                    <a:pt x="18847" y="10654"/>
                  </a:cubicBezTo>
                  <a:cubicBezTo>
                    <a:pt x="17833" y="10654"/>
                    <a:pt x="16738" y="10301"/>
                    <a:pt x="15896" y="9130"/>
                  </a:cubicBezTo>
                  <a:lnTo>
                    <a:pt x="15783" y="8959"/>
                  </a:lnTo>
                  <a:lnTo>
                    <a:pt x="15612" y="9130"/>
                  </a:lnTo>
                  <a:cubicBezTo>
                    <a:pt x="15612" y="9158"/>
                    <a:pt x="14332" y="10779"/>
                    <a:pt x="12683" y="10864"/>
                  </a:cubicBezTo>
                  <a:cubicBezTo>
                    <a:pt x="12626" y="10868"/>
                    <a:pt x="12569" y="10870"/>
                    <a:pt x="12513" y="10870"/>
                  </a:cubicBezTo>
                  <a:cubicBezTo>
                    <a:pt x="11667" y="10870"/>
                    <a:pt x="10870" y="10472"/>
                    <a:pt x="10124" y="9699"/>
                  </a:cubicBezTo>
                  <a:cubicBezTo>
                    <a:pt x="9955" y="9481"/>
                    <a:pt x="9909" y="9407"/>
                    <a:pt x="9829" y="9407"/>
                  </a:cubicBezTo>
                  <a:cubicBezTo>
                    <a:pt x="9815" y="9407"/>
                    <a:pt x="9800" y="9410"/>
                    <a:pt x="9783" y="9414"/>
                  </a:cubicBezTo>
                  <a:lnTo>
                    <a:pt x="9669" y="9414"/>
                  </a:lnTo>
                  <a:lnTo>
                    <a:pt x="9640" y="9499"/>
                  </a:lnTo>
                  <a:cubicBezTo>
                    <a:pt x="9612" y="9585"/>
                    <a:pt x="9584" y="9642"/>
                    <a:pt x="9840" y="9898"/>
                  </a:cubicBezTo>
                  <a:cubicBezTo>
                    <a:pt x="10949" y="11348"/>
                    <a:pt x="11432" y="13196"/>
                    <a:pt x="11119" y="15016"/>
                  </a:cubicBezTo>
                  <a:lnTo>
                    <a:pt x="11119" y="15073"/>
                  </a:lnTo>
                  <a:lnTo>
                    <a:pt x="11176" y="15130"/>
                  </a:lnTo>
                  <a:cubicBezTo>
                    <a:pt x="11176" y="15187"/>
                    <a:pt x="13593" y="18884"/>
                    <a:pt x="11091" y="21414"/>
                  </a:cubicBezTo>
                  <a:lnTo>
                    <a:pt x="11062" y="21443"/>
                  </a:lnTo>
                  <a:cubicBezTo>
                    <a:pt x="10749" y="22097"/>
                    <a:pt x="10693" y="22865"/>
                    <a:pt x="10920" y="23547"/>
                  </a:cubicBezTo>
                  <a:cubicBezTo>
                    <a:pt x="10721" y="24827"/>
                    <a:pt x="10351" y="25651"/>
                    <a:pt x="9811" y="25879"/>
                  </a:cubicBezTo>
                  <a:cubicBezTo>
                    <a:pt x="9695" y="25937"/>
                    <a:pt x="9569" y="25965"/>
                    <a:pt x="9434" y="25965"/>
                  </a:cubicBezTo>
                  <a:cubicBezTo>
                    <a:pt x="9170" y="25965"/>
                    <a:pt x="8869" y="25858"/>
                    <a:pt x="8531" y="25651"/>
                  </a:cubicBezTo>
                  <a:cubicBezTo>
                    <a:pt x="8389" y="25481"/>
                    <a:pt x="7252" y="24059"/>
                    <a:pt x="7536" y="22808"/>
                  </a:cubicBezTo>
                  <a:lnTo>
                    <a:pt x="7593" y="22637"/>
                  </a:lnTo>
                  <a:lnTo>
                    <a:pt x="7422" y="22609"/>
                  </a:lnTo>
                  <a:cubicBezTo>
                    <a:pt x="7223" y="22552"/>
                    <a:pt x="2958" y="21528"/>
                    <a:pt x="3498" y="17803"/>
                  </a:cubicBezTo>
                  <a:lnTo>
                    <a:pt x="3498" y="17689"/>
                  </a:lnTo>
                  <a:lnTo>
                    <a:pt x="3413" y="17632"/>
                  </a:lnTo>
                  <a:cubicBezTo>
                    <a:pt x="3384" y="17632"/>
                    <a:pt x="1820" y="16552"/>
                    <a:pt x="1451" y="14874"/>
                  </a:cubicBezTo>
                  <a:cubicBezTo>
                    <a:pt x="1280" y="13850"/>
                    <a:pt x="1536" y="12827"/>
                    <a:pt x="2162" y="12030"/>
                  </a:cubicBezTo>
                  <a:lnTo>
                    <a:pt x="2247" y="11917"/>
                  </a:lnTo>
                  <a:lnTo>
                    <a:pt x="2162" y="11803"/>
                  </a:lnTo>
                  <a:cubicBezTo>
                    <a:pt x="2133" y="11774"/>
                    <a:pt x="313" y="9499"/>
                    <a:pt x="882" y="7253"/>
                  </a:cubicBezTo>
                  <a:cubicBezTo>
                    <a:pt x="1195" y="5945"/>
                    <a:pt x="2219" y="4921"/>
                    <a:pt x="3925" y="4182"/>
                  </a:cubicBezTo>
                  <a:lnTo>
                    <a:pt x="3982" y="4153"/>
                  </a:lnTo>
                  <a:lnTo>
                    <a:pt x="4010" y="4096"/>
                  </a:lnTo>
                  <a:cubicBezTo>
                    <a:pt x="4038" y="4068"/>
                    <a:pt x="5375" y="1310"/>
                    <a:pt x="7849" y="769"/>
                  </a:cubicBezTo>
                  <a:cubicBezTo>
                    <a:pt x="8146" y="703"/>
                    <a:pt x="8448" y="670"/>
                    <a:pt x="8753" y="670"/>
                  </a:cubicBezTo>
                  <a:cubicBezTo>
                    <a:pt x="10025" y="670"/>
                    <a:pt x="11364" y="1244"/>
                    <a:pt x="12740" y="2390"/>
                  </a:cubicBezTo>
                  <a:lnTo>
                    <a:pt x="12854" y="2447"/>
                  </a:lnTo>
                  <a:lnTo>
                    <a:pt x="12968" y="2390"/>
                  </a:lnTo>
                  <a:cubicBezTo>
                    <a:pt x="13015" y="2358"/>
                    <a:pt x="13759" y="1925"/>
                    <a:pt x="14650" y="1925"/>
                  </a:cubicBezTo>
                  <a:cubicBezTo>
                    <a:pt x="15348" y="1925"/>
                    <a:pt x="16137" y="2192"/>
                    <a:pt x="16750" y="3130"/>
                  </a:cubicBezTo>
                  <a:lnTo>
                    <a:pt x="16863" y="3300"/>
                  </a:lnTo>
                  <a:lnTo>
                    <a:pt x="17005" y="3187"/>
                  </a:lnTo>
                  <a:cubicBezTo>
                    <a:pt x="17032" y="3160"/>
                    <a:pt x="18273" y="2118"/>
                    <a:pt x="19548" y="2118"/>
                  </a:cubicBezTo>
                  <a:cubicBezTo>
                    <a:pt x="19639" y="2118"/>
                    <a:pt x="19730" y="2123"/>
                    <a:pt x="19821" y="2134"/>
                  </a:cubicBezTo>
                  <a:cubicBezTo>
                    <a:pt x="20475" y="2220"/>
                    <a:pt x="21043" y="2589"/>
                    <a:pt x="21385" y="3130"/>
                  </a:cubicBezTo>
                  <a:lnTo>
                    <a:pt x="21498" y="3272"/>
                  </a:lnTo>
                  <a:lnTo>
                    <a:pt x="21641" y="3187"/>
                  </a:lnTo>
                  <a:cubicBezTo>
                    <a:pt x="21660" y="3167"/>
                    <a:pt x="23022" y="2248"/>
                    <a:pt x="24561" y="2248"/>
                  </a:cubicBezTo>
                  <a:cubicBezTo>
                    <a:pt x="25296" y="2248"/>
                    <a:pt x="26070" y="2457"/>
                    <a:pt x="26759" y="3073"/>
                  </a:cubicBezTo>
                  <a:lnTo>
                    <a:pt x="26845" y="3187"/>
                  </a:lnTo>
                  <a:lnTo>
                    <a:pt x="26958" y="3101"/>
                  </a:lnTo>
                  <a:cubicBezTo>
                    <a:pt x="26998" y="3101"/>
                    <a:pt x="28790" y="1808"/>
                    <a:pt x="30739" y="1808"/>
                  </a:cubicBezTo>
                  <a:cubicBezTo>
                    <a:pt x="31577" y="1808"/>
                    <a:pt x="32445" y="2047"/>
                    <a:pt x="33214" y="2732"/>
                  </a:cubicBezTo>
                  <a:lnTo>
                    <a:pt x="33385" y="2902"/>
                  </a:lnTo>
                  <a:lnTo>
                    <a:pt x="33499" y="2675"/>
                  </a:lnTo>
                  <a:cubicBezTo>
                    <a:pt x="34096" y="1679"/>
                    <a:pt x="35006" y="912"/>
                    <a:pt x="36086" y="542"/>
                  </a:cubicBezTo>
                  <a:cubicBezTo>
                    <a:pt x="36494" y="406"/>
                    <a:pt x="36911" y="340"/>
                    <a:pt x="37323" y="340"/>
                  </a:cubicBezTo>
                  <a:close/>
                  <a:moveTo>
                    <a:pt x="37367" y="0"/>
                  </a:moveTo>
                  <a:cubicBezTo>
                    <a:pt x="36909" y="0"/>
                    <a:pt x="36448" y="75"/>
                    <a:pt x="36001" y="229"/>
                  </a:cubicBezTo>
                  <a:cubicBezTo>
                    <a:pt x="34892" y="599"/>
                    <a:pt x="33925" y="1338"/>
                    <a:pt x="33300" y="2333"/>
                  </a:cubicBezTo>
                  <a:cubicBezTo>
                    <a:pt x="32486" y="1686"/>
                    <a:pt x="31594" y="1457"/>
                    <a:pt x="30738" y="1457"/>
                  </a:cubicBezTo>
                  <a:cubicBezTo>
                    <a:pt x="28962" y="1457"/>
                    <a:pt x="27343" y="2444"/>
                    <a:pt x="26901" y="2732"/>
                  </a:cubicBezTo>
                  <a:cubicBezTo>
                    <a:pt x="26161" y="2115"/>
                    <a:pt x="25346" y="1903"/>
                    <a:pt x="24577" y="1903"/>
                  </a:cubicBezTo>
                  <a:cubicBezTo>
                    <a:pt x="23219" y="1903"/>
                    <a:pt x="22001" y="2563"/>
                    <a:pt x="21584" y="2817"/>
                  </a:cubicBezTo>
                  <a:cubicBezTo>
                    <a:pt x="21186" y="2248"/>
                    <a:pt x="20560" y="1878"/>
                    <a:pt x="19878" y="1793"/>
                  </a:cubicBezTo>
                  <a:cubicBezTo>
                    <a:pt x="19763" y="1778"/>
                    <a:pt x="19649" y="1771"/>
                    <a:pt x="19536" y="1771"/>
                  </a:cubicBezTo>
                  <a:cubicBezTo>
                    <a:pt x="18386" y="1771"/>
                    <a:pt x="17337" y="2504"/>
                    <a:pt x="16949" y="2788"/>
                  </a:cubicBezTo>
                  <a:cubicBezTo>
                    <a:pt x="16283" y="1864"/>
                    <a:pt x="15441" y="1596"/>
                    <a:pt x="14691" y="1596"/>
                  </a:cubicBezTo>
                  <a:cubicBezTo>
                    <a:pt x="13872" y="1596"/>
                    <a:pt x="13163" y="1915"/>
                    <a:pt x="12911" y="2049"/>
                  </a:cubicBezTo>
                  <a:cubicBezTo>
                    <a:pt x="11466" y="902"/>
                    <a:pt x="10077" y="329"/>
                    <a:pt x="8743" y="329"/>
                  </a:cubicBezTo>
                  <a:cubicBezTo>
                    <a:pt x="8423" y="329"/>
                    <a:pt x="8106" y="362"/>
                    <a:pt x="7792" y="428"/>
                  </a:cubicBezTo>
                  <a:cubicBezTo>
                    <a:pt x="5318" y="968"/>
                    <a:pt x="3953" y="3471"/>
                    <a:pt x="3726" y="3897"/>
                  </a:cubicBezTo>
                  <a:cubicBezTo>
                    <a:pt x="1963" y="4694"/>
                    <a:pt x="882" y="5803"/>
                    <a:pt x="541" y="7168"/>
                  </a:cubicBezTo>
                  <a:cubicBezTo>
                    <a:pt x="0" y="9329"/>
                    <a:pt x="1451" y="11462"/>
                    <a:pt x="1792" y="11945"/>
                  </a:cubicBezTo>
                  <a:cubicBezTo>
                    <a:pt x="1166" y="12798"/>
                    <a:pt x="939" y="13907"/>
                    <a:pt x="1110" y="14959"/>
                  </a:cubicBezTo>
                  <a:cubicBezTo>
                    <a:pt x="1422" y="16552"/>
                    <a:pt x="2787" y="17604"/>
                    <a:pt x="3128" y="17888"/>
                  </a:cubicBezTo>
                  <a:cubicBezTo>
                    <a:pt x="2674" y="21386"/>
                    <a:pt x="6313" y="22666"/>
                    <a:pt x="7138" y="22893"/>
                  </a:cubicBezTo>
                  <a:cubicBezTo>
                    <a:pt x="6911" y="24343"/>
                    <a:pt x="8219" y="25851"/>
                    <a:pt x="8275" y="25907"/>
                  </a:cubicBezTo>
                  <a:lnTo>
                    <a:pt x="8304" y="25936"/>
                  </a:lnTo>
                  <a:cubicBezTo>
                    <a:pt x="8714" y="26197"/>
                    <a:pt x="9100" y="26324"/>
                    <a:pt x="9446" y="26324"/>
                  </a:cubicBezTo>
                  <a:cubicBezTo>
                    <a:pt x="9627" y="26324"/>
                    <a:pt x="9797" y="26289"/>
                    <a:pt x="9953" y="26220"/>
                  </a:cubicBezTo>
                  <a:cubicBezTo>
                    <a:pt x="10607" y="25907"/>
                    <a:pt x="11062" y="25026"/>
                    <a:pt x="11261" y="23547"/>
                  </a:cubicBezTo>
                  <a:lnTo>
                    <a:pt x="11261" y="23519"/>
                  </a:lnTo>
                  <a:lnTo>
                    <a:pt x="11261" y="23462"/>
                  </a:lnTo>
                  <a:cubicBezTo>
                    <a:pt x="11062" y="22865"/>
                    <a:pt x="11091" y="22211"/>
                    <a:pt x="11375" y="21642"/>
                  </a:cubicBezTo>
                  <a:cubicBezTo>
                    <a:pt x="13849" y="19083"/>
                    <a:pt x="11802" y="15528"/>
                    <a:pt x="11489" y="15016"/>
                  </a:cubicBezTo>
                  <a:cubicBezTo>
                    <a:pt x="11745" y="13509"/>
                    <a:pt x="11489" y="11973"/>
                    <a:pt x="10749" y="10665"/>
                  </a:cubicBezTo>
                  <a:lnTo>
                    <a:pt x="10749" y="10665"/>
                  </a:lnTo>
                  <a:cubicBezTo>
                    <a:pt x="11309" y="11012"/>
                    <a:pt x="11918" y="11208"/>
                    <a:pt x="12578" y="11208"/>
                  </a:cubicBezTo>
                  <a:cubicBezTo>
                    <a:pt x="12622" y="11208"/>
                    <a:pt x="12667" y="11207"/>
                    <a:pt x="12712" y="11206"/>
                  </a:cubicBezTo>
                  <a:cubicBezTo>
                    <a:pt x="14219" y="11120"/>
                    <a:pt x="15356" y="9954"/>
                    <a:pt x="15754" y="9499"/>
                  </a:cubicBezTo>
                  <a:cubicBezTo>
                    <a:pt x="16660" y="10654"/>
                    <a:pt x="17805" y="11006"/>
                    <a:pt x="18861" y="11006"/>
                  </a:cubicBezTo>
                  <a:cubicBezTo>
                    <a:pt x="20225" y="11006"/>
                    <a:pt x="21443" y="10419"/>
                    <a:pt x="21811" y="10210"/>
                  </a:cubicBezTo>
                  <a:cubicBezTo>
                    <a:pt x="22549" y="10863"/>
                    <a:pt x="23412" y="11091"/>
                    <a:pt x="24260" y="11091"/>
                  </a:cubicBezTo>
                  <a:cubicBezTo>
                    <a:pt x="25962" y="11091"/>
                    <a:pt x="27602" y="10173"/>
                    <a:pt x="28039" y="9926"/>
                  </a:cubicBezTo>
                  <a:cubicBezTo>
                    <a:pt x="28810" y="10499"/>
                    <a:pt x="29735" y="10799"/>
                    <a:pt x="30682" y="10799"/>
                  </a:cubicBezTo>
                  <a:cubicBezTo>
                    <a:pt x="30956" y="10799"/>
                    <a:pt x="31233" y="10773"/>
                    <a:pt x="31508" y="10722"/>
                  </a:cubicBezTo>
                  <a:cubicBezTo>
                    <a:pt x="32503" y="10495"/>
                    <a:pt x="33442" y="9954"/>
                    <a:pt x="34153" y="9215"/>
                  </a:cubicBezTo>
                  <a:lnTo>
                    <a:pt x="34153" y="9215"/>
                  </a:lnTo>
                  <a:cubicBezTo>
                    <a:pt x="33499" y="11518"/>
                    <a:pt x="34864" y="13936"/>
                    <a:pt x="35233" y="14533"/>
                  </a:cubicBezTo>
                  <a:cubicBezTo>
                    <a:pt x="34238" y="15357"/>
                    <a:pt x="34494" y="17035"/>
                    <a:pt x="34636" y="17661"/>
                  </a:cubicBezTo>
                  <a:cubicBezTo>
                    <a:pt x="34553" y="17656"/>
                    <a:pt x="34471" y="17653"/>
                    <a:pt x="34391" y="17653"/>
                  </a:cubicBezTo>
                  <a:cubicBezTo>
                    <a:pt x="32238" y="17653"/>
                    <a:pt x="31356" y="19447"/>
                    <a:pt x="31082" y="20078"/>
                  </a:cubicBezTo>
                  <a:cubicBezTo>
                    <a:pt x="30541" y="19732"/>
                    <a:pt x="29918" y="19534"/>
                    <a:pt x="29276" y="19534"/>
                  </a:cubicBezTo>
                  <a:cubicBezTo>
                    <a:pt x="29073" y="19534"/>
                    <a:pt x="28869" y="19554"/>
                    <a:pt x="28664" y="19594"/>
                  </a:cubicBezTo>
                  <a:cubicBezTo>
                    <a:pt x="27044" y="19936"/>
                    <a:pt x="25906" y="21500"/>
                    <a:pt x="25650" y="21869"/>
                  </a:cubicBezTo>
                  <a:cubicBezTo>
                    <a:pt x="23119" y="21983"/>
                    <a:pt x="21385" y="22723"/>
                    <a:pt x="20560" y="24059"/>
                  </a:cubicBezTo>
                  <a:cubicBezTo>
                    <a:pt x="19423" y="25879"/>
                    <a:pt x="20247" y="28154"/>
                    <a:pt x="20446" y="28637"/>
                  </a:cubicBezTo>
                  <a:cubicBezTo>
                    <a:pt x="20304" y="28836"/>
                    <a:pt x="20134" y="29035"/>
                    <a:pt x="19934" y="29235"/>
                  </a:cubicBezTo>
                  <a:cubicBezTo>
                    <a:pt x="19650" y="29462"/>
                    <a:pt x="19423" y="29775"/>
                    <a:pt x="19252" y="30116"/>
                  </a:cubicBezTo>
                  <a:cubicBezTo>
                    <a:pt x="18882" y="31026"/>
                    <a:pt x="18911" y="32050"/>
                    <a:pt x="19337" y="32960"/>
                  </a:cubicBezTo>
                  <a:cubicBezTo>
                    <a:pt x="19821" y="33841"/>
                    <a:pt x="20588" y="34524"/>
                    <a:pt x="21527" y="34893"/>
                  </a:cubicBezTo>
                  <a:cubicBezTo>
                    <a:pt x="21442" y="35320"/>
                    <a:pt x="21271" y="36628"/>
                    <a:pt x="21897" y="37623"/>
                  </a:cubicBezTo>
                  <a:cubicBezTo>
                    <a:pt x="22238" y="38221"/>
                    <a:pt x="22835" y="38619"/>
                    <a:pt x="23517" y="38761"/>
                  </a:cubicBezTo>
                  <a:cubicBezTo>
                    <a:pt x="23688" y="38789"/>
                    <a:pt x="23859" y="38818"/>
                    <a:pt x="24029" y="38818"/>
                  </a:cubicBezTo>
                  <a:cubicBezTo>
                    <a:pt x="24399" y="38818"/>
                    <a:pt x="24769" y="38704"/>
                    <a:pt x="25081" y="38476"/>
                  </a:cubicBezTo>
                  <a:cubicBezTo>
                    <a:pt x="26190" y="37566"/>
                    <a:pt x="26276" y="35206"/>
                    <a:pt x="26276" y="34694"/>
                  </a:cubicBezTo>
                  <a:cubicBezTo>
                    <a:pt x="28892" y="32846"/>
                    <a:pt x="28010" y="30230"/>
                    <a:pt x="27612" y="29377"/>
                  </a:cubicBezTo>
                  <a:lnTo>
                    <a:pt x="27612" y="29377"/>
                  </a:lnTo>
                  <a:cubicBezTo>
                    <a:pt x="27689" y="29379"/>
                    <a:pt x="27766" y="29379"/>
                    <a:pt x="27841" y="29379"/>
                  </a:cubicBezTo>
                  <a:cubicBezTo>
                    <a:pt x="31222" y="29379"/>
                    <a:pt x="33080" y="27547"/>
                    <a:pt x="33442" y="27130"/>
                  </a:cubicBezTo>
                  <a:cubicBezTo>
                    <a:pt x="33760" y="27159"/>
                    <a:pt x="34068" y="27174"/>
                    <a:pt x="34365" y="27174"/>
                  </a:cubicBezTo>
                  <a:cubicBezTo>
                    <a:pt x="36086" y="27174"/>
                    <a:pt x="37456" y="26687"/>
                    <a:pt x="38475" y="25765"/>
                  </a:cubicBezTo>
                  <a:cubicBezTo>
                    <a:pt x="40011" y="24343"/>
                    <a:pt x="40181" y="22324"/>
                    <a:pt x="40181" y="21813"/>
                  </a:cubicBezTo>
                  <a:cubicBezTo>
                    <a:pt x="41802" y="21016"/>
                    <a:pt x="42854" y="19907"/>
                    <a:pt x="43281" y="18514"/>
                  </a:cubicBezTo>
                  <a:cubicBezTo>
                    <a:pt x="43906" y="16381"/>
                    <a:pt x="42940" y="14305"/>
                    <a:pt x="42684" y="13822"/>
                  </a:cubicBezTo>
                  <a:cubicBezTo>
                    <a:pt x="43565" y="12684"/>
                    <a:pt x="43935" y="11490"/>
                    <a:pt x="43736" y="10296"/>
                  </a:cubicBezTo>
                  <a:cubicBezTo>
                    <a:pt x="43423" y="8248"/>
                    <a:pt x="41631" y="6826"/>
                    <a:pt x="41120" y="6457"/>
                  </a:cubicBezTo>
                  <a:cubicBezTo>
                    <a:pt x="41973" y="4864"/>
                    <a:pt x="41774" y="2931"/>
                    <a:pt x="40608" y="1537"/>
                  </a:cubicBezTo>
                  <a:cubicBezTo>
                    <a:pt x="39799" y="542"/>
                    <a:pt x="38598" y="0"/>
                    <a:pt x="37367" y="0"/>
                  </a:cubicBez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5"/>
            <p:cNvSpPr/>
            <p:nvPr/>
          </p:nvSpPr>
          <p:spPr>
            <a:xfrm>
              <a:off x="7041400" y="4359325"/>
              <a:ext cx="568050" cy="458800"/>
            </a:xfrm>
            <a:custGeom>
              <a:rect b="b" l="l" r="r" t="t"/>
              <a:pathLst>
                <a:path extrusionOk="0" h="18352" w="22722">
                  <a:moveTo>
                    <a:pt x="6740" y="1602"/>
                  </a:moveTo>
                  <a:cubicBezTo>
                    <a:pt x="6911" y="1659"/>
                    <a:pt x="7024" y="1830"/>
                    <a:pt x="6996" y="2000"/>
                  </a:cubicBezTo>
                  <a:cubicBezTo>
                    <a:pt x="6854" y="2825"/>
                    <a:pt x="7053" y="3678"/>
                    <a:pt x="7536" y="4361"/>
                  </a:cubicBezTo>
                  <a:cubicBezTo>
                    <a:pt x="7622" y="4474"/>
                    <a:pt x="7707" y="4588"/>
                    <a:pt x="7821" y="4702"/>
                  </a:cubicBezTo>
                  <a:lnTo>
                    <a:pt x="7878" y="4759"/>
                  </a:lnTo>
                  <a:lnTo>
                    <a:pt x="7963" y="4759"/>
                  </a:lnTo>
                  <a:cubicBezTo>
                    <a:pt x="8816" y="4730"/>
                    <a:pt x="11603" y="4417"/>
                    <a:pt x="11745" y="2882"/>
                  </a:cubicBezTo>
                  <a:cubicBezTo>
                    <a:pt x="11758" y="2669"/>
                    <a:pt x="11909" y="2568"/>
                    <a:pt x="12063" y="2568"/>
                  </a:cubicBezTo>
                  <a:cubicBezTo>
                    <a:pt x="12237" y="2568"/>
                    <a:pt x="12414" y="2697"/>
                    <a:pt x="12399" y="2939"/>
                  </a:cubicBezTo>
                  <a:cubicBezTo>
                    <a:pt x="12285" y="4417"/>
                    <a:pt x="10579" y="5043"/>
                    <a:pt x="9214" y="5299"/>
                  </a:cubicBezTo>
                  <a:lnTo>
                    <a:pt x="8645" y="5384"/>
                  </a:lnTo>
                  <a:lnTo>
                    <a:pt x="9157" y="5640"/>
                  </a:lnTo>
                  <a:cubicBezTo>
                    <a:pt x="9840" y="5896"/>
                    <a:pt x="10522" y="6095"/>
                    <a:pt x="11233" y="6180"/>
                  </a:cubicBezTo>
                  <a:cubicBezTo>
                    <a:pt x="11432" y="6209"/>
                    <a:pt x="11546" y="6351"/>
                    <a:pt x="11546" y="6550"/>
                  </a:cubicBezTo>
                  <a:cubicBezTo>
                    <a:pt x="11489" y="6692"/>
                    <a:pt x="11375" y="6806"/>
                    <a:pt x="11205" y="6835"/>
                  </a:cubicBezTo>
                  <a:lnTo>
                    <a:pt x="11148" y="6835"/>
                  </a:lnTo>
                  <a:cubicBezTo>
                    <a:pt x="9186" y="6579"/>
                    <a:pt x="7792" y="5868"/>
                    <a:pt x="6996" y="4730"/>
                  </a:cubicBezTo>
                  <a:cubicBezTo>
                    <a:pt x="6427" y="3906"/>
                    <a:pt x="6200" y="2882"/>
                    <a:pt x="6342" y="1887"/>
                  </a:cubicBezTo>
                  <a:cubicBezTo>
                    <a:pt x="6370" y="1801"/>
                    <a:pt x="6427" y="1716"/>
                    <a:pt x="6484" y="1687"/>
                  </a:cubicBezTo>
                  <a:cubicBezTo>
                    <a:pt x="6541" y="1631"/>
                    <a:pt x="6598" y="1631"/>
                    <a:pt x="6683" y="1631"/>
                  </a:cubicBezTo>
                  <a:lnTo>
                    <a:pt x="6740" y="1602"/>
                  </a:lnTo>
                  <a:close/>
                  <a:moveTo>
                    <a:pt x="1764" y="4133"/>
                  </a:moveTo>
                  <a:cubicBezTo>
                    <a:pt x="1934" y="4161"/>
                    <a:pt x="2048" y="4361"/>
                    <a:pt x="2020" y="4531"/>
                  </a:cubicBezTo>
                  <a:cubicBezTo>
                    <a:pt x="1934" y="5100"/>
                    <a:pt x="2105" y="5669"/>
                    <a:pt x="2503" y="6124"/>
                  </a:cubicBezTo>
                  <a:cubicBezTo>
                    <a:pt x="3186" y="6948"/>
                    <a:pt x="4579" y="7403"/>
                    <a:pt x="6541" y="7432"/>
                  </a:cubicBezTo>
                  <a:cubicBezTo>
                    <a:pt x="6968" y="7432"/>
                    <a:pt x="6968" y="8114"/>
                    <a:pt x="6541" y="8114"/>
                  </a:cubicBezTo>
                  <a:cubicBezTo>
                    <a:pt x="4323" y="8086"/>
                    <a:pt x="2787" y="7545"/>
                    <a:pt x="1963" y="6550"/>
                  </a:cubicBezTo>
                  <a:cubicBezTo>
                    <a:pt x="1479" y="5953"/>
                    <a:pt x="1252" y="5157"/>
                    <a:pt x="1366" y="4417"/>
                  </a:cubicBezTo>
                  <a:cubicBezTo>
                    <a:pt x="1394" y="4332"/>
                    <a:pt x="1451" y="4247"/>
                    <a:pt x="1508" y="4190"/>
                  </a:cubicBezTo>
                  <a:cubicBezTo>
                    <a:pt x="1565" y="4161"/>
                    <a:pt x="1621" y="4133"/>
                    <a:pt x="1707" y="4133"/>
                  </a:cubicBezTo>
                  <a:close/>
                  <a:moveTo>
                    <a:pt x="13950" y="1655"/>
                  </a:moveTo>
                  <a:cubicBezTo>
                    <a:pt x="14077" y="1655"/>
                    <a:pt x="14193" y="1759"/>
                    <a:pt x="14219" y="1887"/>
                  </a:cubicBezTo>
                  <a:cubicBezTo>
                    <a:pt x="14276" y="2029"/>
                    <a:pt x="15186" y="5242"/>
                    <a:pt x="20247" y="5583"/>
                  </a:cubicBezTo>
                  <a:cubicBezTo>
                    <a:pt x="20333" y="5583"/>
                    <a:pt x="20418" y="5640"/>
                    <a:pt x="20475" y="5697"/>
                  </a:cubicBezTo>
                  <a:cubicBezTo>
                    <a:pt x="20532" y="5754"/>
                    <a:pt x="20560" y="5839"/>
                    <a:pt x="20560" y="5925"/>
                  </a:cubicBezTo>
                  <a:cubicBezTo>
                    <a:pt x="20532" y="6124"/>
                    <a:pt x="20390" y="6237"/>
                    <a:pt x="20219" y="6237"/>
                  </a:cubicBezTo>
                  <a:cubicBezTo>
                    <a:pt x="18769" y="6180"/>
                    <a:pt x="17347" y="5782"/>
                    <a:pt x="16096" y="5071"/>
                  </a:cubicBezTo>
                  <a:lnTo>
                    <a:pt x="15754" y="4872"/>
                  </a:lnTo>
                  <a:lnTo>
                    <a:pt x="15754" y="4872"/>
                  </a:lnTo>
                  <a:lnTo>
                    <a:pt x="15840" y="5242"/>
                  </a:lnTo>
                  <a:cubicBezTo>
                    <a:pt x="15925" y="5782"/>
                    <a:pt x="15897" y="6323"/>
                    <a:pt x="15754" y="6835"/>
                  </a:cubicBezTo>
                  <a:cubicBezTo>
                    <a:pt x="15555" y="7403"/>
                    <a:pt x="15100" y="7887"/>
                    <a:pt x="14532" y="8114"/>
                  </a:cubicBezTo>
                  <a:cubicBezTo>
                    <a:pt x="14493" y="8138"/>
                    <a:pt x="14449" y="8148"/>
                    <a:pt x="14405" y="8148"/>
                  </a:cubicBezTo>
                  <a:cubicBezTo>
                    <a:pt x="14289" y="8148"/>
                    <a:pt x="14167" y="8075"/>
                    <a:pt x="14105" y="7972"/>
                  </a:cubicBezTo>
                  <a:cubicBezTo>
                    <a:pt x="14020" y="7801"/>
                    <a:pt x="14105" y="7602"/>
                    <a:pt x="14276" y="7517"/>
                  </a:cubicBezTo>
                  <a:cubicBezTo>
                    <a:pt x="14674" y="7346"/>
                    <a:pt x="14987" y="7034"/>
                    <a:pt x="15129" y="6607"/>
                  </a:cubicBezTo>
                  <a:cubicBezTo>
                    <a:pt x="15499" y="5583"/>
                    <a:pt x="14788" y="4161"/>
                    <a:pt x="14788" y="4161"/>
                  </a:cubicBezTo>
                  <a:cubicBezTo>
                    <a:pt x="14759" y="4133"/>
                    <a:pt x="14759" y="4076"/>
                    <a:pt x="14759" y="4048"/>
                  </a:cubicBezTo>
                  <a:lnTo>
                    <a:pt x="14759" y="3991"/>
                  </a:lnTo>
                  <a:lnTo>
                    <a:pt x="14731" y="3934"/>
                  </a:lnTo>
                  <a:cubicBezTo>
                    <a:pt x="14190" y="3394"/>
                    <a:pt x="13821" y="2768"/>
                    <a:pt x="13593" y="2057"/>
                  </a:cubicBezTo>
                  <a:cubicBezTo>
                    <a:pt x="13565" y="1915"/>
                    <a:pt x="13622" y="1773"/>
                    <a:pt x="13735" y="1687"/>
                  </a:cubicBezTo>
                  <a:lnTo>
                    <a:pt x="13821" y="1659"/>
                  </a:lnTo>
                  <a:lnTo>
                    <a:pt x="13906" y="1659"/>
                  </a:lnTo>
                  <a:cubicBezTo>
                    <a:pt x="13921" y="1656"/>
                    <a:pt x="13936" y="1655"/>
                    <a:pt x="13950" y="1655"/>
                  </a:cubicBezTo>
                  <a:close/>
                  <a:moveTo>
                    <a:pt x="16191" y="340"/>
                  </a:moveTo>
                  <a:cubicBezTo>
                    <a:pt x="16252" y="340"/>
                    <a:pt x="16316" y="354"/>
                    <a:pt x="16380" y="379"/>
                  </a:cubicBezTo>
                  <a:cubicBezTo>
                    <a:pt x="17061" y="753"/>
                    <a:pt x="17827" y="940"/>
                    <a:pt x="18613" y="940"/>
                  </a:cubicBezTo>
                  <a:cubicBezTo>
                    <a:pt x="18844" y="940"/>
                    <a:pt x="19076" y="924"/>
                    <a:pt x="19309" y="891"/>
                  </a:cubicBezTo>
                  <a:lnTo>
                    <a:pt x="19309" y="891"/>
                  </a:lnTo>
                  <a:cubicBezTo>
                    <a:pt x="18598" y="1602"/>
                    <a:pt x="18115" y="2484"/>
                    <a:pt x="17916" y="3451"/>
                  </a:cubicBezTo>
                  <a:cubicBezTo>
                    <a:pt x="17836" y="3959"/>
                    <a:pt x="18227" y="4246"/>
                    <a:pt x="18613" y="4246"/>
                  </a:cubicBezTo>
                  <a:cubicBezTo>
                    <a:pt x="18917" y="4246"/>
                    <a:pt x="19218" y="4067"/>
                    <a:pt x="19281" y="3678"/>
                  </a:cubicBezTo>
                  <a:cubicBezTo>
                    <a:pt x="19536" y="2512"/>
                    <a:pt x="20304" y="1545"/>
                    <a:pt x="21356" y="1062"/>
                  </a:cubicBezTo>
                  <a:cubicBezTo>
                    <a:pt x="21499" y="2000"/>
                    <a:pt x="21811" y="2910"/>
                    <a:pt x="22266" y="3763"/>
                  </a:cubicBezTo>
                  <a:cubicBezTo>
                    <a:pt x="22323" y="3849"/>
                    <a:pt x="22323" y="3962"/>
                    <a:pt x="22266" y="4076"/>
                  </a:cubicBezTo>
                  <a:cubicBezTo>
                    <a:pt x="21868" y="4702"/>
                    <a:pt x="21698" y="5441"/>
                    <a:pt x="21783" y="6180"/>
                  </a:cubicBezTo>
                  <a:cubicBezTo>
                    <a:pt x="21811" y="6351"/>
                    <a:pt x="21698" y="6493"/>
                    <a:pt x="21527" y="6522"/>
                  </a:cubicBezTo>
                  <a:cubicBezTo>
                    <a:pt x="20418" y="6721"/>
                    <a:pt x="19451" y="7403"/>
                    <a:pt x="18882" y="8342"/>
                  </a:cubicBezTo>
                  <a:cubicBezTo>
                    <a:pt x="18840" y="8447"/>
                    <a:pt x="18736" y="8506"/>
                    <a:pt x="18626" y="8506"/>
                  </a:cubicBezTo>
                  <a:cubicBezTo>
                    <a:pt x="18588" y="8506"/>
                    <a:pt x="18550" y="8499"/>
                    <a:pt x="18513" y="8484"/>
                  </a:cubicBezTo>
                  <a:cubicBezTo>
                    <a:pt x="18115" y="8342"/>
                    <a:pt x="17688" y="8256"/>
                    <a:pt x="17262" y="8256"/>
                  </a:cubicBezTo>
                  <a:cubicBezTo>
                    <a:pt x="15470" y="8256"/>
                    <a:pt x="14162" y="9593"/>
                    <a:pt x="13536" y="10389"/>
                  </a:cubicBezTo>
                  <a:cubicBezTo>
                    <a:pt x="13508" y="10446"/>
                    <a:pt x="13451" y="10474"/>
                    <a:pt x="13394" y="10503"/>
                  </a:cubicBezTo>
                  <a:cubicBezTo>
                    <a:pt x="11954" y="8731"/>
                    <a:pt x="10359" y="8348"/>
                    <a:pt x="9256" y="8348"/>
                  </a:cubicBezTo>
                  <a:cubicBezTo>
                    <a:pt x="8464" y="8348"/>
                    <a:pt x="7925" y="8545"/>
                    <a:pt x="7878" y="8569"/>
                  </a:cubicBezTo>
                  <a:cubicBezTo>
                    <a:pt x="7309" y="8797"/>
                    <a:pt x="7309" y="9593"/>
                    <a:pt x="7878" y="9820"/>
                  </a:cubicBezTo>
                  <a:cubicBezTo>
                    <a:pt x="7963" y="9863"/>
                    <a:pt x="8048" y="9884"/>
                    <a:pt x="8133" y="9884"/>
                  </a:cubicBezTo>
                  <a:cubicBezTo>
                    <a:pt x="8219" y="9884"/>
                    <a:pt x="8304" y="9863"/>
                    <a:pt x="8389" y="9820"/>
                  </a:cubicBezTo>
                  <a:cubicBezTo>
                    <a:pt x="8402" y="9820"/>
                    <a:pt x="8731" y="9704"/>
                    <a:pt x="9240" y="9704"/>
                  </a:cubicBezTo>
                  <a:cubicBezTo>
                    <a:pt x="9882" y="9704"/>
                    <a:pt x="10809" y="9890"/>
                    <a:pt x="11745" y="10730"/>
                  </a:cubicBezTo>
                  <a:cubicBezTo>
                    <a:pt x="10607" y="10929"/>
                    <a:pt x="9527" y="11470"/>
                    <a:pt x="8702" y="12294"/>
                  </a:cubicBezTo>
                  <a:cubicBezTo>
                    <a:pt x="8617" y="12038"/>
                    <a:pt x="8475" y="11811"/>
                    <a:pt x="8304" y="11612"/>
                  </a:cubicBezTo>
                  <a:cubicBezTo>
                    <a:pt x="7849" y="11157"/>
                    <a:pt x="7252" y="10873"/>
                    <a:pt x="6626" y="10873"/>
                  </a:cubicBezTo>
                  <a:cubicBezTo>
                    <a:pt x="5716" y="10873"/>
                    <a:pt x="5716" y="12238"/>
                    <a:pt x="6626" y="12238"/>
                  </a:cubicBezTo>
                  <a:cubicBezTo>
                    <a:pt x="6882" y="12238"/>
                    <a:pt x="7110" y="12351"/>
                    <a:pt x="7280" y="12522"/>
                  </a:cubicBezTo>
                  <a:cubicBezTo>
                    <a:pt x="7479" y="12806"/>
                    <a:pt x="7536" y="13176"/>
                    <a:pt x="7479" y="13546"/>
                  </a:cubicBezTo>
                  <a:cubicBezTo>
                    <a:pt x="7451" y="13716"/>
                    <a:pt x="7479" y="13887"/>
                    <a:pt x="7593" y="14029"/>
                  </a:cubicBezTo>
                  <a:cubicBezTo>
                    <a:pt x="7223" y="15166"/>
                    <a:pt x="7195" y="16418"/>
                    <a:pt x="7479" y="17584"/>
                  </a:cubicBezTo>
                  <a:cubicBezTo>
                    <a:pt x="7508" y="17669"/>
                    <a:pt x="7479" y="17754"/>
                    <a:pt x="7451" y="17811"/>
                  </a:cubicBezTo>
                  <a:cubicBezTo>
                    <a:pt x="7392" y="17929"/>
                    <a:pt x="7279" y="17992"/>
                    <a:pt x="7168" y="17992"/>
                  </a:cubicBezTo>
                  <a:cubicBezTo>
                    <a:pt x="7118" y="17992"/>
                    <a:pt x="7068" y="17980"/>
                    <a:pt x="7024" y="17953"/>
                  </a:cubicBezTo>
                  <a:cubicBezTo>
                    <a:pt x="6484" y="17754"/>
                    <a:pt x="6029" y="17356"/>
                    <a:pt x="5716" y="16873"/>
                  </a:cubicBezTo>
                  <a:cubicBezTo>
                    <a:pt x="5432" y="16276"/>
                    <a:pt x="5404" y="15593"/>
                    <a:pt x="5603" y="14967"/>
                  </a:cubicBezTo>
                  <a:lnTo>
                    <a:pt x="6285" y="13091"/>
                  </a:lnTo>
                  <a:lnTo>
                    <a:pt x="4607" y="14114"/>
                  </a:lnTo>
                  <a:cubicBezTo>
                    <a:pt x="4181" y="14399"/>
                    <a:pt x="3697" y="14569"/>
                    <a:pt x="3214" y="14598"/>
                  </a:cubicBezTo>
                  <a:cubicBezTo>
                    <a:pt x="2617" y="14569"/>
                    <a:pt x="2076" y="14285"/>
                    <a:pt x="1735" y="13830"/>
                  </a:cubicBezTo>
                  <a:lnTo>
                    <a:pt x="1650" y="13716"/>
                  </a:lnTo>
                  <a:lnTo>
                    <a:pt x="1508" y="13631"/>
                  </a:lnTo>
                  <a:cubicBezTo>
                    <a:pt x="1053" y="13375"/>
                    <a:pt x="655" y="13005"/>
                    <a:pt x="399" y="12550"/>
                  </a:cubicBezTo>
                  <a:cubicBezTo>
                    <a:pt x="370" y="12493"/>
                    <a:pt x="370" y="12408"/>
                    <a:pt x="370" y="12351"/>
                  </a:cubicBezTo>
                  <a:cubicBezTo>
                    <a:pt x="399" y="12124"/>
                    <a:pt x="427" y="11896"/>
                    <a:pt x="427" y="11640"/>
                  </a:cubicBezTo>
                  <a:cubicBezTo>
                    <a:pt x="882" y="11271"/>
                    <a:pt x="1366" y="10958"/>
                    <a:pt x="1906" y="10759"/>
                  </a:cubicBezTo>
                  <a:cubicBezTo>
                    <a:pt x="1991" y="10816"/>
                    <a:pt x="2076" y="10844"/>
                    <a:pt x="2162" y="10873"/>
                  </a:cubicBezTo>
                  <a:cubicBezTo>
                    <a:pt x="2247" y="10873"/>
                    <a:pt x="3811" y="11214"/>
                    <a:pt x="3697" y="12323"/>
                  </a:cubicBezTo>
                  <a:cubicBezTo>
                    <a:pt x="3669" y="12522"/>
                    <a:pt x="3726" y="12692"/>
                    <a:pt x="3840" y="12835"/>
                  </a:cubicBezTo>
                  <a:cubicBezTo>
                    <a:pt x="3953" y="12977"/>
                    <a:pt x="4124" y="13062"/>
                    <a:pt x="4323" y="13091"/>
                  </a:cubicBezTo>
                  <a:cubicBezTo>
                    <a:pt x="4339" y="13092"/>
                    <a:pt x="4355" y="13093"/>
                    <a:pt x="4370" y="13093"/>
                  </a:cubicBezTo>
                  <a:cubicBezTo>
                    <a:pt x="4695" y="13093"/>
                    <a:pt x="5007" y="12818"/>
                    <a:pt x="5034" y="12465"/>
                  </a:cubicBezTo>
                  <a:cubicBezTo>
                    <a:pt x="5119" y="11783"/>
                    <a:pt x="4892" y="11128"/>
                    <a:pt x="4437" y="10617"/>
                  </a:cubicBezTo>
                  <a:lnTo>
                    <a:pt x="4380" y="10588"/>
                  </a:lnTo>
                  <a:lnTo>
                    <a:pt x="4380" y="10588"/>
                  </a:lnTo>
                  <a:cubicBezTo>
                    <a:pt x="4636" y="10617"/>
                    <a:pt x="4892" y="10673"/>
                    <a:pt x="5148" y="10759"/>
                  </a:cubicBezTo>
                  <a:cubicBezTo>
                    <a:pt x="5229" y="10790"/>
                    <a:pt x="5311" y="10805"/>
                    <a:pt x="5390" y="10805"/>
                  </a:cubicBezTo>
                  <a:cubicBezTo>
                    <a:pt x="5669" y="10805"/>
                    <a:pt x="5918" y="10620"/>
                    <a:pt x="6029" y="10332"/>
                  </a:cubicBezTo>
                  <a:cubicBezTo>
                    <a:pt x="6143" y="9991"/>
                    <a:pt x="5944" y="9593"/>
                    <a:pt x="5603" y="9479"/>
                  </a:cubicBezTo>
                  <a:cubicBezTo>
                    <a:pt x="4921" y="9234"/>
                    <a:pt x="4219" y="9112"/>
                    <a:pt x="3519" y="9112"/>
                  </a:cubicBezTo>
                  <a:cubicBezTo>
                    <a:pt x="2761" y="9112"/>
                    <a:pt x="2005" y="9255"/>
                    <a:pt x="1280" y="9536"/>
                  </a:cubicBezTo>
                  <a:cubicBezTo>
                    <a:pt x="1650" y="8512"/>
                    <a:pt x="1678" y="7375"/>
                    <a:pt x="1394" y="6323"/>
                  </a:cubicBezTo>
                  <a:lnTo>
                    <a:pt x="1394" y="6323"/>
                  </a:lnTo>
                  <a:cubicBezTo>
                    <a:pt x="1479" y="6465"/>
                    <a:pt x="1565" y="6607"/>
                    <a:pt x="1678" y="6749"/>
                  </a:cubicBezTo>
                  <a:cubicBezTo>
                    <a:pt x="2560" y="7858"/>
                    <a:pt x="4209" y="8427"/>
                    <a:pt x="6513" y="8484"/>
                  </a:cubicBezTo>
                  <a:cubicBezTo>
                    <a:pt x="7423" y="8484"/>
                    <a:pt x="7423" y="7090"/>
                    <a:pt x="6513" y="7090"/>
                  </a:cubicBezTo>
                  <a:cubicBezTo>
                    <a:pt x="4664" y="7062"/>
                    <a:pt x="3356" y="6664"/>
                    <a:pt x="2731" y="5896"/>
                  </a:cubicBezTo>
                  <a:cubicBezTo>
                    <a:pt x="2418" y="5555"/>
                    <a:pt x="2276" y="5071"/>
                    <a:pt x="2332" y="4616"/>
                  </a:cubicBezTo>
                  <a:cubicBezTo>
                    <a:pt x="2418" y="4247"/>
                    <a:pt x="2162" y="3877"/>
                    <a:pt x="1792" y="3820"/>
                  </a:cubicBezTo>
                  <a:cubicBezTo>
                    <a:pt x="1735" y="3801"/>
                    <a:pt x="1675" y="3792"/>
                    <a:pt x="1615" y="3792"/>
                  </a:cubicBezTo>
                  <a:cubicBezTo>
                    <a:pt x="1495" y="3792"/>
                    <a:pt x="1375" y="3830"/>
                    <a:pt x="1280" y="3906"/>
                  </a:cubicBezTo>
                  <a:cubicBezTo>
                    <a:pt x="1138" y="4019"/>
                    <a:pt x="1024" y="4161"/>
                    <a:pt x="996" y="4361"/>
                  </a:cubicBezTo>
                  <a:cubicBezTo>
                    <a:pt x="939" y="4645"/>
                    <a:pt x="939" y="4929"/>
                    <a:pt x="996" y="5214"/>
                  </a:cubicBezTo>
                  <a:cubicBezTo>
                    <a:pt x="882" y="4929"/>
                    <a:pt x="740" y="4673"/>
                    <a:pt x="598" y="4417"/>
                  </a:cubicBezTo>
                  <a:cubicBezTo>
                    <a:pt x="541" y="4361"/>
                    <a:pt x="541" y="4275"/>
                    <a:pt x="541" y="4218"/>
                  </a:cubicBezTo>
                  <a:cubicBezTo>
                    <a:pt x="598" y="3735"/>
                    <a:pt x="598" y="3223"/>
                    <a:pt x="541" y="2740"/>
                  </a:cubicBezTo>
                  <a:lnTo>
                    <a:pt x="541" y="2740"/>
                  </a:lnTo>
                  <a:cubicBezTo>
                    <a:pt x="1366" y="2939"/>
                    <a:pt x="2731" y="3507"/>
                    <a:pt x="4124" y="5271"/>
                  </a:cubicBezTo>
                  <a:cubicBezTo>
                    <a:pt x="4261" y="5442"/>
                    <a:pt x="4470" y="5531"/>
                    <a:pt x="4683" y="5531"/>
                  </a:cubicBezTo>
                  <a:cubicBezTo>
                    <a:pt x="4824" y="5531"/>
                    <a:pt x="4966" y="5492"/>
                    <a:pt x="5091" y="5413"/>
                  </a:cubicBezTo>
                  <a:cubicBezTo>
                    <a:pt x="5233" y="5299"/>
                    <a:pt x="5318" y="5128"/>
                    <a:pt x="5347" y="4958"/>
                  </a:cubicBezTo>
                  <a:cubicBezTo>
                    <a:pt x="5375" y="4759"/>
                    <a:pt x="5318" y="4588"/>
                    <a:pt x="5204" y="4446"/>
                  </a:cubicBezTo>
                  <a:cubicBezTo>
                    <a:pt x="3754" y="2569"/>
                    <a:pt x="2247" y="1801"/>
                    <a:pt x="1167" y="1488"/>
                  </a:cubicBezTo>
                  <a:cubicBezTo>
                    <a:pt x="2133" y="1488"/>
                    <a:pt x="3043" y="1204"/>
                    <a:pt x="3840" y="664"/>
                  </a:cubicBezTo>
                  <a:cubicBezTo>
                    <a:pt x="3896" y="621"/>
                    <a:pt x="3968" y="600"/>
                    <a:pt x="4039" y="600"/>
                  </a:cubicBezTo>
                  <a:cubicBezTo>
                    <a:pt x="4110" y="600"/>
                    <a:pt x="4181" y="621"/>
                    <a:pt x="4238" y="664"/>
                  </a:cubicBezTo>
                  <a:cubicBezTo>
                    <a:pt x="4778" y="1119"/>
                    <a:pt x="5432" y="1403"/>
                    <a:pt x="6114" y="1488"/>
                  </a:cubicBezTo>
                  <a:cubicBezTo>
                    <a:pt x="6029" y="1574"/>
                    <a:pt x="5972" y="1687"/>
                    <a:pt x="5944" y="1801"/>
                  </a:cubicBezTo>
                  <a:cubicBezTo>
                    <a:pt x="5773" y="2910"/>
                    <a:pt x="6029" y="4019"/>
                    <a:pt x="6655" y="4929"/>
                  </a:cubicBezTo>
                  <a:cubicBezTo>
                    <a:pt x="7508" y="6152"/>
                    <a:pt x="9015" y="6920"/>
                    <a:pt x="11062" y="7204"/>
                  </a:cubicBezTo>
                  <a:cubicBezTo>
                    <a:pt x="11081" y="7206"/>
                    <a:pt x="11100" y="7206"/>
                    <a:pt x="11118" y="7206"/>
                  </a:cubicBezTo>
                  <a:cubicBezTo>
                    <a:pt x="11466" y="7206"/>
                    <a:pt x="11778" y="6958"/>
                    <a:pt x="11859" y="6607"/>
                  </a:cubicBezTo>
                  <a:cubicBezTo>
                    <a:pt x="11887" y="6237"/>
                    <a:pt x="11631" y="5868"/>
                    <a:pt x="11261" y="5839"/>
                  </a:cubicBezTo>
                  <a:cubicBezTo>
                    <a:pt x="10778" y="5754"/>
                    <a:pt x="10295" y="5669"/>
                    <a:pt x="9840" y="5498"/>
                  </a:cubicBezTo>
                  <a:cubicBezTo>
                    <a:pt x="11205" y="5157"/>
                    <a:pt x="12598" y="4446"/>
                    <a:pt x="12740" y="2967"/>
                  </a:cubicBezTo>
                  <a:cubicBezTo>
                    <a:pt x="12770" y="2473"/>
                    <a:pt x="12405" y="2215"/>
                    <a:pt x="12041" y="2215"/>
                  </a:cubicBezTo>
                  <a:cubicBezTo>
                    <a:pt x="11714" y="2215"/>
                    <a:pt x="11387" y="2423"/>
                    <a:pt x="11347" y="2853"/>
                  </a:cubicBezTo>
                  <a:cubicBezTo>
                    <a:pt x="11290" y="3820"/>
                    <a:pt x="9527" y="4304"/>
                    <a:pt x="8020" y="4417"/>
                  </a:cubicBezTo>
                  <a:cubicBezTo>
                    <a:pt x="7934" y="4332"/>
                    <a:pt x="7878" y="4247"/>
                    <a:pt x="7821" y="4161"/>
                  </a:cubicBezTo>
                  <a:cubicBezTo>
                    <a:pt x="7394" y="3564"/>
                    <a:pt x="7223" y="2825"/>
                    <a:pt x="7337" y="2086"/>
                  </a:cubicBezTo>
                  <a:cubicBezTo>
                    <a:pt x="7366" y="1915"/>
                    <a:pt x="7309" y="1716"/>
                    <a:pt x="7223" y="1574"/>
                  </a:cubicBezTo>
                  <a:cubicBezTo>
                    <a:pt x="7963" y="1545"/>
                    <a:pt x="8702" y="1403"/>
                    <a:pt x="9413" y="1176"/>
                  </a:cubicBezTo>
                  <a:cubicBezTo>
                    <a:pt x="9470" y="1176"/>
                    <a:pt x="9555" y="1176"/>
                    <a:pt x="9641" y="1204"/>
                  </a:cubicBezTo>
                  <a:cubicBezTo>
                    <a:pt x="10487" y="1660"/>
                    <a:pt x="11416" y="1900"/>
                    <a:pt x="12351" y="1900"/>
                  </a:cubicBezTo>
                  <a:cubicBezTo>
                    <a:pt x="12642" y="1900"/>
                    <a:pt x="12934" y="1877"/>
                    <a:pt x="13224" y="1830"/>
                  </a:cubicBezTo>
                  <a:lnTo>
                    <a:pt x="13224" y="1830"/>
                  </a:lnTo>
                  <a:cubicBezTo>
                    <a:pt x="13195" y="1915"/>
                    <a:pt x="13195" y="2029"/>
                    <a:pt x="13224" y="2142"/>
                  </a:cubicBezTo>
                  <a:cubicBezTo>
                    <a:pt x="13451" y="2882"/>
                    <a:pt x="13849" y="3564"/>
                    <a:pt x="14389" y="4133"/>
                  </a:cubicBezTo>
                  <a:cubicBezTo>
                    <a:pt x="14418" y="4190"/>
                    <a:pt x="14418" y="4247"/>
                    <a:pt x="14446" y="4304"/>
                  </a:cubicBezTo>
                  <a:cubicBezTo>
                    <a:pt x="14617" y="4645"/>
                    <a:pt x="15044" y="5754"/>
                    <a:pt x="14759" y="6493"/>
                  </a:cubicBezTo>
                  <a:cubicBezTo>
                    <a:pt x="14674" y="6835"/>
                    <a:pt x="14418" y="7090"/>
                    <a:pt x="14105" y="7204"/>
                  </a:cubicBezTo>
                  <a:cubicBezTo>
                    <a:pt x="13764" y="7375"/>
                    <a:pt x="13593" y="7773"/>
                    <a:pt x="13735" y="8114"/>
                  </a:cubicBezTo>
                  <a:cubicBezTo>
                    <a:pt x="13862" y="8367"/>
                    <a:pt x="14112" y="8510"/>
                    <a:pt x="14373" y="8510"/>
                  </a:cubicBezTo>
                  <a:cubicBezTo>
                    <a:pt x="14464" y="8510"/>
                    <a:pt x="14557" y="8492"/>
                    <a:pt x="14645" y="8455"/>
                  </a:cubicBezTo>
                  <a:cubicBezTo>
                    <a:pt x="15299" y="8171"/>
                    <a:pt x="15811" y="7631"/>
                    <a:pt x="16039" y="6977"/>
                  </a:cubicBezTo>
                  <a:cubicBezTo>
                    <a:pt x="16209" y="6522"/>
                    <a:pt x="16238" y="6010"/>
                    <a:pt x="16181" y="5555"/>
                  </a:cubicBezTo>
                  <a:lnTo>
                    <a:pt x="16181" y="5555"/>
                  </a:lnTo>
                  <a:cubicBezTo>
                    <a:pt x="17404" y="6180"/>
                    <a:pt x="18769" y="6550"/>
                    <a:pt x="20134" y="6607"/>
                  </a:cubicBezTo>
                  <a:cubicBezTo>
                    <a:pt x="20151" y="6608"/>
                    <a:pt x="20168" y="6609"/>
                    <a:pt x="20185" y="6609"/>
                  </a:cubicBezTo>
                  <a:cubicBezTo>
                    <a:pt x="20534" y="6609"/>
                    <a:pt x="20846" y="6334"/>
                    <a:pt x="20873" y="5981"/>
                  </a:cubicBezTo>
                  <a:cubicBezTo>
                    <a:pt x="20901" y="5782"/>
                    <a:pt x="20816" y="5612"/>
                    <a:pt x="20702" y="5470"/>
                  </a:cubicBezTo>
                  <a:cubicBezTo>
                    <a:pt x="20589" y="5327"/>
                    <a:pt x="20418" y="5242"/>
                    <a:pt x="20247" y="5242"/>
                  </a:cubicBezTo>
                  <a:cubicBezTo>
                    <a:pt x="15442" y="4901"/>
                    <a:pt x="14589" y="1943"/>
                    <a:pt x="14560" y="1801"/>
                  </a:cubicBezTo>
                  <a:cubicBezTo>
                    <a:pt x="14532" y="1687"/>
                    <a:pt x="14446" y="1574"/>
                    <a:pt x="14361" y="1488"/>
                  </a:cubicBezTo>
                  <a:cubicBezTo>
                    <a:pt x="14958" y="1233"/>
                    <a:pt x="15499" y="863"/>
                    <a:pt x="15982" y="408"/>
                  </a:cubicBezTo>
                  <a:cubicBezTo>
                    <a:pt x="16045" y="361"/>
                    <a:pt x="16116" y="340"/>
                    <a:pt x="16191" y="340"/>
                  </a:cubicBezTo>
                  <a:close/>
                  <a:moveTo>
                    <a:pt x="16238" y="0"/>
                  </a:moveTo>
                  <a:cubicBezTo>
                    <a:pt x="16066" y="0"/>
                    <a:pt x="15894" y="58"/>
                    <a:pt x="15754" y="180"/>
                  </a:cubicBezTo>
                  <a:cubicBezTo>
                    <a:pt x="15214" y="692"/>
                    <a:pt x="14560" y="1062"/>
                    <a:pt x="13821" y="1318"/>
                  </a:cubicBezTo>
                  <a:lnTo>
                    <a:pt x="13593" y="1375"/>
                  </a:lnTo>
                  <a:cubicBezTo>
                    <a:pt x="13195" y="1488"/>
                    <a:pt x="12769" y="1545"/>
                    <a:pt x="12342" y="1545"/>
                  </a:cubicBezTo>
                  <a:cubicBezTo>
                    <a:pt x="11461" y="1545"/>
                    <a:pt x="10607" y="1318"/>
                    <a:pt x="9811" y="920"/>
                  </a:cubicBezTo>
                  <a:cubicBezTo>
                    <a:pt x="9719" y="865"/>
                    <a:pt x="9604" y="833"/>
                    <a:pt x="9488" y="833"/>
                  </a:cubicBezTo>
                  <a:cubicBezTo>
                    <a:pt x="9424" y="833"/>
                    <a:pt x="9360" y="843"/>
                    <a:pt x="9299" y="863"/>
                  </a:cubicBezTo>
                  <a:cubicBezTo>
                    <a:pt x="8588" y="1090"/>
                    <a:pt x="7821" y="1204"/>
                    <a:pt x="7053" y="1233"/>
                  </a:cubicBezTo>
                  <a:cubicBezTo>
                    <a:pt x="7010" y="1234"/>
                    <a:pt x="6967" y="1234"/>
                    <a:pt x="6925" y="1234"/>
                  </a:cubicBezTo>
                  <a:cubicBezTo>
                    <a:pt x="6032" y="1234"/>
                    <a:pt x="5172" y="951"/>
                    <a:pt x="4494" y="408"/>
                  </a:cubicBezTo>
                  <a:cubicBezTo>
                    <a:pt x="4375" y="304"/>
                    <a:pt x="4227" y="255"/>
                    <a:pt x="4075" y="255"/>
                  </a:cubicBezTo>
                  <a:cubicBezTo>
                    <a:pt x="3935" y="255"/>
                    <a:pt x="3792" y="297"/>
                    <a:pt x="3669" y="379"/>
                  </a:cubicBezTo>
                  <a:cubicBezTo>
                    <a:pt x="2986" y="863"/>
                    <a:pt x="2190" y="1119"/>
                    <a:pt x="1366" y="1147"/>
                  </a:cubicBezTo>
                  <a:cubicBezTo>
                    <a:pt x="1195" y="1147"/>
                    <a:pt x="1024" y="1119"/>
                    <a:pt x="854" y="1119"/>
                  </a:cubicBezTo>
                  <a:cubicBezTo>
                    <a:pt x="810" y="1109"/>
                    <a:pt x="766" y="1104"/>
                    <a:pt x="723" y="1104"/>
                  </a:cubicBezTo>
                  <a:cubicBezTo>
                    <a:pt x="513" y="1104"/>
                    <a:pt x="317" y="1215"/>
                    <a:pt x="200" y="1403"/>
                  </a:cubicBezTo>
                  <a:lnTo>
                    <a:pt x="29" y="1631"/>
                  </a:lnTo>
                  <a:lnTo>
                    <a:pt x="342" y="1659"/>
                  </a:lnTo>
                  <a:cubicBezTo>
                    <a:pt x="1280" y="1773"/>
                    <a:pt x="3129" y="2342"/>
                    <a:pt x="4949" y="4645"/>
                  </a:cubicBezTo>
                  <a:cubicBezTo>
                    <a:pt x="5005" y="4730"/>
                    <a:pt x="5034" y="4816"/>
                    <a:pt x="5034" y="4901"/>
                  </a:cubicBezTo>
                  <a:cubicBezTo>
                    <a:pt x="5005" y="4986"/>
                    <a:pt x="4977" y="5071"/>
                    <a:pt x="4920" y="5128"/>
                  </a:cubicBezTo>
                  <a:cubicBezTo>
                    <a:pt x="4864" y="5162"/>
                    <a:pt x="4799" y="5178"/>
                    <a:pt x="4734" y="5178"/>
                  </a:cubicBezTo>
                  <a:cubicBezTo>
                    <a:pt x="4634" y="5178"/>
                    <a:pt x="4534" y="5140"/>
                    <a:pt x="4465" y="5071"/>
                  </a:cubicBezTo>
                  <a:cubicBezTo>
                    <a:pt x="2844" y="2996"/>
                    <a:pt x="1252" y="2484"/>
                    <a:pt x="427" y="2342"/>
                  </a:cubicBezTo>
                  <a:lnTo>
                    <a:pt x="200" y="2313"/>
                  </a:lnTo>
                  <a:lnTo>
                    <a:pt x="228" y="2541"/>
                  </a:lnTo>
                  <a:cubicBezTo>
                    <a:pt x="285" y="3081"/>
                    <a:pt x="285" y="3621"/>
                    <a:pt x="228" y="4161"/>
                  </a:cubicBezTo>
                  <a:cubicBezTo>
                    <a:pt x="200" y="4332"/>
                    <a:pt x="228" y="4474"/>
                    <a:pt x="313" y="4588"/>
                  </a:cubicBezTo>
                  <a:cubicBezTo>
                    <a:pt x="1110" y="5981"/>
                    <a:pt x="1678" y="8086"/>
                    <a:pt x="797" y="9820"/>
                  </a:cubicBezTo>
                  <a:lnTo>
                    <a:pt x="541" y="10275"/>
                  </a:lnTo>
                  <a:lnTo>
                    <a:pt x="1024" y="10048"/>
                  </a:lnTo>
                  <a:cubicBezTo>
                    <a:pt x="1821" y="9658"/>
                    <a:pt x="2691" y="9463"/>
                    <a:pt x="3562" y="9463"/>
                  </a:cubicBezTo>
                  <a:cubicBezTo>
                    <a:pt x="4214" y="9463"/>
                    <a:pt x="4867" y="9573"/>
                    <a:pt x="5489" y="9792"/>
                  </a:cubicBezTo>
                  <a:cubicBezTo>
                    <a:pt x="5887" y="9916"/>
                    <a:pt x="5763" y="10454"/>
                    <a:pt x="5440" y="10454"/>
                  </a:cubicBezTo>
                  <a:cubicBezTo>
                    <a:pt x="5394" y="10454"/>
                    <a:pt x="5343" y="10443"/>
                    <a:pt x="5290" y="10418"/>
                  </a:cubicBezTo>
                  <a:cubicBezTo>
                    <a:pt x="4806" y="10275"/>
                    <a:pt x="4323" y="10162"/>
                    <a:pt x="3840" y="10133"/>
                  </a:cubicBezTo>
                  <a:lnTo>
                    <a:pt x="3214" y="10105"/>
                  </a:lnTo>
                  <a:lnTo>
                    <a:pt x="3726" y="10474"/>
                  </a:lnTo>
                  <a:cubicBezTo>
                    <a:pt x="3896" y="10560"/>
                    <a:pt x="4039" y="10702"/>
                    <a:pt x="4181" y="10844"/>
                  </a:cubicBezTo>
                  <a:cubicBezTo>
                    <a:pt x="4579" y="11271"/>
                    <a:pt x="4750" y="11839"/>
                    <a:pt x="4693" y="12437"/>
                  </a:cubicBezTo>
                  <a:cubicBezTo>
                    <a:pt x="4664" y="12607"/>
                    <a:pt x="4522" y="12721"/>
                    <a:pt x="4351" y="12721"/>
                  </a:cubicBezTo>
                  <a:cubicBezTo>
                    <a:pt x="4266" y="12721"/>
                    <a:pt x="4181" y="12692"/>
                    <a:pt x="4124" y="12607"/>
                  </a:cubicBezTo>
                  <a:cubicBezTo>
                    <a:pt x="4067" y="12550"/>
                    <a:pt x="4039" y="12465"/>
                    <a:pt x="4039" y="12380"/>
                  </a:cubicBezTo>
                  <a:cubicBezTo>
                    <a:pt x="4152" y="11242"/>
                    <a:pt x="2958" y="10673"/>
                    <a:pt x="2219" y="10531"/>
                  </a:cubicBezTo>
                  <a:cubicBezTo>
                    <a:pt x="2162" y="10503"/>
                    <a:pt x="2105" y="10474"/>
                    <a:pt x="2048" y="10446"/>
                  </a:cubicBezTo>
                  <a:lnTo>
                    <a:pt x="1963" y="10361"/>
                  </a:lnTo>
                  <a:lnTo>
                    <a:pt x="1877" y="10418"/>
                  </a:lnTo>
                  <a:cubicBezTo>
                    <a:pt x="1223" y="10617"/>
                    <a:pt x="626" y="10986"/>
                    <a:pt x="143" y="11441"/>
                  </a:cubicBezTo>
                  <a:lnTo>
                    <a:pt x="86" y="11498"/>
                  </a:lnTo>
                  <a:lnTo>
                    <a:pt x="86" y="11555"/>
                  </a:lnTo>
                  <a:cubicBezTo>
                    <a:pt x="57" y="11839"/>
                    <a:pt x="57" y="12095"/>
                    <a:pt x="29" y="12323"/>
                  </a:cubicBezTo>
                  <a:cubicBezTo>
                    <a:pt x="1" y="12465"/>
                    <a:pt x="29" y="12607"/>
                    <a:pt x="86" y="12721"/>
                  </a:cubicBezTo>
                  <a:cubicBezTo>
                    <a:pt x="370" y="13233"/>
                    <a:pt x="797" y="13659"/>
                    <a:pt x="1309" y="13944"/>
                  </a:cubicBezTo>
                  <a:lnTo>
                    <a:pt x="1394" y="13972"/>
                  </a:lnTo>
                  <a:lnTo>
                    <a:pt x="1422" y="14029"/>
                  </a:lnTo>
                  <a:cubicBezTo>
                    <a:pt x="1849" y="14598"/>
                    <a:pt x="2503" y="14939"/>
                    <a:pt x="3214" y="14967"/>
                  </a:cubicBezTo>
                  <a:cubicBezTo>
                    <a:pt x="3754" y="14939"/>
                    <a:pt x="4323" y="14768"/>
                    <a:pt x="4778" y="14456"/>
                  </a:cubicBezTo>
                  <a:lnTo>
                    <a:pt x="5603" y="13944"/>
                  </a:lnTo>
                  <a:lnTo>
                    <a:pt x="5261" y="14854"/>
                  </a:lnTo>
                  <a:cubicBezTo>
                    <a:pt x="4750" y="16247"/>
                    <a:pt x="5460" y="17783"/>
                    <a:pt x="6882" y="18295"/>
                  </a:cubicBezTo>
                  <a:cubicBezTo>
                    <a:pt x="6968" y="18323"/>
                    <a:pt x="7053" y="18351"/>
                    <a:pt x="7167" y="18351"/>
                  </a:cubicBezTo>
                  <a:lnTo>
                    <a:pt x="7138" y="18323"/>
                  </a:lnTo>
                  <a:cubicBezTo>
                    <a:pt x="7593" y="18323"/>
                    <a:pt x="7906" y="17925"/>
                    <a:pt x="7821" y="17498"/>
                  </a:cubicBezTo>
                  <a:cubicBezTo>
                    <a:pt x="7536" y="16361"/>
                    <a:pt x="7593" y="15138"/>
                    <a:pt x="7963" y="14029"/>
                  </a:cubicBezTo>
                  <a:lnTo>
                    <a:pt x="7991" y="13915"/>
                  </a:lnTo>
                  <a:lnTo>
                    <a:pt x="7906" y="13858"/>
                  </a:lnTo>
                  <a:cubicBezTo>
                    <a:pt x="7849" y="13773"/>
                    <a:pt x="7792" y="13688"/>
                    <a:pt x="7821" y="13574"/>
                  </a:cubicBezTo>
                  <a:cubicBezTo>
                    <a:pt x="7906" y="13119"/>
                    <a:pt x="7821" y="12636"/>
                    <a:pt x="7536" y="12266"/>
                  </a:cubicBezTo>
                  <a:cubicBezTo>
                    <a:pt x="7280" y="12038"/>
                    <a:pt x="6968" y="11868"/>
                    <a:pt x="6626" y="11868"/>
                  </a:cubicBezTo>
                  <a:cubicBezTo>
                    <a:pt x="6200" y="11868"/>
                    <a:pt x="6200" y="11214"/>
                    <a:pt x="6626" y="11214"/>
                  </a:cubicBezTo>
                  <a:cubicBezTo>
                    <a:pt x="7167" y="11214"/>
                    <a:pt x="7650" y="11441"/>
                    <a:pt x="8020" y="11839"/>
                  </a:cubicBezTo>
                  <a:cubicBezTo>
                    <a:pt x="8219" y="12067"/>
                    <a:pt x="8361" y="12351"/>
                    <a:pt x="8446" y="12664"/>
                  </a:cubicBezTo>
                  <a:lnTo>
                    <a:pt x="8503" y="13005"/>
                  </a:lnTo>
                  <a:lnTo>
                    <a:pt x="8731" y="12749"/>
                  </a:lnTo>
                  <a:cubicBezTo>
                    <a:pt x="9498" y="11868"/>
                    <a:pt x="10636" y="11271"/>
                    <a:pt x="12143" y="11015"/>
                  </a:cubicBezTo>
                  <a:lnTo>
                    <a:pt x="12484" y="10958"/>
                  </a:lnTo>
                  <a:lnTo>
                    <a:pt x="12257" y="10702"/>
                  </a:lnTo>
                  <a:cubicBezTo>
                    <a:pt x="11167" y="9596"/>
                    <a:pt x="10059" y="9350"/>
                    <a:pt x="9290" y="9350"/>
                  </a:cubicBezTo>
                  <a:cubicBezTo>
                    <a:pt x="8674" y="9350"/>
                    <a:pt x="8276" y="9508"/>
                    <a:pt x="8276" y="9508"/>
                  </a:cubicBezTo>
                  <a:cubicBezTo>
                    <a:pt x="8233" y="9522"/>
                    <a:pt x="8190" y="9529"/>
                    <a:pt x="8148" y="9529"/>
                  </a:cubicBezTo>
                  <a:cubicBezTo>
                    <a:pt x="8105" y="9529"/>
                    <a:pt x="8062" y="9522"/>
                    <a:pt x="8020" y="9508"/>
                  </a:cubicBezTo>
                  <a:cubicBezTo>
                    <a:pt x="7934" y="9451"/>
                    <a:pt x="7878" y="9394"/>
                    <a:pt x="7821" y="9309"/>
                  </a:cubicBezTo>
                  <a:cubicBezTo>
                    <a:pt x="7764" y="9138"/>
                    <a:pt x="7849" y="8939"/>
                    <a:pt x="8020" y="8882"/>
                  </a:cubicBezTo>
                  <a:cubicBezTo>
                    <a:pt x="8066" y="8870"/>
                    <a:pt x="8552" y="8697"/>
                    <a:pt x="9269" y="8697"/>
                  </a:cubicBezTo>
                  <a:cubicBezTo>
                    <a:pt x="10303" y="8697"/>
                    <a:pt x="11818" y="9058"/>
                    <a:pt x="13195" y="10787"/>
                  </a:cubicBezTo>
                  <a:lnTo>
                    <a:pt x="13252" y="10873"/>
                  </a:lnTo>
                  <a:lnTo>
                    <a:pt x="13366" y="10873"/>
                  </a:lnTo>
                  <a:cubicBezTo>
                    <a:pt x="13536" y="10844"/>
                    <a:pt x="13707" y="10759"/>
                    <a:pt x="13849" y="10617"/>
                  </a:cubicBezTo>
                  <a:cubicBezTo>
                    <a:pt x="14418" y="9877"/>
                    <a:pt x="15641" y="8626"/>
                    <a:pt x="17262" y="8626"/>
                  </a:cubicBezTo>
                  <a:cubicBezTo>
                    <a:pt x="17660" y="8626"/>
                    <a:pt x="18029" y="8683"/>
                    <a:pt x="18399" y="8825"/>
                  </a:cubicBezTo>
                  <a:cubicBezTo>
                    <a:pt x="18480" y="8854"/>
                    <a:pt x="18561" y="8869"/>
                    <a:pt x="18639" y="8869"/>
                  </a:cubicBezTo>
                  <a:cubicBezTo>
                    <a:pt x="18864" y="8869"/>
                    <a:pt x="19069" y="8752"/>
                    <a:pt x="19195" y="8541"/>
                  </a:cubicBezTo>
                  <a:cubicBezTo>
                    <a:pt x="19736" y="7659"/>
                    <a:pt x="20589" y="7062"/>
                    <a:pt x="21584" y="6891"/>
                  </a:cubicBezTo>
                  <a:cubicBezTo>
                    <a:pt x="21925" y="6806"/>
                    <a:pt x="22181" y="6522"/>
                    <a:pt x="22153" y="6180"/>
                  </a:cubicBezTo>
                  <a:cubicBezTo>
                    <a:pt x="22096" y="5498"/>
                    <a:pt x="22238" y="4844"/>
                    <a:pt x="22579" y="4275"/>
                  </a:cubicBezTo>
                  <a:cubicBezTo>
                    <a:pt x="22721" y="4076"/>
                    <a:pt x="22721" y="3820"/>
                    <a:pt x="22608" y="3593"/>
                  </a:cubicBezTo>
                  <a:cubicBezTo>
                    <a:pt x="22124" y="2711"/>
                    <a:pt x="21811" y="1773"/>
                    <a:pt x="21698" y="778"/>
                  </a:cubicBezTo>
                  <a:lnTo>
                    <a:pt x="21669" y="550"/>
                  </a:lnTo>
                  <a:lnTo>
                    <a:pt x="21442" y="635"/>
                  </a:lnTo>
                  <a:cubicBezTo>
                    <a:pt x="20191" y="1176"/>
                    <a:pt x="19252" y="2285"/>
                    <a:pt x="18939" y="3621"/>
                  </a:cubicBezTo>
                  <a:cubicBezTo>
                    <a:pt x="18911" y="3792"/>
                    <a:pt x="18740" y="3906"/>
                    <a:pt x="18570" y="3906"/>
                  </a:cubicBezTo>
                  <a:cubicBezTo>
                    <a:pt x="18399" y="3877"/>
                    <a:pt x="18257" y="3707"/>
                    <a:pt x="18285" y="3536"/>
                  </a:cubicBezTo>
                  <a:cubicBezTo>
                    <a:pt x="18513" y="2398"/>
                    <a:pt x="19167" y="1403"/>
                    <a:pt x="20077" y="721"/>
                  </a:cubicBezTo>
                  <a:lnTo>
                    <a:pt x="20845" y="95"/>
                  </a:lnTo>
                  <a:lnTo>
                    <a:pt x="19906" y="408"/>
                  </a:lnTo>
                  <a:cubicBezTo>
                    <a:pt x="19480" y="522"/>
                    <a:pt x="19053" y="607"/>
                    <a:pt x="18627" y="607"/>
                  </a:cubicBezTo>
                  <a:cubicBezTo>
                    <a:pt x="17916" y="607"/>
                    <a:pt x="17176" y="408"/>
                    <a:pt x="16551" y="67"/>
                  </a:cubicBezTo>
                  <a:cubicBezTo>
                    <a:pt x="16452" y="23"/>
                    <a:pt x="16345" y="0"/>
                    <a:pt x="16238" y="0"/>
                  </a:cubicBez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92" name="Google Shape;292;p5"/>
            <p:cNvGrpSpPr/>
            <p:nvPr/>
          </p:nvGrpSpPr>
          <p:grpSpPr>
            <a:xfrm>
              <a:off x="7244525" y="1602150"/>
              <a:ext cx="105225" cy="485575"/>
              <a:chOff x="7244525" y="1577600"/>
              <a:chExt cx="105225" cy="485575"/>
            </a:xfrm>
          </p:grpSpPr>
          <p:sp>
            <p:nvSpPr>
              <p:cNvPr id="293" name="Google Shape;293;p5"/>
              <p:cNvSpPr/>
              <p:nvPr/>
            </p:nvSpPr>
            <p:spPr>
              <a:xfrm>
                <a:off x="7244525" y="1577600"/>
                <a:ext cx="105225" cy="485575"/>
              </a:xfrm>
              <a:custGeom>
                <a:rect b="b" l="l" r="r" t="t"/>
                <a:pathLst>
                  <a:path extrusionOk="0" h="19423" w="4209">
                    <a:moveTo>
                      <a:pt x="3868" y="370"/>
                    </a:moveTo>
                    <a:lnTo>
                      <a:pt x="3868" y="19053"/>
                    </a:lnTo>
                    <a:lnTo>
                      <a:pt x="370" y="19053"/>
                    </a:lnTo>
                    <a:lnTo>
                      <a:pt x="370" y="370"/>
                    </a:lnTo>
                    <a:close/>
                    <a:moveTo>
                      <a:pt x="0" y="1"/>
                    </a:moveTo>
                    <a:lnTo>
                      <a:pt x="0" y="19423"/>
                    </a:lnTo>
                    <a:lnTo>
                      <a:pt x="4209" y="19423"/>
                    </a:lnTo>
                    <a:lnTo>
                      <a:pt x="4209" y="1"/>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5"/>
              <p:cNvSpPr/>
              <p:nvPr/>
            </p:nvSpPr>
            <p:spPr>
              <a:xfrm>
                <a:off x="7248775" y="1661500"/>
                <a:ext cx="96725" cy="22775"/>
              </a:xfrm>
              <a:custGeom>
                <a:rect b="b" l="l" r="r" t="t"/>
                <a:pathLst>
                  <a:path extrusionOk="0" h="911" w="3869">
                    <a:moveTo>
                      <a:pt x="1" y="0"/>
                    </a:moveTo>
                    <a:lnTo>
                      <a:pt x="1" y="910"/>
                    </a:lnTo>
                    <a:lnTo>
                      <a:pt x="3868" y="910"/>
                    </a:lnTo>
                    <a:lnTo>
                      <a:pt x="3868" y="0"/>
                    </a:lnTo>
                    <a:close/>
                  </a:path>
                </a:pathLst>
              </a:custGeom>
              <a:solidFill>
                <a:srgbClr val="EFF5F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5"/>
              <p:cNvSpPr/>
              <p:nvPr/>
            </p:nvSpPr>
            <p:spPr>
              <a:xfrm>
                <a:off x="7244525" y="1656525"/>
                <a:ext cx="105225" cy="32725"/>
              </a:xfrm>
              <a:custGeom>
                <a:rect b="b" l="l" r="r" t="t"/>
                <a:pathLst>
                  <a:path extrusionOk="0" h="1309" w="4209">
                    <a:moveTo>
                      <a:pt x="3868" y="370"/>
                    </a:moveTo>
                    <a:lnTo>
                      <a:pt x="3868" y="939"/>
                    </a:lnTo>
                    <a:lnTo>
                      <a:pt x="370" y="939"/>
                    </a:lnTo>
                    <a:lnTo>
                      <a:pt x="370" y="370"/>
                    </a:lnTo>
                    <a:close/>
                    <a:moveTo>
                      <a:pt x="0" y="0"/>
                    </a:moveTo>
                    <a:lnTo>
                      <a:pt x="0" y="1308"/>
                    </a:lnTo>
                    <a:lnTo>
                      <a:pt x="4209" y="1308"/>
                    </a:lnTo>
                    <a:lnTo>
                      <a:pt x="4209" y="0"/>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5"/>
              <p:cNvSpPr/>
              <p:nvPr/>
            </p:nvSpPr>
            <p:spPr>
              <a:xfrm>
                <a:off x="7248775" y="1606050"/>
                <a:ext cx="96725" cy="22775"/>
              </a:xfrm>
              <a:custGeom>
                <a:rect b="b" l="l" r="r" t="t"/>
                <a:pathLst>
                  <a:path extrusionOk="0" h="911" w="3869">
                    <a:moveTo>
                      <a:pt x="1" y="0"/>
                    </a:moveTo>
                    <a:lnTo>
                      <a:pt x="1" y="910"/>
                    </a:lnTo>
                    <a:lnTo>
                      <a:pt x="3868" y="910"/>
                    </a:lnTo>
                    <a:lnTo>
                      <a:pt x="3868" y="0"/>
                    </a:lnTo>
                    <a:close/>
                  </a:path>
                </a:pathLst>
              </a:custGeom>
              <a:solidFill>
                <a:srgbClr val="EFF5F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5"/>
              <p:cNvSpPr/>
              <p:nvPr/>
            </p:nvSpPr>
            <p:spPr>
              <a:xfrm>
                <a:off x="7244525" y="1601775"/>
                <a:ext cx="105225" cy="32025"/>
              </a:xfrm>
              <a:custGeom>
                <a:rect b="b" l="l" r="r" t="t"/>
                <a:pathLst>
                  <a:path extrusionOk="0" h="1281" w="4209">
                    <a:moveTo>
                      <a:pt x="3868" y="342"/>
                    </a:moveTo>
                    <a:lnTo>
                      <a:pt x="3868" y="910"/>
                    </a:lnTo>
                    <a:lnTo>
                      <a:pt x="370" y="910"/>
                    </a:lnTo>
                    <a:lnTo>
                      <a:pt x="370" y="342"/>
                    </a:lnTo>
                    <a:close/>
                    <a:moveTo>
                      <a:pt x="0" y="1"/>
                    </a:moveTo>
                    <a:lnTo>
                      <a:pt x="0" y="1280"/>
                    </a:lnTo>
                    <a:lnTo>
                      <a:pt x="4209" y="1280"/>
                    </a:lnTo>
                    <a:lnTo>
                      <a:pt x="4209" y="1"/>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5"/>
              <p:cNvSpPr/>
              <p:nvPr/>
            </p:nvSpPr>
            <p:spPr>
              <a:xfrm>
                <a:off x="7248775" y="1720500"/>
                <a:ext cx="96725" cy="23475"/>
              </a:xfrm>
              <a:custGeom>
                <a:rect b="b" l="l" r="r" t="t"/>
                <a:pathLst>
                  <a:path extrusionOk="0" h="939" w="3869">
                    <a:moveTo>
                      <a:pt x="1" y="0"/>
                    </a:moveTo>
                    <a:lnTo>
                      <a:pt x="1" y="939"/>
                    </a:lnTo>
                    <a:lnTo>
                      <a:pt x="3868" y="939"/>
                    </a:lnTo>
                    <a:lnTo>
                      <a:pt x="3868" y="0"/>
                    </a:lnTo>
                    <a:close/>
                  </a:path>
                </a:pathLst>
              </a:custGeom>
              <a:solidFill>
                <a:srgbClr val="EFF5F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5"/>
              <p:cNvSpPr/>
              <p:nvPr/>
            </p:nvSpPr>
            <p:spPr>
              <a:xfrm>
                <a:off x="7244525" y="1716225"/>
                <a:ext cx="105225" cy="32025"/>
              </a:xfrm>
              <a:custGeom>
                <a:rect b="b" l="l" r="r" t="t"/>
                <a:pathLst>
                  <a:path extrusionOk="0" h="1281" w="4209">
                    <a:moveTo>
                      <a:pt x="3868" y="342"/>
                    </a:moveTo>
                    <a:lnTo>
                      <a:pt x="3868" y="911"/>
                    </a:lnTo>
                    <a:lnTo>
                      <a:pt x="370" y="911"/>
                    </a:lnTo>
                    <a:lnTo>
                      <a:pt x="370" y="342"/>
                    </a:lnTo>
                    <a:close/>
                    <a:moveTo>
                      <a:pt x="0" y="1"/>
                    </a:moveTo>
                    <a:lnTo>
                      <a:pt x="0" y="1280"/>
                    </a:lnTo>
                    <a:lnTo>
                      <a:pt x="4209" y="1280"/>
                    </a:lnTo>
                    <a:lnTo>
                      <a:pt x="4209" y="1"/>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5"/>
              <p:cNvSpPr/>
              <p:nvPr/>
            </p:nvSpPr>
            <p:spPr>
              <a:xfrm>
                <a:off x="7248775" y="1778800"/>
                <a:ext cx="96725" cy="22775"/>
              </a:xfrm>
              <a:custGeom>
                <a:rect b="b" l="l" r="r" t="t"/>
                <a:pathLst>
                  <a:path extrusionOk="0" h="911" w="3869">
                    <a:moveTo>
                      <a:pt x="1" y="0"/>
                    </a:moveTo>
                    <a:lnTo>
                      <a:pt x="1" y="910"/>
                    </a:lnTo>
                    <a:lnTo>
                      <a:pt x="3868" y="910"/>
                    </a:lnTo>
                    <a:lnTo>
                      <a:pt x="3868" y="0"/>
                    </a:lnTo>
                    <a:close/>
                  </a:path>
                </a:pathLst>
              </a:custGeom>
              <a:solidFill>
                <a:srgbClr val="EFF5F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5"/>
              <p:cNvSpPr/>
              <p:nvPr/>
            </p:nvSpPr>
            <p:spPr>
              <a:xfrm>
                <a:off x="7244525" y="1773825"/>
                <a:ext cx="105225" cy="32725"/>
              </a:xfrm>
              <a:custGeom>
                <a:rect b="b" l="l" r="r" t="t"/>
                <a:pathLst>
                  <a:path extrusionOk="0" h="1309" w="4209">
                    <a:moveTo>
                      <a:pt x="3868" y="370"/>
                    </a:moveTo>
                    <a:lnTo>
                      <a:pt x="3868" y="939"/>
                    </a:lnTo>
                    <a:lnTo>
                      <a:pt x="370" y="939"/>
                    </a:lnTo>
                    <a:lnTo>
                      <a:pt x="370" y="370"/>
                    </a:lnTo>
                    <a:close/>
                    <a:moveTo>
                      <a:pt x="0" y="0"/>
                    </a:moveTo>
                    <a:lnTo>
                      <a:pt x="0" y="1308"/>
                    </a:lnTo>
                    <a:lnTo>
                      <a:pt x="4209" y="1308"/>
                    </a:lnTo>
                    <a:lnTo>
                      <a:pt x="4209" y="0"/>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5"/>
              <p:cNvSpPr/>
              <p:nvPr/>
            </p:nvSpPr>
            <p:spPr>
              <a:xfrm>
                <a:off x="7248775" y="1837800"/>
                <a:ext cx="96725" cy="22775"/>
              </a:xfrm>
              <a:custGeom>
                <a:rect b="b" l="l" r="r" t="t"/>
                <a:pathLst>
                  <a:path extrusionOk="0" h="911" w="3869">
                    <a:moveTo>
                      <a:pt x="1" y="0"/>
                    </a:moveTo>
                    <a:lnTo>
                      <a:pt x="1" y="910"/>
                    </a:lnTo>
                    <a:lnTo>
                      <a:pt x="3868" y="910"/>
                    </a:lnTo>
                    <a:lnTo>
                      <a:pt x="3868" y="0"/>
                    </a:lnTo>
                    <a:close/>
                  </a:path>
                </a:pathLst>
              </a:custGeom>
              <a:solidFill>
                <a:srgbClr val="EFF5F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5"/>
              <p:cNvSpPr/>
              <p:nvPr/>
            </p:nvSpPr>
            <p:spPr>
              <a:xfrm>
                <a:off x="7244525" y="1833525"/>
                <a:ext cx="105225" cy="32025"/>
              </a:xfrm>
              <a:custGeom>
                <a:rect b="b" l="l" r="r" t="t"/>
                <a:pathLst>
                  <a:path extrusionOk="0" h="1281" w="4209">
                    <a:moveTo>
                      <a:pt x="3868" y="342"/>
                    </a:moveTo>
                    <a:lnTo>
                      <a:pt x="3868" y="911"/>
                    </a:lnTo>
                    <a:lnTo>
                      <a:pt x="370" y="911"/>
                    </a:lnTo>
                    <a:lnTo>
                      <a:pt x="370" y="342"/>
                    </a:lnTo>
                    <a:close/>
                    <a:moveTo>
                      <a:pt x="0" y="1"/>
                    </a:moveTo>
                    <a:lnTo>
                      <a:pt x="0" y="1281"/>
                    </a:lnTo>
                    <a:lnTo>
                      <a:pt x="4209" y="1281"/>
                    </a:lnTo>
                    <a:lnTo>
                      <a:pt x="4209" y="1"/>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5"/>
              <p:cNvSpPr/>
              <p:nvPr/>
            </p:nvSpPr>
            <p:spPr>
              <a:xfrm>
                <a:off x="7248775" y="1896800"/>
                <a:ext cx="96725" cy="23500"/>
              </a:xfrm>
              <a:custGeom>
                <a:rect b="b" l="l" r="r" t="t"/>
                <a:pathLst>
                  <a:path extrusionOk="0" h="940" w="3869">
                    <a:moveTo>
                      <a:pt x="1" y="1"/>
                    </a:moveTo>
                    <a:lnTo>
                      <a:pt x="1" y="939"/>
                    </a:lnTo>
                    <a:lnTo>
                      <a:pt x="3868" y="939"/>
                    </a:lnTo>
                    <a:lnTo>
                      <a:pt x="3868" y="1"/>
                    </a:lnTo>
                    <a:close/>
                  </a:path>
                </a:pathLst>
              </a:custGeom>
              <a:solidFill>
                <a:srgbClr val="EFF5F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5"/>
              <p:cNvSpPr/>
              <p:nvPr/>
            </p:nvSpPr>
            <p:spPr>
              <a:xfrm>
                <a:off x="7244525" y="1892550"/>
                <a:ext cx="105225" cy="32000"/>
              </a:xfrm>
              <a:custGeom>
                <a:rect b="b" l="l" r="r" t="t"/>
                <a:pathLst>
                  <a:path extrusionOk="0" h="1280" w="4209">
                    <a:moveTo>
                      <a:pt x="3868" y="370"/>
                    </a:moveTo>
                    <a:lnTo>
                      <a:pt x="3868" y="939"/>
                    </a:lnTo>
                    <a:lnTo>
                      <a:pt x="370" y="939"/>
                    </a:lnTo>
                    <a:lnTo>
                      <a:pt x="370" y="370"/>
                    </a:lnTo>
                    <a:close/>
                    <a:moveTo>
                      <a:pt x="0" y="0"/>
                    </a:moveTo>
                    <a:lnTo>
                      <a:pt x="0" y="1280"/>
                    </a:lnTo>
                    <a:lnTo>
                      <a:pt x="4209" y="1280"/>
                    </a:lnTo>
                    <a:lnTo>
                      <a:pt x="4209" y="0"/>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5"/>
              <p:cNvSpPr/>
              <p:nvPr/>
            </p:nvSpPr>
            <p:spPr>
              <a:xfrm>
                <a:off x="7248775" y="1956525"/>
                <a:ext cx="96725" cy="22775"/>
              </a:xfrm>
              <a:custGeom>
                <a:rect b="b" l="l" r="r" t="t"/>
                <a:pathLst>
                  <a:path extrusionOk="0" h="911" w="3869">
                    <a:moveTo>
                      <a:pt x="1" y="0"/>
                    </a:moveTo>
                    <a:lnTo>
                      <a:pt x="1" y="910"/>
                    </a:lnTo>
                    <a:lnTo>
                      <a:pt x="3868" y="910"/>
                    </a:lnTo>
                    <a:lnTo>
                      <a:pt x="3868" y="0"/>
                    </a:lnTo>
                    <a:close/>
                  </a:path>
                </a:pathLst>
              </a:custGeom>
              <a:solidFill>
                <a:srgbClr val="EFF5F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5"/>
              <p:cNvSpPr/>
              <p:nvPr/>
            </p:nvSpPr>
            <p:spPr>
              <a:xfrm>
                <a:off x="7244525" y="1951550"/>
                <a:ext cx="105225" cy="32725"/>
              </a:xfrm>
              <a:custGeom>
                <a:rect b="b" l="l" r="r" t="t"/>
                <a:pathLst>
                  <a:path extrusionOk="0" h="1309" w="4209">
                    <a:moveTo>
                      <a:pt x="3868" y="370"/>
                    </a:moveTo>
                    <a:lnTo>
                      <a:pt x="3868" y="939"/>
                    </a:lnTo>
                    <a:lnTo>
                      <a:pt x="370" y="939"/>
                    </a:lnTo>
                    <a:lnTo>
                      <a:pt x="370" y="370"/>
                    </a:lnTo>
                    <a:close/>
                    <a:moveTo>
                      <a:pt x="0" y="0"/>
                    </a:moveTo>
                    <a:lnTo>
                      <a:pt x="0" y="1308"/>
                    </a:lnTo>
                    <a:lnTo>
                      <a:pt x="4209" y="1308"/>
                    </a:lnTo>
                    <a:lnTo>
                      <a:pt x="4209" y="0"/>
                    </a:lnTo>
                    <a:close/>
                  </a:path>
                </a:pathLst>
              </a:custGeom>
              <a:solidFill>
                <a:srgbClr val="02131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718" name="Shape 11718"/>
        <p:cNvGrpSpPr/>
        <p:nvPr/>
      </p:nvGrpSpPr>
      <p:grpSpPr>
        <a:xfrm>
          <a:off x="0" y="0"/>
          <a:ext cx="0" cy="0"/>
          <a:chOff x="0" y="0"/>
          <a:chExt cx="0" cy="0"/>
        </a:xfrm>
      </p:grpSpPr>
      <p:sp>
        <p:nvSpPr>
          <p:cNvPr id="11719" name="Google Shape;11719;p50"/>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20" name="Google Shape;11720;p50"/>
          <p:cNvGrpSpPr/>
          <p:nvPr/>
        </p:nvGrpSpPr>
        <p:grpSpPr>
          <a:xfrm>
            <a:off x="845233" y="2273195"/>
            <a:ext cx="476329" cy="476213"/>
            <a:chOff x="-21298675" y="2414425"/>
            <a:chExt cx="306400" cy="306325"/>
          </a:xfrm>
        </p:grpSpPr>
        <p:sp>
          <p:nvSpPr>
            <p:cNvPr id="11721" name="Google Shape;11721;p50"/>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50"/>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50"/>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24" name="Google Shape;11724;p50"/>
          <p:cNvGrpSpPr/>
          <p:nvPr/>
        </p:nvGrpSpPr>
        <p:grpSpPr>
          <a:xfrm>
            <a:off x="844611" y="2865128"/>
            <a:ext cx="477573" cy="445432"/>
            <a:chOff x="-21299475" y="2798025"/>
            <a:chExt cx="307200" cy="286525"/>
          </a:xfrm>
        </p:grpSpPr>
        <p:sp>
          <p:nvSpPr>
            <p:cNvPr id="11725" name="Google Shape;11725;p50"/>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50"/>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50"/>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50"/>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50"/>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50"/>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50"/>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50"/>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50"/>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50"/>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50"/>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50"/>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37" name="Google Shape;11737;p50"/>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50"/>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50"/>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40" name="Google Shape;11740;p50"/>
          <p:cNvGrpSpPr/>
          <p:nvPr/>
        </p:nvGrpSpPr>
        <p:grpSpPr>
          <a:xfrm>
            <a:off x="6713966" y="1688917"/>
            <a:ext cx="413912" cy="472676"/>
            <a:chOff x="-17545650" y="2051350"/>
            <a:chExt cx="266250" cy="304050"/>
          </a:xfrm>
        </p:grpSpPr>
        <p:sp>
          <p:nvSpPr>
            <p:cNvPr id="11741" name="Google Shape;11741;p50"/>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50"/>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50"/>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50"/>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45" name="Google Shape;11745;p50"/>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46" name="Google Shape;11746;p50"/>
          <p:cNvGrpSpPr/>
          <p:nvPr/>
        </p:nvGrpSpPr>
        <p:grpSpPr>
          <a:xfrm>
            <a:off x="6684584" y="2865574"/>
            <a:ext cx="472676" cy="444538"/>
            <a:chOff x="-17565350" y="2809825"/>
            <a:chExt cx="304050" cy="285950"/>
          </a:xfrm>
        </p:grpSpPr>
        <p:sp>
          <p:nvSpPr>
            <p:cNvPr id="11747" name="Google Shape;11747;p50"/>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p50"/>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p50"/>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p50"/>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p50"/>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52" name="Google Shape;11752;p50"/>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50"/>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50"/>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55" name="Google Shape;11755;p50"/>
          <p:cNvGrpSpPr/>
          <p:nvPr/>
        </p:nvGrpSpPr>
        <p:grpSpPr>
          <a:xfrm>
            <a:off x="1457493" y="2850904"/>
            <a:ext cx="416283" cy="473881"/>
            <a:chOff x="-20904875" y="2788575"/>
            <a:chExt cx="267775" cy="304825"/>
          </a:xfrm>
        </p:grpSpPr>
        <p:sp>
          <p:nvSpPr>
            <p:cNvPr id="11756" name="Google Shape;11756;p50"/>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50"/>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58" name="Google Shape;11758;p50"/>
          <p:cNvGrpSpPr/>
          <p:nvPr/>
        </p:nvGrpSpPr>
        <p:grpSpPr>
          <a:xfrm>
            <a:off x="4397908" y="2275564"/>
            <a:ext cx="360045" cy="471471"/>
            <a:chOff x="-19006700" y="2434925"/>
            <a:chExt cx="231600" cy="303275"/>
          </a:xfrm>
        </p:grpSpPr>
        <p:sp>
          <p:nvSpPr>
            <p:cNvPr id="11759" name="Google Shape;11759;p50"/>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50"/>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50"/>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50"/>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63" name="Google Shape;11763;p50"/>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50"/>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65" name="Google Shape;11765;p50"/>
          <p:cNvGrpSpPr/>
          <p:nvPr/>
        </p:nvGrpSpPr>
        <p:grpSpPr>
          <a:xfrm>
            <a:off x="7276507" y="2289051"/>
            <a:ext cx="473881" cy="444499"/>
            <a:chOff x="-17190425" y="2435725"/>
            <a:chExt cx="304825" cy="285925"/>
          </a:xfrm>
        </p:grpSpPr>
        <p:sp>
          <p:nvSpPr>
            <p:cNvPr id="11766" name="Google Shape;11766;p50"/>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50"/>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50"/>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69" name="Google Shape;11769;p50"/>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70" name="Google Shape;11770;p50"/>
          <p:cNvGrpSpPr/>
          <p:nvPr/>
        </p:nvGrpSpPr>
        <p:grpSpPr>
          <a:xfrm>
            <a:off x="4931233" y="3444650"/>
            <a:ext cx="476329" cy="475086"/>
            <a:chOff x="-15719925" y="2416825"/>
            <a:chExt cx="306400" cy="305600"/>
          </a:xfrm>
        </p:grpSpPr>
        <p:sp>
          <p:nvSpPr>
            <p:cNvPr id="11771" name="Google Shape;11771;p50"/>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50"/>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50"/>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74" name="Google Shape;11774;p50"/>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50"/>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76" name="Google Shape;11776;p50"/>
          <p:cNvGrpSpPr/>
          <p:nvPr/>
        </p:nvGrpSpPr>
        <p:grpSpPr>
          <a:xfrm>
            <a:off x="2017527" y="2851506"/>
            <a:ext cx="479983" cy="472676"/>
            <a:chOff x="-20550425" y="2789350"/>
            <a:chExt cx="308750" cy="304050"/>
          </a:xfrm>
        </p:grpSpPr>
        <p:sp>
          <p:nvSpPr>
            <p:cNvPr id="11777" name="Google Shape;11777;p50"/>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50"/>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79" name="Google Shape;11779;p50"/>
          <p:cNvGrpSpPr/>
          <p:nvPr/>
        </p:nvGrpSpPr>
        <p:grpSpPr>
          <a:xfrm>
            <a:off x="4932894" y="1688158"/>
            <a:ext cx="473920" cy="474192"/>
            <a:chOff x="-18666450" y="2059825"/>
            <a:chExt cx="304850" cy="305025"/>
          </a:xfrm>
        </p:grpSpPr>
        <p:sp>
          <p:nvSpPr>
            <p:cNvPr id="11780" name="Google Shape;11780;p50"/>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50"/>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82" name="Google Shape;11782;p50"/>
          <p:cNvGrpSpPr/>
          <p:nvPr/>
        </p:nvGrpSpPr>
        <p:grpSpPr>
          <a:xfrm>
            <a:off x="4932292" y="2275584"/>
            <a:ext cx="475125" cy="471432"/>
            <a:chOff x="-18668025" y="2435725"/>
            <a:chExt cx="305625" cy="303250"/>
          </a:xfrm>
        </p:grpSpPr>
        <p:sp>
          <p:nvSpPr>
            <p:cNvPr id="11783" name="Google Shape;11783;p50"/>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50"/>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85" name="Google Shape;11785;p50"/>
          <p:cNvGrpSpPr/>
          <p:nvPr/>
        </p:nvGrpSpPr>
        <p:grpSpPr>
          <a:xfrm>
            <a:off x="4931689" y="2850902"/>
            <a:ext cx="476329" cy="473881"/>
            <a:chOff x="-18668800" y="2807475"/>
            <a:chExt cx="306400" cy="304825"/>
          </a:xfrm>
        </p:grpSpPr>
        <p:sp>
          <p:nvSpPr>
            <p:cNvPr id="11786" name="Google Shape;11786;p50"/>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50"/>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50"/>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50"/>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50"/>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50"/>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50"/>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50"/>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50"/>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95" name="Google Shape;11795;p50"/>
          <p:cNvGrpSpPr/>
          <p:nvPr/>
        </p:nvGrpSpPr>
        <p:grpSpPr>
          <a:xfrm>
            <a:off x="7885658" y="1687693"/>
            <a:ext cx="416361" cy="475125"/>
            <a:chOff x="-16798200" y="2050575"/>
            <a:chExt cx="267825" cy="305625"/>
          </a:xfrm>
        </p:grpSpPr>
        <p:sp>
          <p:nvSpPr>
            <p:cNvPr id="11796" name="Google Shape;11796;p50"/>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50"/>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50"/>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99" name="Google Shape;11799;p50"/>
          <p:cNvGrpSpPr/>
          <p:nvPr/>
        </p:nvGrpSpPr>
        <p:grpSpPr>
          <a:xfrm>
            <a:off x="7856276" y="2852127"/>
            <a:ext cx="475125" cy="471432"/>
            <a:chOff x="-16817100" y="2801175"/>
            <a:chExt cx="305625" cy="303250"/>
          </a:xfrm>
        </p:grpSpPr>
        <p:sp>
          <p:nvSpPr>
            <p:cNvPr id="11800" name="Google Shape;11800;p50"/>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50"/>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50"/>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50"/>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50"/>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50"/>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50"/>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50"/>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08" name="Google Shape;11808;p50"/>
          <p:cNvGrpSpPr/>
          <p:nvPr/>
        </p:nvGrpSpPr>
        <p:grpSpPr>
          <a:xfrm>
            <a:off x="7263396" y="3444614"/>
            <a:ext cx="476329" cy="475125"/>
            <a:chOff x="-15717575" y="2786200"/>
            <a:chExt cx="306400" cy="305625"/>
          </a:xfrm>
        </p:grpSpPr>
        <p:sp>
          <p:nvSpPr>
            <p:cNvPr id="11809" name="Google Shape;11809;p50"/>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50"/>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50"/>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50"/>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50"/>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50"/>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50"/>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16" name="Google Shape;11816;p50"/>
          <p:cNvGrpSpPr/>
          <p:nvPr/>
        </p:nvGrpSpPr>
        <p:grpSpPr>
          <a:xfrm>
            <a:off x="2600969" y="1688296"/>
            <a:ext cx="475125" cy="473920"/>
            <a:chOff x="-20173175" y="2038750"/>
            <a:chExt cx="305625" cy="304850"/>
          </a:xfrm>
        </p:grpSpPr>
        <p:sp>
          <p:nvSpPr>
            <p:cNvPr id="11817" name="Google Shape;11817;p50"/>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50"/>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19" name="Google Shape;11819;p50"/>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20" name="Google Shape;11820;p50"/>
          <p:cNvGrpSpPr/>
          <p:nvPr/>
        </p:nvGrpSpPr>
        <p:grpSpPr>
          <a:xfrm>
            <a:off x="2602193" y="2850282"/>
            <a:ext cx="472676" cy="475125"/>
            <a:chOff x="-20173175" y="2787775"/>
            <a:chExt cx="304050" cy="305625"/>
          </a:xfrm>
        </p:grpSpPr>
        <p:sp>
          <p:nvSpPr>
            <p:cNvPr id="11821" name="Google Shape;11821;p50"/>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50"/>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50"/>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4" name="Google Shape;11824;p50"/>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5" name="Google Shape;11825;p50"/>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50"/>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50"/>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28" name="Google Shape;11828;p50"/>
          <p:cNvGrpSpPr/>
          <p:nvPr/>
        </p:nvGrpSpPr>
        <p:grpSpPr>
          <a:xfrm>
            <a:off x="5527177" y="2275564"/>
            <a:ext cx="473881" cy="471471"/>
            <a:chOff x="-18294675" y="2434925"/>
            <a:chExt cx="304825" cy="303275"/>
          </a:xfrm>
        </p:grpSpPr>
        <p:sp>
          <p:nvSpPr>
            <p:cNvPr id="11829" name="Google Shape;11829;p50"/>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50"/>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50"/>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32" name="Google Shape;11832;p50"/>
          <p:cNvGrpSpPr/>
          <p:nvPr/>
        </p:nvGrpSpPr>
        <p:grpSpPr>
          <a:xfrm>
            <a:off x="5583492" y="2852107"/>
            <a:ext cx="361250" cy="471471"/>
            <a:chOff x="-18258450" y="2809825"/>
            <a:chExt cx="232375" cy="303275"/>
          </a:xfrm>
        </p:grpSpPr>
        <p:sp>
          <p:nvSpPr>
            <p:cNvPr id="11833" name="Google Shape;11833;p50"/>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50"/>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50"/>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36" name="Google Shape;11836;p50"/>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37" name="Google Shape;11837;p50"/>
          <p:cNvGrpSpPr/>
          <p:nvPr/>
        </p:nvGrpSpPr>
        <p:grpSpPr>
          <a:xfrm>
            <a:off x="3793692" y="3445233"/>
            <a:ext cx="415117" cy="473920"/>
            <a:chOff x="-16422500" y="2425450"/>
            <a:chExt cx="267025" cy="304850"/>
          </a:xfrm>
        </p:grpSpPr>
        <p:sp>
          <p:nvSpPr>
            <p:cNvPr id="11838" name="Google Shape;11838;p50"/>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p50"/>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50"/>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41" name="Google Shape;11841;p50"/>
          <p:cNvGrpSpPr/>
          <p:nvPr/>
        </p:nvGrpSpPr>
        <p:grpSpPr>
          <a:xfrm>
            <a:off x="6096453" y="3445838"/>
            <a:ext cx="473920" cy="472676"/>
            <a:chOff x="-16442200" y="2801175"/>
            <a:chExt cx="304850" cy="304050"/>
          </a:xfrm>
        </p:grpSpPr>
        <p:sp>
          <p:nvSpPr>
            <p:cNvPr id="11842" name="Google Shape;11842;p50"/>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50"/>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50"/>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45" name="Google Shape;11845;p50"/>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p50"/>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47" name="Google Shape;11847;p50"/>
          <p:cNvGrpSpPr/>
          <p:nvPr/>
        </p:nvGrpSpPr>
        <p:grpSpPr>
          <a:xfrm>
            <a:off x="3172167" y="2276343"/>
            <a:ext cx="481265" cy="469917"/>
            <a:chOff x="-19802200" y="2416025"/>
            <a:chExt cx="309575" cy="302275"/>
          </a:xfrm>
        </p:grpSpPr>
        <p:sp>
          <p:nvSpPr>
            <p:cNvPr id="11848" name="Google Shape;11848;p50"/>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50"/>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50"/>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p50"/>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50"/>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53" name="Google Shape;11853;p50"/>
          <p:cNvGrpSpPr/>
          <p:nvPr/>
        </p:nvGrpSpPr>
        <p:grpSpPr>
          <a:xfrm>
            <a:off x="3175238" y="2851506"/>
            <a:ext cx="475125" cy="472676"/>
            <a:chOff x="-19801400" y="2788575"/>
            <a:chExt cx="305625" cy="304050"/>
          </a:xfrm>
        </p:grpSpPr>
        <p:sp>
          <p:nvSpPr>
            <p:cNvPr id="11854" name="Google Shape;11854;p50"/>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p50"/>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50"/>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50"/>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p50"/>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9" name="Google Shape;11859;p50"/>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60" name="Google Shape;11860;p50"/>
          <p:cNvGrpSpPr/>
          <p:nvPr/>
        </p:nvGrpSpPr>
        <p:grpSpPr>
          <a:xfrm>
            <a:off x="6130314" y="1688916"/>
            <a:ext cx="422463" cy="472676"/>
            <a:chOff x="-17903225" y="2060800"/>
            <a:chExt cx="271750" cy="304050"/>
          </a:xfrm>
        </p:grpSpPr>
        <p:sp>
          <p:nvSpPr>
            <p:cNvPr id="11861" name="Google Shape;11861;p50"/>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50"/>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50"/>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64" name="Google Shape;11864;p50"/>
          <p:cNvGrpSpPr/>
          <p:nvPr/>
        </p:nvGrpSpPr>
        <p:grpSpPr>
          <a:xfrm>
            <a:off x="6104605" y="2274962"/>
            <a:ext cx="473881" cy="472676"/>
            <a:chOff x="-17918975" y="2435725"/>
            <a:chExt cx="304825" cy="304050"/>
          </a:xfrm>
        </p:grpSpPr>
        <p:sp>
          <p:nvSpPr>
            <p:cNvPr id="11865" name="Google Shape;11865;p50"/>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50"/>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67" name="Google Shape;11867;p50"/>
          <p:cNvGrpSpPr/>
          <p:nvPr/>
        </p:nvGrpSpPr>
        <p:grpSpPr>
          <a:xfrm>
            <a:off x="6133365" y="2852729"/>
            <a:ext cx="416361" cy="470228"/>
            <a:chOff x="-17899300" y="2810625"/>
            <a:chExt cx="267825" cy="302475"/>
          </a:xfrm>
        </p:grpSpPr>
        <p:sp>
          <p:nvSpPr>
            <p:cNvPr id="11868" name="Google Shape;11868;p50"/>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50"/>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50"/>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71" name="Google Shape;11871;p50"/>
          <p:cNvGrpSpPr/>
          <p:nvPr/>
        </p:nvGrpSpPr>
        <p:grpSpPr>
          <a:xfrm>
            <a:off x="2039218" y="3461166"/>
            <a:ext cx="472676" cy="442089"/>
            <a:chOff x="-16066500" y="2060800"/>
            <a:chExt cx="304050" cy="284375"/>
          </a:xfrm>
        </p:grpSpPr>
        <p:sp>
          <p:nvSpPr>
            <p:cNvPr id="11872" name="Google Shape;11872;p50"/>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3" name="Google Shape;11873;p50"/>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p50"/>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p50"/>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p50"/>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77" name="Google Shape;11877;p50"/>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p50"/>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9" name="Google Shape;11879;p50"/>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80" name="Google Shape;11880;p50"/>
          <p:cNvGrpSpPr/>
          <p:nvPr/>
        </p:nvGrpSpPr>
        <p:grpSpPr>
          <a:xfrm>
            <a:off x="7923925" y="2297751"/>
            <a:ext cx="368362" cy="419314"/>
            <a:chOff x="4995050" y="3245650"/>
            <a:chExt cx="236950" cy="269725"/>
          </a:xfrm>
        </p:grpSpPr>
        <p:sp>
          <p:nvSpPr>
            <p:cNvPr id="11881" name="Google Shape;11881;p50"/>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p50"/>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50"/>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84" name="Google Shape;11884;p50"/>
            <p:cNvGrpSpPr/>
            <p:nvPr/>
          </p:nvGrpSpPr>
          <p:grpSpPr>
            <a:xfrm>
              <a:off x="4995050" y="3245650"/>
              <a:ext cx="236950" cy="269725"/>
              <a:chOff x="4995050" y="3245650"/>
              <a:chExt cx="236950" cy="269725"/>
            </a:xfrm>
          </p:grpSpPr>
          <p:sp>
            <p:nvSpPr>
              <p:cNvPr id="11885" name="Google Shape;11885;p50"/>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50"/>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887" name="Google Shape;11887;p50"/>
          <p:cNvGrpSpPr/>
          <p:nvPr/>
        </p:nvGrpSpPr>
        <p:grpSpPr>
          <a:xfrm>
            <a:off x="5523718" y="1689744"/>
            <a:ext cx="483749" cy="481292"/>
            <a:chOff x="4724650" y="2885700"/>
            <a:chExt cx="270750" cy="269375"/>
          </a:xfrm>
        </p:grpSpPr>
        <p:sp>
          <p:nvSpPr>
            <p:cNvPr id="11888" name="Google Shape;11888;p50"/>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9" name="Google Shape;11889;p50"/>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0" name="Google Shape;11890;p50"/>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1" name="Google Shape;11891;p50"/>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p50"/>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p50"/>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50"/>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95" name="Google Shape;11895;p50"/>
          <p:cNvGrpSpPr/>
          <p:nvPr/>
        </p:nvGrpSpPr>
        <p:grpSpPr>
          <a:xfrm>
            <a:off x="4390823" y="1683871"/>
            <a:ext cx="389425" cy="467821"/>
            <a:chOff x="4459350" y="2882125"/>
            <a:chExt cx="228375" cy="274350"/>
          </a:xfrm>
        </p:grpSpPr>
        <p:sp>
          <p:nvSpPr>
            <p:cNvPr id="11896" name="Google Shape;11896;p50"/>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50"/>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50"/>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50"/>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50"/>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50"/>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2" name="Google Shape;11902;p50"/>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Nature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06" name="Shape 11906"/>
        <p:cNvGrpSpPr/>
        <p:nvPr/>
      </p:nvGrpSpPr>
      <p:grpSpPr>
        <a:xfrm>
          <a:off x="0" y="0"/>
          <a:ext cx="0" cy="0"/>
          <a:chOff x="0" y="0"/>
          <a:chExt cx="0" cy="0"/>
        </a:xfrm>
      </p:grpSpPr>
      <p:sp>
        <p:nvSpPr>
          <p:cNvPr id="11907" name="Google Shape;11907;p51"/>
          <p:cNvSpPr txBox="1"/>
          <p:nvPr>
            <p:ph idx="4294967295" type="title"/>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1908" name="Google Shape;11908;p51"/>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909" name="Google Shape;11909;p51"/>
          <p:cNvGrpSpPr/>
          <p:nvPr/>
        </p:nvGrpSpPr>
        <p:grpSpPr>
          <a:xfrm>
            <a:off x="847082" y="2140412"/>
            <a:ext cx="426462" cy="420796"/>
            <a:chOff x="-6713450" y="2397900"/>
            <a:chExt cx="295375" cy="291450"/>
          </a:xfrm>
        </p:grpSpPr>
        <p:sp>
          <p:nvSpPr>
            <p:cNvPr id="11910" name="Google Shape;11910;p51"/>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51"/>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12" name="Google Shape;11912;p51"/>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913" name="Google Shape;11913;p51"/>
          <p:cNvGrpSpPr/>
          <p:nvPr/>
        </p:nvGrpSpPr>
        <p:grpSpPr>
          <a:xfrm>
            <a:off x="3551844" y="1631401"/>
            <a:ext cx="423069" cy="420507"/>
            <a:chOff x="-4932650" y="2046625"/>
            <a:chExt cx="293025" cy="291250"/>
          </a:xfrm>
        </p:grpSpPr>
        <p:sp>
          <p:nvSpPr>
            <p:cNvPr id="11914" name="Google Shape;11914;p51"/>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51"/>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16" name="Google Shape;11916;p51"/>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917" name="Google Shape;11917;p51"/>
          <p:cNvGrpSpPr/>
          <p:nvPr/>
        </p:nvGrpSpPr>
        <p:grpSpPr>
          <a:xfrm>
            <a:off x="3563775" y="2660957"/>
            <a:ext cx="423069" cy="420796"/>
            <a:chOff x="-4931075" y="2765725"/>
            <a:chExt cx="293025" cy="291450"/>
          </a:xfrm>
        </p:grpSpPr>
        <p:sp>
          <p:nvSpPr>
            <p:cNvPr id="11918" name="Google Shape;11918;p51"/>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51"/>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20" name="Google Shape;11920;p51"/>
          <p:cNvGrpSpPr/>
          <p:nvPr/>
        </p:nvGrpSpPr>
        <p:grpSpPr>
          <a:xfrm>
            <a:off x="6269343" y="1656289"/>
            <a:ext cx="420796" cy="370732"/>
            <a:chOff x="-3137650" y="2067900"/>
            <a:chExt cx="291450" cy="256775"/>
          </a:xfrm>
        </p:grpSpPr>
        <p:sp>
          <p:nvSpPr>
            <p:cNvPr id="11921" name="Google Shape;11921;p51"/>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p51"/>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51"/>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24" name="Google Shape;11924;p51"/>
          <p:cNvGrpSpPr/>
          <p:nvPr/>
        </p:nvGrpSpPr>
        <p:grpSpPr>
          <a:xfrm>
            <a:off x="6269343" y="2139926"/>
            <a:ext cx="420796" cy="421770"/>
            <a:chOff x="-3137650" y="2408950"/>
            <a:chExt cx="291450" cy="292125"/>
          </a:xfrm>
        </p:grpSpPr>
        <p:sp>
          <p:nvSpPr>
            <p:cNvPr id="11925" name="Google Shape;11925;p51"/>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p51"/>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p51"/>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51"/>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51"/>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30" name="Google Shape;11930;p51"/>
          <p:cNvGrpSpPr/>
          <p:nvPr/>
        </p:nvGrpSpPr>
        <p:grpSpPr>
          <a:xfrm>
            <a:off x="6281274" y="2685412"/>
            <a:ext cx="420796" cy="371887"/>
            <a:chOff x="-3137650" y="2787000"/>
            <a:chExt cx="291450" cy="257575"/>
          </a:xfrm>
        </p:grpSpPr>
        <p:sp>
          <p:nvSpPr>
            <p:cNvPr id="11931" name="Google Shape;11931;p51"/>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51"/>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51"/>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51"/>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51"/>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51"/>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51"/>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51"/>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39" name="Google Shape;11939;p51"/>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p51"/>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51"/>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942" name="Google Shape;11942;p51"/>
          <p:cNvGrpSpPr/>
          <p:nvPr/>
        </p:nvGrpSpPr>
        <p:grpSpPr>
          <a:xfrm>
            <a:off x="1399451" y="2660397"/>
            <a:ext cx="421914" cy="421914"/>
            <a:chOff x="-6354300" y="2757075"/>
            <a:chExt cx="292225" cy="292225"/>
          </a:xfrm>
        </p:grpSpPr>
        <p:sp>
          <p:nvSpPr>
            <p:cNvPr id="11943" name="Google Shape;11943;p51"/>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p51"/>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p51"/>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51"/>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47" name="Google Shape;11947;p51"/>
          <p:cNvGrpSpPr/>
          <p:nvPr/>
        </p:nvGrpSpPr>
        <p:grpSpPr>
          <a:xfrm>
            <a:off x="4093454" y="1629560"/>
            <a:ext cx="424188" cy="424188"/>
            <a:chOff x="-4573475" y="2045850"/>
            <a:chExt cx="293800" cy="293800"/>
          </a:xfrm>
        </p:grpSpPr>
        <p:sp>
          <p:nvSpPr>
            <p:cNvPr id="11948" name="Google Shape;11948;p51"/>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51"/>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50" name="Google Shape;11950;p51"/>
          <p:cNvGrpSpPr/>
          <p:nvPr/>
        </p:nvGrpSpPr>
        <p:grpSpPr>
          <a:xfrm>
            <a:off x="4092877" y="2138699"/>
            <a:ext cx="425343" cy="424225"/>
            <a:chOff x="-4570325" y="2405775"/>
            <a:chExt cx="294600" cy="293825"/>
          </a:xfrm>
        </p:grpSpPr>
        <p:sp>
          <p:nvSpPr>
            <p:cNvPr id="11951" name="Google Shape;11951;p51"/>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51"/>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53" name="Google Shape;11953;p51"/>
          <p:cNvGrpSpPr/>
          <p:nvPr/>
        </p:nvGrpSpPr>
        <p:grpSpPr>
          <a:xfrm>
            <a:off x="4105945" y="2659838"/>
            <a:ext cx="423069" cy="423033"/>
            <a:chOff x="-4572700" y="2764950"/>
            <a:chExt cx="293025" cy="293000"/>
          </a:xfrm>
        </p:grpSpPr>
        <p:sp>
          <p:nvSpPr>
            <p:cNvPr id="11954" name="Google Shape;11954;p51"/>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p51"/>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51"/>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p51"/>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8" name="Google Shape;11958;p51"/>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59" name="Google Shape;11959;p51"/>
          <p:cNvGrpSpPr/>
          <p:nvPr/>
        </p:nvGrpSpPr>
        <p:grpSpPr>
          <a:xfrm>
            <a:off x="6824707" y="1631239"/>
            <a:ext cx="414840" cy="420832"/>
            <a:chOff x="-2777700" y="2049775"/>
            <a:chExt cx="287325" cy="291475"/>
          </a:xfrm>
        </p:grpSpPr>
        <p:sp>
          <p:nvSpPr>
            <p:cNvPr id="11960" name="Google Shape;11960;p51"/>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1" name="Google Shape;11961;p51"/>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51"/>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63" name="Google Shape;11963;p51"/>
          <p:cNvGrpSpPr/>
          <p:nvPr/>
        </p:nvGrpSpPr>
        <p:grpSpPr>
          <a:xfrm>
            <a:off x="6821170" y="2140431"/>
            <a:ext cx="421914" cy="420759"/>
            <a:chOff x="-2571737" y="2403625"/>
            <a:chExt cx="292225" cy="291425"/>
          </a:xfrm>
        </p:grpSpPr>
        <p:sp>
          <p:nvSpPr>
            <p:cNvPr id="11964" name="Google Shape;11964;p51"/>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51"/>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51"/>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p51"/>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p51"/>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51"/>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51"/>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71" name="Google Shape;11971;p51"/>
          <p:cNvGrpSpPr/>
          <p:nvPr/>
        </p:nvGrpSpPr>
        <p:grpSpPr>
          <a:xfrm>
            <a:off x="6821170" y="2661534"/>
            <a:ext cx="421914" cy="419640"/>
            <a:chOff x="-2571737" y="2764550"/>
            <a:chExt cx="292225" cy="290650"/>
          </a:xfrm>
        </p:grpSpPr>
        <p:sp>
          <p:nvSpPr>
            <p:cNvPr id="11972" name="Google Shape;11972;p51"/>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51"/>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51"/>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75" name="Google Shape;11975;p51"/>
          <p:cNvGrpSpPr/>
          <p:nvPr/>
        </p:nvGrpSpPr>
        <p:grpSpPr>
          <a:xfrm>
            <a:off x="3020671" y="3230538"/>
            <a:ext cx="421914" cy="423864"/>
            <a:chOff x="-1333975" y="2365850"/>
            <a:chExt cx="292225" cy="293575"/>
          </a:xfrm>
        </p:grpSpPr>
        <p:sp>
          <p:nvSpPr>
            <p:cNvPr id="11976" name="Google Shape;11976;p51"/>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7" name="Google Shape;11977;p51"/>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51"/>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51"/>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51"/>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51"/>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51"/>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p51"/>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84" name="Google Shape;11984;p51"/>
          <p:cNvGrpSpPr/>
          <p:nvPr/>
        </p:nvGrpSpPr>
        <p:grpSpPr>
          <a:xfrm>
            <a:off x="1954146" y="2660397"/>
            <a:ext cx="398020" cy="421914"/>
            <a:chOff x="-5995925" y="2757850"/>
            <a:chExt cx="275675" cy="292225"/>
          </a:xfrm>
        </p:grpSpPr>
        <p:sp>
          <p:nvSpPr>
            <p:cNvPr id="11985" name="Google Shape;11985;p51"/>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51"/>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51"/>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51"/>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51"/>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51"/>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p51"/>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p51"/>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p51"/>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94" name="Google Shape;11994;p51"/>
          <p:cNvGrpSpPr/>
          <p:nvPr/>
        </p:nvGrpSpPr>
        <p:grpSpPr>
          <a:xfrm>
            <a:off x="4634433" y="1631816"/>
            <a:ext cx="421951" cy="419677"/>
            <a:chOff x="-4211975" y="2046625"/>
            <a:chExt cx="292250" cy="290675"/>
          </a:xfrm>
        </p:grpSpPr>
        <p:sp>
          <p:nvSpPr>
            <p:cNvPr id="11995" name="Google Shape;11995;p51"/>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51"/>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97" name="Google Shape;11997;p51"/>
          <p:cNvGrpSpPr/>
          <p:nvPr/>
        </p:nvGrpSpPr>
        <p:grpSpPr>
          <a:xfrm>
            <a:off x="4684479" y="2138699"/>
            <a:ext cx="321859" cy="424225"/>
            <a:chOff x="-4178875" y="2405775"/>
            <a:chExt cx="222925" cy="293825"/>
          </a:xfrm>
        </p:grpSpPr>
        <p:sp>
          <p:nvSpPr>
            <p:cNvPr id="11998" name="Google Shape;11998;p51"/>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51"/>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51"/>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01" name="Google Shape;12001;p51"/>
          <p:cNvGrpSpPr/>
          <p:nvPr/>
        </p:nvGrpSpPr>
        <p:grpSpPr>
          <a:xfrm>
            <a:off x="4646942" y="2673483"/>
            <a:ext cx="420796" cy="395746"/>
            <a:chOff x="-4211975" y="2783850"/>
            <a:chExt cx="291450" cy="274100"/>
          </a:xfrm>
        </p:grpSpPr>
        <p:sp>
          <p:nvSpPr>
            <p:cNvPr id="12002" name="Google Shape;12002;p51"/>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51"/>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51"/>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05" name="Google Shape;12005;p51"/>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006" name="Google Shape;12006;p51"/>
          <p:cNvGrpSpPr/>
          <p:nvPr/>
        </p:nvGrpSpPr>
        <p:grpSpPr>
          <a:xfrm>
            <a:off x="7351871" y="2140413"/>
            <a:ext cx="420796" cy="420796"/>
            <a:chOff x="-2419325" y="2408150"/>
            <a:chExt cx="291450" cy="291450"/>
          </a:xfrm>
        </p:grpSpPr>
        <p:sp>
          <p:nvSpPr>
            <p:cNvPr id="12007" name="Google Shape;12007;p51"/>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51"/>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51"/>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51"/>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51"/>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51"/>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51"/>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14" name="Google Shape;12014;p51"/>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015" name="Google Shape;12015;p51"/>
          <p:cNvGrpSpPr/>
          <p:nvPr/>
        </p:nvGrpSpPr>
        <p:grpSpPr>
          <a:xfrm>
            <a:off x="4673396" y="3231514"/>
            <a:ext cx="420796" cy="421914"/>
            <a:chOff x="-1333200" y="2770450"/>
            <a:chExt cx="291450" cy="292225"/>
          </a:xfrm>
        </p:grpSpPr>
        <p:sp>
          <p:nvSpPr>
            <p:cNvPr id="12016" name="Google Shape;12016;p51"/>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51"/>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18" name="Google Shape;12018;p51"/>
          <p:cNvGrpSpPr/>
          <p:nvPr/>
        </p:nvGrpSpPr>
        <p:grpSpPr>
          <a:xfrm>
            <a:off x="2470009" y="1631256"/>
            <a:ext cx="423069" cy="420796"/>
            <a:chOff x="-5635200" y="2037975"/>
            <a:chExt cx="293025" cy="291450"/>
          </a:xfrm>
        </p:grpSpPr>
        <p:sp>
          <p:nvSpPr>
            <p:cNvPr id="12019" name="Google Shape;12019;p51"/>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51"/>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21" name="Google Shape;12021;p51"/>
          <p:cNvGrpSpPr/>
          <p:nvPr/>
        </p:nvGrpSpPr>
        <p:grpSpPr>
          <a:xfrm>
            <a:off x="2468295" y="2140412"/>
            <a:ext cx="426499" cy="420796"/>
            <a:chOff x="-5637575" y="2397900"/>
            <a:chExt cx="295400" cy="291450"/>
          </a:xfrm>
        </p:grpSpPr>
        <p:sp>
          <p:nvSpPr>
            <p:cNvPr id="12022" name="Google Shape;12022;p51"/>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51"/>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51"/>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p51"/>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26" name="Google Shape;12026;p51"/>
          <p:cNvGrpSpPr/>
          <p:nvPr/>
        </p:nvGrpSpPr>
        <p:grpSpPr>
          <a:xfrm>
            <a:off x="2481958" y="2660397"/>
            <a:ext cx="423033" cy="421914"/>
            <a:chOff x="-5635975" y="2757075"/>
            <a:chExt cx="293000" cy="292225"/>
          </a:xfrm>
        </p:grpSpPr>
        <p:sp>
          <p:nvSpPr>
            <p:cNvPr id="12027" name="Google Shape;12027;p51"/>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p51"/>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29" name="Google Shape;12029;p51"/>
          <p:cNvGrpSpPr/>
          <p:nvPr/>
        </p:nvGrpSpPr>
        <p:grpSpPr>
          <a:xfrm>
            <a:off x="5165893" y="1631256"/>
            <a:ext cx="423069" cy="420796"/>
            <a:chOff x="-3854375" y="2046625"/>
            <a:chExt cx="293025" cy="291450"/>
          </a:xfrm>
        </p:grpSpPr>
        <p:sp>
          <p:nvSpPr>
            <p:cNvPr id="12030" name="Google Shape;12030;p51"/>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51"/>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32" name="Google Shape;12032;p51"/>
          <p:cNvGrpSpPr/>
          <p:nvPr/>
        </p:nvGrpSpPr>
        <p:grpSpPr>
          <a:xfrm>
            <a:off x="5164756" y="2138717"/>
            <a:ext cx="425343" cy="424188"/>
            <a:chOff x="-3854375" y="2405000"/>
            <a:chExt cx="294600" cy="293800"/>
          </a:xfrm>
        </p:grpSpPr>
        <p:sp>
          <p:nvSpPr>
            <p:cNvPr id="12033" name="Google Shape;12033;p51"/>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p51"/>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35" name="Google Shape;12035;p51"/>
          <p:cNvGrpSpPr/>
          <p:nvPr/>
        </p:nvGrpSpPr>
        <p:grpSpPr>
          <a:xfrm>
            <a:off x="5178961" y="2659838"/>
            <a:ext cx="420796" cy="423033"/>
            <a:chOff x="-3852025" y="2764950"/>
            <a:chExt cx="291450" cy="293000"/>
          </a:xfrm>
        </p:grpSpPr>
        <p:sp>
          <p:nvSpPr>
            <p:cNvPr id="12036" name="Google Shape;12036;p51"/>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51"/>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38" name="Google Shape;12038;p51"/>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51"/>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040" name="Google Shape;12040;p51"/>
          <p:cNvGrpSpPr/>
          <p:nvPr/>
        </p:nvGrpSpPr>
        <p:grpSpPr>
          <a:xfrm>
            <a:off x="7901550" y="2660398"/>
            <a:ext cx="420796" cy="421914"/>
            <a:chOff x="-2060175" y="2768875"/>
            <a:chExt cx="291450" cy="292225"/>
          </a:xfrm>
        </p:grpSpPr>
        <p:sp>
          <p:nvSpPr>
            <p:cNvPr id="12041" name="Google Shape;12041;p51"/>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51"/>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43" name="Google Shape;12043;p51"/>
          <p:cNvGrpSpPr/>
          <p:nvPr/>
        </p:nvGrpSpPr>
        <p:grpSpPr>
          <a:xfrm>
            <a:off x="1915160" y="3232071"/>
            <a:ext cx="421914" cy="420796"/>
            <a:chOff x="-937025" y="2064750"/>
            <a:chExt cx="292225" cy="291450"/>
          </a:xfrm>
        </p:grpSpPr>
        <p:sp>
          <p:nvSpPr>
            <p:cNvPr id="12044" name="Google Shape;12044;p51"/>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51"/>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p51"/>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47" name="Google Shape;12047;p51"/>
          <p:cNvGrpSpPr/>
          <p:nvPr/>
        </p:nvGrpSpPr>
        <p:grpSpPr>
          <a:xfrm>
            <a:off x="3018323" y="1630697"/>
            <a:ext cx="421951" cy="421914"/>
            <a:chOff x="-5276050" y="2037975"/>
            <a:chExt cx="292250" cy="292225"/>
          </a:xfrm>
        </p:grpSpPr>
        <p:sp>
          <p:nvSpPr>
            <p:cNvPr id="12048" name="Google Shape;12048;p51"/>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51"/>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51"/>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51" name="Google Shape;12051;p51"/>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p51"/>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053" name="Google Shape;12053;p51"/>
          <p:cNvGrpSpPr/>
          <p:nvPr/>
        </p:nvGrpSpPr>
        <p:grpSpPr>
          <a:xfrm>
            <a:off x="5777136" y="1631256"/>
            <a:ext cx="324133" cy="420796"/>
            <a:chOff x="-3462150" y="2046625"/>
            <a:chExt cx="224500" cy="291450"/>
          </a:xfrm>
        </p:grpSpPr>
        <p:sp>
          <p:nvSpPr>
            <p:cNvPr id="12054" name="Google Shape;12054;p51"/>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51"/>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51"/>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51"/>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51"/>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51"/>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51"/>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61" name="Google Shape;12061;p51"/>
          <p:cNvGrpSpPr/>
          <p:nvPr/>
        </p:nvGrpSpPr>
        <p:grpSpPr>
          <a:xfrm>
            <a:off x="5752700" y="2139276"/>
            <a:ext cx="373006" cy="423069"/>
            <a:chOff x="-3478675" y="2405775"/>
            <a:chExt cx="258350" cy="293025"/>
          </a:xfrm>
        </p:grpSpPr>
        <p:sp>
          <p:nvSpPr>
            <p:cNvPr id="12062" name="Google Shape;12062;p51"/>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3" name="Google Shape;12063;p51"/>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4" name="Google Shape;12064;p51"/>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51"/>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66" name="Google Shape;12066;p51"/>
          <p:cNvGrpSpPr/>
          <p:nvPr/>
        </p:nvGrpSpPr>
        <p:grpSpPr>
          <a:xfrm>
            <a:off x="5815218" y="2660398"/>
            <a:ext cx="271831" cy="421914"/>
            <a:chOff x="-3443250" y="2765725"/>
            <a:chExt cx="188275" cy="292225"/>
          </a:xfrm>
        </p:grpSpPr>
        <p:sp>
          <p:nvSpPr>
            <p:cNvPr id="12067" name="Google Shape;12067;p51"/>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51"/>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51"/>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51"/>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71" name="Google Shape;12071;p51"/>
          <p:cNvGrpSpPr/>
          <p:nvPr/>
        </p:nvGrpSpPr>
        <p:grpSpPr>
          <a:xfrm>
            <a:off x="844114" y="3230934"/>
            <a:ext cx="371887" cy="423069"/>
            <a:chOff x="-1684475" y="2049000"/>
            <a:chExt cx="257575" cy="293025"/>
          </a:xfrm>
        </p:grpSpPr>
        <p:sp>
          <p:nvSpPr>
            <p:cNvPr id="12072" name="Google Shape;12072;p51"/>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51"/>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51"/>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51"/>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76" name="Google Shape;12076;p51"/>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077" name="Google Shape;12077;p51"/>
          <p:cNvGrpSpPr/>
          <p:nvPr/>
        </p:nvGrpSpPr>
        <p:grpSpPr>
          <a:xfrm>
            <a:off x="4134007" y="3231514"/>
            <a:ext cx="420796" cy="421914"/>
            <a:chOff x="-1700225" y="2768875"/>
            <a:chExt cx="291450" cy="292225"/>
          </a:xfrm>
        </p:grpSpPr>
        <p:sp>
          <p:nvSpPr>
            <p:cNvPr id="12078" name="Google Shape;12078;p51"/>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51"/>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51"/>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p51"/>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51"/>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51"/>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84" name="Google Shape;12084;p51"/>
          <p:cNvGrpSpPr/>
          <p:nvPr/>
        </p:nvGrpSpPr>
        <p:grpSpPr>
          <a:xfrm>
            <a:off x="3602355" y="3230935"/>
            <a:ext cx="371887" cy="423069"/>
            <a:chOff x="-919700" y="2420750"/>
            <a:chExt cx="257575" cy="293025"/>
          </a:xfrm>
        </p:grpSpPr>
        <p:sp>
          <p:nvSpPr>
            <p:cNvPr id="12085" name="Google Shape;12085;p51"/>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51"/>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51"/>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88" name="Google Shape;12088;p51"/>
          <p:cNvGrpSpPr/>
          <p:nvPr/>
        </p:nvGrpSpPr>
        <p:grpSpPr>
          <a:xfrm>
            <a:off x="1937547" y="1645950"/>
            <a:ext cx="409531" cy="410617"/>
            <a:chOff x="6679825" y="2693700"/>
            <a:chExt cx="257875" cy="258575"/>
          </a:xfrm>
        </p:grpSpPr>
        <p:sp>
          <p:nvSpPr>
            <p:cNvPr id="12089" name="Google Shape;12089;p51"/>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0" name="Google Shape;12090;p51"/>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91" name="Google Shape;12091;p51"/>
          <p:cNvGrpSpPr/>
          <p:nvPr/>
        </p:nvGrpSpPr>
        <p:grpSpPr>
          <a:xfrm>
            <a:off x="1927121" y="2142110"/>
            <a:ext cx="420531" cy="417262"/>
            <a:chOff x="6790450" y="3119050"/>
            <a:chExt cx="262750" cy="260675"/>
          </a:xfrm>
        </p:grpSpPr>
        <p:sp>
          <p:nvSpPr>
            <p:cNvPr id="12092" name="Google Shape;12092;p51"/>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51"/>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94" name="Google Shape;12094;p51"/>
          <p:cNvGrpSpPr/>
          <p:nvPr/>
        </p:nvGrpSpPr>
        <p:grpSpPr>
          <a:xfrm>
            <a:off x="6554233" y="3755436"/>
            <a:ext cx="358093" cy="407391"/>
            <a:chOff x="7660859" y="2571753"/>
            <a:chExt cx="366561" cy="417024"/>
          </a:xfrm>
        </p:grpSpPr>
        <p:sp>
          <p:nvSpPr>
            <p:cNvPr id="12095" name="Google Shape;12095;p51"/>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51"/>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51"/>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98" name="Google Shape;12098;p51"/>
          <p:cNvGrpSpPr/>
          <p:nvPr/>
        </p:nvGrpSpPr>
        <p:grpSpPr>
          <a:xfrm>
            <a:off x="4088914" y="3755436"/>
            <a:ext cx="407391" cy="407391"/>
            <a:chOff x="5566722" y="2571753"/>
            <a:chExt cx="417024" cy="417024"/>
          </a:xfrm>
        </p:grpSpPr>
        <p:sp>
          <p:nvSpPr>
            <p:cNvPr id="12099" name="Google Shape;12099;p51"/>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51"/>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01" name="Google Shape;12101;p51"/>
          <p:cNvGrpSpPr/>
          <p:nvPr/>
        </p:nvGrpSpPr>
        <p:grpSpPr>
          <a:xfrm>
            <a:off x="4705247" y="3857692"/>
            <a:ext cx="407380" cy="202880"/>
            <a:chOff x="6090251" y="2676413"/>
            <a:chExt cx="417013" cy="207677"/>
          </a:xfrm>
        </p:grpSpPr>
        <p:sp>
          <p:nvSpPr>
            <p:cNvPr id="12102" name="Google Shape;12102;p51"/>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p51"/>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51"/>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51"/>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06" name="Google Shape;12106;p51"/>
          <p:cNvGrpSpPr/>
          <p:nvPr/>
        </p:nvGrpSpPr>
        <p:grpSpPr>
          <a:xfrm>
            <a:off x="5937901" y="3755436"/>
            <a:ext cx="407391" cy="407391"/>
            <a:chOff x="7137330" y="2571753"/>
            <a:chExt cx="417024" cy="417024"/>
          </a:xfrm>
        </p:grpSpPr>
        <p:sp>
          <p:nvSpPr>
            <p:cNvPr id="12107" name="Google Shape;12107;p51"/>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p51"/>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51"/>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0" name="Google Shape;12110;p51"/>
          <p:cNvGrpSpPr/>
          <p:nvPr/>
        </p:nvGrpSpPr>
        <p:grpSpPr>
          <a:xfrm>
            <a:off x="5321569" y="3755436"/>
            <a:ext cx="407391" cy="407391"/>
            <a:chOff x="6613801" y="2571753"/>
            <a:chExt cx="417024" cy="417024"/>
          </a:xfrm>
        </p:grpSpPr>
        <p:sp>
          <p:nvSpPr>
            <p:cNvPr id="12111" name="Google Shape;12111;p51"/>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p51"/>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51"/>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p51"/>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p51"/>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6" name="Google Shape;12116;p51"/>
          <p:cNvGrpSpPr/>
          <p:nvPr/>
        </p:nvGrpSpPr>
        <p:grpSpPr>
          <a:xfrm>
            <a:off x="7908242" y="3238780"/>
            <a:ext cx="407411" cy="407411"/>
            <a:chOff x="2964567" y="2571753"/>
            <a:chExt cx="417045" cy="417045"/>
          </a:xfrm>
        </p:grpSpPr>
        <p:sp>
          <p:nvSpPr>
            <p:cNvPr id="12117" name="Google Shape;12117;p51"/>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51"/>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9" name="Google Shape;12119;p51"/>
          <p:cNvGrpSpPr/>
          <p:nvPr/>
        </p:nvGrpSpPr>
        <p:grpSpPr>
          <a:xfrm>
            <a:off x="1623565" y="3815897"/>
            <a:ext cx="407391" cy="286470"/>
            <a:chOff x="3476576" y="2633631"/>
            <a:chExt cx="417024" cy="293244"/>
          </a:xfrm>
        </p:grpSpPr>
        <p:sp>
          <p:nvSpPr>
            <p:cNvPr id="12120" name="Google Shape;12120;p51"/>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51"/>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22" name="Google Shape;12122;p51"/>
          <p:cNvGrpSpPr/>
          <p:nvPr/>
        </p:nvGrpSpPr>
        <p:grpSpPr>
          <a:xfrm>
            <a:off x="2239897" y="3755508"/>
            <a:ext cx="407411" cy="407248"/>
            <a:chOff x="3988564" y="2571836"/>
            <a:chExt cx="417045" cy="416878"/>
          </a:xfrm>
        </p:grpSpPr>
        <p:sp>
          <p:nvSpPr>
            <p:cNvPr id="12123" name="Google Shape;12123;p51"/>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51"/>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25" name="Google Shape;12125;p51"/>
          <p:cNvGrpSpPr/>
          <p:nvPr/>
        </p:nvGrpSpPr>
        <p:grpSpPr>
          <a:xfrm>
            <a:off x="2856250" y="3755436"/>
            <a:ext cx="407391" cy="407391"/>
            <a:chOff x="4500573" y="2571753"/>
            <a:chExt cx="417024" cy="417024"/>
          </a:xfrm>
        </p:grpSpPr>
        <p:sp>
          <p:nvSpPr>
            <p:cNvPr id="12126" name="Google Shape;12126;p51"/>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51"/>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28" name="Google Shape;12128;p51"/>
          <p:cNvGrpSpPr/>
          <p:nvPr/>
        </p:nvGrpSpPr>
        <p:grpSpPr>
          <a:xfrm>
            <a:off x="3472582" y="3755436"/>
            <a:ext cx="407391" cy="407391"/>
            <a:chOff x="5012603" y="2571753"/>
            <a:chExt cx="417024" cy="417024"/>
          </a:xfrm>
        </p:grpSpPr>
        <p:sp>
          <p:nvSpPr>
            <p:cNvPr id="12129" name="Google Shape;12129;p51"/>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p51"/>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131" name="Google Shape;12131;p51"/>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132" name="Google Shape;12132;p51"/>
          <p:cNvGrpSpPr/>
          <p:nvPr/>
        </p:nvGrpSpPr>
        <p:grpSpPr>
          <a:xfrm>
            <a:off x="5733329" y="3238790"/>
            <a:ext cx="407432" cy="407391"/>
            <a:chOff x="812101" y="2571761"/>
            <a:chExt cx="417066" cy="417024"/>
          </a:xfrm>
        </p:grpSpPr>
        <p:sp>
          <p:nvSpPr>
            <p:cNvPr id="12133" name="Google Shape;12133;p51"/>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51"/>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51"/>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51"/>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37" name="Google Shape;12137;p51"/>
          <p:cNvGrpSpPr/>
          <p:nvPr/>
        </p:nvGrpSpPr>
        <p:grpSpPr>
          <a:xfrm>
            <a:off x="6253923" y="3238790"/>
            <a:ext cx="407391" cy="407391"/>
            <a:chOff x="1323129" y="2571761"/>
            <a:chExt cx="417024" cy="417024"/>
          </a:xfrm>
        </p:grpSpPr>
        <p:sp>
          <p:nvSpPr>
            <p:cNvPr id="12138" name="Google Shape;12138;p51"/>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51"/>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51"/>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51"/>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142" name="Google Shape;12142;p51"/>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143" name="Google Shape;12143;p51"/>
          <p:cNvGrpSpPr/>
          <p:nvPr/>
        </p:nvGrpSpPr>
        <p:grpSpPr>
          <a:xfrm>
            <a:off x="7390398" y="3238843"/>
            <a:ext cx="408023" cy="407411"/>
            <a:chOff x="2344476" y="2571761"/>
            <a:chExt cx="417671" cy="417045"/>
          </a:xfrm>
        </p:grpSpPr>
        <p:sp>
          <p:nvSpPr>
            <p:cNvPr id="12144" name="Google Shape;12144;p51"/>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p51"/>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46" name="Google Shape;12146;p51"/>
          <p:cNvGrpSpPr/>
          <p:nvPr/>
        </p:nvGrpSpPr>
        <p:grpSpPr>
          <a:xfrm>
            <a:off x="7121258" y="3759535"/>
            <a:ext cx="399178" cy="399178"/>
            <a:chOff x="2038375" y="3798025"/>
            <a:chExt cx="841792" cy="841792"/>
          </a:xfrm>
        </p:grpSpPr>
        <p:sp>
          <p:nvSpPr>
            <p:cNvPr id="12147" name="Google Shape;12147;p51"/>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p51"/>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 name="Shape 311"/>
        <p:cNvGrpSpPr/>
        <p:nvPr/>
      </p:nvGrpSpPr>
      <p:grpSpPr>
        <a:xfrm>
          <a:off x="0" y="0"/>
          <a:ext cx="0" cy="0"/>
          <a:chOff x="0" y="0"/>
          <a:chExt cx="0" cy="0"/>
        </a:xfrm>
      </p:grpSpPr>
      <p:sp>
        <p:nvSpPr>
          <p:cNvPr id="312" name="Google Shape;312;p6"/>
          <p:cNvSpPr/>
          <p:nvPr/>
        </p:nvSpPr>
        <p:spPr>
          <a:xfrm>
            <a:off x="669477" y="3301633"/>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6"/>
          <p:cNvSpPr/>
          <p:nvPr/>
        </p:nvSpPr>
        <p:spPr>
          <a:xfrm>
            <a:off x="3053785" y="1805164"/>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6"/>
          <p:cNvSpPr/>
          <p:nvPr/>
        </p:nvSpPr>
        <p:spPr>
          <a:xfrm>
            <a:off x="5391902" y="3301633"/>
            <a:ext cx="532200" cy="9306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6"/>
          <p:cNvSpPr txBox="1"/>
          <p:nvPr>
            <p:ph type="title"/>
          </p:nvPr>
        </p:nvSpPr>
        <p:spPr>
          <a:xfrm>
            <a:off x="1382050" y="3301613"/>
            <a:ext cx="23364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Mercury</a:t>
            </a:r>
            <a:endParaRPr/>
          </a:p>
        </p:txBody>
      </p:sp>
      <p:sp>
        <p:nvSpPr>
          <p:cNvPr id="316" name="Google Shape;316;p6"/>
          <p:cNvSpPr txBox="1"/>
          <p:nvPr>
            <p:ph idx="1" type="subTitle"/>
          </p:nvPr>
        </p:nvSpPr>
        <p:spPr>
          <a:xfrm>
            <a:off x="1382050" y="3694025"/>
            <a:ext cx="2336400" cy="74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It’s the closest planet to the Sun and the smallest in the Solar System</a:t>
            </a:r>
            <a:endParaRPr/>
          </a:p>
        </p:txBody>
      </p:sp>
      <p:sp>
        <p:nvSpPr>
          <p:cNvPr id="317" name="Google Shape;317;p6"/>
          <p:cNvSpPr txBox="1"/>
          <p:nvPr>
            <p:ph idx="2" type="title"/>
          </p:nvPr>
        </p:nvSpPr>
        <p:spPr>
          <a:xfrm>
            <a:off x="3753815" y="1796600"/>
            <a:ext cx="23364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Venus</a:t>
            </a:r>
            <a:endParaRPr/>
          </a:p>
        </p:txBody>
      </p:sp>
      <p:sp>
        <p:nvSpPr>
          <p:cNvPr id="318" name="Google Shape;318;p6"/>
          <p:cNvSpPr txBox="1"/>
          <p:nvPr>
            <p:ph idx="3" type="subTitle"/>
          </p:nvPr>
        </p:nvSpPr>
        <p:spPr>
          <a:xfrm>
            <a:off x="3753815" y="2189012"/>
            <a:ext cx="2336400" cy="74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 has a beautiful name and is the second planet from the Sun</a:t>
            </a:r>
            <a:endParaRPr/>
          </a:p>
        </p:txBody>
      </p:sp>
      <p:sp>
        <p:nvSpPr>
          <p:cNvPr id="319" name="Google Shape;319;p6"/>
          <p:cNvSpPr txBox="1"/>
          <p:nvPr>
            <p:ph idx="4" type="title"/>
          </p:nvPr>
        </p:nvSpPr>
        <p:spPr>
          <a:xfrm>
            <a:off x="6087600" y="3301613"/>
            <a:ext cx="23364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Mars</a:t>
            </a:r>
            <a:endParaRPr/>
          </a:p>
        </p:txBody>
      </p:sp>
      <p:sp>
        <p:nvSpPr>
          <p:cNvPr id="320" name="Google Shape;320;p6"/>
          <p:cNvSpPr txBox="1"/>
          <p:nvPr>
            <p:ph idx="5" type="subTitle"/>
          </p:nvPr>
        </p:nvSpPr>
        <p:spPr>
          <a:xfrm>
            <a:off x="6087600" y="3694025"/>
            <a:ext cx="2336400" cy="74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Despite being red, Mars is actually a cold place. It’s full of iron oxide dust</a:t>
            </a:r>
            <a:endParaRPr/>
          </a:p>
        </p:txBody>
      </p:sp>
      <p:sp>
        <p:nvSpPr>
          <p:cNvPr id="321" name="Google Shape;321;p6"/>
          <p:cNvSpPr txBox="1"/>
          <p:nvPr>
            <p:ph idx="6" type="title"/>
          </p:nvPr>
        </p:nvSpPr>
        <p:spPr>
          <a:xfrm>
            <a:off x="720000" y="624125"/>
            <a:ext cx="44373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ABOUT colon cancer</a:t>
            </a:r>
            <a:endParaRPr/>
          </a:p>
        </p:txBody>
      </p:sp>
      <p:cxnSp>
        <p:nvCxnSpPr>
          <p:cNvPr id="322" name="Google Shape;322;p6"/>
          <p:cNvCxnSpPr/>
          <p:nvPr/>
        </p:nvCxnSpPr>
        <p:spPr>
          <a:xfrm>
            <a:off x="779200" y="1073275"/>
            <a:ext cx="3542100" cy="0"/>
          </a:xfrm>
          <a:prstGeom prst="straightConnector1">
            <a:avLst/>
          </a:prstGeom>
          <a:noFill/>
          <a:ln cap="flat" cmpd="sng" w="19050">
            <a:solidFill>
              <a:schemeClr val="dk1"/>
            </a:solidFill>
            <a:prstDash val="solid"/>
            <a:round/>
            <a:headEnd len="sm" w="sm" type="none"/>
            <a:tailEnd len="sm" w="sm" type="none"/>
          </a:ln>
        </p:spPr>
      </p:cxnSp>
      <p:cxnSp>
        <p:nvCxnSpPr>
          <p:cNvPr id="323" name="Google Shape;323;p6"/>
          <p:cNvCxnSpPr/>
          <p:nvPr/>
        </p:nvCxnSpPr>
        <p:spPr>
          <a:xfrm>
            <a:off x="1382050" y="3692450"/>
            <a:ext cx="2299500" cy="0"/>
          </a:xfrm>
          <a:prstGeom prst="straightConnector1">
            <a:avLst/>
          </a:prstGeom>
          <a:noFill/>
          <a:ln cap="flat" cmpd="sng" w="19050">
            <a:solidFill>
              <a:schemeClr val="dk1"/>
            </a:solidFill>
            <a:prstDash val="solid"/>
            <a:round/>
            <a:headEnd len="sm" w="sm" type="none"/>
            <a:tailEnd len="sm" w="sm" type="none"/>
          </a:ln>
        </p:spPr>
      </p:cxnSp>
      <p:cxnSp>
        <p:nvCxnSpPr>
          <p:cNvPr id="324" name="Google Shape;324;p6"/>
          <p:cNvCxnSpPr/>
          <p:nvPr/>
        </p:nvCxnSpPr>
        <p:spPr>
          <a:xfrm>
            <a:off x="3753815" y="2187438"/>
            <a:ext cx="2299500" cy="0"/>
          </a:xfrm>
          <a:prstGeom prst="straightConnector1">
            <a:avLst/>
          </a:prstGeom>
          <a:noFill/>
          <a:ln cap="flat" cmpd="sng" w="19050">
            <a:solidFill>
              <a:schemeClr val="dk1"/>
            </a:solidFill>
            <a:prstDash val="solid"/>
            <a:round/>
            <a:headEnd len="sm" w="sm" type="none"/>
            <a:tailEnd len="sm" w="sm" type="none"/>
          </a:ln>
        </p:spPr>
      </p:cxnSp>
      <p:cxnSp>
        <p:nvCxnSpPr>
          <p:cNvPr id="325" name="Google Shape;325;p6"/>
          <p:cNvCxnSpPr/>
          <p:nvPr/>
        </p:nvCxnSpPr>
        <p:spPr>
          <a:xfrm>
            <a:off x="6087600" y="3692450"/>
            <a:ext cx="2299500" cy="0"/>
          </a:xfrm>
          <a:prstGeom prst="straightConnector1">
            <a:avLst/>
          </a:prstGeom>
          <a:noFill/>
          <a:ln cap="flat" cmpd="sng" w="19050">
            <a:solidFill>
              <a:schemeClr val="dk1"/>
            </a:solidFill>
            <a:prstDash val="solid"/>
            <a:round/>
            <a:headEnd len="sm" w="sm" type="none"/>
            <a:tailEnd len="sm" w="sm" type="none"/>
          </a:ln>
        </p:spPr>
      </p:cxnSp>
      <p:grpSp>
        <p:nvGrpSpPr>
          <p:cNvPr id="326" name="Google Shape;326;p6"/>
          <p:cNvGrpSpPr/>
          <p:nvPr/>
        </p:nvGrpSpPr>
        <p:grpSpPr>
          <a:xfrm>
            <a:off x="3115916" y="2079410"/>
            <a:ext cx="407939" cy="382108"/>
            <a:chOff x="4728210" y="2657424"/>
            <a:chExt cx="407939" cy="382108"/>
          </a:xfrm>
        </p:grpSpPr>
        <p:sp>
          <p:nvSpPr>
            <p:cNvPr id="327" name="Google Shape;327;p6"/>
            <p:cNvSpPr/>
            <p:nvPr/>
          </p:nvSpPr>
          <p:spPr>
            <a:xfrm>
              <a:off x="4855917" y="2982058"/>
              <a:ext cx="32917" cy="14652"/>
            </a:xfrm>
            <a:custGeom>
              <a:rect b="b" l="l" r="r" t="t"/>
              <a:pathLst>
                <a:path extrusionOk="0" h="515" w="1157">
                  <a:moveTo>
                    <a:pt x="816" y="499"/>
                  </a:moveTo>
                  <a:cubicBezTo>
                    <a:pt x="1157" y="515"/>
                    <a:pt x="1157" y="0"/>
                    <a:pt x="816" y="16"/>
                  </a:cubicBezTo>
                  <a:lnTo>
                    <a:pt x="341" y="16"/>
                  </a:lnTo>
                  <a:cubicBezTo>
                    <a:pt x="1" y="0"/>
                    <a:pt x="1" y="515"/>
                    <a:pt x="341" y="499"/>
                  </a:cubicBezTo>
                  <a:close/>
                  <a:moveTo>
                    <a:pt x="816" y="499"/>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6"/>
            <p:cNvSpPr/>
            <p:nvPr/>
          </p:nvSpPr>
          <p:spPr>
            <a:xfrm>
              <a:off x="4728210" y="2657424"/>
              <a:ext cx="254542" cy="338612"/>
            </a:xfrm>
            <a:custGeom>
              <a:rect b="b" l="l" r="r" t="t"/>
              <a:pathLst>
                <a:path extrusionOk="0" h="11902" w="8947">
                  <a:moveTo>
                    <a:pt x="7360" y="486"/>
                  </a:moveTo>
                  <a:cubicBezTo>
                    <a:pt x="7403" y="486"/>
                    <a:pt x="7445" y="499"/>
                    <a:pt x="7482" y="526"/>
                  </a:cubicBezTo>
                  <a:lnTo>
                    <a:pt x="8258" y="993"/>
                  </a:lnTo>
                  <a:cubicBezTo>
                    <a:pt x="8369" y="1064"/>
                    <a:pt x="8401" y="1207"/>
                    <a:pt x="8337" y="1317"/>
                  </a:cubicBezTo>
                  <a:lnTo>
                    <a:pt x="5155" y="6455"/>
                  </a:lnTo>
                  <a:cubicBezTo>
                    <a:pt x="5113" y="6528"/>
                    <a:pt x="5034" y="6570"/>
                    <a:pt x="4953" y="6570"/>
                  </a:cubicBezTo>
                  <a:cubicBezTo>
                    <a:pt x="4911" y="6570"/>
                    <a:pt x="4868" y="6559"/>
                    <a:pt x="4830" y="6535"/>
                  </a:cubicBezTo>
                  <a:lnTo>
                    <a:pt x="4054" y="6060"/>
                  </a:lnTo>
                  <a:cubicBezTo>
                    <a:pt x="3944" y="5996"/>
                    <a:pt x="3904" y="5846"/>
                    <a:pt x="3975" y="5735"/>
                  </a:cubicBezTo>
                  <a:lnTo>
                    <a:pt x="7158" y="605"/>
                  </a:lnTo>
                  <a:cubicBezTo>
                    <a:pt x="7189" y="550"/>
                    <a:pt x="7237" y="510"/>
                    <a:pt x="7300" y="494"/>
                  </a:cubicBezTo>
                  <a:cubicBezTo>
                    <a:pt x="7320" y="489"/>
                    <a:pt x="7340" y="486"/>
                    <a:pt x="7360" y="486"/>
                  </a:cubicBezTo>
                  <a:close/>
                  <a:moveTo>
                    <a:pt x="3920" y="6543"/>
                  </a:moveTo>
                  <a:lnTo>
                    <a:pt x="4466" y="6875"/>
                  </a:lnTo>
                  <a:lnTo>
                    <a:pt x="4134" y="7421"/>
                  </a:lnTo>
                  <a:lnTo>
                    <a:pt x="3587" y="7081"/>
                  </a:lnTo>
                  <a:lnTo>
                    <a:pt x="3920" y="6543"/>
                  </a:lnTo>
                  <a:close/>
                  <a:moveTo>
                    <a:pt x="3076" y="7345"/>
                  </a:moveTo>
                  <a:cubicBezTo>
                    <a:pt x="3096" y="7345"/>
                    <a:pt x="3116" y="7351"/>
                    <a:pt x="3136" y="7366"/>
                  </a:cubicBezTo>
                  <a:lnTo>
                    <a:pt x="4086" y="7944"/>
                  </a:lnTo>
                  <a:cubicBezTo>
                    <a:pt x="4149" y="7983"/>
                    <a:pt x="4165" y="8070"/>
                    <a:pt x="4134" y="8134"/>
                  </a:cubicBezTo>
                  <a:lnTo>
                    <a:pt x="3453" y="9242"/>
                  </a:lnTo>
                  <a:cubicBezTo>
                    <a:pt x="3057" y="9923"/>
                    <a:pt x="2542" y="10533"/>
                    <a:pt x="1933" y="11031"/>
                  </a:cubicBezTo>
                  <a:cubicBezTo>
                    <a:pt x="1679" y="11237"/>
                    <a:pt x="1379" y="11372"/>
                    <a:pt x="1054" y="11427"/>
                  </a:cubicBezTo>
                  <a:cubicBezTo>
                    <a:pt x="1030" y="11430"/>
                    <a:pt x="1005" y="11431"/>
                    <a:pt x="981" y="11431"/>
                  </a:cubicBezTo>
                  <a:cubicBezTo>
                    <a:pt x="837" y="11431"/>
                    <a:pt x="692" y="11392"/>
                    <a:pt x="563" y="11324"/>
                  </a:cubicBezTo>
                  <a:lnTo>
                    <a:pt x="2954" y="7405"/>
                  </a:lnTo>
                  <a:cubicBezTo>
                    <a:pt x="2970" y="7374"/>
                    <a:pt x="3001" y="7358"/>
                    <a:pt x="3041" y="7350"/>
                  </a:cubicBezTo>
                  <a:cubicBezTo>
                    <a:pt x="3053" y="7347"/>
                    <a:pt x="3064" y="7345"/>
                    <a:pt x="3076" y="7345"/>
                  </a:cubicBezTo>
                  <a:close/>
                  <a:moveTo>
                    <a:pt x="7358" y="0"/>
                  </a:moveTo>
                  <a:cubicBezTo>
                    <a:pt x="7121" y="0"/>
                    <a:pt x="6888" y="121"/>
                    <a:pt x="6754" y="344"/>
                  </a:cubicBezTo>
                  <a:lnTo>
                    <a:pt x="3571" y="5474"/>
                  </a:lnTo>
                  <a:cubicBezTo>
                    <a:pt x="3429" y="5695"/>
                    <a:pt x="3429" y="5980"/>
                    <a:pt x="3564" y="6202"/>
                  </a:cubicBezTo>
                  <a:lnTo>
                    <a:pt x="3160" y="6867"/>
                  </a:lnTo>
                  <a:cubicBezTo>
                    <a:pt x="3127" y="6862"/>
                    <a:pt x="3094" y="6859"/>
                    <a:pt x="3062" y="6859"/>
                  </a:cubicBezTo>
                  <a:cubicBezTo>
                    <a:pt x="2853" y="6859"/>
                    <a:pt x="2660" y="6967"/>
                    <a:pt x="2550" y="7152"/>
                  </a:cubicBezTo>
                  <a:lnTo>
                    <a:pt x="2550" y="7160"/>
                  </a:lnTo>
                  <a:lnTo>
                    <a:pt x="120" y="11118"/>
                  </a:lnTo>
                  <a:cubicBezTo>
                    <a:pt x="1" y="11324"/>
                    <a:pt x="64" y="11586"/>
                    <a:pt x="262" y="11704"/>
                  </a:cubicBezTo>
                  <a:cubicBezTo>
                    <a:pt x="436" y="11807"/>
                    <a:pt x="626" y="11871"/>
                    <a:pt x="824" y="11894"/>
                  </a:cubicBezTo>
                  <a:cubicBezTo>
                    <a:pt x="922" y="11900"/>
                    <a:pt x="1235" y="11901"/>
                    <a:pt x="1628" y="11901"/>
                  </a:cubicBezTo>
                  <a:cubicBezTo>
                    <a:pt x="2415" y="11901"/>
                    <a:pt x="3521" y="11894"/>
                    <a:pt x="3864" y="11894"/>
                  </a:cubicBezTo>
                  <a:cubicBezTo>
                    <a:pt x="4165" y="11871"/>
                    <a:pt x="4165" y="11435"/>
                    <a:pt x="3864" y="11419"/>
                  </a:cubicBezTo>
                  <a:lnTo>
                    <a:pt x="2202" y="11419"/>
                  </a:lnTo>
                  <a:lnTo>
                    <a:pt x="2218" y="11403"/>
                  </a:lnTo>
                  <a:cubicBezTo>
                    <a:pt x="2875" y="10865"/>
                    <a:pt x="3437" y="10216"/>
                    <a:pt x="3856" y="9480"/>
                  </a:cubicBezTo>
                  <a:lnTo>
                    <a:pt x="4537" y="8371"/>
                  </a:lnTo>
                  <a:cubicBezTo>
                    <a:pt x="4664" y="8165"/>
                    <a:pt x="4656" y="7896"/>
                    <a:pt x="4514" y="7698"/>
                  </a:cubicBezTo>
                  <a:lnTo>
                    <a:pt x="4925" y="7033"/>
                  </a:lnTo>
                  <a:lnTo>
                    <a:pt x="4957" y="7033"/>
                  </a:lnTo>
                  <a:cubicBezTo>
                    <a:pt x="5012" y="7033"/>
                    <a:pt x="5068" y="7025"/>
                    <a:pt x="5123" y="7018"/>
                  </a:cubicBezTo>
                  <a:cubicBezTo>
                    <a:pt x="5305" y="6970"/>
                    <a:pt x="5464" y="6851"/>
                    <a:pt x="5567" y="6693"/>
                  </a:cubicBezTo>
                  <a:lnTo>
                    <a:pt x="8741" y="1563"/>
                  </a:lnTo>
                  <a:cubicBezTo>
                    <a:pt x="8947" y="1222"/>
                    <a:pt x="8836" y="787"/>
                    <a:pt x="8504" y="581"/>
                  </a:cubicBezTo>
                  <a:lnTo>
                    <a:pt x="7728" y="106"/>
                  </a:lnTo>
                  <a:cubicBezTo>
                    <a:pt x="7612" y="35"/>
                    <a:pt x="7484" y="0"/>
                    <a:pt x="73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6"/>
            <p:cNvSpPr/>
            <p:nvPr/>
          </p:nvSpPr>
          <p:spPr>
            <a:xfrm>
              <a:off x="4882944" y="2786327"/>
              <a:ext cx="253205" cy="253205"/>
            </a:xfrm>
            <a:custGeom>
              <a:rect b="b" l="l" r="r" t="t"/>
              <a:pathLst>
                <a:path extrusionOk="0" h="8900" w="8900">
                  <a:moveTo>
                    <a:pt x="4616" y="1"/>
                  </a:moveTo>
                  <a:cubicBezTo>
                    <a:pt x="2883" y="1"/>
                    <a:pt x="1323" y="1046"/>
                    <a:pt x="666" y="2645"/>
                  </a:cubicBezTo>
                  <a:cubicBezTo>
                    <a:pt x="1" y="4244"/>
                    <a:pt x="365" y="6089"/>
                    <a:pt x="1592" y="7308"/>
                  </a:cubicBezTo>
                  <a:cubicBezTo>
                    <a:pt x="2811" y="8535"/>
                    <a:pt x="4656" y="8899"/>
                    <a:pt x="6255" y="8234"/>
                  </a:cubicBezTo>
                  <a:cubicBezTo>
                    <a:pt x="7854" y="7577"/>
                    <a:pt x="8899" y="6017"/>
                    <a:pt x="8899" y="4284"/>
                  </a:cubicBezTo>
                  <a:cubicBezTo>
                    <a:pt x="8899" y="1917"/>
                    <a:pt x="6983" y="1"/>
                    <a:pt x="4616" y="1"/>
                  </a:cubicBezTo>
                  <a:close/>
                  <a:moveTo>
                    <a:pt x="4616" y="8092"/>
                  </a:moveTo>
                  <a:cubicBezTo>
                    <a:pt x="3081" y="8092"/>
                    <a:pt x="1687" y="7157"/>
                    <a:pt x="1101" y="5740"/>
                  </a:cubicBezTo>
                  <a:cubicBezTo>
                    <a:pt x="508" y="4315"/>
                    <a:pt x="840" y="2677"/>
                    <a:pt x="1925" y="1592"/>
                  </a:cubicBezTo>
                  <a:cubicBezTo>
                    <a:pt x="3017" y="499"/>
                    <a:pt x="4648" y="175"/>
                    <a:pt x="6073" y="769"/>
                  </a:cubicBezTo>
                  <a:cubicBezTo>
                    <a:pt x="7498" y="1354"/>
                    <a:pt x="8424" y="2740"/>
                    <a:pt x="8424" y="4284"/>
                  </a:cubicBezTo>
                  <a:cubicBezTo>
                    <a:pt x="8424" y="6382"/>
                    <a:pt x="6722" y="8092"/>
                    <a:pt x="4616" y="8092"/>
                  </a:cubicBezTo>
                  <a:close/>
                  <a:moveTo>
                    <a:pt x="4616" y="809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6"/>
            <p:cNvSpPr/>
            <p:nvPr/>
          </p:nvSpPr>
          <p:spPr>
            <a:xfrm>
              <a:off x="4916741" y="2811789"/>
              <a:ext cx="193716" cy="193033"/>
            </a:xfrm>
            <a:custGeom>
              <a:rect b="b" l="l" r="r" t="t"/>
              <a:pathLst>
                <a:path extrusionOk="0" h="6785" w="6809">
                  <a:moveTo>
                    <a:pt x="5803" y="1251"/>
                  </a:moveTo>
                  <a:lnTo>
                    <a:pt x="5803" y="1014"/>
                  </a:lnTo>
                  <a:cubicBezTo>
                    <a:pt x="5788" y="713"/>
                    <a:pt x="5344" y="713"/>
                    <a:pt x="5328" y="1014"/>
                  </a:cubicBezTo>
                  <a:lnTo>
                    <a:pt x="5328" y="1378"/>
                  </a:lnTo>
                  <a:lnTo>
                    <a:pt x="5035" y="1607"/>
                  </a:lnTo>
                  <a:cubicBezTo>
                    <a:pt x="4869" y="1528"/>
                    <a:pt x="4679" y="1489"/>
                    <a:pt x="4497" y="1489"/>
                  </a:cubicBezTo>
                  <a:cubicBezTo>
                    <a:pt x="4450" y="1489"/>
                    <a:pt x="4410" y="1497"/>
                    <a:pt x="4363" y="1504"/>
                  </a:cubicBezTo>
                  <a:cubicBezTo>
                    <a:pt x="4315" y="1132"/>
                    <a:pt x="4030" y="839"/>
                    <a:pt x="3666" y="784"/>
                  </a:cubicBezTo>
                  <a:lnTo>
                    <a:pt x="3666" y="301"/>
                  </a:lnTo>
                  <a:cubicBezTo>
                    <a:pt x="3642" y="0"/>
                    <a:pt x="3207" y="0"/>
                    <a:pt x="3191" y="301"/>
                  </a:cubicBezTo>
                  <a:lnTo>
                    <a:pt x="3191" y="863"/>
                  </a:lnTo>
                  <a:cubicBezTo>
                    <a:pt x="2938" y="982"/>
                    <a:pt x="2763" y="1212"/>
                    <a:pt x="2724" y="1489"/>
                  </a:cubicBezTo>
                  <a:lnTo>
                    <a:pt x="2708" y="1489"/>
                  </a:lnTo>
                  <a:cubicBezTo>
                    <a:pt x="2447" y="1489"/>
                    <a:pt x="2193" y="1584"/>
                    <a:pt x="1988" y="1742"/>
                  </a:cubicBezTo>
                  <a:lnTo>
                    <a:pt x="1520" y="1378"/>
                  </a:lnTo>
                  <a:lnTo>
                    <a:pt x="1520" y="1014"/>
                  </a:lnTo>
                  <a:cubicBezTo>
                    <a:pt x="1520" y="697"/>
                    <a:pt x="1045" y="697"/>
                    <a:pt x="1045" y="1014"/>
                  </a:cubicBezTo>
                  <a:lnTo>
                    <a:pt x="1045" y="1251"/>
                  </a:lnTo>
                  <a:lnTo>
                    <a:pt x="808" y="1251"/>
                  </a:lnTo>
                  <a:cubicBezTo>
                    <a:pt x="491" y="1251"/>
                    <a:pt x="491" y="1726"/>
                    <a:pt x="808" y="1726"/>
                  </a:cubicBezTo>
                  <a:lnTo>
                    <a:pt x="1204" y="1726"/>
                  </a:lnTo>
                  <a:lnTo>
                    <a:pt x="1679" y="2106"/>
                  </a:lnTo>
                  <a:cubicBezTo>
                    <a:pt x="1512" y="2399"/>
                    <a:pt x="1481" y="2747"/>
                    <a:pt x="1592" y="3064"/>
                  </a:cubicBezTo>
                  <a:cubicBezTo>
                    <a:pt x="1544" y="3088"/>
                    <a:pt x="1497" y="3120"/>
                    <a:pt x="1457" y="3151"/>
                  </a:cubicBezTo>
                  <a:lnTo>
                    <a:pt x="333" y="3151"/>
                  </a:lnTo>
                  <a:cubicBezTo>
                    <a:pt x="0" y="3135"/>
                    <a:pt x="0" y="3650"/>
                    <a:pt x="333" y="3626"/>
                  </a:cubicBezTo>
                  <a:lnTo>
                    <a:pt x="1109" y="3626"/>
                  </a:lnTo>
                  <a:cubicBezTo>
                    <a:pt x="950" y="4070"/>
                    <a:pt x="1101" y="4560"/>
                    <a:pt x="1481" y="4837"/>
                  </a:cubicBezTo>
                  <a:lnTo>
                    <a:pt x="1204" y="5059"/>
                  </a:lnTo>
                  <a:lnTo>
                    <a:pt x="808" y="5059"/>
                  </a:lnTo>
                  <a:cubicBezTo>
                    <a:pt x="507" y="5075"/>
                    <a:pt x="507" y="5510"/>
                    <a:pt x="808" y="5534"/>
                  </a:cubicBezTo>
                  <a:lnTo>
                    <a:pt x="1045" y="5534"/>
                  </a:lnTo>
                  <a:lnTo>
                    <a:pt x="1045" y="5772"/>
                  </a:lnTo>
                  <a:cubicBezTo>
                    <a:pt x="1045" y="6088"/>
                    <a:pt x="1520" y="6088"/>
                    <a:pt x="1520" y="5772"/>
                  </a:cubicBezTo>
                  <a:lnTo>
                    <a:pt x="1520" y="5407"/>
                  </a:lnTo>
                  <a:lnTo>
                    <a:pt x="1980" y="5043"/>
                  </a:lnTo>
                  <a:cubicBezTo>
                    <a:pt x="2027" y="5051"/>
                    <a:pt x="2067" y="5059"/>
                    <a:pt x="2114" y="5059"/>
                  </a:cubicBezTo>
                  <a:cubicBezTo>
                    <a:pt x="2162" y="5059"/>
                    <a:pt x="2201" y="5059"/>
                    <a:pt x="2241" y="5051"/>
                  </a:cubicBezTo>
                  <a:cubicBezTo>
                    <a:pt x="2257" y="5566"/>
                    <a:pt x="2676" y="5977"/>
                    <a:pt x="3191" y="5985"/>
                  </a:cubicBezTo>
                  <a:lnTo>
                    <a:pt x="3191" y="6484"/>
                  </a:lnTo>
                  <a:cubicBezTo>
                    <a:pt x="3207" y="6785"/>
                    <a:pt x="3642" y="6785"/>
                    <a:pt x="3666" y="6484"/>
                  </a:cubicBezTo>
                  <a:lnTo>
                    <a:pt x="3666" y="5859"/>
                  </a:lnTo>
                  <a:cubicBezTo>
                    <a:pt x="3729" y="5827"/>
                    <a:pt x="3785" y="5787"/>
                    <a:pt x="3840" y="5740"/>
                  </a:cubicBezTo>
                  <a:cubicBezTo>
                    <a:pt x="3935" y="5653"/>
                    <a:pt x="4006" y="5558"/>
                    <a:pt x="4062" y="5447"/>
                  </a:cubicBezTo>
                  <a:cubicBezTo>
                    <a:pt x="4434" y="5605"/>
                    <a:pt x="4861" y="5550"/>
                    <a:pt x="5170" y="5289"/>
                  </a:cubicBezTo>
                  <a:lnTo>
                    <a:pt x="5328" y="5407"/>
                  </a:lnTo>
                  <a:lnTo>
                    <a:pt x="5328" y="5764"/>
                  </a:lnTo>
                  <a:cubicBezTo>
                    <a:pt x="5305" y="6104"/>
                    <a:pt x="5827" y="6104"/>
                    <a:pt x="5803" y="5764"/>
                  </a:cubicBezTo>
                  <a:lnTo>
                    <a:pt x="5803" y="5526"/>
                  </a:lnTo>
                  <a:lnTo>
                    <a:pt x="6041" y="5526"/>
                  </a:lnTo>
                  <a:cubicBezTo>
                    <a:pt x="6342" y="5510"/>
                    <a:pt x="6342" y="5067"/>
                    <a:pt x="6041" y="5051"/>
                  </a:cubicBezTo>
                  <a:lnTo>
                    <a:pt x="5645" y="5051"/>
                  </a:lnTo>
                  <a:lnTo>
                    <a:pt x="5463" y="4901"/>
                  </a:lnTo>
                  <a:cubicBezTo>
                    <a:pt x="5637" y="4537"/>
                    <a:pt x="5582" y="4109"/>
                    <a:pt x="5328" y="3792"/>
                  </a:cubicBezTo>
                  <a:cubicBezTo>
                    <a:pt x="5392" y="3745"/>
                    <a:pt x="5447" y="3682"/>
                    <a:pt x="5503" y="3626"/>
                  </a:cubicBezTo>
                  <a:lnTo>
                    <a:pt x="6516" y="3626"/>
                  </a:lnTo>
                  <a:cubicBezTo>
                    <a:pt x="6809" y="3602"/>
                    <a:pt x="6809" y="3167"/>
                    <a:pt x="6516" y="3151"/>
                  </a:cubicBezTo>
                  <a:lnTo>
                    <a:pt x="5748" y="3151"/>
                  </a:lnTo>
                  <a:cubicBezTo>
                    <a:pt x="5875" y="2700"/>
                    <a:pt x="5756" y="2225"/>
                    <a:pt x="5439" y="1884"/>
                  </a:cubicBezTo>
                  <a:lnTo>
                    <a:pt x="5645" y="1718"/>
                  </a:lnTo>
                  <a:lnTo>
                    <a:pt x="6041" y="1718"/>
                  </a:lnTo>
                  <a:cubicBezTo>
                    <a:pt x="6358" y="1718"/>
                    <a:pt x="6358" y="1243"/>
                    <a:pt x="6041" y="1243"/>
                  </a:cubicBezTo>
                  <a:close/>
                  <a:moveTo>
                    <a:pt x="3547" y="1251"/>
                  </a:moveTo>
                  <a:cubicBezTo>
                    <a:pt x="3737" y="1243"/>
                    <a:pt x="3903" y="1409"/>
                    <a:pt x="3903" y="1607"/>
                  </a:cubicBezTo>
                  <a:lnTo>
                    <a:pt x="3903" y="1631"/>
                  </a:lnTo>
                  <a:cubicBezTo>
                    <a:pt x="3785" y="1694"/>
                    <a:pt x="3674" y="1774"/>
                    <a:pt x="3587" y="1869"/>
                  </a:cubicBezTo>
                  <a:cubicBezTo>
                    <a:pt x="3476" y="1750"/>
                    <a:pt x="3341" y="1655"/>
                    <a:pt x="3191" y="1592"/>
                  </a:cubicBezTo>
                  <a:cubicBezTo>
                    <a:pt x="3199" y="1402"/>
                    <a:pt x="3357" y="1251"/>
                    <a:pt x="3547" y="1251"/>
                  </a:cubicBezTo>
                  <a:close/>
                  <a:moveTo>
                    <a:pt x="2708" y="1964"/>
                  </a:moveTo>
                  <a:cubicBezTo>
                    <a:pt x="2945" y="1964"/>
                    <a:pt x="3167" y="2074"/>
                    <a:pt x="3294" y="2272"/>
                  </a:cubicBezTo>
                  <a:cubicBezTo>
                    <a:pt x="3199" y="2478"/>
                    <a:pt x="3167" y="2716"/>
                    <a:pt x="3199" y="2937"/>
                  </a:cubicBezTo>
                  <a:cubicBezTo>
                    <a:pt x="3048" y="2977"/>
                    <a:pt x="2906" y="3048"/>
                    <a:pt x="2787" y="3159"/>
                  </a:cubicBezTo>
                  <a:cubicBezTo>
                    <a:pt x="2597" y="3001"/>
                    <a:pt x="2360" y="2914"/>
                    <a:pt x="2114" y="2914"/>
                  </a:cubicBezTo>
                  <a:cubicBezTo>
                    <a:pt x="2090" y="2914"/>
                    <a:pt x="2067" y="2914"/>
                    <a:pt x="2043" y="2914"/>
                  </a:cubicBezTo>
                  <a:cubicBezTo>
                    <a:pt x="1869" y="2454"/>
                    <a:pt x="2217" y="1964"/>
                    <a:pt x="2708" y="1964"/>
                  </a:cubicBezTo>
                  <a:close/>
                  <a:moveTo>
                    <a:pt x="2114" y="4576"/>
                  </a:moveTo>
                  <a:cubicBezTo>
                    <a:pt x="1790" y="4576"/>
                    <a:pt x="1520" y="4315"/>
                    <a:pt x="1520" y="3982"/>
                  </a:cubicBezTo>
                  <a:cubicBezTo>
                    <a:pt x="1520" y="3658"/>
                    <a:pt x="1790" y="3389"/>
                    <a:pt x="2114" y="3389"/>
                  </a:cubicBezTo>
                  <a:cubicBezTo>
                    <a:pt x="2273" y="3389"/>
                    <a:pt x="2415" y="3452"/>
                    <a:pt x="2526" y="3555"/>
                  </a:cubicBezTo>
                  <a:cubicBezTo>
                    <a:pt x="2439" y="3816"/>
                    <a:pt x="2463" y="4093"/>
                    <a:pt x="2597" y="4331"/>
                  </a:cubicBezTo>
                  <a:cubicBezTo>
                    <a:pt x="2486" y="4489"/>
                    <a:pt x="2312" y="4584"/>
                    <a:pt x="2114" y="4576"/>
                  </a:cubicBezTo>
                  <a:close/>
                  <a:moveTo>
                    <a:pt x="3523" y="5384"/>
                  </a:moveTo>
                  <a:cubicBezTo>
                    <a:pt x="3468" y="5423"/>
                    <a:pt x="3413" y="5463"/>
                    <a:pt x="3341" y="5479"/>
                  </a:cubicBezTo>
                  <a:cubicBezTo>
                    <a:pt x="3302" y="5495"/>
                    <a:pt x="3246" y="5502"/>
                    <a:pt x="3199" y="5502"/>
                  </a:cubicBezTo>
                  <a:cubicBezTo>
                    <a:pt x="2930" y="5502"/>
                    <a:pt x="2716" y="5281"/>
                    <a:pt x="2716" y="5012"/>
                  </a:cubicBezTo>
                  <a:cubicBezTo>
                    <a:pt x="2716" y="4956"/>
                    <a:pt x="2724" y="4901"/>
                    <a:pt x="2748" y="4845"/>
                  </a:cubicBezTo>
                  <a:cubicBezTo>
                    <a:pt x="2819" y="4798"/>
                    <a:pt x="2874" y="4742"/>
                    <a:pt x="2938" y="4679"/>
                  </a:cubicBezTo>
                  <a:cubicBezTo>
                    <a:pt x="3080" y="4766"/>
                    <a:pt x="3254" y="4814"/>
                    <a:pt x="3428" y="4814"/>
                  </a:cubicBezTo>
                  <a:lnTo>
                    <a:pt x="3492" y="4814"/>
                  </a:lnTo>
                  <a:cubicBezTo>
                    <a:pt x="3539" y="4932"/>
                    <a:pt x="3595" y="5043"/>
                    <a:pt x="3674" y="5138"/>
                  </a:cubicBezTo>
                  <a:cubicBezTo>
                    <a:pt x="3650" y="5233"/>
                    <a:pt x="3603" y="5320"/>
                    <a:pt x="3523" y="5384"/>
                  </a:cubicBezTo>
                  <a:close/>
                  <a:moveTo>
                    <a:pt x="3436" y="4339"/>
                  </a:moveTo>
                  <a:cubicBezTo>
                    <a:pt x="3167" y="4355"/>
                    <a:pt x="2938" y="4141"/>
                    <a:pt x="2938" y="3872"/>
                  </a:cubicBezTo>
                  <a:cubicBezTo>
                    <a:pt x="2930" y="3602"/>
                    <a:pt x="3151" y="3381"/>
                    <a:pt x="3420" y="3389"/>
                  </a:cubicBezTo>
                  <a:cubicBezTo>
                    <a:pt x="3587" y="3389"/>
                    <a:pt x="3753" y="3476"/>
                    <a:pt x="3840" y="3618"/>
                  </a:cubicBezTo>
                  <a:cubicBezTo>
                    <a:pt x="3618" y="3800"/>
                    <a:pt x="3476" y="4054"/>
                    <a:pt x="3444" y="4339"/>
                  </a:cubicBezTo>
                  <a:close/>
                  <a:moveTo>
                    <a:pt x="4497" y="5051"/>
                  </a:moveTo>
                  <a:cubicBezTo>
                    <a:pt x="3967" y="5051"/>
                    <a:pt x="3705" y="4410"/>
                    <a:pt x="4078" y="4038"/>
                  </a:cubicBezTo>
                  <a:cubicBezTo>
                    <a:pt x="4450" y="3666"/>
                    <a:pt x="5091" y="3927"/>
                    <a:pt x="5091" y="4457"/>
                  </a:cubicBezTo>
                  <a:cubicBezTo>
                    <a:pt x="5091" y="4790"/>
                    <a:pt x="4822" y="5051"/>
                    <a:pt x="4497" y="5051"/>
                  </a:cubicBezTo>
                  <a:close/>
                  <a:moveTo>
                    <a:pt x="4948" y="3492"/>
                  </a:moveTo>
                  <a:cubicBezTo>
                    <a:pt x="4806" y="3428"/>
                    <a:pt x="4655" y="3389"/>
                    <a:pt x="4497" y="3397"/>
                  </a:cubicBezTo>
                  <a:cubicBezTo>
                    <a:pt x="4418" y="3397"/>
                    <a:pt x="4339" y="3405"/>
                    <a:pt x="4268" y="3420"/>
                  </a:cubicBezTo>
                  <a:cubicBezTo>
                    <a:pt x="4141" y="3191"/>
                    <a:pt x="3927" y="3025"/>
                    <a:pt x="3682" y="2953"/>
                  </a:cubicBezTo>
                  <a:cubicBezTo>
                    <a:pt x="3587" y="2470"/>
                    <a:pt x="3927" y="2011"/>
                    <a:pt x="4418" y="1972"/>
                  </a:cubicBezTo>
                  <a:cubicBezTo>
                    <a:pt x="4909" y="1924"/>
                    <a:pt x="5328" y="2304"/>
                    <a:pt x="5328" y="2795"/>
                  </a:cubicBezTo>
                  <a:cubicBezTo>
                    <a:pt x="5328" y="3080"/>
                    <a:pt x="5186" y="3341"/>
                    <a:pt x="4948" y="3500"/>
                  </a:cubicBezTo>
                  <a:close/>
                  <a:moveTo>
                    <a:pt x="4948" y="349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6"/>
            <p:cNvSpPr/>
            <p:nvPr/>
          </p:nvSpPr>
          <p:spPr>
            <a:xfrm>
              <a:off x="4784084" y="3016510"/>
              <a:ext cx="151155" cy="13542"/>
            </a:xfrm>
            <a:custGeom>
              <a:rect b="b" l="l" r="r" t="t"/>
              <a:pathLst>
                <a:path extrusionOk="0" h="476" w="5313">
                  <a:moveTo>
                    <a:pt x="0" y="238"/>
                  </a:moveTo>
                  <a:cubicBezTo>
                    <a:pt x="0" y="365"/>
                    <a:pt x="103" y="476"/>
                    <a:pt x="238" y="476"/>
                  </a:cubicBezTo>
                  <a:lnTo>
                    <a:pt x="4996" y="476"/>
                  </a:lnTo>
                  <a:cubicBezTo>
                    <a:pt x="5313" y="476"/>
                    <a:pt x="5313" y="1"/>
                    <a:pt x="4996" y="1"/>
                  </a:cubicBezTo>
                  <a:lnTo>
                    <a:pt x="238" y="1"/>
                  </a:lnTo>
                  <a:cubicBezTo>
                    <a:pt x="103" y="1"/>
                    <a:pt x="0" y="104"/>
                    <a:pt x="0" y="238"/>
                  </a:cubicBezTo>
                  <a:close/>
                  <a:moveTo>
                    <a:pt x="0" y="238"/>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2" name="Google Shape;332;p6"/>
          <p:cNvGrpSpPr/>
          <p:nvPr/>
        </p:nvGrpSpPr>
        <p:grpSpPr>
          <a:xfrm>
            <a:off x="736897" y="3563643"/>
            <a:ext cx="397361" cy="406579"/>
            <a:chOff x="2074827" y="3911776"/>
            <a:chExt cx="397361" cy="406579"/>
          </a:xfrm>
        </p:grpSpPr>
        <p:sp>
          <p:nvSpPr>
            <p:cNvPr id="333" name="Google Shape;333;p6"/>
            <p:cNvSpPr/>
            <p:nvPr/>
          </p:nvSpPr>
          <p:spPr>
            <a:xfrm>
              <a:off x="2074827" y="3911776"/>
              <a:ext cx="397361" cy="406579"/>
            </a:xfrm>
            <a:custGeom>
              <a:rect b="b" l="l" r="r" t="t"/>
              <a:pathLst>
                <a:path extrusionOk="0" h="14291" w="13967">
                  <a:moveTo>
                    <a:pt x="13966" y="3951"/>
                  </a:moveTo>
                  <a:cubicBezTo>
                    <a:pt x="13958" y="3421"/>
                    <a:pt x="13697" y="2922"/>
                    <a:pt x="13254" y="2629"/>
                  </a:cubicBezTo>
                  <a:cubicBezTo>
                    <a:pt x="13087" y="2526"/>
                    <a:pt x="13008" y="2344"/>
                    <a:pt x="13040" y="2154"/>
                  </a:cubicBezTo>
                  <a:cubicBezTo>
                    <a:pt x="13072" y="1941"/>
                    <a:pt x="13064" y="1727"/>
                    <a:pt x="13008" y="1513"/>
                  </a:cubicBezTo>
                  <a:cubicBezTo>
                    <a:pt x="12858" y="935"/>
                    <a:pt x="12399" y="492"/>
                    <a:pt x="11821" y="373"/>
                  </a:cubicBezTo>
                  <a:cubicBezTo>
                    <a:pt x="11393" y="278"/>
                    <a:pt x="10950" y="365"/>
                    <a:pt x="10586" y="611"/>
                  </a:cubicBezTo>
                  <a:cubicBezTo>
                    <a:pt x="10443" y="706"/>
                    <a:pt x="10253" y="706"/>
                    <a:pt x="10103" y="611"/>
                  </a:cubicBezTo>
                  <a:cubicBezTo>
                    <a:pt x="9549" y="238"/>
                    <a:pt x="8812" y="254"/>
                    <a:pt x="8274" y="650"/>
                  </a:cubicBezTo>
                  <a:cubicBezTo>
                    <a:pt x="8139" y="745"/>
                    <a:pt x="7965" y="761"/>
                    <a:pt x="7815" y="698"/>
                  </a:cubicBezTo>
                  <a:cubicBezTo>
                    <a:pt x="7411" y="516"/>
                    <a:pt x="6952" y="516"/>
                    <a:pt x="6548" y="698"/>
                  </a:cubicBezTo>
                  <a:cubicBezTo>
                    <a:pt x="6398" y="761"/>
                    <a:pt x="6223" y="745"/>
                    <a:pt x="6089" y="650"/>
                  </a:cubicBezTo>
                  <a:cubicBezTo>
                    <a:pt x="5820" y="444"/>
                    <a:pt x="5487" y="333"/>
                    <a:pt x="5147" y="333"/>
                  </a:cubicBezTo>
                  <a:cubicBezTo>
                    <a:pt x="4822" y="333"/>
                    <a:pt x="4513" y="428"/>
                    <a:pt x="4252" y="611"/>
                  </a:cubicBezTo>
                  <a:cubicBezTo>
                    <a:pt x="4110" y="713"/>
                    <a:pt x="3920" y="713"/>
                    <a:pt x="3785" y="611"/>
                  </a:cubicBezTo>
                  <a:cubicBezTo>
                    <a:pt x="2898" y="1"/>
                    <a:pt x="1679" y="421"/>
                    <a:pt x="1370" y="1450"/>
                  </a:cubicBezTo>
                  <a:cubicBezTo>
                    <a:pt x="1299" y="1679"/>
                    <a:pt x="1283" y="1917"/>
                    <a:pt x="1315" y="2154"/>
                  </a:cubicBezTo>
                  <a:cubicBezTo>
                    <a:pt x="1347" y="2344"/>
                    <a:pt x="1268" y="2526"/>
                    <a:pt x="1109" y="2629"/>
                  </a:cubicBezTo>
                  <a:cubicBezTo>
                    <a:pt x="405" y="3088"/>
                    <a:pt x="191" y="4015"/>
                    <a:pt x="603" y="4743"/>
                  </a:cubicBezTo>
                  <a:cubicBezTo>
                    <a:pt x="690" y="4886"/>
                    <a:pt x="690" y="5060"/>
                    <a:pt x="603" y="5202"/>
                  </a:cubicBezTo>
                  <a:cubicBezTo>
                    <a:pt x="325" y="5685"/>
                    <a:pt x="325" y="6295"/>
                    <a:pt x="603" y="6786"/>
                  </a:cubicBezTo>
                  <a:cubicBezTo>
                    <a:pt x="690" y="6920"/>
                    <a:pt x="690" y="7094"/>
                    <a:pt x="603" y="7237"/>
                  </a:cubicBezTo>
                  <a:cubicBezTo>
                    <a:pt x="420" y="7554"/>
                    <a:pt x="357" y="7934"/>
                    <a:pt x="420" y="8298"/>
                  </a:cubicBezTo>
                  <a:cubicBezTo>
                    <a:pt x="476" y="8662"/>
                    <a:pt x="674" y="9002"/>
                    <a:pt x="959" y="9240"/>
                  </a:cubicBezTo>
                  <a:cubicBezTo>
                    <a:pt x="175" y="10324"/>
                    <a:pt x="215" y="11797"/>
                    <a:pt x="1062" y="12834"/>
                  </a:cubicBezTo>
                  <a:cubicBezTo>
                    <a:pt x="1909" y="13871"/>
                    <a:pt x="3350" y="14204"/>
                    <a:pt x="4569" y="13642"/>
                  </a:cubicBezTo>
                  <a:cubicBezTo>
                    <a:pt x="5788" y="13079"/>
                    <a:pt x="6469" y="11765"/>
                    <a:pt x="6231" y="10451"/>
                  </a:cubicBezTo>
                  <a:cubicBezTo>
                    <a:pt x="5994" y="9129"/>
                    <a:pt x="4893" y="8139"/>
                    <a:pt x="3563" y="8036"/>
                  </a:cubicBezTo>
                  <a:lnTo>
                    <a:pt x="3563" y="8029"/>
                  </a:lnTo>
                  <a:cubicBezTo>
                    <a:pt x="3563" y="7744"/>
                    <a:pt x="3484" y="7466"/>
                    <a:pt x="3342" y="7229"/>
                  </a:cubicBezTo>
                  <a:cubicBezTo>
                    <a:pt x="3263" y="7094"/>
                    <a:pt x="3263" y="6928"/>
                    <a:pt x="3342" y="6794"/>
                  </a:cubicBezTo>
                  <a:cubicBezTo>
                    <a:pt x="3635" y="6295"/>
                    <a:pt x="3635" y="5685"/>
                    <a:pt x="3342" y="5194"/>
                  </a:cubicBezTo>
                  <a:cubicBezTo>
                    <a:pt x="3263" y="5060"/>
                    <a:pt x="3263" y="4894"/>
                    <a:pt x="3342" y="4759"/>
                  </a:cubicBezTo>
                  <a:cubicBezTo>
                    <a:pt x="3484" y="4514"/>
                    <a:pt x="3563" y="4236"/>
                    <a:pt x="3563" y="3951"/>
                  </a:cubicBezTo>
                  <a:cubicBezTo>
                    <a:pt x="3563" y="3880"/>
                    <a:pt x="3555" y="3809"/>
                    <a:pt x="3548" y="3738"/>
                  </a:cubicBezTo>
                  <a:cubicBezTo>
                    <a:pt x="3524" y="3516"/>
                    <a:pt x="3635" y="3302"/>
                    <a:pt x="3825" y="3191"/>
                  </a:cubicBezTo>
                  <a:cubicBezTo>
                    <a:pt x="3959" y="3120"/>
                    <a:pt x="4133" y="3128"/>
                    <a:pt x="4252" y="3223"/>
                  </a:cubicBezTo>
                  <a:cubicBezTo>
                    <a:pt x="4703" y="3532"/>
                    <a:pt x="5281" y="3587"/>
                    <a:pt x="5780" y="3373"/>
                  </a:cubicBezTo>
                  <a:cubicBezTo>
                    <a:pt x="5931" y="3302"/>
                    <a:pt x="6105" y="3318"/>
                    <a:pt x="6239" y="3413"/>
                  </a:cubicBezTo>
                  <a:cubicBezTo>
                    <a:pt x="6793" y="3833"/>
                    <a:pt x="7561" y="3833"/>
                    <a:pt x="8124" y="3413"/>
                  </a:cubicBezTo>
                  <a:cubicBezTo>
                    <a:pt x="8258" y="3318"/>
                    <a:pt x="8432" y="3294"/>
                    <a:pt x="8583" y="3366"/>
                  </a:cubicBezTo>
                  <a:cubicBezTo>
                    <a:pt x="9089" y="3579"/>
                    <a:pt x="9667" y="3524"/>
                    <a:pt x="10119" y="3215"/>
                  </a:cubicBezTo>
                  <a:cubicBezTo>
                    <a:pt x="10261" y="3112"/>
                    <a:pt x="10451" y="3120"/>
                    <a:pt x="10594" y="3223"/>
                  </a:cubicBezTo>
                  <a:cubicBezTo>
                    <a:pt x="10752" y="3342"/>
                    <a:pt x="10839" y="3532"/>
                    <a:pt x="10815" y="3730"/>
                  </a:cubicBezTo>
                  <a:cubicBezTo>
                    <a:pt x="10807" y="3801"/>
                    <a:pt x="10799" y="3880"/>
                    <a:pt x="10799" y="3951"/>
                  </a:cubicBezTo>
                  <a:cubicBezTo>
                    <a:pt x="10799" y="4236"/>
                    <a:pt x="10879" y="4506"/>
                    <a:pt x="11021" y="4751"/>
                  </a:cubicBezTo>
                  <a:cubicBezTo>
                    <a:pt x="11140" y="4949"/>
                    <a:pt x="11084" y="5044"/>
                    <a:pt x="10989" y="5242"/>
                  </a:cubicBezTo>
                  <a:cubicBezTo>
                    <a:pt x="10942" y="5345"/>
                    <a:pt x="10894" y="5448"/>
                    <a:pt x="10863" y="5551"/>
                  </a:cubicBezTo>
                  <a:cubicBezTo>
                    <a:pt x="10799" y="5788"/>
                    <a:pt x="10784" y="6041"/>
                    <a:pt x="10839" y="6287"/>
                  </a:cubicBezTo>
                  <a:cubicBezTo>
                    <a:pt x="10681" y="6239"/>
                    <a:pt x="10514" y="6216"/>
                    <a:pt x="10348" y="6208"/>
                  </a:cubicBezTo>
                  <a:cubicBezTo>
                    <a:pt x="9897" y="6208"/>
                    <a:pt x="9461" y="6406"/>
                    <a:pt x="9161" y="6746"/>
                  </a:cubicBezTo>
                  <a:cubicBezTo>
                    <a:pt x="8979" y="6936"/>
                    <a:pt x="8701" y="7007"/>
                    <a:pt x="8456" y="6936"/>
                  </a:cubicBezTo>
                  <a:cubicBezTo>
                    <a:pt x="7743" y="6762"/>
                    <a:pt x="7007" y="7102"/>
                    <a:pt x="6675" y="7744"/>
                  </a:cubicBezTo>
                  <a:cubicBezTo>
                    <a:pt x="6342" y="8393"/>
                    <a:pt x="6493" y="9184"/>
                    <a:pt x="7039" y="9667"/>
                  </a:cubicBezTo>
                  <a:cubicBezTo>
                    <a:pt x="7126" y="9731"/>
                    <a:pt x="7173" y="9834"/>
                    <a:pt x="7181" y="9937"/>
                  </a:cubicBezTo>
                  <a:lnTo>
                    <a:pt x="7181" y="11868"/>
                  </a:lnTo>
                  <a:cubicBezTo>
                    <a:pt x="7181" y="12240"/>
                    <a:pt x="7482" y="12549"/>
                    <a:pt x="7854" y="12549"/>
                  </a:cubicBezTo>
                  <a:lnTo>
                    <a:pt x="8314" y="12549"/>
                  </a:lnTo>
                  <a:cubicBezTo>
                    <a:pt x="8686" y="12549"/>
                    <a:pt x="8986" y="12240"/>
                    <a:pt x="8986" y="11868"/>
                  </a:cubicBezTo>
                  <a:lnTo>
                    <a:pt x="8986" y="9960"/>
                  </a:lnTo>
                  <a:cubicBezTo>
                    <a:pt x="8994" y="9834"/>
                    <a:pt x="9058" y="9723"/>
                    <a:pt x="9145" y="9636"/>
                  </a:cubicBezTo>
                  <a:cubicBezTo>
                    <a:pt x="9240" y="9549"/>
                    <a:pt x="9335" y="9469"/>
                    <a:pt x="9446" y="9406"/>
                  </a:cubicBezTo>
                  <a:cubicBezTo>
                    <a:pt x="9541" y="9343"/>
                    <a:pt x="9651" y="9303"/>
                    <a:pt x="9762" y="9303"/>
                  </a:cubicBezTo>
                  <a:cubicBezTo>
                    <a:pt x="9865" y="9303"/>
                    <a:pt x="9968" y="9319"/>
                    <a:pt x="10063" y="9343"/>
                  </a:cubicBezTo>
                  <a:cubicBezTo>
                    <a:pt x="10126" y="9351"/>
                    <a:pt x="10190" y="9367"/>
                    <a:pt x="10253" y="9374"/>
                  </a:cubicBezTo>
                  <a:cubicBezTo>
                    <a:pt x="10546" y="9398"/>
                    <a:pt x="10839" y="9335"/>
                    <a:pt x="11092" y="9192"/>
                  </a:cubicBezTo>
                  <a:cubicBezTo>
                    <a:pt x="11274" y="9105"/>
                    <a:pt x="11496" y="9113"/>
                    <a:pt x="11670" y="9208"/>
                  </a:cubicBezTo>
                  <a:cubicBezTo>
                    <a:pt x="12106" y="9422"/>
                    <a:pt x="12604" y="9430"/>
                    <a:pt x="13048" y="9248"/>
                  </a:cubicBezTo>
                  <a:cubicBezTo>
                    <a:pt x="13570" y="9058"/>
                    <a:pt x="13919" y="8559"/>
                    <a:pt x="13919" y="7997"/>
                  </a:cubicBezTo>
                  <a:cubicBezTo>
                    <a:pt x="13919" y="7791"/>
                    <a:pt x="13879" y="7585"/>
                    <a:pt x="13816" y="7387"/>
                  </a:cubicBezTo>
                  <a:cubicBezTo>
                    <a:pt x="13792" y="7292"/>
                    <a:pt x="13760" y="7197"/>
                    <a:pt x="13744" y="7102"/>
                  </a:cubicBezTo>
                  <a:cubicBezTo>
                    <a:pt x="13713" y="6976"/>
                    <a:pt x="13729" y="6833"/>
                    <a:pt x="13792" y="6714"/>
                  </a:cubicBezTo>
                  <a:cubicBezTo>
                    <a:pt x="13903" y="6493"/>
                    <a:pt x="13966" y="6239"/>
                    <a:pt x="13966" y="5994"/>
                  </a:cubicBezTo>
                  <a:cubicBezTo>
                    <a:pt x="13958" y="5844"/>
                    <a:pt x="13942" y="5693"/>
                    <a:pt x="13903" y="5551"/>
                  </a:cubicBezTo>
                  <a:cubicBezTo>
                    <a:pt x="13863" y="5448"/>
                    <a:pt x="13824" y="5337"/>
                    <a:pt x="13768" y="5242"/>
                  </a:cubicBezTo>
                  <a:cubicBezTo>
                    <a:pt x="13673" y="5044"/>
                    <a:pt x="13626" y="4949"/>
                    <a:pt x="13744" y="4751"/>
                  </a:cubicBezTo>
                  <a:cubicBezTo>
                    <a:pt x="13887" y="4514"/>
                    <a:pt x="13966" y="4236"/>
                    <a:pt x="13966" y="3951"/>
                  </a:cubicBezTo>
                  <a:close/>
                  <a:moveTo>
                    <a:pt x="5820" y="10966"/>
                  </a:moveTo>
                  <a:cubicBezTo>
                    <a:pt x="5820" y="13182"/>
                    <a:pt x="3136" y="14291"/>
                    <a:pt x="1568" y="12723"/>
                  </a:cubicBezTo>
                  <a:cubicBezTo>
                    <a:pt x="1" y="11156"/>
                    <a:pt x="1109" y="8480"/>
                    <a:pt x="3326" y="8480"/>
                  </a:cubicBezTo>
                  <a:cubicBezTo>
                    <a:pt x="4703" y="8480"/>
                    <a:pt x="5820" y="9588"/>
                    <a:pt x="5820" y="10966"/>
                  </a:cubicBezTo>
                  <a:close/>
                  <a:moveTo>
                    <a:pt x="13372" y="5440"/>
                  </a:moveTo>
                  <a:cubicBezTo>
                    <a:pt x="13412" y="5519"/>
                    <a:pt x="13444" y="5598"/>
                    <a:pt x="13467" y="5677"/>
                  </a:cubicBezTo>
                  <a:cubicBezTo>
                    <a:pt x="13499" y="5780"/>
                    <a:pt x="13515" y="5883"/>
                    <a:pt x="13515" y="5986"/>
                  </a:cubicBezTo>
                  <a:cubicBezTo>
                    <a:pt x="13515" y="6168"/>
                    <a:pt x="13467" y="6350"/>
                    <a:pt x="13388" y="6509"/>
                  </a:cubicBezTo>
                  <a:cubicBezTo>
                    <a:pt x="13277" y="6714"/>
                    <a:pt x="13246" y="6960"/>
                    <a:pt x="13293" y="7189"/>
                  </a:cubicBezTo>
                  <a:cubicBezTo>
                    <a:pt x="13317" y="7300"/>
                    <a:pt x="13349" y="7411"/>
                    <a:pt x="13380" y="7514"/>
                  </a:cubicBezTo>
                  <a:cubicBezTo>
                    <a:pt x="13428" y="7664"/>
                    <a:pt x="13459" y="7831"/>
                    <a:pt x="13467" y="7997"/>
                  </a:cubicBezTo>
                  <a:cubicBezTo>
                    <a:pt x="13467" y="8084"/>
                    <a:pt x="13452" y="8179"/>
                    <a:pt x="13420" y="8266"/>
                  </a:cubicBezTo>
                  <a:cubicBezTo>
                    <a:pt x="13333" y="8527"/>
                    <a:pt x="13127" y="8733"/>
                    <a:pt x="12866" y="8836"/>
                  </a:cubicBezTo>
                  <a:cubicBezTo>
                    <a:pt x="12549" y="8963"/>
                    <a:pt x="12185" y="8955"/>
                    <a:pt x="11876" y="8812"/>
                  </a:cubicBezTo>
                  <a:cubicBezTo>
                    <a:pt x="11567" y="8638"/>
                    <a:pt x="11195" y="8638"/>
                    <a:pt x="10879" y="8796"/>
                  </a:cubicBezTo>
                  <a:cubicBezTo>
                    <a:pt x="10704" y="8892"/>
                    <a:pt x="10506" y="8939"/>
                    <a:pt x="10316" y="8931"/>
                  </a:cubicBezTo>
                  <a:cubicBezTo>
                    <a:pt x="10261" y="8923"/>
                    <a:pt x="10206" y="8907"/>
                    <a:pt x="10150" y="8899"/>
                  </a:cubicBezTo>
                  <a:cubicBezTo>
                    <a:pt x="10024" y="8868"/>
                    <a:pt x="9889" y="8852"/>
                    <a:pt x="9762" y="8852"/>
                  </a:cubicBezTo>
                  <a:cubicBezTo>
                    <a:pt x="9564" y="8860"/>
                    <a:pt x="9366" y="8915"/>
                    <a:pt x="9200" y="9026"/>
                  </a:cubicBezTo>
                  <a:cubicBezTo>
                    <a:pt x="9066" y="9113"/>
                    <a:pt x="8939" y="9208"/>
                    <a:pt x="8828" y="9327"/>
                  </a:cubicBezTo>
                  <a:cubicBezTo>
                    <a:pt x="8654" y="9493"/>
                    <a:pt x="8543" y="9723"/>
                    <a:pt x="8543" y="9960"/>
                  </a:cubicBezTo>
                  <a:lnTo>
                    <a:pt x="8543" y="11868"/>
                  </a:lnTo>
                  <a:cubicBezTo>
                    <a:pt x="8543" y="11995"/>
                    <a:pt x="8440" y="12098"/>
                    <a:pt x="8314" y="12098"/>
                  </a:cubicBezTo>
                  <a:lnTo>
                    <a:pt x="7854" y="12098"/>
                  </a:lnTo>
                  <a:cubicBezTo>
                    <a:pt x="7728" y="12098"/>
                    <a:pt x="7633" y="11995"/>
                    <a:pt x="7633" y="11868"/>
                  </a:cubicBezTo>
                  <a:lnTo>
                    <a:pt x="7633" y="9952"/>
                  </a:lnTo>
                  <a:cubicBezTo>
                    <a:pt x="7625" y="9707"/>
                    <a:pt x="7522" y="9485"/>
                    <a:pt x="7340" y="9335"/>
                  </a:cubicBezTo>
                  <a:cubicBezTo>
                    <a:pt x="6429" y="8559"/>
                    <a:pt x="7189" y="7086"/>
                    <a:pt x="8345" y="7379"/>
                  </a:cubicBezTo>
                  <a:cubicBezTo>
                    <a:pt x="8765" y="7490"/>
                    <a:pt x="9208" y="7364"/>
                    <a:pt x="9501" y="7047"/>
                  </a:cubicBezTo>
                  <a:cubicBezTo>
                    <a:pt x="9715" y="6809"/>
                    <a:pt x="10024" y="6667"/>
                    <a:pt x="10348" y="6667"/>
                  </a:cubicBezTo>
                  <a:cubicBezTo>
                    <a:pt x="10673" y="6667"/>
                    <a:pt x="10981" y="6809"/>
                    <a:pt x="11203" y="7047"/>
                  </a:cubicBezTo>
                  <a:lnTo>
                    <a:pt x="11219" y="7063"/>
                  </a:lnTo>
                  <a:cubicBezTo>
                    <a:pt x="11425" y="7269"/>
                    <a:pt x="11741" y="6984"/>
                    <a:pt x="11559" y="6762"/>
                  </a:cubicBezTo>
                  <a:lnTo>
                    <a:pt x="11536" y="6738"/>
                  </a:lnTo>
                  <a:cubicBezTo>
                    <a:pt x="11282" y="6453"/>
                    <a:pt x="11187" y="6049"/>
                    <a:pt x="11298" y="5677"/>
                  </a:cubicBezTo>
                  <a:cubicBezTo>
                    <a:pt x="11322" y="5598"/>
                    <a:pt x="11354" y="5519"/>
                    <a:pt x="11393" y="5448"/>
                  </a:cubicBezTo>
                  <a:cubicBezTo>
                    <a:pt x="11583" y="5163"/>
                    <a:pt x="11583" y="4806"/>
                    <a:pt x="11409" y="4521"/>
                  </a:cubicBezTo>
                  <a:cubicBezTo>
                    <a:pt x="11306" y="4347"/>
                    <a:pt x="11251" y="4149"/>
                    <a:pt x="11251" y="3951"/>
                  </a:cubicBezTo>
                  <a:cubicBezTo>
                    <a:pt x="11251" y="3896"/>
                    <a:pt x="11259" y="3848"/>
                    <a:pt x="11266" y="3801"/>
                  </a:cubicBezTo>
                  <a:cubicBezTo>
                    <a:pt x="11314" y="3437"/>
                    <a:pt x="11156" y="3081"/>
                    <a:pt x="10863" y="2867"/>
                  </a:cubicBezTo>
                  <a:cubicBezTo>
                    <a:pt x="10570" y="2645"/>
                    <a:pt x="10166" y="2637"/>
                    <a:pt x="9857" y="2843"/>
                  </a:cubicBezTo>
                  <a:cubicBezTo>
                    <a:pt x="9541" y="3065"/>
                    <a:pt x="9121" y="3104"/>
                    <a:pt x="8765" y="2954"/>
                  </a:cubicBezTo>
                  <a:cubicBezTo>
                    <a:pt x="8464" y="2819"/>
                    <a:pt x="8116" y="2859"/>
                    <a:pt x="7854" y="3049"/>
                  </a:cubicBezTo>
                  <a:cubicBezTo>
                    <a:pt x="7451" y="3342"/>
                    <a:pt x="6904" y="3342"/>
                    <a:pt x="6508" y="3049"/>
                  </a:cubicBezTo>
                  <a:cubicBezTo>
                    <a:pt x="6239" y="2859"/>
                    <a:pt x="5899" y="2819"/>
                    <a:pt x="5598" y="2954"/>
                  </a:cubicBezTo>
                  <a:cubicBezTo>
                    <a:pt x="5242" y="3104"/>
                    <a:pt x="4830" y="3073"/>
                    <a:pt x="4506" y="2851"/>
                  </a:cubicBezTo>
                  <a:cubicBezTo>
                    <a:pt x="4236" y="2661"/>
                    <a:pt x="3880" y="2637"/>
                    <a:pt x="3587" y="2803"/>
                  </a:cubicBezTo>
                  <a:cubicBezTo>
                    <a:pt x="3239" y="3009"/>
                    <a:pt x="3049" y="3397"/>
                    <a:pt x="3096" y="3793"/>
                  </a:cubicBezTo>
                  <a:cubicBezTo>
                    <a:pt x="3104" y="3848"/>
                    <a:pt x="3104" y="3896"/>
                    <a:pt x="3104" y="3951"/>
                  </a:cubicBezTo>
                  <a:cubicBezTo>
                    <a:pt x="3104" y="4149"/>
                    <a:pt x="3057" y="4347"/>
                    <a:pt x="2954" y="4521"/>
                  </a:cubicBezTo>
                  <a:cubicBezTo>
                    <a:pt x="2795" y="4799"/>
                    <a:pt x="2795" y="5139"/>
                    <a:pt x="2954" y="5416"/>
                  </a:cubicBezTo>
                  <a:cubicBezTo>
                    <a:pt x="3160" y="5764"/>
                    <a:pt x="3160" y="6208"/>
                    <a:pt x="2954" y="6556"/>
                  </a:cubicBezTo>
                  <a:cubicBezTo>
                    <a:pt x="2795" y="6833"/>
                    <a:pt x="2795" y="7174"/>
                    <a:pt x="2954" y="7451"/>
                  </a:cubicBezTo>
                  <a:cubicBezTo>
                    <a:pt x="3057" y="7617"/>
                    <a:pt x="3104" y="7815"/>
                    <a:pt x="3104" y="8013"/>
                  </a:cubicBezTo>
                  <a:cubicBezTo>
                    <a:pt x="3104" y="8021"/>
                    <a:pt x="3104" y="8021"/>
                    <a:pt x="3104" y="8029"/>
                  </a:cubicBezTo>
                  <a:cubicBezTo>
                    <a:pt x="2408" y="8084"/>
                    <a:pt x="1750" y="8385"/>
                    <a:pt x="1252" y="8884"/>
                  </a:cubicBezTo>
                  <a:cubicBezTo>
                    <a:pt x="1046" y="8709"/>
                    <a:pt x="911" y="8472"/>
                    <a:pt x="864" y="8211"/>
                  </a:cubicBezTo>
                  <a:cubicBezTo>
                    <a:pt x="816" y="7949"/>
                    <a:pt x="864" y="7680"/>
                    <a:pt x="998" y="7451"/>
                  </a:cubicBezTo>
                  <a:cubicBezTo>
                    <a:pt x="1165" y="7174"/>
                    <a:pt x="1165" y="6825"/>
                    <a:pt x="998" y="6540"/>
                  </a:cubicBezTo>
                  <a:cubicBezTo>
                    <a:pt x="793" y="6192"/>
                    <a:pt x="793" y="5764"/>
                    <a:pt x="998" y="5416"/>
                  </a:cubicBezTo>
                  <a:cubicBezTo>
                    <a:pt x="1157" y="5131"/>
                    <a:pt x="1157" y="4791"/>
                    <a:pt x="998" y="4506"/>
                  </a:cubicBezTo>
                  <a:cubicBezTo>
                    <a:pt x="698" y="3991"/>
                    <a:pt x="856" y="3326"/>
                    <a:pt x="1355" y="3001"/>
                  </a:cubicBezTo>
                  <a:cubicBezTo>
                    <a:pt x="1663" y="2803"/>
                    <a:pt x="1822" y="2439"/>
                    <a:pt x="1766" y="2075"/>
                  </a:cubicBezTo>
                  <a:cubicBezTo>
                    <a:pt x="1735" y="1909"/>
                    <a:pt x="1750" y="1735"/>
                    <a:pt x="1798" y="1568"/>
                  </a:cubicBezTo>
                  <a:cubicBezTo>
                    <a:pt x="1917" y="1181"/>
                    <a:pt x="2241" y="888"/>
                    <a:pt x="2637" y="801"/>
                  </a:cubicBezTo>
                  <a:cubicBezTo>
                    <a:pt x="2946" y="737"/>
                    <a:pt x="3270" y="801"/>
                    <a:pt x="3532" y="975"/>
                  </a:cubicBezTo>
                  <a:cubicBezTo>
                    <a:pt x="3825" y="1181"/>
                    <a:pt x="4221" y="1181"/>
                    <a:pt x="4513" y="975"/>
                  </a:cubicBezTo>
                  <a:cubicBezTo>
                    <a:pt x="4909" y="713"/>
                    <a:pt x="5432" y="721"/>
                    <a:pt x="5820" y="1006"/>
                  </a:cubicBezTo>
                  <a:cubicBezTo>
                    <a:pt x="6089" y="1204"/>
                    <a:pt x="6429" y="1236"/>
                    <a:pt x="6730" y="1109"/>
                  </a:cubicBezTo>
                  <a:cubicBezTo>
                    <a:pt x="7023" y="983"/>
                    <a:pt x="7348" y="983"/>
                    <a:pt x="7641" y="1109"/>
                  </a:cubicBezTo>
                  <a:cubicBezTo>
                    <a:pt x="7933" y="1236"/>
                    <a:pt x="8282" y="1204"/>
                    <a:pt x="8551" y="1006"/>
                  </a:cubicBezTo>
                  <a:cubicBezTo>
                    <a:pt x="8939" y="729"/>
                    <a:pt x="9461" y="713"/>
                    <a:pt x="9857" y="975"/>
                  </a:cubicBezTo>
                  <a:cubicBezTo>
                    <a:pt x="10158" y="1181"/>
                    <a:pt x="10546" y="1181"/>
                    <a:pt x="10847" y="975"/>
                  </a:cubicBezTo>
                  <a:cubicBezTo>
                    <a:pt x="11108" y="801"/>
                    <a:pt x="11433" y="737"/>
                    <a:pt x="11734" y="808"/>
                  </a:cubicBezTo>
                  <a:cubicBezTo>
                    <a:pt x="12153" y="903"/>
                    <a:pt x="12478" y="1212"/>
                    <a:pt x="12581" y="1624"/>
                  </a:cubicBezTo>
                  <a:cubicBezTo>
                    <a:pt x="12620" y="1774"/>
                    <a:pt x="12628" y="1933"/>
                    <a:pt x="12604" y="2083"/>
                  </a:cubicBezTo>
                  <a:cubicBezTo>
                    <a:pt x="12549" y="2447"/>
                    <a:pt x="12707" y="2803"/>
                    <a:pt x="13016" y="3001"/>
                  </a:cubicBezTo>
                  <a:cubicBezTo>
                    <a:pt x="13333" y="3215"/>
                    <a:pt x="13523" y="3571"/>
                    <a:pt x="13523" y="3951"/>
                  </a:cubicBezTo>
                  <a:cubicBezTo>
                    <a:pt x="13523" y="4149"/>
                    <a:pt x="13475" y="4347"/>
                    <a:pt x="13364" y="4521"/>
                  </a:cubicBezTo>
                  <a:cubicBezTo>
                    <a:pt x="13190" y="4799"/>
                    <a:pt x="13198" y="5163"/>
                    <a:pt x="13380" y="5440"/>
                  </a:cubicBezTo>
                  <a:close/>
                  <a:moveTo>
                    <a:pt x="13372" y="544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6"/>
            <p:cNvSpPr/>
            <p:nvPr/>
          </p:nvSpPr>
          <p:spPr>
            <a:xfrm>
              <a:off x="2195337" y="3946911"/>
              <a:ext cx="45065" cy="45321"/>
            </a:xfrm>
            <a:custGeom>
              <a:rect b="b" l="l" r="r" t="t"/>
              <a:pathLst>
                <a:path extrusionOk="0" h="1593" w="1584">
                  <a:moveTo>
                    <a:pt x="903" y="9"/>
                  </a:moveTo>
                  <a:cubicBezTo>
                    <a:pt x="301" y="1"/>
                    <a:pt x="0" y="737"/>
                    <a:pt x="428" y="1165"/>
                  </a:cubicBezTo>
                  <a:cubicBezTo>
                    <a:pt x="855" y="1592"/>
                    <a:pt x="1584" y="1291"/>
                    <a:pt x="1584" y="682"/>
                  </a:cubicBezTo>
                  <a:cubicBezTo>
                    <a:pt x="1584" y="310"/>
                    <a:pt x="1283" y="9"/>
                    <a:pt x="903" y="9"/>
                  </a:cubicBezTo>
                  <a:close/>
                  <a:moveTo>
                    <a:pt x="903" y="911"/>
                  </a:moveTo>
                  <a:cubicBezTo>
                    <a:pt x="705" y="911"/>
                    <a:pt x="602" y="666"/>
                    <a:pt x="745" y="523"/>
                  </a:cubicBezTo>
                  <a:cubicBezTo>
                    <a:pt x="887" y="381"/>
                    <a:pt x="1132" y="484"/>
                    <a:pt x="1132" y="682"/>
                  </a:cubicBezTo>
                  <a:cubicBezTo>
                    <a:pt x="1132" y="808"/>
                    <a:pt x="1030" y="911"/>
                    <a:pt x="903" y="911"/>
                  </a:cubicBezTo>
                  <a:close/>
                  <a:moveTo>
                    <a:pt x="903" y="911"/>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6"/>
            <p:cNvSpPr/>
            <p:nvPr/>
          </p:nvSpPr>
          <p:spPr>
            <a:xfrm>
              <a:off x="2105239" y="4062927"/>
              <a:ext cx="45065" cy="45065"/>
            </a:xfrm>
            <a:custGeom>
              <a:rect b="b" l="l" r="r" t="t"/>
              <a:pathLst>
                <a:path extrusionOk="0" h="1584" w="1584">
                  <a:moveTo>
                    <a:pt x="903" y="0"/>
                  </a:moveTo>
                  <a:cubicBezTo>
                    <a:pt x="301" y="0"/>
                    <a:pt x="1" y="728"/>
                    <a:pt x="428" y="1156"/>
                  </a:cubicBezTo>
                  <a:cubicBezTo>
                    <a:pt x="856" y="1583"/>
                    <a:pt x="1584" y="1283"/>
                    <a:pt x="1584" y="673"/>
                  </a:cubicBezTo>
                  <a:cubicBezTo>
                    <a:pt x="1584" y="301"/>
                    <a:pt x="1283" y="0"/>
                    <a:pt x="903" y="0"/>
                  </a:cubicBezTo>
                  <a:close/>
                  <a:moveTo>
                    <a:pt x="903" y="903"/>
                  </a:moveTo>
                  <a:cubicBezTo>
                    <a:pt x="705" y="903"/>
                    <a:pt x="602" y="657"/>
                    <a:pt x="745" y="515"/>
                  </a:cubicBezTo>
                  <a:cubicBezTo>
                    <a:pt x="887" y="372"/>
                    <a:pt x="1133" y="475"/>
                    <a:pt x="1133" y="673"/>
                  </a:cubicBezTo>
                  <a:cubicBezTo>
                    <a:pt x="1133" y="800"/>
                    <a:pt x="1030" y="903"/>
                    <a:pt x="903" y="903"/>
                  </a:cubicBezTo>
                  <a:close/>
                  <a:moveTo>
                    <a:pt x="903" y="90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6"/>
            <p:cNvSpPr/>
            <p:nvPr/>
          </p:nvSpPr>
          <p:spPr>
            <a:xfrm>
              <a:off x="2375505" y="3940396"/>
              <a:ext cx="45093" cy="45292"/>
            </a:xfrm>
            <a:custGeom>
              <a:rect b="b" l="l" r="r" t="t"/>
              <a:pathLst>
                <a:path extrusionOk="0" h="1592" w="1585">
                  <a:moveTo>
                    <a:pt x="1584" y="911"/>
                  </a:moveTo>
                  <a:cubicBezTo>
                    <a:pt x="1584" y="309"/>
                    <a:pt x="856" y="0"/>
                    <a:pt x="428" y="428"/>
                  </a:cubicBezTo>
                  <a:cubicBezTo>
                    <a:pt x="1" y="855"/>
                    <a:pt x="302" y="1592"/>
                    <a:pt x="911" y="1592"/>
                  </a:cubicBezTo>
                  <a:cubicBezTo>
                    <a:pt x="1283" y="1592"/>
                    <a:pt x="1584" y="1283"/>
                    <a:pt x="1584" y="911"/>
                  </a:cubicBezTo>
                  <a:close/>
                  <a:moveTo>
                    <a:pt x="911" y="1140"/>
                  </a:moveTo>
                  <a:cubicBezTo>
                    <a:pt x="705" y="1132"/>
                    <a:pt x="602" y="895"/>
                    <a:pt x="745" y="752"/>
                  </a:cubicBezTo>
                  <a:cubicBezTo>
                    <a:pt x="887" y="610"/>
                    <a:pt x="1133" y="705"/>
                    <a:pt x="1133" y="911"/>
                  </a:cubicBezTo>
                  <a:cubicBezTo>
                    <a:pt x="1133" y="1037"/>
                    <a:pt x="1030" y="1140"/>
                    <a:pt x="911" y="1140"/>
                  </a:cubicBezTo>
                  <a:close/>
                  <a:moveTo>
                    <a:pt x="911" y="114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6"/>
            <p:cNvSpPr/>
            <p:nvPr/>
          </p:nvSpPr>
          <p:spPr>
            <a:xfrm>
              <a:off x="2278892" y="4133623"/>
              <a:ext cx="45292" cy="45093"/>
            </a:xfrm>
            <a:custGeom>
              <a:rect b="b" l="l" r="r" t="t"/>
              <a:pathLst>
                <a:path extrusionOk="0" h="1585" w="1592">
                  <a:moveTo>
                    <a:pt x="911" y="1"/>
                  </a:moveTo>
                  <a:cubicBezTo>
                    <a:pt x="301" y="1"/>
                    <a:pt x="0" y="729"/>
                    <a:pt x="428" y="1157"/>
                  </a:cubicBezTo>
                  <a:cubicBezTo>
                    <a:pt x="856" y="1584"/>
                    <a:pt x="1592" y="1284"/>
                    <a:pt x="1592" y="682"/>
                  </a:cubicBezTo>
                  <a:cubicBezTo>
                    <a:pt x="1592" y="302"/>
                    <a:pt x="1283" y="1"/>
                    <a:pt x="911" y="1"/>
                  </a:cubicBezTo>
                  <a:close/>
                  <a:moveTo>
                    <a:pt x="911" y="903"/>
                  </a:moveTo>
                  <a:cubicBezTo>
                    <a:pt x="705" y="903"/>
                    <a:pt x="610" y="658"/>
                    <a:pt x="753" y="516"/>
                  </a:cubicBezTo>
                  <a:cubicBezTo>
                    <a:pt x="895" y="373"/>
                    <a:pt x="1141" y="476"/>
                    <a:pt x="1141" y="682"/>
                  </a:cubicBezTo>
                  <a:cubicBezTo>
                    <a:pt x="1133" y="808"/>
                    <a:pt x="1038" y="903"/>
                    <a:pt x="911" y="903"/>
                  </a:cubicBezTo>
                  <a:close/>
                  <a:moveTo>
                    <a:pt x="911" y="903"/>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6"/>
            <p:cNvSpPr/>
            <p:nvPr/>
          </p:nvSpPr>
          <p:spPr>
            <a:xfrm>
              <a:off x="2257498" y="3972828"/>
              <a:ext cx="15107" cy="14879"/>
            </a:xfrm>
            <a:custGeom>
              <a:rect b="b" l="l" r="r" t="t"/>
              <a:pathLst>
                <a:path extrusionOk="0" h="523" w="531">
                  <a:moveTo>
                    <a:pt x="531" y="222"/>
                  </a:moveTo>
                  <a:cubicBezTo>
                    <a:pt x="531" y="428"/>
                    <a:pt x="285" y="523"/>
                    <a:pt x="143" y="380"/>
                  </a:cubicBezTo>
                  <a:cubicBezTo>
                    <a:pt x="0" y="238"/>
                    <a:pt x="103" y="0"/>
                    <a:pt x="301" y="0"/>
                  </a:cubicBezTo>
                  <a:cubicBezTo>
                    <a:pt x="428" y="0"/>
                    <a:pt x="531" y="95"/>
                    <a:pt x="531" y="222"/>
                  </a:cubicBezTo>
                  <a:close/>
                  <a:moveTo>
                    <a:pt x="531"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6"/>
            <p:cNvSpPr/>
            <p:nvPr/>
          </p:nvSpPr>
          <p:spPr>
            <a:xfrm>
              <a:off x="2135196" y="4024179"/>
              <a:ext cx="15107" cy="15107"/>
            </a:xfrm>
            <a:custGeom>
              <a:rect b="b" l="l" r="r" t="t"/>
              <a:pathLst>
                <a:path extrusionOk="0" h="531" w="531">
                  <a:moveTo>
                    <a:pt x="531" y="230"/>
                  </a:moveTo>
                  <a:cubicBezTo>
                    <a:pt x="531" y="428"/>
                    <a:pt x="286" y="531"/>
                    <a:pt x="143" y="388"/>
                  </a:cubicBezTo>
                  <a:cubicBezTo>
                    <a:pt x="1" y="246"/>
                    <a:pt x="103" y="0"/>
                    <a:pt x="301" y="0"/>
                  </a:cubicBezTo>
                  <a:cubicBezTo>
                    <a:pt x="428" y="0"/>
                    <a:pt x="531" y="103"/>
                    <a:pt x="531" y="230"/>
                  </a:cubicBezTo>
                  <a:close/>
                  <a:moveTo>
                    <a:pt x="531"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6"/>
            <p:cNvSpPr/>
            <p:nvPr/>
          </p:nvSpPr>
          <p:spPr>
            <a:xfrm>
              <a:off x="2412005" y="3991975"/>
              <a:ext cx="15107" cy="15107"/>
            </a:xfrm>
            <a:custGeom>
              <a:rect b="b" l="l" r="r" t="t"/>
              <a:pathLst>
                <a:path extrusionOk="0" h="531" w="531">
                  <a:moveTo>
                    <a:pt x="531" y="230"/>
                  </a:moveTo>
                  <a:cubicBezTo>
                    <a:pt x="531" y="428"/>
                    <a:pt x="285" y="531"/>
                    <a:pt x="143" y="388"/>
                  </a:cubicBezTo>
                  <a:cubicBezTo>
                    <a:pt x="0" y="246"/>
                    <a:pt x="95" y="0"/>
                    <a:pt x="301" y="0"/>
                  </a:cubicBezTo>
                  <a:cubicBezTo>
                    <a:pt x="428" y="0"/>
                    <a:pt x="531" y="103"/>
                    <a:pt x="531" y="230"/>
                  </a:cubicBezTo>
                  <a:close/>
                  <a:moveTo>
                    <a:pt x="531"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6"/>
            <p:cNvSpPr/>
            <p:nvPr/>
          </p:nvSpPr>
          <p:spPr>
            <a:xfrm>
              <a:off x="2328450" y="4127336"/>
              <a:ext cx="14879" cy="14879"/>
            </a:xfrm>
            <a:custGeom>
              <a:rect b="b" l="l" r="r" t="t"/>
              <a:pathLst>
                <a:path extrusionOk="0" h="523" w="523">
                  <a:moveTo>
                    <a:pt x="523" y="222"/>
                  </a:moveTo>
                  <a:cubicBezTo>
                    <a:pt x="523" y="420"/>
                    <a:pt x="285" y="523"/>
                    <a:pt x="143" y="380"/>
                  </a:cubicBezTo>
                  <a:cubicBezTo>
                    <a:pt x="0" y="246"/>
                    <a:pt x="95" y="0"/>
                    <a:pt x="301" y="0"/>
                  </a:cubicBezTo>
                  <a:cubicBezTo>
                    <a:pt x="420" y="0"/>
                    <a:pt x="523" y="95"/>
                    <a:pt x="523" y="222"/>
                  </a:cubicBezTo>
                  <a:close/>
                  <a:moveTo>
                    <a:pt x="523"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6"/>
            <p:cNvSpPr/>
            <p:nvPr/>
          </p:nvSpPr>
          <p:spPr>
            <a:xfrm>
              <a:off x="2354111" y="3953454"/>
              <a:ext cx="15135" cy="15107"/>
            </a:xfrm>
            <a:custGeom>
              <a:rect b="b" l="l" r="r" t="t"/>
              <a:pathLst>
                <a:path extrusionOk="0" h="531" w="532">
                  <a:moveTo>
                    <a:pt x="531" y="222"/>
                  </a:moveTo>
                  <a:cubicBezTo>
                    <a:pt x="531" y="428"/>
                    <a:pt x="286" y="531"/>
                    <a:pt x="143" y="388"/>
                  </a:cubicBezTo>
                  <a:cubicBezTo>
                    <a:pt x="1" y="246"/>
                    <a:pt x="96" y="1"/>
                    <a:pt x="302" y="1"/>
                  </a:cubicBezTo>
                  <a:cubicBezTo>
                    <a:pt x="428" y="1"/>
                    <a:pt x="531" y="103"/>
                    <a:pt x="531" y="222"/>
                  </a:cubicBezTo>
                  <a:close/>
                  <a:moveTo>
                    <a:pt x="531"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6"/>
            <p:cNvSpPr/>
            <p:nvPr/>
          </p:nvSpPr>
          <p:spPr>
            <a:xfrm>
              <a:off x="2244668" y="3953454"/>
              <a:ext cx="15107" cy="15107"/>
            </a:xfrm>
            <a:custGeom>
              <a:rect b="b" l="l" r="r" t="t"/>
              <a:pathLst>
                <a:path extrusionOk="0" h="531" w="531">
                  <a:moveTo>
                    <a:pt x="531" y="222"/>
                  </a:moveTo>
                  <a:cubicBezTo>
                    <a:pt x="531" y="428"/>
                    <a:pt x="285" y="531"/>
                    <a:pt x="143" y="388"/>
                  </a:cubicBezTo>
                  <a:cubicBezTo>
                    <a:pt x="0" y="246"/>
                    <a:pt x="103" y="1"/>
                    <a:pt x="301" y="1"/>
                  </a:cubicBezTo>
                  <a:cubicBezTo>
                    <a:pt x="428" y="1"/>
                    <a:pt x="531" y="103"/>
                    <a:pt x="531" y="222"/>
                  </a:cubicBezTo>
                  <a:close/>
                  <a:moveTo>
                    <a:pt x="531" y="22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6"/>
            <p:cNvSpPr/>
            <p:nvPr/>
          </p:nvSpPr>
          <p:spPr>
            <a:xfrm>
              <a:off x="2160886" y="4262242"/>
              <a:ext cx="15107" cy="15107"/>
            </a:xfrm>
            <a:custGeom>
              <a:rect b="b" l="l" r="r" t="t"/>
              <a:pathLst>
                <a:path extrusionOk="0" h="531" w="531">
                  <a:moveTo>
                    <a:pt x="530" y="230"/>
                  </a:moveTo>
                  <a:cubicBezTo>
                    <a:pt x="530" y="436"/>
                    <a:pt x="285" y="531"/>
                    <a:pt x="143" y="388"/>
                  </a:cubicBezTo>
                  <a:cubicBezTo>
                    <a:pt x="0" y="246"/>
                    <a:pt x="103" y="0"/>
                    <a:pt x="309" y="8"/>
                  </a:cubicBezTo>
                  <a:cubicBezTo>
                    <a:pt x="435" y="0"/>
                    <a:pt x="530" y="103"/>
                    <a:pt x="530" y="230"/>
                  </a:cubicBezTo>
                  <a:close/>
                  <a:moveTo>
                    <a:pt x="530" y="23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6"/>
            <p:cNvSpPr/>
            <p:nvPr/>
          </p:nvSpPr>
          <p:spPr>
            <a:xfrm>
              <a:off x="2162450" y="4164263"/>
              <a:ext cx="14225" cy="88110"/>
            </a:xfrm>
            <a:custGeom>
              <a:rect b="b" l="l" r="r" t="t"/>
              <a:pathLst>
                <a:path extrusionOk="0" h="3097" w="500">
                  <a:moveTo>
                    <a:pt x="24" y="286"/>
                  </a:moveTo>
                  <a:lnTo>
                    <a:pt x="24" y="2772"/>
                  </a:lnTo>
                  <a:cubicBezTo>
                    <a:pt x="0" y="3096"/>
                    <a:pt x="499" y="3096"/>
                    <a:pt x="475" y="2772"/>
                  </a:cubicBezTo>
                  <a:lnTo>
                    <a:pt x="475" y="286"/>
                  </a:lnTo>
                  <a:cubicBezTo>
                    <a:pt x="460" y="1"/>
                    <a:pt x="40" y="1"/>
                    <a:pt x="24" y="286"/>
                  </a:cubicBezTo>
                  <a:close/>
                  <a:moveTo>
                    <a:pt x="24" y="286"/>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6" name="Google Shape;346;p6"/>
          <p:cNvGrpSpPr/>
          <p:nvPr/>
        </p:nvGrpSpPr>
        <p:grpSpPr>
          <a:xfrm>
            <a:off x="5496150" y="3563643"/>
            <a:ext cx="323704" cy="406579"/>
            <a:chOff x="4730912" y="3256820"/>
            <a:chExt cx="323704" cy="406579"/>
          </a:xfrm>
        </p:grpSpPr>
        <p:sp>
          <p:nvSpPr>
            <p:cNvPr id="347" name="Google Shape;347;p6"/>
            <p:cNvSpPr/>
            <p:nvPr/>
          </p:nvSpPr>
          <p:spPr>
            <a:xfrm>
              <a:off x="4730912" y="3256820"/>
              <a:ext cx="323704" cy="406579"/>
            </a:xfrm>
            <a:custGeom>
              <a:rect b="b" l="l" r="r" t="t"/>
              <a:pathLst>
                <a:path extrusionOk="0" h="14291" w="11378">
                  <a:moveTo>
                    <a:pt x="5495" y="14235"/>
                  </a:moveTo>
                  <a:cubicBezTo>
                    <a:pt x="5622" y="14291"/>
                    <a:pt x="5757" y="14291"/>
                    <a:pt x="5883" y="14235"/>
                  </a:cubicBezTo>
                  <a:cubicBezTo>
                    <a:pt x="11377" y="11813"/>
                    <a:pt x="11377" y="9256"/>
                    <a:pt x="11377" y="7379"/>
                  </a:cubicBezTo>
                  <a:lnTo>
                    <a:pt x="11377" y="1434"/>
                  </a:lnTo>
                  <a:cubicBezTo>
                    <a:pt x="11377" y="1141"/>
                    <a:pt x="11116" y="919"/>
                    <a:pt x="10823" y="975"/>
                  </a:cubicBezTo>
                  <a:cubicBezTo>
                    <a:pt x="8076" y="1442"/>
                    <a:pt x="6414" y="436"/>
                    <a:pt x="5962" y="120"/>
                  </a:cubicBezTo>
                  <a:cubicBezTo>
                    <a:pt x="5804" y="1"/>
                    <a:pt x="5574" y="1"/>
                    <a:pt x="5416" y="120"/>
                  </a:cubicBezTo>
                  <a:cubicBezTo>
                    <a:pt x="4973" y="436"/>
                    <a:pt x="3302" y="1442"/>
                    <a:pt x="555" y="975"/>
                  </a:cubicBezTo>
                  <a:cubicBezTo>
                    <a:pt x="270" y="927"/>
                    <a:pt x="1" y="1141"/>
                    <a:pt x="1" y="1434"/>
                  </a:cubicBezTo>
                  <a:lnTo>
                    <a:pt x="1" y="7379"/>
                  </a:lnTo>
                  <a:cubicBezTo>
                    <a:pt x="1" y="9256"/>
                    <a:pt x="1" y="11813"/>
                    <a:pt x="5495" y="14235"/>
                  </a:cubicBezTo>
                  <a:close/>
                  <a:moveTo>
                    <a:pt x="476" y="1442"/>
                  </a:moveTo>
                  <a:cubicBezTo>
                    <a:pt x="3405" y="1933"/>
                    <a:pt x="5210" y="848"/>
                    <a:pt x="5693" y="508"/>
                  </a:cubicBezTo>
                  <a:cubicBezTo>
                    <a:pt x="6168" y="848"/>
                    <a:pt x="7973" y="1940"/>
                    <a:pt x="10902" y="1434"/>
                  </a:cubicBezTo>
                  <a:lnTo>
                    <a:pt x="10902" y="7379"/>
                  </a:lnTo>
                  <a:cubicBezTo>
                    <a:pt x="10902" y="9216"/>
                    <a:pt x="10902" y="11504"/>
                    <a:pt x="5685" y="13800"/>
                  </a:cubicBezTo>
                  <a:cubicBezTo>
                    <a:pt x="476" y="11504"/>
                    <a:pt x="476" y="9216"/>
                    <a:pt x="476" y="7379"/>
                  </a:cubicBezTo>
                  <a:close/>
                  <a:moveTo>
                    <a:pt x="476" y="144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6"/>
            <p:cNvSpPr/>
            <p:nvPr/>
          </p:nvSpPr>
          <p:spPr>
            <a:xfrm>
              <a:off x="4757740" y="3288142"/>
              <a:ext cx="269848" cy="345980"/>
            </a:xfrm>
            <a:custGeom>
              <a:rect b="b" l="l" r="r" t="t"/>
              <a:pathLst>
                <a:path extrusionOk="0" h="12161" w="9485">
                  <a:moveTo>
                    <a:pt x="4647" y="12137"/>
                  </a:moveTo>
                  <a:cubicBezTo>
                    <a:pt x="4711" y="12161"/>
                    <a:pt x="4782" y="12161"/>
                    <a:pt x="4845" y="12137"/>
                  </a:cubicBezTo>
                  <a:cubicBezTo>
                    <a:pt x="9484" y="10015"/>
                    <a:pt x="9484" y="8028"/>
                    <a:pt x="9484" y="6278"/>
                  </a:cubicBezTo>
                  <a:lnTo>
                    <a:pt x="9484" y="1148"/>
                  </a:lnTo>
                  <a:cubicBezTo>
                    <a:pt x="9484" y="1077"/>
                    <a:pt x="9461" y="1014"/>
                    <a:pt x="9413" y="974"/>
                  </a:cubicBezTo>
                  <a:cubicBezTo>
                    <a:pt x="9366" y="927"/>
                    <a:pt x="9294" y="903"/>
                    <a:pt x="9231" y="911"/>
                  </a:cubicBezTo>
                  <a:cubicBezTo>
                    <a:pt x="8978" y="935"/>
                    <a:pt x="8717" y="942"/>
                    <a:pt x="8471" y="942"/>
                  </a:cubicBezTo>
                  <a:cubicBezTo>
                    <a:pt x="7212" y="966"/>
                    <a:pt x="5969" y="657"/>
                    <a:pt x="4869" y="40"/>
                  </a:cubicBezTo>
                  <a:cubicBezTo>
                    <a:pt x="4790" y="0"/>
                    <a:pt x="4703" y="0"/>
                    <a:pt x="4631" y="40"/>
                  </a:cubicBezTo>
                  <a:cubicBezTo>
                    <a:pt x="3523" y="657"/>
                    <a:pt x="2280" y="966"/>
                    <a:pt x="1021" y="942"/>
                  </a:cubicBezTo>
                  <a:cubicBezTo>
                    <a:pt x="776" y="942"/>
                    <a:pt x="523" y="935"/>
                    <a:pt x="261" y="911"/>
                  </a:cubicBezTo>
                  <a:cubicBezTo>
                    <a:pt x="127" y="895"/>
                    <a:pt x="0" y="1006"/>
                    <a:pt x="8" y="1148"/>
                  </a:cubicBezTo>
                  <a:lnTo>
                    <a:pt x="8" y="6278"/>
                  </a:lnTo>
                  <a:cubicBezTo>
                    <a:pt x="8" y="8028"/>
                    <a:pt x="8" y="10015"/>
                    <a:pt x="4647" y="12137"/>
                  </a:cubicBezTo>
                  <a:close/>
                  <a:moveTo>
                    <a:pt x="483" y="1402"/>
                  </a:moveTo>
                  <a:cubicBezTo>
                    <a:pt x="665" y="1410"/>
                    <a:pt x="847" y="1417"/>
                    <a:pt x="1021" y="1417"/>
                  </a:cubicBezTo>
                  <a:cubicBezTo>
                    <a:pt x="2320" y="1441"/>
                    <a:pt x="3602" y="1132"/>
                    <a:pt x="4750" y="523"/>
                  </a:cubicBezTo>
                  <a:cubicBezTo>
                    <a:pt x="5890" y="1132"/>
                    <a:pt x="7173" y="1441"/>
                    <a:pt x="8471" y="1417"/>
                  </a:cubicBezTo>
                  <a:cubicBezTo>
                    <a:pt x="8653" y="1417"/>
                    <a:pt x="8827" y="1417"/>
                    <a:pt x="9017" y="1402"/>
                  </a:cubicBezTo>
                  <a:lnTo>
                    <a:pt x="9017" y="6278"/>
                  </a:lnTo>
                  <a:cubicBezTo>
                    <a:pt x="9017" y="7957"/>
                    <a:pt x="9017" y="9683"/>
                    <a:pt x="4750" y="11662"/>
                  </a:cubicBezTo>
                  <a:cubicBezTo>
                    <a:pt x="483" y="9683"/>
                    <a:pt x="483" y="7957"/>
                    <a:pt x="483" y="6278"/>
                  </a:cubicBezTo>
                  <a:close/>
                  <a:moveTo>
                    <a:pt x="483" y="140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6"/>
            <p:cNvSpPr/>
            <p:nvPr/>
          </p:nvSpPr>
          <p:spPr>
            <a:xfrm>
              <a:off x="4804112" y="3331840"/>
              <a:ext cx="177300" cy="238980"/>
            </a:xfrm>
            <a:custGeom>
              <a:rect b="b" l="l" r="r" t="t"/>
              <a:pathLst>
                <a:path extrusionOk="0" h="8400" w="6232">
                  <a:moveTo>
                    <a:pt x="547" y="8020"/>
                  </a:moveTo>
                  <a:cubicBezTo>
                    <a:pt x="674" y="8329"/>
                    <a:pt x="1086" y="8400"/>
                    <a:pt x="1307" y="8147"/>
                  </a:cubicBezTo>
                  <a:lnTo>
                    <a:pt x="3120" y="6128"/>
                  </a:lnTo>
                  <a:lnTo>
                    <a:pt x="4925" y="8147"/>
                  </a:lnTo>
                  <a:cubicBezTo>
                    <a:pt x="5147" y="8392"/>
                    <a:pt x="5559" y="8329"/>
                    <a:pt x="5685" y="8020"/>
                  </a:cubicBezTo>
                  <a:lnTo>
                    <a:pt x="6160" y="6912"/>
                  </a:lnTo>
                  <a:cubicBezTo>
                    <a:pt x="6232" y="6745"/>
                    <a:pt x="6200" y="6563"/>
                    <a:pt x="6081" y="6429"/>
                  </a:cubicBezTo>
                  <a:lnTo>
                    <a:pt x="4466" y="4624"/>
                  </a:lnTo>
                  <a:lnTo>
                    <a:pt x="5369" y="3626"/>
                  </a:lnTo>
                  <a:cubicBezTo>
                    <a:pt x="5519" y="3452"/>
                    <a:pt x="5606" y="3230"/>
                    <a:pt x="5598" y="3009"/>
                  </a:cubicBezTo>
                  <a:cubicBezTo>
                    <a:pt x="5582" y="1306"/>
                    <a:pt x="4830" y="0"/>
                    <a:pt x="3120" y="0"/>
                  </a:cubicBezTo>
                  <a:cubicBezTo>
                    <a:pt x="1402" y="0"/>
                    <a:pt x="642" y="1306"/>
                    <a:pt x="634" y="3009"/>
                  </a:cubicBezTo>
                  <a:cubicBezTo>
                    <a:pt x="634" y="3230"/>
                    <a:pt x="713" y="3452"/>
                    <a:pt x="864" y="3626"/>
                  </a:cubicBezTo>
                  <a:lnTo>
                    <a:pt x="1766" y="4624"/>
                  </a:lnTo>
                  <a:lnTo>
                    <a:pt x="151" y="6429"/>
                  </a:lnTo>
                  <a:cubicBezTo>
                    <a:pt x="33" y="6563"/>
                    <a:pt x="1" y="6745"/>
                    <a:pt x="72" y="6912"/>
                  </a:cubicBezTo>
                  <a:close/>
                  <a:moveTo>
                    <a:pt x="5725" y="6729"/>
                  </a:moveTo>
                  <a:lnTo>
                    <a:pt x="5258" y="7814"/>
                  </a:lnTo>
                  <a:lnTo>
                    <a:pt x="3437" y="5779"/>
                  </a:lnTo>
                  <a:lnTo>
                    <a:pt x="4149" y="4988"/>
                  </a:lnTo>
                  <a:close/>
                  <a:moveTo>
                    <a:pt x="3120" y="475"/>
                  </a:moveTo>
                  <a:cubicBezTo>
                    <a:pt x="3864" y="475"/>
                    <a:pt x="4395" y="752"/>
                    <a:pt x="4727" y="1322"/>
                  </a:cubicBezTo>
                  <a:lnTo>
                    <a:pt x="4434" y="1647"/>
                  </a:lnTo>
                  <a:cubicBezTo>
                    <a:pt x="3603" y="1235"/>
                    <a:pt x="2621" y="1235"/>
                    <a:pt x="1790" y="1647"/>
                  </a:cubicBezTo>
                  <a:lnTo>
                    <a:pt x="1497" y="1330"/>
                  </a:lnTo>
                  <a:cubicBezTo>
                    <a:pt x="1838" y="760"/>
                    <a:pt x="2360" y="475"/>
                    <a:pt x="3112" y="475"/>
                  </a:cubicBezTo>
                  <a:close/>
                  <a:moveTo>
                    <a:pt x="4118" y="2011"/>
                  </a:moveTo>
                  <a:lnTo>
                    <a:pt x="3120" y="3119"/>
                  </a:lnTo>
                  <a:lnTo>
                    <a:pt x="2123" y="2011"/>
                  </a:lnTo>
                  <a:cubicBezTo>
                    <a:pt x="2756" y="1742"/>
                    <a:pt x="3476" y="1742"/>
                    <a:pt x="4118" y="2011"/>
                  </a:cubicBezTo>
                  <a:close/>
                  <a:moveTo>
                    <a:pt x="1220" y="3309"/>
                  </a:moveTo>
                  <a:cubicBezTo>
                    <a:pt x="1149" y="3222"/>
                    <a:pt x="1109" y="3119"/>
                    <a:pt x="1109" y="3009"/>
                  </a:cubicBezTo>
                  <a:cubicBezTo>
                    <a:pt x="1109" y="2597"/>
                    <a:pt x="1173" y="2193"/>
                    <a:pt x="1291" y="1797"/>
                  </a:cubicBezTo>
                  <a:lnTo>
                    <a:pt x="2796" y="3484"/>
                  </a:lnTo>
                  <a:lnTo>
                    <a:pt x="2083" y="4275"/>
                  </a:lnTo>
                  <a:close/>
                  <a:moveTo>
                    <a:pt x="2257" y="4782"/>
                  </a:moveTo>
                  <a:lnTo>
                    <a:pt x="2257" y="4782"/>
                  </a:lnTo>
                  <a:lnTo>
                    <a:pt x="4941" y="1805"/>
                  </a:lnTo>
                  <a:cubicBezTo>
                    <a:pt x="5060" y="2193"/>
                    <a:pt x="5123" y="2605"/>
                    <a:pt x="5123" y="3016"/>
                  </a:cubicBezTo>
                  <a:cubicBezTo>
                    <a:pt x="5123" y="3127"/>
                    <a:pt x="5084" y="3230"/>
                    <a:pt x="5004" y="3309"/>
                  </a:cubicBezTo>
                  <a:lnTo>
                    <a:pt x="967" y="7814"/>
                  </a:lnTo>
                  <a:lnTo>
                    <a:pt x="500" y="6745"/>
                  </a:lnTo>
                  <a:close/>
                  <a:moveTo>
                    <a:pt x="2257" y="4782"/>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 name="Shape 353"/>
        <p:cNvGrpSpPr/>
        <p:nvPr/>
      </p:nvGrpSpPr>
      <p:grpSpPr>
        <a:xfrm>
          <a:off x="0" y="0"/>
          <a:ext cx="0" cy="0"/>
          <a:chOff x="0" y="0"/>
          <a:chExt cx="0" cy="0"/>
        </a:xfrm>
      </p:grpSpPr>
      <p:pic>
        <p:nvPicPr>
          <p:cNvPr id="354" name="Google Shape;354;p7"/>
          <p:cNvPicPr preferRelativeResize="0"/>
          <p:nvPr/>
        </p:nvPicPr>
        <p:blipFill rotWithShape="1">
          <a:blip r:embed="rId3">
            <a:alphaModFix/>
          </a:blip>
          <a:srcRect b="0" l="0" r="0" t="0"/>
          <a:stretch/>
        </p:blipFill>
        <p:spPr>
          <a:xfrm rot="5400000">
            <a:off x="3058550" y="127713"/>
            <a:ext cx="3956326" cy="4780975"/>
          </a:xfrm>
          <a:prstGeom prst="rect">
            <a:avLst/>
          </a:prstGeom>
          <a:noFill/>
          <a:ln>
            <a:noFill/>
          </a:ln>
        </p:spPr>
      </p:pic>
      <p:sp>
        <p:nvSpPr>
          <p:cNvPr id="355" name="Google Shape;355;p7"/>
          <p:cNvSpPr txBox="1"/>
          <p:nvPr>
            <p:ph idx="1" type="subTitle"/>
          </p:nvPr>
        </p:nvSpPr>
        <p:spPr>
          <a:xfrm>
            <a:off x="720000" y="3637475"/>
            <a:ext cx="2907600" cy="9660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Images reveal large amounts of data, so remember: use an image instead of a long text. Your audience will appreciate it</a:t>
            </a:r>
            <a:endParaRPr/>
          </a:p>
        </p:txBody>
      </p:sp>
      <p:sp>
        <p:nvSpPr>
          <p:cNvPr id="356" name="Google Shape;356;p7"/>
          <p:cNvSpPr txBox="1"/>
          <p:nvPr>
            <p:ph type="title"/>
          </p:nvPr>
        </p:nvSpPr>
        <p:spPr>
          <a:xfrm>
            <a:off x="720000" y="624125"/>
            <a:ext cx="77040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A PICTURE always reinforces the concept</a:t>
            </a:r>
            <a:endParaRPr/>
          </a:p>
        </p:txBody>
      </p:sp>
      <p:cxnSp>
        <p:nvCxnSpPr>
          <p:cNvPr id="357" name="Google Shape;357;p7"/>
          <p:cNvCxnSpPr/>
          <p:nvPr/>
        </p:nvCxnSpPr>
        <p:spPr>
          <a:xfrm>
            <a:off x="779200" y="1073275"/>
            <a:ext cx="7086000" cy="0"/>
          </a:xfrm>
          <a:prstGeom prst="straightConnector1">
            <a:avLst/>
          </a:prstGeom>
          <a:noFill/>
          <a:ln cap="flat" cmpd="sng" w="19050">
            <a:solidFill>
              <a:schemeClr val="dk1"/>
            </a:solidFill>
            <a:prstDash val="solid"/>
            <a:round/>
            <a:headEnd len="sm" w="sm" type="none"/>
            <a:tailEnd len="sm" w="sm" type="none"/>
          </a:ln>
        </p:spPr>
      </p:cxnSp>
      <p:pic>
        <p:nvPicPr>
          <p:cNvPr id="358" name="Google Shape;358;p7"/>
          <p:cNvPicPr preferRelativeResize="0"/>
          <p:nvPr/>
        </p:nvPicPr>
        <p:blipFill rotWithShape="1">
          <a:blip r:embed="rId4">
            <a:alphaModFix/>
          </a:blip>
          <a:srcRect b="3192" l="0" r="0" t="3191"/>
          <a:stretch/>
        </p:blipFill>
        <p:spPr>
          <a:xfrm>
            <a:off x="4328606" y="2041675"/>
            <a:ext cx="4045200" cy="2516100"/>
          </a:xfrm>
          <a:prstGeom prst="roundRect">
            <a:avLst>
              <a:gd fmla="val 50000" name="adj"/>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 name="Shape 362"/>
        <p:cNvGrpSpPr/>
        <p:nvPr/>
      </p:nvGrpSpPr>
      <p:grpSpPr>
        <a:xfrm>
          <a:off x="0" y="0"/>
          <a:ext cx="0" cy="0"/>
          <a:chOff x="0" y="0"/>
          <a:chExt cx="0" cy="0"/>
        </a:xfrm>
      </p:grpSpPr>
      <p:sp>
        <p:nvSpPr>
          <p:cNvPr id="363" name="Google Shape;363;p8"/>
          <p:cNvSpPr/>
          <p:nvPr/>
        </p:nvSpPr>
        <p:spPr>
          <a:xfrm>
            <a:off x="720012" y="1811312"/>
            <a:ext cx="5307600" cy="23229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8"/>
          <p:cNvSpPr/>
          <p:nvPr/>
        </p:nvSpPr>
        <p:spPr>
          <a:xfrm>
            <a:off x="898062" y="1956812"/>
            <a:ext cx="5307600" cy="23229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8"/>
          <p:cNvSpPr txBox="1"/>
          <p:nvPr>
            <p:ph idx="1" type="subTitle"/>
          </p:nvPr>
        </p:nvSpPr>
        <p:spPr>
          <a:xfrm>
            <a:off x="1052037" y="2029562"/>
            <a:ext cx="4821600" cy="20319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400"/>
              <a:buNone/>
            </a:pPr>
            <a:r>
              <a:rPr lang="en"/>
              <a:t>Do you know what helps you make your point clear?</a:t>
            </a:r>
            <a:endParaRPr/>
          </a:p>
          <a:p>
            <a:pPr indent="0" lvl="0" marL="0" rtl="0" algn="l">
              <a:lnSpc>
                <a:spcPct val="100000"/>
              </a:lnSpc>
              <a:spcBef>
                <a:spcPts val="0"/>
              </a:spcBef>
              <a:spcAft>
                <a:spcPts val="0"/>
              </a:spcAft>
              <a:buSzPts val="1400"/>
              <a:buNone/>
            </a:pPr>
            <a:r>
              <a:rPr lang="en"/>
              <a:t>Lists like this one:</a:t>
            </a:r>
            <a:endParaRPr/>
          </a:p>
          <a:p>
            <a:pPr indent="-317500" lvl="0" marL="457200" rtl="0" algn="l">
              <a:lnSpc>
                <a:spcPct val="100000"/>
              </a:lnSpc>
              <a:spcBef>
                <a:spcPts val="1600"/>
              </a:spcBef>
              <a:spcAft>
                <a:spcPts val="0"/>
              </a:spcAft>
              <a:buSzPts val="1400"/>
              <a:buChar char="●"/>
            </a:pPr>
            <a:r>
              <a:rPr lang="en"/>
              <a:t>They’re simple </a:t>
            </a:r>
            <a:endParaRPr/>
          </a:p>
          <a:p>
            <a:pPr indent="-317500" lvl="0" marL="457200" rtl="0" algn="l">
              <a:lnSpc>
                <a:spcPct val="100000"/>
              </a:lnSpc>
              <a:spcBef>
                <a:spcPts val="0"/>
              </a:spcBef>
              <a:spcAft>
                <a:spcPts val="0"/>
              </a:spcAft>
              <a:buSzPts val="1400"/>
              <a:buChar char="●"/>
            </a:pPr>
            <a:r>
              <a:rPr lang="en"/>
              <a:t>You can organize your ideas clearly</a:t>
            </a:r>
            <a:endParaRPr/>
          </a:p>
          <a:p>
            <a:pPr indent="-317500" lvl="0" marL="457200" rtl="0" algn="l">
              <a:lnSpc>
                <a:spcPct val="100000"/>
              </a:lnSpc>
              <a:spcBef>
                <a:spcPts val="0"/>
              </a:spcBef>
              <a:spcAft>
                <a:spcPts val="0"/>
              </a:spcAft>
              <a:buSzPts val="1400"/>
              <a:buChar char="●"/>
            </a:pPr>
            <a:r>
              <a:rPr lang="en"/>
              <a:t>You’ll never forget to buy milk!</a:t>
            </a:r>
            <a:endParaRPr/>
          </a:p>
          <a:p>
            <a:pPr indent="0" lvl="0" marL="0" rtl="0" algn="l">
              <a:lnSpc>
                <a:spcPct val="100000"/>
              </a:lnSpc>
              <a:spcBef>
                <a:spcPts val="1600"/>
              </a:spcBef>
              <a:spcAft>
                <a:spcPts val="0"/>
              </a:spcAft>
              <a:buSzPts val="1400"/>
              <a:buNone/>
            </a:pPr>
            <a:r>
              <a:rPr lang="en"/>
              <a:t>And the most important thing: the audience won’t miss the point of your presentation</a:t>
            </a:r>
            <a:endParaRPr/>
          </a:p>
        </p:txBody>
      </p:sp>
      <p:sp>
        <p:nvSpPr>
          <p:cNvPr id="366" name="Google Shape;366;p8"/>
          <p:cNvSpPr txBox="1"/>
          <p:nvPr>
            <p:ph type="title"/>
          </p:nvPr>
        </p:nvSpPr>
        <p:spPr>
          <a:xfrm>
            <a:off x="720000" y="624125"/>
            <a:ext cx="5661600" cy="393600"/>
          </a:xfrm>
          <a:prstGeom prst="rect">
            <a:avLst/>
          </a:prstGeom>
          <a:noFill/>
          <a:ln>
            <a:noFill/>
          </a:ln>
        </p:spPr>
        <p:txBody>
          <a:bodyPr anchorCtr="0" anchor="ctr" bIns="91425" lIns="91425" spcFirstLastPara="1" rIns="91425" wrap="square" tIns="91425">
            <a:noAutofit/>
          </a:bodyPr>
          <a:lstStyle/>
          <a:p>
            <a:pPr indent="0" lvl="0" marL="0" rtl="0" algn="l">
              <a:lnSpc>
                <a:spcPct val="128571"/>
              </a:lnSpc>
              <a:spcBef>
                <a:spcPts val="0"/>
              </a:spcBef>
              <a:spcAft>
                <a:spcPts val="0"/>
              </a:spcAft>
              <a:buSzPts val="2800"/>
              <a:buNone/>
            </a:pPr>
            <a:r>
              <a:rPr lang="en"/>
              <a:t>THE SLIDE title goes here!</a:t>
            </a:r>
            <a:endParaRPr/>
          </a:p>
        </p:txBody>
      </p:sp>
      <p:cxnSp>
        <p:nvCxnSpPr>
          <p:cNvPr id="367" name="Google Shape;367;p8"/>
          <p:cNvCxnSpPr/>
          <p:nvPr/>
        </p:nvCxnSpPr>
        <p:spPr>
          <a:xfrm>
            <a:off x="779200" y="1073275"/>
            <a:ext cx="4512300" cy="0"/>
          </a:xfrm>
          <a:prstGeom prst="straightConnector1">
            <a:avLst/>
          </a:prstGeom>
          <a:noFill/>
          <a:ln cap="flat" cmpd="sng" w="19050">
            <a:solidFill>
              <a:schemeClr val="dk1"/>
            </a:solidFill>
            <a:prstDash val="solid"/>
            <a:round/>
            <a:headEnd len="sm" w="sm" type="none"/>
            <a:tailEnd len="sm" w="sm" type="none"/>
          </a:ln>
        </p:spPr>
      </p:cxn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1" name="Shape 371"/>
        <p:cNvGrpSpPr/>
        <p:nvPr/>
      </p:nvGrpSpPr>
      <p:grpSpPr>
        <a:xfrm>
          <a:off x="0" y="0"/>
          <a:ext cx="0" cy="0"/>
          <a:chOff x="0" y="0"/>
          <a:chExt cx="0" cy="0"/>
        </a:xfrm>
      </p:grpSpPr>
      <p:pic>
        <p:nvPicPr>
          <p:cNvPr id="372" name="Google Shape;372;p9"/>
          <p:cNvPicPr preferRelativeResize="0"/>
          <p:nvPr/>
        </p:nvPicPr>
        <p:blipFill rotWithShape="1">
          <a:blip r:embed="rId3">
            <a:alphaModFix/>
          </a:blip>
          <a:srcRect b="0" l="0" r="0" t="0"/>
          <a:stretch/>
        </p:blipFill>
        <p:spPr>
          <a:xfrm>
            <a:off x="2877388" y="1148978"/>
            <a:ext cx="2677124" cy="2369900"/>
          </a:xfrm>
          <a:prstGeom prst="rect">
            <a:avLst/>
          </a:prstGeom>
          <a:noFill/>
          <a:ln>
            <a:noFill/>
          </a:ln>
        </p:spPr>
      </p:pic>
      <p:sp>
        <p:nvSpPr>
          <p:cNvPr id="373" name="Google Shape;373;p9"/>
          <p:cNvSpPr txBox="1"/>
          <p:nvPr>
            <p:ph type="title"/>
          </p:nvPr>
        </p:nvSpPr>
        <p:spPr>
          <a:xfrm>
            <a:off x="720000" y="624125"/>
            <a:ext cx="2812800" cy="393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THE disease</a:t>
            </a:r>
            <a:endParaRPr sz="3000"/>
          </a:p>
        </p:txBody>
      </p:sp>
      <p:cxnSp>
        <p:nvCxnSpPr>
          <p:cNvPr id="374" name="Google Shape;374;p9"/>
          <p:cNvCxnSpPr/>
          <p:nvPr/>
        </p:nvCxnSpPr>
        <p:spPr>
          <a:xfrm>
            <a:off x="779200" y="1073275"/>
            <a:ext cx="2098200" cy="0"/>
          </a:xfrm>
          <a:prstGeom prst="straightConnector1">
            <a:avLst/>
          </a:prstGeom>
          <a:noFill/>
          <a:ln cap="flat" cmpd="sng" w="19050">
            <a:solidFill>
              <a:schemeClr val="dk1"/>
            </a:solidFill>
            <a:prstDash val="solid"/>
            <a:round/>
            <a:headEnd len="sm" w="sm" type="none"/>
            <a:tailEnd len="sm" w="sm" type="none"/>
          </a:ln>
        </p:spPr>
      </p:cxnSp>
      <p:grpSp>
        <p:nvGrpSpPr>
          <p:cNvPr id="375" name="Google Shape;375;p9"/>
          <p:cNvGrpSpPr/>
          <p:nvPr/>
        </p:nvGrpSpPr>
        <p:grpSpPr>
          <a:xfrm>
            <a:off x="6879834" y="4032369"/>
            <a:ext cx="339482" cy="339271"/>
            <a:chOff x="5648900" y="2616600"/>
            <a:chExt cx="482150" cy="481850"/>
          </a:xfrm>
        </p:grpSpPr>
        <p:sp>
          <p:nvSpPr>
            <p:cNvPr id="376" name="Google Shape;376;p9"/>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377" name="Google Shape;377;p9"/>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378" name="Google Shape;378;p9"/>
          <p:cNvGrpSpPr/>
          <p:nvPr/>
        </p:nvGrpSpPr>
        <p:grpSpPr>
          <a:xfrm>
            <a:off x="1507322" y="4088518"/>
            <a:ext cx="354107" cy="226974"/>
            <a:chOff x="-26585200" y="2025375"/>
            <a:chExt cx="296150" cy="189825"/>
          </a:xfrm>
        </p:grpSpPr>
        <p:sp>
          <p:nvSpPr>
            <p:cNvPr id="379" name="Google Shape;379;p9"/>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9"/>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9"/>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9"/>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9"/>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4" name="Google Shape;384;p9"/>
          <p:cNvSpPr/>
          <p:nvPr/>
        </p:nvSpPr>
        <p:spPr>
          <a:xfrm>
            <a:off x="6134740" y="4024936"/>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9"/>
          <p:cNvSpPr/>
          <p:nvPr/>
        </p:nvSpPr>
        <p:spPr>
          <a:xfrm>
            <a:off x="731100" y="1479575"/>
            <a:ext cx="1361400" cy="513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9"/>
          <p:cNvSpPr txBox="1"/>
          <p:nvPr>
            <p:ph idx="4294967295" type="title"/>
          </p:nvPr>
        </p:nvSpPr>
        <p:spPr>
          <a:xfrm>
            <a:off x="720000" y="1540325"/>
            <a:ext cx="1361400" cy="392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90%</a:t>
            </a:r>
            <a:endParaRPr/>
          </a:p>
        </p:txBody>
      </p:sp>
      <p:sp>
        <p:nvSpPr>
          <p:cNvPr id="387" name="Google Shape;387;p9"/>
          <p:cNvSpPr txBox="1"/>
          <p:nvPr>
            <p:ph idx="4294967295" type="subTitle"/>
          </p:nvPr>
        </p:nvSpPr>
        <p:spPr>
          <a:xfrm>
            <a:off x="720000" y="2000776"/>
            <a:ext cx="2338800" cy="513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Jupiter is the biggest planet of them all</a:t>
            </a:r>
            <a:endParaRPr b="0" i="0" sz="1400" u="none" cap="none" strike="noStrike">
              <a:solidFill>
                <a:schemeClr val="dk1"/>
              </a:solidFill>
              <a:latin typeface="Open Sans Medium"/>
              <a:ea typeface="Open Sans Medium"/>
              <a:cs typeface="Open Sans Medium"/>
              <a:sym typeface="Open Sans Medium"/>
            </a:endParaRPr>
          </a:p>
        </p:txBody>
      </p:sp>
      <p:sp>
        <p:nvSpPr>
          <p:cNvPr id="388" name="Google Shape;388;p9"/>
          <p:cNvSpPr txBox="1"/>
          <p:nvPr>
            <p:ph idx="4294967295" type="title"/>
          </p:nvPr>
        </p:nvSpPr>
        <p:spPr>
          <a:xfrm>
            <a:off x="720000" y="2692000"/>
            <a:ext cx="20982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Symptoms</a:t>
            </a:r>
            <a:endParaRPr/>
          </a:p>
        </p:txBody>
      </p:sp>
      <p:sp>
        <p:nvSpPr>
          <p:cNvPr id="389" name="Google Shape;389;p9"/>
          <p:cNvSpPr txBox="1"/>
          <p:nvPr>
            <p:ph idx="4294967295" type="subTitle"/>
          </p:nvPr>
        </p:nvSpPr>
        <p:spPr>
          <a:xfrm>
            <a:off x="720000" y="3096100"/>
            <a:ext cx="2338800" cy="512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120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Venus is the second planet from the Sun</a:t>
            </a:r>
            <a:endParaRPr b="0" i="0" sz="1400" u="none" cap="none" strike="noStrike">
              <a:solidFill>
                <a:schemeClr val="dk1"/>
              </a:solidFill>
              <a:latin typeface="Open Sans Medium"/>
              <a:ea typeface="Open Sans Medium"/>
              <a:cs typeface="Open Sans Medium"/>
              <a:sym typeface="Open Sans Medium"/>
            </a:endParaRPr>
          </a:p>
        </p:txBody>
      </p:sp>
      <p:cxnSp>
        <p:nvCxnSpPr>
          <p:cNvPr id="390" name="Google Shape;390;p9"/>
          <p:cNvCxnSpPr/>
          <p:nvPr/>
        </p:nvCxnSpPr>
        <p:spPr>
          <a:xfrm>
            <a:off x="723483" y="3084410"/>
            <a:ext cx="1900800" cy="0"/>
          </a:xfrm>
          <a:prstGeom prst="straightConnector1">
            <a:avLst/>
          </a:prstGeom>
          <a:noFill/>
          <a:ln cap="flat" cmpd="sng" w="19050">
            <a:solidFill>
              <a:schemeClr val="dk1"/>
            </a:solidFill>
            <a:prstDash val="solid"/>
            <a:round/>
            <a:headEnd len="sm" w="sm" type="none"/>
            <a:tailEnd len="sm" w="sm" type="none"/>
          </a:ln>
        </p:spPr>
      </p:cxnSp>
      <p:sp>
        <p:nvSpPr>
          <p:cNvPr id="391" name="Google Shape;391;p9"/>
          <p:cNvSpPr/>
          <p:nvPr/>
        </p:nvSpPr>
        <p:spPr>
          <a:xfrm>
            <a:off x="720000" y="3804055"/>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9"/>
          <p:cNvSpPr/>
          <p:nvPr/>
        </p:nvSpPr>
        <p:spPr>
          <a:xfrm>
            <a:off x="1456825" y="3804055"/>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9"/>
          <p:cNvSpPr/>
          <p:nvPr/>
        </p:nvSpPr>
        <p:spPr>
          <a:xfrm>
            <a:off x="2193650" y="3804055"/>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9"/>
          <p:cNvSpPr/>
          <p:nvPr/>
        </p:nvSpPr>
        <p:spPr>
          <a:xfrm>
            <a:off x="6096300" y="1479575"/>
            <a:ext cx="1361400" cy="513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9"/>
          <p:cNvSpPr txBox="1"/>
          <p:nvPr>
            <p:ph idx="4294967295" type="title"/>
          </p:nvPr>
        </p:nvSpPr>
        <p:spPr>
          <a:xfrm>
            <a:off x="6096275" y="1540325"/>
            <a:ext cx="1361400" cy="392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800"/>
              <a:buNone/>
            </a:pPr>
            <a:r>
              <a:rPr lang="en"/>
              <a:t>Nº 1</a:t>
            </a:r>
            <a:endParaRPr/>
          </a:p>
        </p:txBody>
      </p:sp>
      <p:sp>
        <p:nvSpPr>
          <p:cNvPr id="396" name="Google Shape;396;p9"/>
          <p:cNvSpPr txBox="1"/>
          <p:nvPr>
            <p:ph idx="4294967295" type="subTitle"/>
          </p:nvPr>
        </p:nvSpPr>
        <p:spPr>
          <a:xfrm>
            <a:off x="6085200" y="2000776"/>
            <a:ext cx="2338800" cy="513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Saturn is composed of hydrogen and helium</a:t>
            </a:r>
            <a:endParaRPr b="0" i="0" sz="1400" u="none" cap="none" strike="noStrike">
              <a:solidFill>
                <a:schemeClr val="dk1"/>
              </a:solidFill>
              <a:latin typeface="Open Sans Medium"/>
              <a:ea typeface="Open Sans Medium"/>
              <a:cs typeface="Open Sans Medium"/>
              <a:sym typeface="Open Sans Medium"/>
            </a:endParaRPr>
          </a:p>
        </p:txBody>
      </p:sp>
      <p:sp>
        <p:nvSpPr>
          <p:cNvPr id="397" name="Google Shape;397;p9"/>
          <p:cNvSpPr txBox="1"/>
          <p:nvPr>
            <p:ph idx="4294967295" type="title"/>
          </p:nvPr>
        </p:nvSpPr>
        <p:spPr>
          <a:xfrm>
            <a:off x="6085200" y="2692000"/>
            <a:ext cx="2098200" cy="392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800"/>
              <a:buNone/>
            </a:pPr>
            <a:r>
              <a:rPr lang="en"/>
              <a:t>Factors</a:t>
            </a:r>
            <a:endParaRPr/>
          </a:p>
        </p:txBody>
      </p:sp>
      <p:sp>
        <p:nvSpPr>
          <p:cNvPr id="398" name="Google Shape;398;p9"/>
          <p:cNvSpPr txBox="1"/>
          <p:nvPr>
            <p:ph idx="4294967295" type="subTitle"/>
          </p:nvPr>
        </p:nvSpPr>
        <p:spPr>
          <a:xfrm>
            <a:off x="6085200" y="3096100"/>
            <a:ext cx="2338800" cy="5121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0"/>
              </a:spcBef>
              <a:spcAft>
                <a:spcPts val="0"/>
              </a:spcAft>
              <a:buClr>
                <a:schemeClr val="dk1"/>
              </a:buClr>
              <a:buSzPts val="1100"/>
              <a:buFont typeface="Arial"/>
              <a:buNone/>
            </a:pPr>
            <a:r>
              <a:rPr b="0" i="0" lang="en" sz="1400" u="none" cap="none" strike="noStrike">
                <a:solidFill>
                  <a:schemeClr val="dk1"/>
                </a:solidFill>
                <a:latin typeface="Open Sans Medium"/>
                <a:ea typeface="Open Sans Medium"/>
                <a:cs typeface="Open Sans Medium"/>
                <a:sym typeface="Open Sans Medium"/>
              </a:rPr>
              <a:t>Neptune is the farthest planet from the Sun</a:t>
            </a:r>
            <a:endParaRPr b="0" i="0" sz="1400" u="none" cap="none" strike="noStrike">
              <a:solidFill>
                <a:schemeClr val="dk1"/>
              </a:solidFill>
              <a:latin typeface="Open Sans Medium"/>
              <a:ea typeface="Open Sans Medium"/>
              <a:cs typeface="Open Sans Medium"/>
              <a:sym typeface="Open Sans Medium"/>
            </a:endParaRPr>
          </a:p>
        </p:txBody>
      </p:sp>
      <p:cxnSp>
        <p:nvCxnSpPr>
          <p:cNvPr id="399" name="Google Shape;399;p9"/>
          <p:cNvCxnSpPr/>
          <p:nvPr/>
        </p:nvCxnSpPr>
        <p:spPr>
          <a:xfrm>
            <a:off x="6088683" y="3084410"/>
            <a:ext cx="1900800" cy="0"/>
          </a:xfrm>
          <a:prstGeom prst="straightConnector1">
            <a:avLst/>
          </a:prstGeom>
          <a:noFill/>
          <a:ln cap="flat" cmpd="sng" w="19050">
            <a:solidFill>
              <a:schemeClr val="dk1"/>
            </a:solidFill>
            <a:prstDash val="solid"/>
            <a:round/>
            <a:headEnd len="sm" w="sm" type="none"/>
            <a:tailEnd len="sm" w="sm" type="none"/>
          </a:ln>
        </p:spPr>
      </p:cxnSp>
      <p:sp>
        <p:nvSpPr>
          <p:cNvPr id="400" name="Google Shape;400;p9"/>
          <p:cNvSpPr/>
          <p:nvPr/>
        </p:nvSpPr>
        <p:spPr>
          <a:xfrm>
            <a:off x="6085200" y="3804055"/>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9"/>
          <p:cNvSpPr/>
          <p:nvPr/>
        </p:nvSpPr>
        <p:spPr>
          <a:xfrm>
            <a:off x="6822025" y="3804055"/>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9"/>
          <p:cNvSpPr/>
          <p:nvPr/>
        </p:nvSpPr>
        <p:spPr>
          <a:xfrm>
            <a:off x="7558850" y="3804055"/>
            <a:ext cx="455100" cy="79590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3" name="Google Shape;403;p9"/>
          <p:cNvGrpSpPr/>
          <p:nvPr/>
        </p:nvGrpSpPr>
        <p:grpSpPr>
          <a:xfrm>
            <a:off x="7606044" y="4025400"/>
            <a:ext cx="360713" cy="353210"/>
            <a:chOff x="-22881800" y="1971800"/>
            <a:chExt cx="301675" cy="295400"/>
          </a:xfrm>
        </p:grpSpPr>
        <p:sp>
          <p:nvSpPr>
            <p:cNvPr id="404" name="Google Shape;404;p9"/>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9"/>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9"/>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9"/>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9"/>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9"/>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0" name="Google Shape;410;p9"/>
          <p:cNvGrpSpPr/>
          <p:nvPr/>
        </p:nvGrpSpPr>
        <p:grpSpPr>
          <a:xfrm>
            <a:off x="781318" y="4025415"/>
            <a:ext cx="332464" cy="353180"/>
            <a:chOff x="-24330250" y="2340425"/>
            <a:chExt cx="278050" cy="295375"/>
          </a:xfrm>
        </p:grpSpPr>
        <p:sp>
          <p:nvSpPr>
            <p:cNvPr id="411" name="Google Shape;411;p9"/>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9"/>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9"/>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9"/>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9"/>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9"/>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9"/>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8" name="Google Shape;418;p9"/>
          <p:cNvSpPr/>
          <p:nvPr/>
        </p:nvSpPr>
        <p:spPr>
          <a:xfrm>
            <a:off x="2244610" y="404471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9" name="Google Shape;419;p9"/>
          <p:cNvGrpSpPr/>
          <p:nvPr/>
        </p:nvGrpSpPr>
        <p:grpSpPr>
          <a:xfrm>
            <a:off x="3037819" y="2264014"/>
            <a:ext cx="2633848" cy="2344566"/>
            <a:chOff x="1477400" y="500075"/>
            <a:chExt cx="2446450" cy="2177750"/>
          </a:xfrm>
        </p:grpSpPr>
        <p:sp>
          <p:nvSpPr>
            <p:cNvPr id="420" name="Google Shape;420;p9"/>
            <p:cNvSpPr/>
            <p:nvPr/>
          </p:nvSpPr>
          <p:spPr>
            <a:xfrm>
              <a:off x="2439950" y="1871850"/>
              <a:ext cx="480550" cy="195750"/>
            </a:xfrm>
            <a:custGeom>
              <a:rect b="b" l="l" r="r" t="t"/>
              <a:pathLst>
                <a:path extrusionOk="0" h="7830" w="19222">
                  <a:moveTo>
                    <a:pt x="7745" y="1"/>
                  </a:moveTo>
                  <a:cubicBezTo>
                    <a:pt x="6358" y="1"/>
                    <a:pt x="4955" y="384"/>
                    <a:pt x="3591" y="1293"/>
                  </a:cubicBezTo>
                  <a:cubicBezTo>
                    <a:pt x="2500" y="1998"/>
                    <a:pt x="1596" y="2948"/>
                    <a:pt x="939" y="4063"/>
                  </a:cubicBezTo>
                  <a:cubicBezTo>
                    <a:pt x="329" y="5096"/>
                    <a:pt x="0" y="6281"/>
                    <a:pt x="0" y="7489"/>
                  </a:cubicBezTo>
                  <a:lnTo>
                    <a:pt x="24" y="7489"/>
                  </a:lnTo>
                  <a:cubicBezTo>
                    <a:pt x="47" y="5037"/>
                    <a:pt x="1315" y="2842"/>
                    <a:pt x="3603" y="1317"/>
                  </a:cubicBezTo>
                  <a:cubicBezTo>
                    <a:pt x="4965" y="410"/>
                    <a:pt x="6364" y="28"/>
                    <a:pt x="7747" y="28"/>
                  </a:cubicBezTo>
                  <a:cubicBezTo>
                    <a:pt x="12396" y="28"/>
                    <a:pt x="16872" y="4343"/>
                    <a:pt x="19187" y="7572"/>
                  </a:cubicBezTo>
                  <a:lnTo>
                    <a:pt x="19105" y="7525"/>
                  </a:lnTo>
                  <a:cubicBezTo>
                    <a:pt x="18635" y="7302"/>
                    <a:pt x="18142" y="7079"/>
                    <a:pt x="17649" y="7079"/>
                  </a:cubicBezTo>
                  <a:cubicBezTo>
                    <a:pt x="17625" y="7079"/>
                    <a:pt x="17600" y="7078"/>
                    <a:pt x="17576" y="7078"/>
                  </a:cubicBezTo>
                  <a:cubicBezTo>
                    <a:pt x="16474" y="7078"/>
                    <a:pt x="15386" y="7336"/>
                    <a:pt x="14399" y="7806"/>
                  </a:cubicBezTo>
                  <a:cubicBezTo>
                    <a:pt x="13437" y="6797"/>
                    <a:pt x="11946" y="5412"/>
                    <a:pt x="10362" y="4591"/>
                  </a:cubicBezTo>
                  <a:cubicBezTo>
                    <a:pt x="9426" y="4114"/>
                    <a:pt x="8553" y="3872"/>
                    <a:pt x="7751" y="3872"/>
                  </a:cubicBezTo>
                  <a:cubicBezTo>
                    <a:pt x="7015" y="3872"/>
                    <a:pt x="6339" y="4075"/>
                    <a:pt x="5727" y="4485"/>
                  </a:cubicBezTo>
                  <a:cubicBezTo>
                    <a:pt x="4847" y="5072"/>
                    <a:pt x="4272" y="5764"/>
                    <a:pt x="4002" y="6539"/>
                  </a:cubicBezTo>
                  <a:lnTo>
                    <a:pt x="4025" y="6551"/>
                  </a:lnTo>
                  <a:cubicBezTo>
                    <a:pt x="4295" y="5776"/>
                    <a:pt x="4870" y="5096"/>
                    <a:pt x="5739" y="4509"/>
                  </a:cubicBezTo>
                  <a:cubicBezTo>
                    <a:pt x="6353" y="4103"/>
                    <a:pt x="7029" y="3900"/>
                    <a:pt x="7763" y="3900"/>
                  </a:cubicBezTo>
                  <a:cubicBezTo>
                    <a:pt x="8559" y="3900"/>
                    <a:pt x="9423" y="4138"/>
                    <a:pt x="10350" y="4614"/>
                  </a:cubicBezTo>
                  <a:cubicBezTo>
                    <a:pt x="11935" y="5436"/>
                    <a:pt x="13425" y="6821"/>
                    <a:pt x="14387" y="7830"/>
                  </a:cubicBezTo>
                  <a:lnTo>
                    <a:pt x="14399" y="7830"/>
                  </a:lnTo>
                  <a:cubicBezTo>
                    <a:pt x="15408" y="7349"/>
                    <a:pt x="16523" y="7102"/>
                    <a:pt x="17649" y="7102"/>
                  </a:cubicBezTo>
                  <a:cubicBezTo>
                    <a:pt x="18131" y="7102"/>
                    <a:pt x="18623" y="7337"/>
                    <a:pt x="19093" y="7560"/>
                  </a:cubicBezTo>
                  <a:lnTo>
                    <a:pt x="19187" y="7595"/>
                  </a:lnTo>
                  <a:lnTo>
                    <a:pt x="19222" y="7572"/>
                  </a:lnTo>
                  <a:lnTo>
                    <a:pt x="19222" y="7560"/>
                  </a:lnTo>
                  <a:cubicBezTo>
                    <a:pt x="16907" y="4331"/>
                    <a:pt x="12409" y="1"/>
                    <a:pt x="7745"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9"/>
            <p:cNvSpPr/>
            <p:nvPr/>
          </p:nvSpPr>
          <p:spPr>
            <a:xfrm>
              <a:off x="2682850" y="2256525"/>
              <a:ext cx="43150" cy="54300"/>
            </a:xfrm>
            <a:custGeom>
              <a:rect b="b" l="l" r="r" t="t"/>
              <a:pathLst>
                <a:path extrusionOk="0" h="2172" w="1726">
                  <a:moveTo>
                    <a:pt x="775" y="0"/>
                  </a:moveTo>
                  <a:cubicBezTo>
                    <a:pt x="951" y="763"/>
                    <a:pt x="1245" y="1490"/>
                    <a:pt x="1667" y="2148"/>
                  </a:cubicBezTo>
                  <a:cubicBezTo>
                    <a:pt x="1104" y="2089"/>
                    <a:pt x="552" y="2007"/>
                    <a:pt x="1" y="1889"/>
                  </a:cubicBezTo>
                  <a:lnTo>
                    <a:pt x="1" y="1913"/>
                  </a:lnTo>
                  <a:cubicBezTo>
                    <a:pt x="552" y="2030"/>
                    <a:pt x="1127" y="2112"/>
                    <a:pt x="1702" y="2171"/>
                  </a:cubicBezTo>
                  <a:lnTo>
                    <a:pt x="1726" y="2171"/>
                  </a:lnTo>
                  <a:lnTo>
                    <a:pt x="1702" y="2159"/>
                  </a:lnTo>
                  <a:cubicBezTo>
                    <a:pt x="1280" y="1502"/>
                    <a:pt x="975" y="763"/>
                    <a:pt x="810"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9"/>
            <p:cNvSpPr/>
            <p:nvPr/>
          </p:nvSpPr>
          <p:spPr>
            <a:xfrm>
              <a:off x="2534400" y="2035025"/>
              <a:ext cx="211850" cy="174875"/>
            </a:xfrm>
            <a:custGeom>
              <a:rect b="b" l="l" r="r" t="t"/>
              <a:pathLst>
                <a:path extrusionOk="0" h="6995" w="8474">
                  <a:moveTo>
                    <a:pt x="247" y="24"/>
                  </a:moveTo>
                  <a:cubicBezTo>
                    <a:pt x="3263" y="118"/>
                    <a:pt x="6361" y="1596"/>
                    <a:pt x="8450" y="2840"/>
                  </a:cubicBezTo>
                  <a:cubicBezTo>
                    <a:pt x="7370" y="3955"/>
                    <a:pt x="6713" y="5410"/>
                    <a:pt x="6596" y="6971"/>
                  </a:cubicBezTo>
                  <a:cubicBezTo>
                    <a:pt x="2888" y="6173"/>
                    <a:pt x="717" y="3884"/>
                    <a:pt x="212" y="1960"/>
                  </a:cubicBezTo>
                  <a:cubicBezTo>
                    <a:pt x="36" y="1326"/>
                    <a:pt x="48" y="657"/>
                    <a:pt x="247" y="24"/>
                  </a:cubicBezTo>
                  <a:close/>
                  <a:moveTo>
                    <a:pt x="224" y="0"/>
                  </a:moveTo>
                  <a:lnTo>
                    <a:pt x="224" y="12"/>
                  </a:lnTo>
                  <a:cubicBezTo>
                    <a:pt x="13" y="646"/>
                    <a:pt x="1" y="1326"/>
                    <a:pt x="177" y="1972"/>
                  </a:cubicBezTo>
                  <a:cubicBezTo>
                    <a:pt x="470" y="3028"/>
                    <a:pt x="1210" y="4096"/>
                    <a:pt x="2266" y="4976"/>
                  </a:cubicBezTo>
                  <a:cubicBezTo>
                    <a:pt x="3533" y="5985"/>
                    <a:pt x="5012" y="6677"/>
                    <a:pt x="6596" y="6994"/>
                  </a:cubicBezTo>
                  <a:lnTo>
                    <a:pt x="6619" y="6994"/>
                  </a:lnTo>
                  <a:lnTo>
                    <a:pt x="6608" y="6982"/>
                  </a:lnTo>
                  <a:cubicBezTo>
                    <a:pt x="6725" y="5433"/>
                    <a:pt x="7382" y="3967"/>
                    <a:pt x="8462" y="2852"/>
                  </a:cubicBezTo>
                  <a:lnTo>
                    <a:pt x="8473" y="2840"/>
                  </a:lnTo>
                  <a:lnTo>
                    <a:pt x="8462" y="2828"/>
                  </a:lnTo>
                  <a:cubicBezTo>
                    <a:pt x="6373" y="1584"/>
                    <a:pt x="3263" y="94"/>
                    <a:pt x="236"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9"/>
            <p:cNvSpPr/>
            <p:nvPr/>
          </p:nvSpPr>
          <p:spPr>
            <a:xfrm>
              <a:off x="2333450" y="2058200"/>
              <a:ext cx="370550" cy="619625"/>
            </a:xfrm>
            <a:custGeom>
              <a:rect b="b" l="l" r="r" t="t"/>
              <a:pathLst>
                <a:path extrusionOk="0" h="24785" w="14822">
                  <a:moveTo>
                    <a:pt x="4260" y="59"/>
                  </a:moveTo>
                  <a:cubicBezTo>
                    <a:pt x="4260" y="728"/>
                    <a:pt x="4342" y="1385"/>
                    <a:pt x="4518" y="2030"/>
                  </a:cubicBezTo>
                  <a:cubicBezTo>
                    <a:pt x="5011" y="3896"/>
                    <a:pt x="6173" y="5610"/>
                    <a:pt x="7863" y="7006"/>
                  </a:cubicBezTo>
                  <a:cubicBezTo>
                    <a:pt x="9635" y="8426"/>
                    <a:pt x="11735" y="9400"/>
                    <a:pt x="13965" y="9846"/>
                  </a:cubicBezTo>
                  <a:cubicBezTo>
                    <a:pt x="13977" y="9963"/>
                    <a:pt x="14000" y="10092"/>
                    <a:pt x="14035" y="10210"/>
                  </a:cubicBezTo>
                  <a:cubicBezTo>
                    <a:pt x="14822" y="13296"/>
                    <a:pt x="13378" y="17086"/>
                    <a:pt x="12040" y="19727"/>
                  </a:cubicBezTo>
                  <a:cubicBezTo>
                    <a:pt x="11137" y="21487"/>
                    <a:pt x="10092" y="23165"/>
                    <a:pt x="8919" y="24761"/>
                  </a:cubicBezTo>
                  <a:lnTo>
                    <a:pt x="6208" y="24761"/>
                  </a:lnTo>
                  <a:cubicBezTo>
                    <a:pt x="6220" y="24632"/>
                    <a:pt x="6255" y="23740"/>
                    <a:pt x="5927" y="22426"/>
                  </a:cubicBezTo>
                  <a:cubicBezTo>
                    <a:pt x="5598" y="21100"/>
                    <a:pt x="4812" y="19046"/>
                    <a:pt x="2946" y="16781"/>
                  </a:cubicBezTo>
                  <a:cubicBezTo>
                    <a:pt x="951" y="14364"/>
                    <a:pt x="0" y="9987"/>
                    <a:pt x="658" y="6161"/>
                  </a:cubicBezTo>
                  <a:cubicBezTo>
                    <a:pt x="1139" y="3345"/>
                    <a:pt x="2418" y="1174"/>
                    <a:pt x="4260" y="59"/>
                  </a:cubicBezTo>
                  <a:close/>
                  <a:moveTo>
                    <a:pt x="4284" y="0"/>
                  </a:moveTo>
                  <a:lnTo>
                    <a:pt x="4260" y="12"/>
                  </a:lnTo>
                  <a:cubicBezTo>
                    <a:pt x="2406" y="1127"/>
                    <a:pt x="1115" y="3310"/>
                    <a:pt x="634" y="6138"/>
                  </a:cubicBezTo>
                  <a:cubicBezTo>
                    <a:pt x="317" y="8074"/>
                    <a:pt x="364" y="10045"/>
                    <a:pt x="763" y="11946"/>
                  </a:cubicBezTo>
                  <a:cubicBezTo>
                    <a:pt x="1186" y="13918"/>
                    <a:pt x="1925" y="15584"/>
                    <a:pt x="2922" y="16793"/>
                  </a:cubicBezTo>
                  <a:cubicBezTo>
                    <a:pt x="4788" y="19058"/>
                    <a:pt x="5575" y="21100"/>
                    <a:pt x="5903" y="22426"/>
                  </a:cubicBezTo>
                  <a:cubicBezTo>
                    <a:pt x="6267" y="23857"/>
                    <a:pt x="6173" y="24761"/>
                    <a:pt x="6173" y="24773"/>
                  </a:cubicBezTo>
                  <a:lnTo>
                    <a:pt x="6173" y="24784"/>
                  </a:lnTo>
                  <a:lnTo>
                    <a:pt x="8931" y="24784"/>
                  </a:lnTo>
                  <a:lnTo>
                    <a:pt x="8931" y="24761"/>
                  </a:lnTo>
                  <a:cubicBezTo>
                    <a:pt x="10116" y="23177"/>
                    <a:pt x="11160" y="21487"/>
                    <a:pt x="12064" y="19727"/>
                  </a:cubicBezTo>
                  <a:cubicBezTo>
                    <a:pt x="12850" y="18225"/>
                    <a:pt x="13472" y="16640"/>
                    <a:pt x="13906" y="14997"/>
                  </a:cubicBezTo>
                  <a:cubicBezTo>
                    <a:pt x="14352" y="13179"/>
                    <a:pt x="14411" y="11559"/>
                    <a:pt x="14059" y="10186"/>
                  </a:cubicBezTo>
                  <a:cubicBezTo>
                    <a:pt x="14024" y="10069"/>
                    <a:pt x="14000" y="9940"/>
                    <a:pt x="13988" y="9811"/>
                  </a:cubicBezTo>
                  <a:lnTo>
                    <a:pt x="13977" y="9811"/>
                  </a:lnTo>
                  <a:cubicBezTo>
                    <a:pt x="9236" y="8825"/>
                    <a:pt x="5539" y="5762"/>
                    <a:pt x="4542" y="2007"/>
                  </a:cubicBezTo>
                  <a:cubicBezTo>
                    <a:pt x="4366" y="1362"/>
                    <a:pt x="4284" y="693"/>
                    <a:pt x="4284" y="24"/>
                  </a:cubicBezTo>
                  <a:lnTo>
                    <a:pt x="4284"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9"/>
            <p:cNvSpPr/>
            <p:nvPr/>
          </p:nvSpPr>
          <p:spPr>
            <a:xfrm>
              <a:off x="1808025" y="1364400"/>
              <a:ext cx="1470100" cy="692050"/>
            </a:xfrm>
            <a:custGeom>
              <a:rect b="b" l="l" r="r" t="t"/>
              <a:pathLst>
                <a:path extrusionOk="0" h="27682" w="58804">
                  <a:moveTo>
                    <a:pt x="56598" y="30"/>
                  </a:moveTo>
                  <a:cubicBezTo>
                    <a:pt x="57291" y="30"/>
                    <a:pt x="58012" y="105"/>
                    <a:pt x="58757" y="257"/>
                  </a:cubicBezTo>
                  <a:cubicBezTo>
                    <a:pt x="58780" y="375"/>
                    <a:pt x="58792" y="492"/>
                    <a:pt x="58792" y="609"/>
                  </a:cubicBezTo>
                  <a:cubicBezTo>
                    <a:pt x="58792" y="1818"/>
                    <a:pt x="57853" y="2663"/>
                    <a:pt x="56856" y="3543"/>
                  </a:cubicBezTo>
                  <a:lnTo>
                    <a:pt x="56527" y="3837"/>
                  </a:lnTo>
                  <a:cubicBezTo>
                    <a:pt x="55870" y="3837"/>
                    <a:pt x="55225" y="3989"/>
                    <a:pt x="54626" y="4271"/>
                  </a:cubicBezTo>
                  <a:cubicBezTo>
                    <a:pt x="51974" y="5597"/>
                    <a:pt x="50754" y="10044"/>
                    <a:pt x="49768" y="13623"/>
                  </a:cubicBezTo>
                  <a:cubicBezTo>
                    <a:pt x="48677" y="17613"/>
                    <a:pt x="47726" y="21052"/>
                    <a:pt x="44722" y="21322"/>
                  </a:cubicBezTo>
                  <a:cubicBezTo>
                    <a:pt x="44565" y="21335"/>
                    <a:pt x="44414" y="21342"/>
                    <a:pt x="44269" y="21342"/>
                  </a:cubicBezTo>
                  <a:cubicBezTo>
                    <a:pt x="43046" y="21342"/>
                    <a:pt x="42235" y="20886"/>
                    <a:pt x="41753" y="20477"/>
                  </a:cubicBezTo>
                  <a:cubicBezTo>
                    <a:pt x="40310" y="19244"/>
                    <a:pt x="40157" y="17238"/>
                    <a:pt x="40016" y="15302"/>
                  </a:cubicBezTo>
                  <a:cubicBezTo>
                    <a:pt x="39770" y="12145"/>
                    <a:pt x="39453" y="11629"/>
                    <a:pt x="38444" y="11523"/>
                  </a:cubicBezTo>
                  <a:cubicBezTo>
                    <a:pt x="38262" y="11504"/>
                    <a:pt x="38101" y="11492"/>
                    <a:pt x="37957" y="11492"/>
                  </a:cubicBezTo>
                  <a:cubicBezTo>
                    <a:pt x="37050" y="11492"/>
                    <a:pt x="36805" y="11933"/>
                    <a:pt x="36167" y="13553"/>
                  </a:cubicBezTo>
                  <a:lnTo>
                    <a:pt x="36167" y="13565"/>
                  </a:lnTo>
                  <a:cubicBezTo>
                    <a:pt x="35533" y="15208"/>
                    <a:pt x="34477" y="17930"/>
                    <a:pt x="31004" y="17930"/>
                  </a:cubicBezTo>
                  <a:lnTo>
                    <a:pt x="30699" y="17930"/>
                  </a:lnTo>
                  <a:cubicBezTo>
                    <a:pt x="26990" y="17778"/>
                    <a:pt x="25970" y="14316"/>
                    <a:pt x="25230" y="11781"/>
                  </a:cubicBezTo>
                  <a:cubicBezTo>
                    <a:pt x="24450" y="9099"/>
                    <a:pt x="24067" y="8573"/>
                    <a:pt x="23454" y="8573"/>
                  </a:cubicBezTo>
                  <a:cubicBezTo>
                    <a:pt x="23330" y="8573"/>
                    <a:pt x="23196" y="8595"/>
                    <a:pt x="23048" y="8624"/>
                  </a:cubicBezTo>
                  <a:cubicBezTo>
                    <a:pt x="22179" y="8789"/>
                    <a:pt x="21921" y="9164"/>
                    <a:pt x="22179" y="13025"/>
                  </a:cubicBezTo>
                  <a:cubicBezTo>
                    <a:pt x="22390" y="16358"/>
                    <a:pt x="22696" y="20911"/>
                    <a:pt x="19703" y="24760"/>
                  </a:cubicBezTo>
                  <a:cubicBezTo>
                    <a:pt x="18213" y="26673"/>
                    <a:pt x="16699" y="27647"/>
                    <a:pt x="15197" y="27647"/>
                  </a:cubicBezTo>
                  <a:cubicBezTo>
                    <a:pt x="14857" y="27647"/>
                    <a:pt x="14528" y="27600"/>
                    <a:pt x="14199" y="27506"/>
                  </a:cubicBezTo>
                  <a:cubicBezTo>
                    <a:pt x="11101" y="26626"/>
                    <a:pt x="9412" y="21955"/>
                    <a:pt x="8203" y="10831"/>
                  </a:cubicBezTo>
                  <a:cubicBezTo>
                    <a:pt x="7992" y="8859"/>
                    <a:pt x="7299" y="7545"/>
                    <a:pt x="6102" y="6794"/>
                  </a:cubicBezTo>
                  <a:cubicBezTo>
                    <a:pt x="5117" y="6184"/>
                    <a:pt x="3896" y="5996"/>
                    <a:pt x="2746" y="5996"/>
                  </a:cubicBezTo>
                  <a:cubicBezTo>
                    <a:pt x="2195" y="5996"/>
                    <a:pt x="1643" y="6043"/>
                    <a:pt x="1092" y="6113"/>
                  </a:cubicBezTo>
                  <a:cubicBezTo>
                    <a:pt x="1279" y="5749"/>
                    <a:pt x="1373" y="5350"/>
                    <a:pt x="1385" y="4940"/>
                  </a:cubicBezTo>
                  <a:cubicBezTo>
                    <a:pt x="1385" y="3954"/>
                    <a:pt x="681" y="3144"/>
                    <a:pt x="59" y="2417"/>
                  </a:cubicBezTo>
                  <a:cubicBezTo>
                    <a:pt x="853" y="2289"/>
                    <a:pt x="1765" y="2195"/>
                    <a:pt x="2727" y="2195"/>
                  </a:cubicBezTo>
                  <a:cubicBezTo>
                    <a:pt x="4507" y="2195"/>
                    <a:pt x="6456" y="2519"/>
                    <a:pt x="8133" y="3555"/>
                  </a:cubicBezTo>
                  <a:cubicBezTo>
                    <a:pt x="10350" y="4940"/>
                    <a:pt x="11653" y="7251"/>
                    <a:pt x="12005" y="10420"/>
                  </a:cubicBezTo>
                  <a:cubicBezTo>
                    <a:pt x="12545" y="15384"/>
                    <a:pt x="13202" y="19092"/>
                    <a:pt x="13977" y="21439"/>
                  </a:cubicBezTo>
                  <a:cubicBezTo>
                    <a:pt x="14587" y="23305"/>
                    <a:pt x="15080" y="23739"/>
                    <a:pt x="15267" y="23833"/>
                  </a:cubicBezTo>
                  <a:lnTo>
                    <a:pt x="15279" y="23845"/>
                  </a:lnTo>
                  <a:lnTo>
                    <a:pt x="15279" y="23833"/>
                  </a:lnTo>
                  <a:cubicBezTo>
                    <a:pt x="15291" y="23809"/>
                    <a:pt x="15314" y="23798"/>
                    <a:pt x="15338" y="23786"/>
                  </a:cubicBezTo>
                  <a:cubicBezTo>
                    <a:pt x="15490" y="23680"/>
                    <a:pt x="15971" y="23363"/>
                    <a:pt x="16699" y="22425"/>
                  </a:cubicBezTo>
                  <a:cubicBezTo>
                    <a:pt x="18811" y="19714"/>
                    <a:pt x="18588" y="16287"/>
                    <a:pt x="18389" y="13260"/>
                  </a:cubicBezTo>
                  <a:cubicBezTo>
                    <a:pt x="18166" y="9915"/>
                    <a:pt x="17896" y="5749"/>
                    <a:pt x="22308" y="4869"/>
                  </a:cubicBezTo>
                  <a:cubicBezTo>
                    <a:pt x="22719" y="4787"/>
                    <a:pt x="23130" y="4740"/>
                    <a:pt x="23552" y="4740"/>
                  </a:cubicBezTo>
                  <a:cubicBezTo>
                    <a:pt x="27155" y="4740"/>
                    <a:pt x="28234" y="8413"/>
                    <a:pt x="28903" y="10701"/>
                  </a:cubicBezTo>
                  <a:cubicBezTo>
                    <a:pt x="29596" y="13084"/>
                    <a:pt x="30006" y="14069"/>
                    <a:pt x="30863" y="14105"/>
                  </a:cubicBezTo>
                  <a:cubicBezTo>
                    <a:pt x="30927" y="14107"/>
                    <a:pt x="30987" y="14109"/>
                    <a:pt x="31044" y="14109"/>
                  </a:cubicBezTo>
                  <a:cubicBezTo>
                    <a:pt x="31743" y="14109"/>
                    <a:pt x="31973" y="13860"/>
                    <a:pt x="32635" y="12157"/>
                  </a:cubicBezTo>
                  <a:lnTo>
                    <a:pt x="32635" y="12145"/>
                  </a:lnTo>
                  <a:cubicBezTo>
                    <a:pt x="33304" y="10443"/>
                    <a:pt x="34383" y="7686"/>
                    <a:pt x="38010" y="7686"/>
                  </a:cubicBezTo>
                  <a:cubicBezTo>
                    <a:pt x="38291" y="7686"/>
                    <a:pt x="38585" y="7697"/>
                    <a:pt x="38866" y="7733"/>
                  </a:cubicBezTo>
                  <a:cubicBezTo>
                    <a:pt x="43314" y="8214"/>
                    <a:pt x="43631" y="12462"/>
                    <a:pt x="43830" y="15008"/>
                  </a:cubicBezTo>
                  <a:lnTo>
                    <a:pt x="43830" y="15043"/>
                  </a:lnTo>
                  <a:cubicBezTo>
                    <a:pt x="43889" y="15865"/>
                    <a:pt x="43983" y="17109"/>
                    <a:pt x="44206" y="17519"/>
                  </a:cubicBezTo>
                  <a:lnTo>
                    <a:pt x="44299" y="17519"/>
                  </a:lnTo>
                  <a:cubicBezTo>
                    <a:pt x="44898" y="16991"/>
                    <a:pt x="45614" y="14363"/>
                    <a:pt x="46095" y="12626"/>
                  </a:cubicBezTo>
                  <a:lnTo>
                    <a:pt x="46095" y="12603"/>
                  </a:lnTo>
                  <a:cubicBezTo>
                    <a:pt x="47280" y="8308"/>
                    <a:pt x="48747" y="2956"/>
                    <a:pt x="52913" y="868"/>
                  </a:cubicBezTo>
                  <a:cubicBezTo>
                    <a:pt x="54026" y="311"/>
                    <a:pt x="55261" y="30"/>
                    <a:pt x="56598" y="30"/>
                  </a:cubicBezTo>
                  <a:close/>
                  <a:moveTo>
                    <a:pt x="56598" y="0"/>
                  </a:moveTo>
                  <a:cubicBezTo>
                    <a:pt x="55251" y="0"/>
                    <a:pt x="54012" y="279"/>
                    <a:pt x="52889" y="844"/>
                  </a:cubicBezTo>
                  <a:cubicBezTo>
                    <a:pt x="48723" y="2933"/>
                    <a:pt x="47245" y="8284"/>
                    <a:pt x="46060" y="12591"/>
                  </a:cubicBezTo>
                  <a:lnTo>
                    <a:pt x="46060" y="12614"/>
                  </a:lnTo>
                  <a:cubicBezTo>
                    <a:pt x="45590" y="14351"/>
                    <a:pt x="44863" y="16968"/>
                    <a:pt x="44276" y="17496"/>
                  </a:cubicBezTo>
                  <a:lnTo>
                    <a:pt x="44217" y="17496"/>
                  </a:lnTo>
                  <a:cubicBezTo>
                    <a:pt x="43994" y="17085"/>
                    <a:pt x="43900" y="15806"/>
                    <a:pt x="43842" y="15043"/>
                  </a:cubicBezTo>
                  <a:lnTo>
                    <a:pt x="43842" y="15008"/>
                  </a:lnTo>
                  <a:cubicBezTo>
                    <a:pt x="43642" y="12462"/>
                    <a:pt x="43325" y="8190"/>
                    <a:pt x="38854" y="7709"/>
                  </a:cubicBezTo>
                  <a:cubicBezTo>
                    <a:pt x="38573" y="7674"/>
                    <a:pt x="38279" y="7662"/>
                    <a:pt x="37986" y="7662"/>
                  </a:cubicBezTo>
                  <a:cubicBezTo>
                    <a:pt x="34348" y="7662"/>
                    <a:pt x="33269" y="10432"/>
                    <a:pt x="32600" y="12133"/>
                  </a:cubicBezTo>
                  <a:lnTo>
                    <a:pt x="32600" y="12157"/>
                  </a:lnTo>
                  <a:cubicBezTo>
                    <a:pt x="31943" y="13846"/>
                    <a:pt x="31720" y="14081"/>
                    <a:pt x="31016" y="14081"/>
                  </a:cubicBezTo>
                  <a:lnTo>
                    <a:pt x="30851" y="14081"/>
                  </a:lnTo>
                  <a:cubicBezTo>
                    <a:pt x="30030" y="14058"/>
                    <a:pt x="29607" y="13060"/>
                    <a:pt x="28915" y="10701"/>
                  </a:cubicBezTo>
                  <a:cubicBezTo>
                    <a:pt x="28551" y="9446"/>
                    <a:pt x="28047" y="7744"/>
                    <a:pt x="27061" y="6477"/>
                  </a:cubicBezTo>
                  <a:cubicBezTo>
                    <a:pt x="26580" y="5832"/>
                    <a:pt x="25923" y="5315"/>
                    <a:pt x="25172" y="5010"/>
                  </a:cubicBezTo>
                  <a:cubicBezTo>
                    <a:pt x="24678" y="4813"/>
                    <a:pt x="24129" y="4713"/>
                    <a:pt x="23536" y="4713"/>
                  </a:cubicBezTo>
                  <a:cubicBezTo>
                    <a:pt x="23142" y="4713"/>
                    <a:pt x="22727" y="4757"/>
                    <a:pt x="22297" y="4846"/>
                  </a:cubicBezTo>
                  <a:cubicBezTo>
                    <a:pt x="17849" y="5726"/>
                    <a:pt x="18131" y="9904"/>
                    <a:pt x="18342" y="13271"/>
                  </a:cubicBezTo>
                  <a:cubicBezTo>
                    <a:pt x="18541" y="16287"/>
                    <a:pt x="18764" y="19702"/>
                    <a:pt x="16664" y="22401"/>
                  </a:cubicBezTo>
                  <a:cubicBezTo>
                    <a:pt x="15936" y="23352"/>
                    <a:pt x="15455" y="23669"/>
                    <a:pt x="15303" y="23762"/>
                  </a:cubicBezTo>
                  <a:cubicBezTo>
                    <a:pt x="15291" y="23774"/>
                    <a:pt x="15267" y="23798"/>
                    <a:pt x="15256" y="23809"/>
                  </a:cubicBezTo>
                  <a:cubicBezTo>
                    <a:pt x="14904" y="23610"/>
                    <a:pt x="13284" y="22061"/>
                    <a:pt x="12017" y="10408"/>
                  </a:cubicBezTo>
                  <a:cubicBezTo>
                    <a:pt x="11665" y="7240"/>
                    <a:pt x="10362" y="4928"/>
                    <a:pt x="8133" y="3531"/>
                  </a:cubicBezTo>
                  <a:cubicBezTo>
                    <a:pt x="6455" y="2491"/>
                    <a:pt x="4502" y="2168"/>
                    <a:pt x="2716" y="2168"/>
                  </a:cubicBezTo>
                  <a:cubicBezTo>
                    <a:pt x="1741" y="2168"/>
                    <a:pt x="816" y="2265"/>
                    <a:pt x="12" y="2393"/>
                  </a:cubicBezTo>
                  <a:lnTo>
                    <a:pt x="0" y="2393"/>
                  </a:lnTo>
                  <a:lnTo>
                    <a:pt x="12" y="2417"/>
                  </a:lnTo>
                  <a:cubicBezTo>
                    <a:pt x="634" y="3132"/>
                    <a:pt x="1338" y="3954"/>
                    <a:pt x="1338" y="4940"/>
                  </a:cubicBezTo>
                  <a:cubicBezTo>
                    <a:pt x="1338" y="5350"/>
                    <a:pt x="1232" y="5749"/>
                    <a:pt x="1045" y="6125"/>
                  </a:cubicBezTo>
                  <a:lnTo>
                    <a:pt x="1033" y="6137"/>
                  </a:lnTo>
                  <a:lnTo>
                    <a:pt x="1056" y="6137"/>
                  </a:lnTo>
                  <a:cubicBezTo>
                    <a:pt x="1561" y="6069"/>
                    <a:pt x="2133" y="6018"/>
                    <a:pt x="2727" y="6018"/>
                  </a:cubicBezTo>
                  <a:cubicBezTo>
                    <a:pt x="3875" y="6018"/>
                    <a:pt x="5104" y="6206"/>
                    <a:pt x="6079" y="6817"/>
                  </a:cubicBezTo>
                  <a:cubicBezTo>
                    <a:pt x="7276" y="7557"/>
                    <a:pt x="7957" y="8871"/>
                    <a:pt x="8180" y="10831"/>
                  </a:cubicBezTo>
                  <a:cubicBezTo>
                    <a:pt x="9388" y="21955"/>
                    <a:pt x="11078" y="26649"/>
                    <a:pt x="14199" y="27529"/>
                  </a:cubicBezTo>
                  <a:cubicBezTo>
                    <a:pt x="14516" y="27623"/>
                    <a:pt x="14857" y="27670"/>
                    <a:pt x="15197" y="27682"/>
                  </a:cubicBezTo>
                  <a:cubicBezTo>
                    <a:pt x="16699" y="27682"/>
                    <a:pt x="18225" y="26708"/>
                    <a:pt x="19715" y="24783"/>
                  </a:cubicBezTo>
                  <a:cubicBezTo>
                    <a:pt x="22707" y="20923"/>
                    <a:pt x="22414" y="16358"/>
                    <a:pt x="22191" y="13037"/>
                  </a:cubicBezTo>
                  <a:lnTo>
                    <a:pt x="22191" y="13025"/>
                  </a:lnTo>
                  <a:cubicBezTo>
                    <a:pt x="21945" y="9188"/>
                    <a:pt x="22191" y="8812"/>
                    <a:pt x="23036" y="8648"/>
                  </a:cubicBezTo>
                  <a:cubicBezTo>
                    <a:pt x="23183" y="8618"/>
                    <a:pt x="23315" y="8596"/>
                    <a:pt x="23437" y="8596"/>
                  </a:cubicBezTo>
                  <a:cubicBezTo>
                    <a:pt x="24040" y="8596"/>
                    <a:pt x="24417" y="9121"/>
                    <a:pt x="25207" y="11793"/>
                  </a:cubicBezTo>
                  <a:cubicBezTo>
                    <a:pt x="25946" y="14328"/>
                    <a:pt x="26955" y="17801"/>
                    <a:pt x="30687" y="17954"/>
                  </a:cubicBezTo>
                  <a:lnTo>
                    <a:pt x="31004" y="17954"/>
                  </a:lnTo>
                  <a:cubicBezTo>
                    <a:pt x="34477" y="17954"/>
                    <a:pt x="35545" y="15219"/>
                    <a:pt x="36191" y="13577"/>
                  </a:cubicBezTo>
                  <a:lnTo>
                    <a:pt x="36191" y="13565"/>
                  </a:lnTo>
                  <a:cubicBezTo>
                    <a:pt x="36818" y="11955"/>
                    <a:pt x="37062" y="11516"/>
                    <a:pt x="37953" y="11516"/>
                  </a:cubicBezTo>
                  <a:cubicBezTo>
                    <a:pt x="38095" y="11516"/>
                    <a:pt x="38253" y="11527"/>
                    <a:pt x="38432" y="11546"/>
                  </a:cubicBezTo>
                  <a:cubicBezTo>
                    <a:pt x="39418" y="11652"/>
                    <a:pt x="39746" y="12157"/>
                    <a:pt x="39981" y="15302"/>
                  </a:cubicBezTo>
                  <a:cubicBezTo>
                    <a:pt x="40134" y="17250"/>
                    <a:pt x="40286" y="19256"/>
                    <a:pt x="41729" y="20488"/>
                  </a:cubicBezTo>
                  <a:cubicBezTo>
                    <a:pt x="42223" y="20908"/>
                    <a:pt x="43034" y="21365"/>
                    <a:pt x="44257" y="21365"/>
                  </a:cubicBezTo>
                  <a:cubicBezTo>
                    <a:pt x="44403" y="21365"/>
                    <a:pt x="44553" y="21359"/>
                    <a:pt x="44710" y="21345"/>
                  </a:cubicBezTo>
                  <a:cubicBezTo>
                    <a:pt x="47738" y="21075"/>
                    <a:pt x="48688" y="17625"/>
                    <a:pt x="49791" y="13623"/>
                  </a:cubicBezTo>
                  <a:cubicBezTo>
                    <a:pt x="50777" y="10056"/>
                    <a:pt x="51986" y="5620"/>
                    <a:pt x="54626" y="4294"/>
                  </a:cubicBezTo>
                  <a:cubicBezTo>
                    <a:pt x="55225" y="4001"/>
                    <a:pt x="55882" y="3860"/>
                    <a:pt x="56539" y="3860"/>
                  </a:cubicBezTo>
                  <a:lnTo>
                    <a:pt x="56867" y="3567"/>
                  </a:lnTo>
                  <a:cubicBezTo>
                    <a:pt x="57865" y="2675"/>
                    <a:pt x="58804" y="1830"/>
                    <a:pt x="58804" y="598"/>
                  </a:cubicBezTo>
                  <a:cubicBezTo>
                    <a:pt x="58804" y="480"/>
                    <a:pt x="58804" y="363"/>
                    <a:pt x="58780" y="234"/>
                  </a:cubicBezTo>
                  <a:lnTo>
                    <a:pt x="58780" y="222"/>
                  </a:lnTo>
                  <a:lnTo>
                    <a:pt x="58769" y="222"/>
                  </a:lnTo>
                  <a:cubicBezTo>
                    <a:pt x="58017" y="74"/>
                    <a:pt x="57294" y="0"/>
                    <a:pt x="56598"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9"/>
            <p:cNvSpPr/>
            <p:nvPr/>
          </p:nvSpPr>
          <p:spPr>
            <a:xfrm>
              <a:off x="1833550" y="1006450"/>
              <a:ext cx="1448675" cy="522525"/>
            </a:xfrm>
            <a:custGeom>
              <a:rect b="b" l="l" r="r" t="t"/>
              <a:pathLst>
                <a:path extrusionOk="0" h="20901" w="57947">
                  <a:moveTo>
                    <a:pt x="305" y="24"/>
                  </a:moveTo>
                  <a:cubicBezTo>
                    <a:pt x="1843" y="188"/>
                    <a:pt x="3356" y="458"/>
                    <a:pt x="4847" y="846"/>
                  </a:cubicBezTo>
                  <a:cubicBezTo>
                    <a:pt x="5576" y="1530"/>
                    <a:pt x="6527" y="1914"/>
                    <a:pt x="7527" y="1914"/>
                  </a:cubicBezTo>
                  <a:cubicBezTo>
                    <a:pt x="7557" y="1914"/>
                    <a:pt x="7587" y="1914"/>
                    <a:pt x="7616" y="1913"/>
                  </a:cubicBezTo>
                  <a:cubicBezTo>
                    <a:pt x="7698" y="1913"/>
                    <a:pt x="7780" y="1913"/>
                    <a:pt x="7863" y="1902"/>
                  </a:cubicBezTo>
                  <a:cubicBezTo>
                    <a:pt x="9153" y="2512"/>
                    <a:pt x="10127" y="3228"/>
                    <a:pt x="10749" y="4037"/>
                  </a:cubicBezTo>
                  <a:cubicBezTo>
                    <a:pt x="11571" y="5070"/>
                    <a:pt x="11864" y="6420"/>
                    <a:pt x="11571" y="7699"/>
                  </a:cubicBezTo>
                  <a:cubicBezTo>
                    <a:pt x="10878" y="10867"/>
                    <a:pt x="11324" y="12991"/>
                    <a:pt x="12075" y="13695"/>
                  </a:cubicBezTo>
                  <a:cubicBezTo>
                    <a:pt x="12323" y="13923"/>
                    <a:pt x="12680" y="14039"/>
                    <a:pt x="13144" y="14039"/>
                  </a:cubicBezTo>
                  <a:cubicBezTo>
                    <a:pt x="13494" y="14039"/>
                    <a:pt x="13906" y="13973"/>
                    <a:pt x="14375" y="13836"/>
                  </a:cubicBezTo>
                  <a:cubicBezTo>
                    <a:pt x="16100" y="13343"/>
                    <a:pt x="17450" y="12099"/>
                    <a:pt x="18753" y="10891"/>
                  </a:cubicBezTo>
                  <a:cubicBezTo>
                    <a:pt x="20204" y="9558"/>
                    <a:pt x="22043" y="7862"/>
                    <a:pt x="24425" y="7862"/>
                  </a:cubicBezTo>
                  <a:cubicBezTo>
                    <a:pt x="25335" y="7862"/>
                    <a:pt x="26324" y="8110"/>
                    <a:pt x="27401" y="8720"/>
                  </a:cubicBezTo>
                  <a:cubicBezTo>
                    <a:pt x="29948" y="10163"/>
                    <a:pt x="30969" y="12839"/>
                    <a:pt x="31802" y="14986"/>
                  </a:cubicBezTo>
                  <a:cubicBezTo>
                    <a:pt x="32001" y="15526"/>
                    <a:pt x="32388" y="16523"/>
                    <a:pt x="32670" y="16969"/>
                  </a:cubicBezTo>
                  <a:lnTo>
                    <a:pt x="32682" y="16981"/>
                  </a:lnTo>
                  <a:lnTo>
                    <a:pt x="32694" y="16981"/>
                  </a:lnTo>
                  <a:cubicBezTo>
                    <a:pt x="32952" y="16840"/>
                    <a:pt x="33198" y="16676"/>
                    <a:pt x="33421" y="16476"/>
                  </a:cubicBezTo>
                  <a:cubicBezTo>
                    <a:pt x="35111" y="15115"/>
                    <a:pt x="35803" y="13449"/>
                    <a:pt x="36484" y="11829"/>
                  </a:cubicBezTo>
                  <a:lnTo>
                    <a:pt x="36484" y="11818"/>
                  </a:lnTo>
                  <a:cubicBezTo>
                    <a:pt x="37433" y="9568"/>
                    <a:pt x="38585" y="6814"/>
                    <a:pt x="42512" y="6814"/>
                  </a:cubicBezTo>
                  <a:cubicBezTo>
                    <a:pt x="42907" y="6814"/>
                    <a:pt x="43330" y="6842"/>
                    <a:pt x="43783" y="6901"/>
                  </a:cubicBezTo>
                  <a:lnTo>
                    <a:pt x="43959" y="6924"/>
                  </a:lnTo>
                  <a:cubicBezTo>
                    <a:pt x="45615" y="7146"/>
                    <a:pt x="47314" y="7342"/>
                    <a:pt x="48905" y="7342"/>
                  </a:cubicBezTo>
                  <a:cubicBezTo>
                    <a:pt x="50179" y="7342"/>
                    <a:pt x="51384" y="7216"/>
                    <a:pt x="52443" y="6877"/>
                  </a:cubicBezTo>
                  <a:cubicBezTo>
                    <a:pt x="54872" y="6103"/>
                    <a:pt x="56468" y="4272"/>
                    <a:pt x="57454" y="1104"/>
                  </a:cubicBezTo>
                  <a:cubicBezTo>
                    <a:pt x="57794" y="1632"/>
                    <a:pt x="57935" y="2101"/>
                    <a:pt x="57888" y="2606"/>
                  </a:cubicBezTo>
                  <a:cubicBezTo>
                    <a:pt x="57783" y="3815"/>
                    <a:pt x="56809" y="4671"/>
                    <a:pt x="55882" y="5504"/>
                  </a:cubicBezTo>
                  <a:cubicBezTo>
                    <a:pt x="54849" y="6420"/>
                    <a:pt x="53793" y="7370"/>
                    <a:pt x="53793" y="8790"/>
                  </a:cubicBezTo>
                  <a:cubicBezTo>
                    <a:pt x="53793" y="9330"/>
                    <a:pt x="53957" y="9858"/>
                    <a:pt x="54251" y="10304"/>
                  </a:cubicBezTo>
                  <a:cubicBezTo>
                    <a:pt x="52547" y="10955"/>
                    <a:pt x="50730" y="11169"/>
                    <a:pt x="48942" y="11169"/>
                  </a:cubicBezTo>
                  <a:cubicBezTo>
                    <a:pt x="47022" y="11169"/>
                    <a:pt x="45137" y="10922"/>
                    <a:pt x="43466" y="10703"/>
                  </a:cubicBezTo>
                  <a:lnTo>
                    <a:pt x="43290" y="10679"/>
                  </a:lnTo>
                  <a:cubicBezTo>
                    <a:pt x="42967" y="10638"/>
                    <a:pt x="42689" y="10615"/>
                    <a:pt x="42447" y="10615"/>
                  </a:cubicBezTo>
                  <a:cubicBezTo>
                    <a:pt x="41173" y="10615"/>
                    <a:pt x="40862" y="11256"/>
                    <a:pt x="40004" y="13296"/>
                  </a:cubicBezTo>
                  <a:cubicBezTo>
                    <a:pt x="39218" y="15162"/>
                    <a:pt x="38256" y="17474"/>
                    <a:pt x="35815" y="19445"/>
                  </a:cubicBezTo>
                  <a:cubicBezTo>
                    <a:pt x="35334" y="19833"/>
                    <a:pt x="34043" y="20865"/>
                    <a:pt x="32518" y="20865"/>
                  </a:cubicBezTo>
                  <a:cubicBezTo>
                    <a:pt x="32488" y="20867"/>
                    <a:pt x="32459" y="20867"/>
                    <a:pt x="32430" y="20867"/>
                  </a:cubicBezTo>
                  <a:cubicBezTo>
                    <a:pt x="32176" y="20867"/>
                    <a:pt x="31915" y="20823"/>
                    <a:pt x="31673" y="20760"/>
                  </a:cubicBezTo>
                  <a:cubicBezTo>
                    <a:pt x="29748" y="20243"/>
                    <a:pt x="28985" y="18272"/>
                    <a:pt x="28246" y="16359"/>
                  </a:cubicBezTo>
                  <a:cubicBezTo>
                    <a:pt x="27612" y="14693"/>
                    <a:pt x="26885" y="12803"/>
                    <a:pt x="25524" y="12041"/>
                  </a:cubicBezTo>
                  <a:cubicBezTo>
                    <a:pt x="25113" y="11806"/>
                    <a:pt x="24773" y="11677"/>
                    <a:pt x="24420" y="11677"/>
                  </a:cubicBezTo>
                  <a:lnTo>
                    <a:pt x="24409" y="11677"/>
                  </a:lnTo>
                  <a:cubicBezTo>
                    <a:pt x="23634" y="11677"/>
                    <a:pt x="22860" y="12299"/>
                    <a:pt x="21346" y="13684"/>
                  </a:cubicBezTo>
                  <a:cubicBezTo>
                    <a:pt x="19867" y="15057"/>
                    <a:pt x="18025" y="16758"/>
                    <a:pt x="15420" y="17497"/>
                  </a:cubicBezTo>
                  <a:cubicBezTo>
                    <a:pt x="14562" y="17743"/>
                    <a:pt x="13799" y="17846"/>
                    <a:pt x="13122" y="17846"/>
                  </a:cubicBezTo>
                  <a:cubicBezTo>
                    <a:pt x="11375" y="17846"/>
                    <a:pt x="10206" y="17158"/>
                    <a:pt x="9470" y="16465"/>
                  </a:cubicBezTo>
                  <a:cubicBezTo>
                    <a:pt x="7511" y="14622"/>
                    <a:pt x="6924" y="11137"/>
                    <a:pt x="7851" y="6877"/>
                  </a:cubicBezTo>
                  <a:cubicBezTo>
                    <a:pt x="7910" y="6690"/>
                    <a:pt x="7863" y="6490"/>
                    <a:pt x="7734" y="6349"/>
                  </a:cubicBezTo>
                  <a:cubicBezTo>
                    <a:pt x="7370" y="5880"/>
                    <a:pt x="6619" y="5434"/>
                    <a:pt x="5504" y="5023"/>
                  </a:cubicBezTo>
                  <a:cubicBezTo>
                    <a:pt x="4366" y="4636"/>
                    <a:pt x="3192" y="4331"/>
                    <a:pt x="1995" y="4120"/>
                  </a:cubicBezTo>
                  <a:lnTo>
                    <a:pt x="1948" y="4084"/>
                  </a:lnTo>
                  <a:cubicBezTo>
                    <a:pt x="963" y="3204"/>
                    <a:pt x="12" y="2371"/>
                    <a:pt x="12" y="1151"/>
                  </a:cubicBezTo>
                  <a:cubicBezTo>
                    <a:pt x="24" y="763"/>
                    <a:pt x="118" y="376"/>
                    <a:pt x="305" y="24"/>
                  </a:cubicBezTo>
                  <a:close/>
                  <a:moveTo>
                    <a:pt x="305" y="1"/>
                  </a:moveTo>
                  <a:cubicBezTo>
                    <a:pt x="106" y="353"/>
                    <a:pt x="0" y="752"/>
                    <a:pt x="0" y="1151"/>
                  </a:cubicBezTo>
                  <a:cubicBezTo>
                    <a:pt x="0" y="2383"/>
                    <a:pt x="951" y="3228"/>
                    <a:pt x="1948" y="4120"/>
                  </a:cubicBezTo>
                  <a:lnTo>
                    <a:pt x="1995" y="4155"/>
                  </a:lnTo>
                  <a:cubicBezTo>
                    <a:pt x="4964" y="4695"/>
                    <a:pt x="7053" y="5504"/>
                    <a:pt x="7710" y="6373"/>
                  </a:cubicBezTo>
                  <a:cubicBezTo>
                    <a:pt x="7839" y="6502"/>
                    <a:pt x="7886" y="6701"/>
                    <a:pt x="7839" y="6877"/>
                  </a:cubicBezTo>
                  <a:cubicBezTo>
                    <a:pt x="6900" y="11149"/>
                    <a:pt x="7499" y="14646"/>
                    <a:pt x="9459" y="16488"/>
                  </a:cubicBezTo>
                  <a:cubicBezTo>
                    <a:pt x="10196" y="17184"/>
                    <a:pt x="11382" y="17879"/>
                    <a:pt x="13143" y="17879"/>
                  </a:cubicBezTo>
                  <a:cubicBezTo>
                    <a:pt x="13818" y="17879"/>
                    <a:pt x="14579" y="17777"/>
                    <a:pt x="15432" y="17533"/>
                  </a:cubicBezTo>
                  <a:cubicBezTo>
                    <a:pt x="18048" y="16793"/>
                    <a:pt x="19891" y="15092"/>
                    <a:pt x="21369" y="13719"/>
                  </a:cubicBezTo>
                  <a:cubicBezTo>
                    <a:pt x="22881" y="12330"/>
                    <a:pt x="23655" y="11711"/>
                    <a:pt x="24428" y="11711"/>
                  </a:cubicBezTo>
                  <a:cubicBezTo>
                    <a:pt x="24772" y="11711"/>
                    <a:pt x="25116" y="11833"/>
                    <a:pt x="25524" y="12064"/>
                  </a:cubicBezTo>
                  <a:cubicBezTo>
                    <a:pt x="26861" y="12827"/>
                    <a:pt x="27589" y="14716"/>
                    <a:pt x="28223" y="16371"/>
                  </a:cubicBezTo>
                  <a:cubicBezTo>
                    <a:pt x="28962" y="18284"/>
                    <a:pt x="29725" y="20267"/>
                    <a:pt x="31661" y="20795"/>
                  </a:cubicBezTo>
                  <a:cubicBezTo>
                    <a:pt x="31943" y="20865"/>
                    <a:pt x="32224" y="20901"/>
                    <a:pt x="32518" y="20901"/>
                  </a:cubicBezTo>
                  <a:cubicBezTo>
                    <a:pt x="34055" y="20901"/>
                    <a:pt x="35346" y="19868"/>
                    <a:pt x="35815" y="19469"/>
                  </a:cubicBezTo>
                  <a:cubicBezTo>
                    <a:pt x="38256" y="17486"/>
                    <a:pt x="39230" y="15162"/>
                    <a:pt x="40004" y="13308"/>
                  </a:cubicBezTo>
                  <a:cubicBezTo>
                    <a:pt x="40862" y="11278"/>
                    <a:pt x="41173" y="10638"/>
                    <a:pt x="42432" y="10638"/>
                  </a:cubicBezTo>
                  <a:cubicBezTo>
                    <a:pt x="42672" y="10638"/>
                    <a:pt x="42947" y="10662"/>
                    <a:pt x="43267" y="10703"/>
                  </a:cubicBezTo>
                  <a:lnTo>
                    <a:pt x="43443" y="10726"/>
                  </a:lnTo>
                  <a:cubicBezTo>
                    <a:pt x="45114" y="10944"/>
                    <a:pt x="46996" y="11191"/>
                    <a:pt x="48914" y="11191"/>
                  </a:cubicBezTo>
                  <a:cubicBezTo>
                    <a:pt x="50712" y="11191"/>
                    <a:pt x="52542" y="10974"/>
                    <a:pt x="54262" y="10316"/>
                  </a:cubicBezTo>
                  <a:lnTo>
                    <a:pt x="54274" y="10316"/>
                  </a:lnTo>
                  <a:lnTo>
                    <a:pt x="54274" y="10304"/>
                  </a:lnTo>
                  <a:cubicBezTo>
                    <a:pt x="53969" y="9858"/>
                    <a:pt x="53805" y="9330"/>
                    <a:pt x="53805" y="8790"/>
                  </a:cubicBezTo>
                  <a:cubicBezTo>
                    <a:pt x="53805" y="7382"/>
                    <a:pt x="54849" y="6431"/>
                    <a:pt x="55882" y="5528"/>
                  </a:cubicBezTo>
                  <a:cubicBezTo>
                    <a:pt x="56820" y="4683"/>
                    <a:pt x="57794" y="3826"/>
                    <a:pt x="57900" y="2606"/>
                  </a:cubicBezTo>
                  <a:cubicBezTo>
                    <a:pt x="57947" y="2090"/>
                    <a:pt x="57806" y="1608"/>
                    <a:pt x="57454" y="1069"/>
                  </a:cubicBezTo>
                  <a:lnTo>
                    <a:pt x="57431" y="1045"/>
                  </a:lnTo>
                  <a:lnTo>
                    <a:pt x="57431" y="1069"/>
                  </a:lnTo>
                  <a:cubicBezTo>
                    <a:pt x="56433" y="4249"/>
                    <a:pt x="54849" y="6079"/>
                    <a:pt x="52420" y="6854"/>
                  </a:cubicBezTo>
                  <a:cubicBezTo>
                    <a:pt x="51373" y="7191"/>
                    <a:pt x="50179" y="7315"/>
                    <a:pt x="48915" y="7315"/>
                  </a:cubicBezTo>
                  <a:cubicBezTo>
                    <a:pt x="47319" y="7315"/>
                    <a:pt x="45611" y="7117"/>
                    <a:pt x="43947" y="6901"/>
                  </a:cubicBezTo>
                  <a:lnTo>
                    <a:pt x="43771" y="6877"/>
                  </a:lnTo>
                  <a:cubicBezTo>
                    <a:pt x="43311" y="6817"/>
                    <a:pt x="42882" y="6788"/>
                    <a:pt x="42483" y="6788"/>
                  </a:cubicBezTo>
                  <a:cubicBezTo>
                    <a:pt x="38557" y="6788"/>
                    <a:pt x="37397" y="9548"/>
                    <a:pt x="36449" y="11806"/>
                  </a:cubicBezTo>
                  <a:lnTo>
                    <a:pt x="36449" y="11818"/>
                  </a:lnTo>
                  <a:cubicBezTo>
                    <a:pt x="35780" y="13437"/>
                    <a:pt x="35076" y="15103"/>
                    <a:pt x="33398" y="16465"/>
                  </a:cubicBezTo>
                  <a:cubicBezTo>
                    <a:pt x="33175" y="16653"/>
                    <a:pt x="32928" y="16817"/>
                    <a:pt x="32682" y="16946"/>
                  </a:cubicBezTo>
                  <a:cubicBezTo>
                    <a:pt x="32400" y="16500"/>
                    <a:pt x="32025" y="15514"/>
                    <a:pt x="31813" y="14986"/>
                  </a:cubicBezTo>
                  <a:cubicBezTo>
                    <a:pt x="30992" y="12827"/>
                    <a:pt x="29959" y="10151"/>
                    <a:pt x="27413" y="8696"/>
                  </a:cubicBezTo>
                  <a:cubicBezTo>
                    <a:pt x="26332" y="8083"/>
                    <a:pt x="25339" y="7834"/>
                    <a:pt x="24426" y="7834"/>
                  </a:cubicBezTo>
                  <a:cubicBezTo>
                    <a:pt x="22037" y="7834"/>
                    <a:pt x="20193" y="9538"/>
                    <a:pt x="18741" y="10879"/>
                  </a:cubicBezTo>
                  <a:cubicBezTo>
                    <a:pt x="17438" y="12076"/>
                    <a:pt x="16089" y="13320"/>
                    <a:pt x="14364" y="13813"/>
                  </a:cubicBezTo>
                  <a:cubicBezTo>
                    <a:pt x="13896" y="13945"/>
                    <a:pt x="13488" y="14011"/>
                    <a:pt x="13141" y="14011"/>
                  </a:cubicBezTo>
                  <a:cubicBezTo>
                    <a:pt x="12687" y="14011"/>
                    <a:pt x="12338" y="13898"/>
                    <a:pt x="12099" y="13672"/>
                  </a:cubicBezTo>
                  <a:cubicBezTo>
                    <a:pt x="11348" y="12968"/>
                    <a:pt x="10914" y="10855"/>
                    <a:pt x="11606" y="7699"/>
                  </a:cubicBezTo>
                  <a:cubicBezTo>
                    <a:pt x="11899" y="6408"/>
                    <a:pt x="11594" y="5058"/>
                    <a:pt x="10773" y="4014"/>
                  </a:cubicBezTo>
                  <a:cubicBezTo>
                    <a:pt x="10151" y="3204"/>
                    <a:pt x="9177" y="2477"/>
                    <a:pt x="7874" y="1867"/>
                  </a:cubicBezTo>
                  <a:lnTo>
                    <a:pt x="7863" y="1867"/>
                  </a:lnTo>
                  <a:cubicBezTo>
                    <a:pt x="7780" y="1878"/>
                    <a:pt x="7698" y="1890"/>
                    <a:pt x="7616" y="1890"/>
                  </a:cubicBezTo>
                  <a:cubicBezTo>
                    <a:pt x="7601" y="1890"/>
                    <a:pt x="7585" y="1890"/>
                    <a:pt x="7570" y="1890"/>
                  </a:cubicBezTo>
                  <a:cubicBezTo>
                    <a:pt x="6565" y="1890"/>
                    <a:pt x="5598" y="1516"/>
                    <a:pt x="4870" y="822"/>
                  </a:cubicBezTo>
                  <a:cubicBezTo>
                    <a:pt x="3368" y="435"/>
                    <a:pt x="1854" y="165"/>
                    <a:pt x="317"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9"/>
            <p:cNvSpPr/>
            <p:nvPr/>
          </p:nvSpPr>
          <p:spPr>
            <a:xfrm>
              <a:off x="2919300" y="1460300"/>
              <a:ext cx="306325" cy="610525"/>
            </a:xfrm>
            <a:custGeom>
              <a:rect b="b" l="l" r="r" t="t"/>
              <a:pathLst>
                <a:path extrusionOk="0" h="24421" w="12253">
                  <a:moveTo>
                    <a:pt x="12088" y="1"/>
                  </a:moveTo>
                  <a:cubicBezTo>
                    <a:pt x="11219" y="799"/>
                    <a:pt x="10363" y="1679"/>
                    <a:pt x="10363" y="2911"/>
                  </a:cubicBezTo>
                  <a:cubicBezTo>
                    <a:pt x="10363" y="3697"/>
                    <a:pt x="10821" y="4378"/>
                    <a:pt x="11255" y="5035"/>
                  </a:cubicBezTo>
                  <a:cubicBezTo>
                    <a:pt x="11759" y="5786"/>
                    <a:pt x="12229" y="6490"/>
                    <a:pt x="12006" y="7264"/>
                  </a:cubicBezTo>
                  <a:cubicBezTo>
                    <a:pt x="11677" y="8461"/>
                    <a:pt x="10680" y="9295"/>
                    <a:pt x="9717" y="10104"/>
                  </a:cubicBezTo>
                  <a:cubicBezTo>
                    <a:pt x="8556" y="11078"/>
                    <a:pt x="7370" y="12076"/>
                    <a:pt x="7370" y="13683"/>
                  </a:cubicBezTo>
                  <a:cubicBezTo>
                    <a:pt x="7370" y="14153"/>
                    <a:pt x="7605" y="14611"/>
                    <a:pt x="7828" y="15056"/>
                  </a:cubicBezTo>
                  <a:cubicBezTo>
                    <a:pt x="8145" y="15643"/>
                    <a:pt x="8415" y="16195"/>
                    <a:pt x="8121" y="16699"/>
                  </a:cubicBezTo>
                  <a:cubicBezTo>
                    <a:pt x="7370" y="17967"/>
                    <a:pt x="6103" y="18753"/>
                    <a:pt x="4871" y="19504"/>
                  </a:cubicBezTo>
                  <a:cubicBezTo>
                    <a:pt x="3193" y="20525"/>
                    <a:pt x="1620" y="21499"/>
                    <a:pt x="1620" y="23553"/>
                  </a:cubicBezTo>
                  <a:cubicBezTo>
                    <a:pt x="1632" y="23646"/>
                    <a:pt x="1644" y="23740"/>
                    <a:pt x="1679" y="23834"/>
                  </a:cubicBezTo>
                  <a:cubicBezTo>
                    <a:pt x="1738" y="23998"/>
                    <a:pt x="1785" y="24163"/>
                    <a:pt x="1667" y="24245"/>
                  </a:cubicBezTo>
                  <a:cubicBezTo>
                    <a:pt x="1506" y="24350"/>
                    <a:pt x="1338" y="24394"/>
                    <a:pt x="1159" y="24394"/>
                  </a:cubicBezTo>
                  <a:cubicBezTo>
                    <a:pt x="820" y="24394"/>
                    <a:pt x="444" y="24234"/>
                    <a:pt x="13" y="24034"/>
                  </a:cubicBezTo>
                  <a:lnTo>
                    <a:pt x="1" y="24057"/>
                  </a:lnTo>
                  <a:cubicBezTo>
                    <a:pt x="435" y="24257"/>
                    <a:pt x="811" y="24421"/>
                    <a:pt x="1163" y="24421"/>
                  </a:cubicBezTo>
                  <a:cubicBezTo>
                    <a:pt x="1350" y="24421"/>
                    <a:pt x="1538" y="24374"/>
                    <a:pt x="1691" y="24268"/>
                  </a:cubicBezTo>
                  <a:cubicBezTo>
                    <a:pt x="1832" y="24174"/>
                    <a:pt x="1773" y="23998"/>
                    <a:pt x="1726" y="23822"/>
                  </a:cubicBezTo>
                  <a:cubicBezTo>
                    <a:pt x="1691" y="23740"/>
                    <a:pt x="1667" y="23646"/>
                    <a:pt x="1667" y="23553"/>
                  </a:cubicBezTo>
                  <a:cubicBezTo>
                    <a:pt x="1667" y="21511"/>
                    <a:pt x="3228" y="20548"/>
                    <a:pt x="4894" y="19527"/>
                  </a:cubicBezTo>
                  <a:cubicBezTo>
                    <a:pt x="6127" y="18765"/>
                    <a:pt x="7406" y="17990"/>
                    <a:pt x="8157" y="16711"/>
                  </a:cubicBezTo>
                  <a:cubicBezTo>
                    <a:pt x="8450" y="16195"/>
                    <a:pt x="8168" y="15631"/>
                    <a:pt x="7863" y="15045"/>
                  </a:cubicBezTo>
                  <a:cubicBezTo>
                    <a:pt x="7640" y="14599"/>
                    <a:pt x="7406" y="14141"/>
                    <a:pt x="7406" y="13672"/>
                  </a:cubicBezTo>
                  <a:cubicBezTo>
                    <a:pt x="7406" y="12088"/>
                    <a:pt x="8532" y="11137"/>
                    <a:pt x="9729" y="10128"/>
                  </a:cubicBezTo>
                  <a:cubicBezTo>
                    <a:pt x="10703" y="9318"/>
                    <a:pt x="11701" y="8473"/>
                    <a:pt x="12029" y="7276"/>
                  </a:cubicBezTo>
                  <a:cubicBezTo>
                    <a:pt x="12252" y="6490"/>
                    <a:pt x="11783" y="5774"/>
                    <a:pt x="11278" y="5023"/>
                  </a:cubicBezTo>
                  <a:cubicBezTo>
                    <a:pt x="10844" y="4366"/>
                    <a:pt x="10386" y="3685"/>
                    <a:pt x="10386" y="2911"/>
                  </a:cubicBezTo>
                  <a:cubicBezTo>
                    <a:pt x="10386" y="1679"/>
                    <a:pt x="11243" y="810"/>
                    <a:pt x="12111" y="24"/>
                  </a:cubicBezTo>
                  <a:lnTo>
                    <a:pt x="12088"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9"/>
            <p:cNvSpPr/>
            <p:nvPr/>
          </p:nvSpPr>
          <p:spPr>
            <a:xfrm>
              <a:off x="3190100" y="1264025"/>
              <a:ext cx="87725" cy="106525"/>
            </a:xfrm>
            <a:custGeom>
              <a:rect b="b" l="l" r="r" t="t"/>
              <a:pathLst>
                <a:path extrusionOk="0" h="4261" w="3509">
                  <a:moveTo>
                    <a:pt x="24" y="1"/>
                  </a:moveTo>
                  <a:lnTo>
                    <a:pt x="0" y="13"/>
                  </a:lnTo>
                  <a:cubicBezTo>
                    <a:pt x="399" y="635"/>
                    <a:pt x="998" y="1174"/>
                    <a:pt x="1584" y="1691"/>
                  </a:cubicBezTo>
                  <a:cubicBezTo>
                    <a:pt x="2476" y="2489"/>
                    <a:pt x="3321" y="3240"/>
                    <a:pt x="3486" y="4261"/>
                  </a:cubicBezTo>
                  <a:lnTo>
                    <a:pt x="3509" y="4261"/>
                  </a:lnTo>
                  <a:cubicBezTo>
                    <a:pt x="3345" y="3216"/>
                    <a:pt x="2500" y="2465"/>
                    <a:pt x="1596" y="1667"/>
                  </a:cubicBezTo>
                  <a:cubicBezTo>
                    <a:pt x="1021" y="1151"/>
                    <a:pt x="411" y="611"/>
                    <a:pt x="24"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9"/>
            <p:cNvSpPr/>
            <p:nvPr/>
          </p:nvSpPr>
          <p:spPr>
            <a:xfrm>
              <a:off x="3220600" y="969500"/>
              <a:ext cx="49600" cy="63975"/>
            </a:xfrm>
            <a:custGeom>
              <a:rect b="b" l="l" r="r" t="t"/>
              <a:pathLst>
                <a:path extrusionOk="0" h="2559" w="1984">
                  <a:moveTo>
                    <a:pt x="435" y="0"/>
                  </a:moveTo>
                  <a:cubicBezTo>
                    <a:pt x="294" y="82"/>
                    <a:pt x="153" y="153"/>
                    <a:pt x="12" y="223"/>
                  </a:cubicBezTo>
                  <a:lnTo>
                    <a:pt x="1" y="235"/>
                  </a:lnTo>
                  <a:lnTo>
                    <a:pt x="12" y="247"/>
                  </a:lnTo>
                  <a:cubicBezTo>
                    <a:pt x="306" y="634"/>
                    <a:pt x="623" y="1009"/>
                    <a:pt x="963" y="1361"/>
                  </a:cubicBezTo>
                  <a:cubicBezTo>
                    <a:pt x="1327" y="1737"/>
                    <a:pt x="1655" y="2136"/>
                    <a:pt x="1960" y="2558"/>
                  </a:cubicBezTo>
                  <a:lnTo>
                    <a:pt x="1984" y="2547"/>
                  </a:lnTo>
                  <a:cubicBezTo>
                    <a:pt x="1679" y="2124"/>
                    <a:pt x="1350" y="1713"/>
                    <a:pt x="975" y="1350"/>
                  </a:cubicBezTo>
                  <a:cubicBezTo>
                    <a:pt x="646" y="998"/>
                    <a:pt x="329" y="634"/>
                    <a:pt x="36" y="247"/>
                  </a:cubicBezTo>
                  <a:cubicBezTo>
                    <a:pt x="177" y="176"/>
                    <a:pt x="318" y="106"/>
                    <a:pt x="447" y="24"/>
                  </a:cubicBezTo>
                  <a:lnTo>
                    <a:pt x="435"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9"/>
            <p:cNvSpPr/>
            <p:nvPr/>
          </p:nvSpPr>
          <p:spPr>
            <a:xfrm>
              <a:off x="3442675" y="812525"/>
              <a:ext cx="127075" cy="754600"/>
            </a:xfrm>
            <a:custGeom>
              <a:rect b="b" l="l" r="r" t="t"/>
              <a:pathLst>
                <a:path extrusionOk="0" h="30184" w="5083">
                  <a:moveTo>
                    <a:pt x="3017" y="1"/>
                  </a:moveTo>
                  <a:cubicBezTo>
                    <a:pt x="2653" y="247"/>
                    <a:pt x="2254" y="459"/>
                    <a:pt x="1843" y="635"/>
                  </a:cubicBezTo>
                  <a:lnTo>
                    <a:pt x="1855" y="670"/>
                  </a:lnTo>
                  <a:cubicBezTo>
                    <a:pt x="2266" y="482"/>
                    <a:pt x="2653" y="271"/>
                    <a:pt x="3029" y="24"/>
                  </a:cubicBezTo>
                  <a:cubicBezTo>
                    <a:pt x="4319" y="1268"/>
                    <a:pt x="5047" y="2982"/>
                    <a:pt x="5059" y="4777"/>
                  </a:cubicBezTo>
                  <a:cubicBezTo>
                    <a:pt x="5059" y="6185"/>
                    <a:pt x="4003" y="7136"/>
                    <a:pt x="2970" y="8051"/>
                  </a:cubicBezTo>
                  <a:cubicBezTo>
                    <a:pt x="2043" y="8884"/>
                    <a:pt x="1069" y="9753"/>
                    <a:pt x="951" y="10961"/>
                  </a:cubicBezTo>
                  <a:cubicBezTo>
                    <a:pt x="858" y="12029"/>
                    <a:pt x="1609" y="12839"/>
                    <a:pt x="2407" y="13707"/>
                  </a:cubicBezTo>
                  <a:cubicBezTo>
                    <a:pt x="3181" y="14540"/>
                    <a:pt x="3991" y="15409"/>
                    <a:pt x="3991" y="16547"/>
                  </a:cubicBezTo>
                  <a:cubicBezTo>
                    <a:pt x="3991" y="17908"/>
                    <a:pt x="2946" y="18835"/>
                    <a:pt x="1949" y="19727"/>
                  </a:cubicBezTo>
                  <a:cubicBezTo>
                    <a:pt x="940" y="20619"/>
                    <a:pt x="1" y="21452"/>
                    <a:pt x="1" y="22684"/>
                  </a:cubicBezTo>
                  <a:cubicBezTo>
                    <a:pt x="1" y="23917"/>
                    <a:pt x="940" y="24750"/>
                    <a:pt x="1949" y="25642"/>
                  </a:cubicBezTo>
                  <a:cubicBezTo>
                    <a:pt x="2946" y="26534"/>
                    <a:pt x="3991" y="27461"/>
                    <a:pt x="3991" y="28822"/>
                  </a:cubicBezTo>
                  <a:cubicBezTo>
                    <a:pt x="3991" y="29291"/>
                    <a:pt x="3885" y="29749"/>
                    <a:pt x="3674" y="30171"/>
                  </a:cubicBezTo>
                  <a:lnTo>
                    <a:pt x="3697" y="30183"/>
                  </a:lnTo>
                  <a:cubicBezTo>
                    <a:pt x="3909" y="29761"/>
                    <a:pt x="4014" y="29291"/>
                    <a:pt x="4014" y="28822"/>
                  </a:cubicBezTo>
                  <a:cubicBezTo>
                    <a:pt x="4014" y="27449"/>
                    <a:pt x="2946" y="26498"/>
                    <a:pt x="1961" y="25618"/>
                  </a:cubicBezTo>
                  <a:cubicBezTo>
                    <a:pt x="963" y="24738"/>
                    <a:pt x="24" y="23905"/>
                    <a:pt x="24" y="22684"/>
                  </a:cubicBezTo>
                  <a:cubicBezTo>
                    <a:pt x="24" y="21476"/>
                    <a:pt x="951" y="20654"/>
                    <a:pt x="1961" y="19751"/>
                  </a:cubicBezTo>
                  <a:cubicBezTo>
                    <a:pt x="2970" y="18859"/>
                    <a:pt x="4014" y="17920"/>
                    <a:pt x="4014" y="16559"/>
                  </a:cubicBezTo>
                  <a:cubicBezTo>
                    <a:pt x="4014" y="15397"/>
                    <a:pt x="3216" y="14552"/>
                    <a:pt x="2430" y="13696"/>
                  </a:cubicBezTo>
                  <a:cubicBezTo>
                    <a:pt x="1632" y="12839"/>
                    <a:pt x="881" y="12029"/>
                    <a:pt x="975" y="10973"/>
                  </a:cubicBezTo>
                  <a:cubicBezTo>
                    <a:pt x="1081" y="9764"/>
                    <a:pt x="2055" y="8908"/>
                    <a:pt x="2993" y="8075"/>
                  </a:cubicBezTo>
                  <a:cubicBezTo>
                    <a:pt x="4014" y="7159"/>
                    <a:pt x="5082" y="6209"/>
                    <a:pt x="5082" y="4789"/>
                  </a:cubicBezTo>
                  <a:cubicBezTo>
                    <a:pt x="5070" y="2982"/>
                    <a:pt x="4331" y="1257"/>
                    <a:pt x="3040"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9"/>
            <p:cNvSpPr/>
            <p:nvPr/>
          </p:nvSpPr>
          <p:spPr>
            <a:xfrm>
              <a:off x="3444450" y="1598175"/>
              <a:ext cx="66325" cy="61950"/>
            </a:xfrm>
            <a:custGeom>
              <a:rect b="b" l="l" r="r" t="t"/>
              <a:pathLst>
                <a:path extrusionOk="0" h="2478" w="2653">
                  <a:moveTo>
                    <a:pt x="2641" y="1"/>
                  </a:moveTo>
                  <a:cubicBezTo>
                    <a:pt x="2371" y="259"/>
                    <a:pt x="2066" y="517"/>
                    <a:pt x="1749" y="787"/>
                  </a:cubicBezTo>
                  <a:cubicBezTo>
                    <a:pt x="1115" y="1339"/>
                    <a:pt x="458" y="1902"/>
                    <a:pt x="0" y="2465"/>
                  </a:cubicBezTo>
                  <a:lnTo>
                    <a:pt x="24" y="2477"/>
                  </a:lnTo>
                  <a:cubicBezTo>
                    <a:pt x="470" y="1914"/>
                    <a:pt x="1127" y="1350"/>
                    <a:pt x="1761" y="811"/>
                  </a:cubicBezTo>
                  <a:cubicBezTo>
                    <a:pt x="2077" y="541"/>
                    <a:pt x="2383" y="283"/>
                    <a:pt x="2652" y="24"/>
                  </a:cubicBezTo>
                  <a:lnTo>
                    <a:pt x="2641"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9"/>
            <p:cNvSpPr/>
            <p:nvPr/>
          </p:nvSpPr>
          <p:spPr>
            <a:xfrm>
              <a:off x="2725100" y="1765700"/>
              <a:ext cx="743425" cy="627850"/>
            </a:xfrm>
            <a:custGeom>
              <a:rect b="b" l="l" r="r" t="t"/>
              <a:pathLst>
                <a:path extrusionOk="0" h="25114" w="29737">
                  <a:moveTo>
                    <a:pt x="29385" y="1"/>
                  </a:moveTo>
                  <a:lnTo>
                    <a:pt x="29361" y="12"/>
                  </a:lnTo>
                  <a:cubicBezTo>
                    <a:pt x="29701" y="540"/>
                    <a:pt x="29713" y="881"/>
                    <a:pt x="29713" y="1467"/>
                  </a:cubicBezTo>
                  <a:cubicBezTo>
                    <a:pt x="29713" y="3498"/>
                    <a:pt x="28141" y="4472"/>
                    <a:pt x="26474" y="5493"/>
                  </a:cubicBezTo>
                  <a:cubicBezTo>
                    <a:pt x="25242" y="6244"/>
                    <a:pt x="23963" y="7030"/>
                    <a:pt x="23212" y="8297"/>
                  </a:cubicBezTo>
                  <a:cubicBezTo>
                    <a:pt x="22919" y="8814"/>
                    <a:pt x="23200" y="9377"/>
                    <a:pt x="23505" y="9975"/>
                  </a:cubicBezTo>
                  <a:cubicBezTo>
                    <a:pt x="23728" y="10421"/>
                    <a:pt x="23963" y="10879"/>
                    <a:pt x="23963" y="11337"/>
                  </a:cubicBezTo>
                  <a:cubicBezTo>
                    <a:pt x="23963" y="15127"/>
                    <a:pt x="20701" y="18213"/>
                    <a:pt x="16687" y="18213"/>
                  </a:cubicBezTo>
                  <a:cubicBezTo>
                    <a:pt x="16206" y="18213"/>
                    <a:pt x="15713" y="17978"/>
                    <a:pt x="15244" y="17755"/>
                  </a:cubicBezTo>
                  <a:cubicBezTo>
                    <a:pt x="14808" y="17549"/>
                    <a:pt x="14393" y="17354"/>
                    <a:pt x="14011" y="17354"/>
                  </a:cubicBezTo>
                  <a:cubicBezTo>
                    <a:pt x="13827" y="17354"/>
                    <a:pt x="13651" y="17399"/>
                    <a:pt x="13484" y="17509"/>
                  </a:cubicBezTo>
                  <a:cubicBezTo>
                    <a:pt x="13343" y="17591"/>
                    <a:pt x="13402" y="17767"/>
                    <a:pt x="13449" y="17943"/>
                  </a:cubicBezTo>
                  <a:cubicBezTo>
                    <a:pt x="13484" y="18037"/>
                    <a:pt x="13507" y="18119"/>
                    <a:pt x="13507" y="18225"/>
                  </a:cubicBezTo>
                  <a:cubicBezTo>
                    <a:pt x="13507" y="22015"/>
                    <a:pt x="10257" y="25090"/>
                    <a:pt x="6243" y="25090"/>
                  </a:cubicBezTo>
                  <a:cubicBezTo>
                    <a:pt x="3685" y="25090"/>
                    <a:pt x="1362" y="23858"/>
                    <a:pt x="24" y="21781"/>
                  </a:cubicBezTo>
                  <a:lnTo>
                    <a:pt x="0" y="21792"/>
                  </a:lnTo>
                  <a:cubicBezTo>
                    <a:pt x="658" y="22801"/>
                    <a:pt x="1549" y="23635"/>
                    <a:pt x="2617" y="24198"/>
                  </a:cubicBezTo>
                  <a:cubicBezTo>
                    <a:pt x="3732" y="24808"/>
                    <a:pt x="4976" y="25113"/>
                    <a:pt x="6243" y="25113"/>
                  </a:cubicBezTo>
                  <a:cubicBezTo>
                    <a:pt x="6259" y="25113"/>
                    <a:pt x="6274" y="25113"/>
                    <a:pt x="6290" y="25113"/>
                  </a:cubicBezTo>
                  <a:cubicBezTo>
                    <a:pt x="8186" y="25113"/>
                    <a:pt x="10010" y="24399"/>
                    <a:pt x="11395" y="23095"/>
                  </a:cubicBezTo>
                  <a:cubicBezTo>
                    <a:pt x="12756" y="21839"/>
                    <a:pt x="13531" y="20079"/>
                    <a:pt x="13543" y="18225"/>
                  </a:cubicBezTo>
                  <a:cubicBezTo>
                    <a:pt x="13543" y="18119"/>
                    <a:pt x="13519" y="18025"/>
                    <a:pt x="13484" y="17943"/>
                  </a:cubicBezTo>
                  <a:cubicBezTo>
                    <a:pt x="13425" y="17767"/>
                    <a:pt x="13378" y="17603"/>
                    <a:pt x="13496" y="17521"/>
                  </a:cubicBezTo>
                  <a:cubicBezTo>
                    <a:pt x="13654" y="17418"/>
                    <a:pt x="13821" y="17376"/>
                    <a:pt x="13996" y="17376"/>
                  </a:cubicBezTo>
                  <a:cubicBezTo>
                    <a:pt x="14379" y="17376"/>
                    <a:pt x="14797" y="17577"/>
                    <a:pt x="15232" y="17779"/>
                  </a:cubicBezTo>
                  <a:cubicBezTo>
                    <a:pt x="15713" y="18002"/>
                    <a:pt x="16206" y="18237"/>
                    <a:pt x="16699" y="18237"/>
                  </a:cubicBezTo>
                  <a:cubicBezTo>
                    <a:pt x="16714" y="18237"/>
                    <a:pt x="16730" y="18237"/>
                    <a:pt x="16745" y="18237"/>
                  </a:cubicBezTo>
                  <a:cubicBezTo>
                    <a:pt x="18641" y="18237"/>
                    <a:pt x="20465" y="17510"/>
                    <a:pt x="21851" y="16218"/>
                  </a:cubicBezTo>
                  <a:cubicBezTo>
                    <a:pt x="23212" y="14951"/>
                    <a:pt x="23987" y="13191"/>
                    <a:pt x="23987" y="11337"/>
                  </a:cubicBezTo>
                  <a:cubicBezTo>
                    <a:pt x="23987" y="10867"/>
                    <a:pt x="23752" y="10398"/>
                    <a:pt x="23529" y="9964"/>
                  </a:cubicBezTo>
                  <a:cubicBezTo>
                    <a:pt x="23224" y="9377"/>
                    <a:pt x="22942" y="8814"/>
                    <a:pt x="23236" y="8309"/>
                  </a:cubicBezTo>
                  <a:cubicBezTo>
                    <a:pt x="23987" y="7042"/>
                    <a:pt x="25266" y="6267"/>
                    <a:pt x="26498" y="5504"/>
                  </a:cubicBezTo>
                  <a:cubicBezTo>
                    <a:pt x="28164" y="4483"/>
                    <a:pt x="29737" y="3521"/>
                    <a:pt x="29737" y="1467"/>
                  </a:cubicBezTo>
                  <a:cubicBezTo>
                    <a:pt x="29737" y="892"/>
                    <a:pt x="29725" y="540"/>
                    <a:pt x="29385"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9"/>
            <p:cNvSpPr/>
            <p:nvPr/>
          </p:nvSpPr>
          <p:spPr>
            <a:xfrm>
              <a:off x="2745625" y="2067000"/>
              <a:ext cx="54025" cy="39050"/>
            </a:xfrm>
            <a:custGeom>
              <a:rect b="b" l="l" r="r" t="t"/>
              <a:pathLst>
                <a:path extrusionOk="0" h="1562" w="2161">
                  <a:moveTo>
                    <a:pt x="2148" y="0"/>
                  </a:moveTo>
                  <a:cubicBezTo>
                    <a:pt x="1350" y="376"/>
                    <a:pt x="611" y="904"/>
                    <a:pt x="1" y="1549"/>
                  </a:cubicBezTo>
                  <a:lnTo>
                    <a:pt x="24" y="1561"/>
                  </a:lnTo>
                  <a:cubicBezTo>
                    <a:pt x="635" y="916"/>
                    <a:pt x="1362" y="399"/>
                    <a:pt x="2160" y="24"/>
                  </a:cubicBezTo>
                  <a:lnTo>
                    <a:pt x="2148"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9"/>
            <p:cNvSpPr/>
            <p:nvPr/>
          </p:nvSpPr>
          <p:spPr>
            <a:xfrm>
              <a:off x="2698700" y="2209575"/>
              <a:ext cx="4425" cy="46975"/>
            </a:xfrm>
            <a:custGeom>
              <a:rect b="b" l="l" r="r" t="t"/>
              <a:pathLst>
                <a:path extrusionOk="0" h="1879" w="177">
                  <a:moveTo>
                    <a:pt x="24" y="0"/>
                  </a:moveTo>
                  <a:cubicBezTo>
                    <a:pt x="0" y="177"/>
                    <a:pt x="0" y="317"/>
                    <a:pt x="0" y="470"/>
                  </a:cubicBezTo>
                  <a:cubicBezTo>
                    <a:pt x="0" y="939"/>
                    <a:pt x="47" y="1409"/>
                    <a:pt x="153" y="1878"/>
                  </a:cubicBezTo>
                  <a:lnTo>
                    <a:pt x="176" y="1866"/>
                  </a:lnTo>
                  <a:cubicBezTo>
                    <a:pt x="82" y="1409"/>
                    <a:pt x="24" y="939"/>
                    <a:pt x="36" y="458"/>
                  </a:cubicBezTo>
                  <a:cubicBezTo>
                    <a:pt x="36" y="329"/>
                    <a:pt x="36" y="177"/>
                    <a:pt x="47"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9"/>
            <p:cNvSpPr/>
            <p:nvPr/>
          </p:nvSpPr>
          <p:spPr>
            <a:xfrm>
              <a:off x="1477400" y="773525"/>
              <a:ext cx="641625" cy="1520275"/>
            </a:xfrm>
            <a:custGeom>
              <a:rect b="b" l="l" r="r" t="t"/>
              <a:pathLst>
                <a:path extrusionOk="0" h="60811" w="25665">
                  <a:moveTo>
                    <a:pt x="5281" y="0"/>
                  </a:moveTo>
                  <a:cubicBezTo>
                    <a:pt x="4236" y="1209"/>
                    <a:pt x="3661" y="2746"/>
                    <a:pt x="3661" y="4342"/>
                  </a:cubicBezTo>
                  <a:cubicBezTo>
                    <a:pt x="3661" y="5715"/>
                    <a:pt x="4718" y="6666"/>
                    <a:pt x="5715" y="7546"/>
                  </a:cubicBezTo>
                  <a:cubicBezTo>
                    <a:pt x="6701" y="8426"/>
                    <a:pt x="7651" y="9271"/>
                    <a:pt x="7651" y="10479"/>
                  </a:cubicBezTo>
                  <a:cubicBezTo>
                    <a:pt x="7651" y="11688"/>
                    <a:pt x="6712" y="12510"/>
                    <a:pt x="5703" y="13413"/>
                  </a:cubicBezTo>
                  <a:cubicBezTo>
                    <a:pt x="4694" y="14305"/>
                    <a:pt x="3650" y="15244"/>
                    <a:pt x="3650" y="16605"/>
                  </a:cubicBezTo>
                  <a:cubicBezTo>
                    <a:pt x="3650" y="17603"/>
                    <a:pt x="4354" y="18400"/>
                    <a:pt x="5023" y="19187"/>
                  </a:cubicBezTo>
                  <a:cubicBezTo>
                    <a:pt x="5750" y="20032"/>
                    <a:pt x="6443" y="20830"/>
                    <a:pt x="6149" y="21780"/>
                  </a:cubicBezTo>
                  <a:cubicBezTo>
                    <a:pt x="5692" y="23247"/>
                    <a:pt x="4330" y="24080"/>
                    <a:pt x="3016" y="24878"/>
                  </a:cubicBezTo>
                  <a:cubicBezTo>
                    <a:pt x="1467" y="25829"/>
                    <a:pt x="0" y="26732"/>
                    <a:pt x="0" y="28575"/>
                  </a:cubicBezTo>
                  <a:cubicBezTo>
                    <a:pt x="0" y="30135"/>
                    <a:pt x="1244" y="31086"/>
                    <a:pt x="2453" y="32001"/>
                  </a:cubicBezTo>
                  <a:cubicBezTo>
                    <a:pt x="3579" y="32846"/>
                    <a:pt x="4729" y="33715"/>
                    <a:pt x="4847" y="35064"/>
                  </a:cubicBezTo>
                  <a:cubicBezTo>
                    <a:pt x="4929" y="36050"/>
                    <a:pt x="4107" y="36742"/>
                    <a:pt x="3333" y="37388"/>
                  </a:cubicBezTo>
                  <a:cubicBezTo>
                    <a:pt x="2570" y="38021"/>
                    <a:pt x="1772" y="38690"/>
                    <a:pt x="1772" y="39652"/>
                  </a:cubicBezTo>
                  <a:cubicBezTo>
                    <a:pt x="1772" y="41025"/>
                    <a:pt x="2946" y="41671"/>
                    <a:pt x="4178" y="42363"/>
                  </a:cubicBezTo>
                  <a:cubicBezTo>
                    <a:pt x="5328" y="42997"/>
                    <a:pt x="6513" y="43654"/>
                    <a:pt x="6912" y="44933"/>
                  </a:cubicBezTo>
                  <a:cubicBezTo>
                    <a:pt x="7276" y="46130"/>
                    <a:pt x="6630" y="47163"/>
                    <a:pt x="5985" y="48148"/>
                  </a:cubicBezTo>
                  <a:cubicBezTo>
                    <a:pt x="5339" y="49146"/>
                    <a:pt x="4729" y="50085"/>
                    <a:pt x="5304" y="51082"/>
                  </a:cubicBezTo>
                  <a:cubicBezTo>
                    <a:pt x="5792" y="51935"/>
                    <a:pt x="6654" y="52110"/>
                    <a:pt x="7651" y="52110"/>
                  </a:cubicBezTo>
                  <a:cubicBezTo>
                    <a:pt x="7998" y="52110"/>
                    <a:pt x="8361" y="52089"/>
                    <a:pt x="8731" y="52068"/>
                  </a:cubicBezTo>
                  <a:cubicBezTo>
                    <a:pt x="9128" y="52041"/>
                    <a:pt x="9542" y="52013"/>
                    <a:pt x="9958" y="52013"/>
                  </a:cubicBezTo>
                  <a:cubicBezTo>
                    <a:pt x="10968" y="52013"/>
                    <a:pt x="11988" y="52175"/>
                    <a:pt x="12803" y="52889"/>
                  </a:cubicBezTo>
                  <a:cubicBezTo>
                    <a:pt x="13096" y="53148"/>
                    <a:pt x="12908" y="53535"/>
                    <a:pt x="12709" y="53945"/>
                  </a:cubicBezTo>
                  <a:cubicBezTo>
                    <a:pt x="12580" y="54239"/>
                    <a:pt x="12427" y="54532"/>
                    <a:pt x="12427" y="54802"/>
                  </a:cubicBezTo>
                  <a:cubicBezTo>
                    <a:pt x="12427" y="56785"/>
                    <a:pt x="15091" y="58311"/>
                    <a:pt x="16675" y="59050"/>
                  </a:cubicBezTo>
                  <a:cubicBezTo>
                    <a:pt x="18952" y="60106"/>
                    <a:pt x="21721" y="60810"/>
                    <a:pt x="23575" y="60810"/>
                  </a:cubicBezTo>
                  <a:cubicBezTo>
                    <a:pt x="24514" y="60810"/>
                    <a:pt x="25066" y="60658"/>
                    <a:pt x="25336" y="60318"/>
                  </a:cubicBezTo>
                  <a:cubicBezTo>
                    <a:pt x="25664" y="59883"/>
                    <a:pt x="25453" y="59156"/>
                    <a:pt x="25195" y="58229"/>
                  </a:cubicBezTo>
                  <a:cubicBezTo>
                    <a:pt x="24960" y="57419"/>
                    <a:pt x="24667" y="56398"/>
                    <a:pt x="24667" y="55272"/>
                  </a:cubicBezTo>
                  <a:cubicBezTo>
                    <a:pt x="24667" y="53640"/>
                    <a:pt x="24115" y="52068"/>
                    <a:pt x="23094" y="50801"/>
                  </a:cubicBezTo>
                  <a:cubicBezTo>
                    <a:pt x="22058" y="49555"/>
                    <a:pt x="20525" y="48817"/>
                    <a:pt x="18897" y="48817"/>
                  </a:cubicBezTo>
                  <a:cubicBezTo>
                    <a:pt x="18884" y="48817"/>
                    <a:pt x="18871" y="48817"/>
                    <a:pt x="18858" y="48817"/>
                  </a:cubicBezTo>
                  <a:cubicBezTo>
                    <a:pt x="18565" y="48817"/>
                    <a:pt x="18248" y="48946"/>
                    <a:pt x="17931" y="49076"/>
                  </a:cubicBezTo>
                  <a:cubicBezTo>
                    <a:pt x="17657" y="49194"/>
                    <a:pt x="17388" y="49308"/>
                    <a:pt x="17155" y="49308"/>
                  </a:cubicBezTo>
                  <a:cubicBezTo>
                    <a:pt x="17020" y="49308"/>
                    <a:pt x="16897" y="49269"/>
                    <a:pt x="16793" y="49169"/>
                  </a:cubicBezTo>
                  <a:cubicBezTo>
                    <a:pt x="16265" y="48665"/>
                    <a:pt x="16429" y="47984"/>
                    <a:pt x="16617" y="47257"/>
                  </a:cubicBezTo>
                  <a:cubicBezTo>
                    <a:pt x="16758" y="46623"/>
                    <a:pt x="16922" y="45977"/>
                    <a:pt x="16617" y="45438"/>
                  </a:cubicBezTo>
                  <a:cubicBezTo>
                    <a:pt x="16276" y="44839"/>
                    <a:pt x="15537" y="44605"/>
                    <a:pt x="14833" y="44382"/>
                  </a:cubicBezTo>
                  <a:cubicBezTo>
                    <a:pt x="14035" y="44123"/>
                    <a:pt x="13284" y="43877"/>
                    <a:pt x="13026" y="43161"/>
                  </a:cubicBezTo>
                  <a:cubicBezTo>
                    <a:pt x="12791" y="42504"/>
                    <a:pt x="13261" y="41941"/>
                    <a:pt x="13742" y="41342"/>
                  </a:cubicBezTo>
                  <a:cubicBezTo>
                    <a:pt x="14164" y="40826"/>
                    <a:pt x="14598" y="40286"/>
                    <a:pt x="14598" y="39652"/>
                  </a:cubicBezTo>
                  <a:cubicBezTo>
                    <a:pt x="14598" y="38526"/>
                    <a:pt x="13671" y="37869"/>
                    <a:pt x="12674" y="37176"/>
                  </a:cubicBezTo>
                  <a:cubicBezTo>
                    <a:pt x="11735" y="36507"/>
                    <a:pt x="10761" y="35815"/>
                    <a:pt x="10679" y="34677"/>
                  </a:cubicBezTo>
                  <a:cubicBezTo>
                    <a:pt x="10597" y="33468"/>
                    <a:pt x="11559" y="32623"/>
                    <a:pt x="12568" y="31731"/>
                  </a:cubicBezTo>
                  <a:cubicBezTo>
                    <a:pt x="13237" y="31133"/>
                    <a:pt x="13929" y="30511"/>
                    <a:pt x="14305" y="29772"/>
                  </a:cubicBezTo>
                  <a:lnTo>
                    <a:pt x="14281" y="29760"/>
                  </a:lnTo>
                  <a:cubicBezTo>
                    <a:pt x="13906" y="30499"/>
                    <a:pt x="13214" y="31121"/>
                    <a:pt x="12545" y="31708"/>
                  </a:cubicBezTo>
                  <a:cubicBezTo>
                    <a:pt x="11535" y="32600"/>
                    <a:pt x="10573" y="33456"/>
                    <a:pt x="10655" y="34689"/>
                  </a:cubicBezTo>
                  <a:cubicBezTo>
                    <a:pt x="10738" y="35839"/>
                    <a:pt x="11712" y="36519"/>
                    <a:pt x="12662" y="37188"/>
                  </a:cubicBezTo>
                  <a:cubicBezTo>
                    <a:pt x="13648" y="37880"/>
                    <a:pt x="14575" y="38538"/>
                    <a:pt x="14575" y="39652"/>
                  </a:cubicBezTo>
                  <a:cubicBezTo>
                    <a:pt x="14575" y="40274"/>
                    <a:pt x="14141" y="40802"/>
                    <a:pt x="13718" y="41319"/>
                  </a:cubicBezTo>
                  <a:cubicBezTo>
                    <a:pt x="13225" y="41917"/>
                    <a:pt x="12768" y="42492"/>
                    <a:pt x="13002" y="43161"/>
                  </a:cubicBezTo>
                  <a:cubicBezTo>
                    <a:pt x="13261" y="43900"/>
                    <a:pt x="14047" y="44147"/>
                    <a:pt x="14821" y="44393"/>
                  </a:cubicBezTo>
                  <a:cubicBezTo>
                    <a:pt x="15514" y="44616"/>
                    <a:pt x="16241" y="44851"/>
                    <a:pt x="16581" y="45438"/>
                  </a:cubicBezTo>
                  <a:cubicBezTo>
                    <a:pt x="16887" y="45977"/>
                    <a:pt x="16722" y="46623"/>
                    <a:pt x="16570" y="47245"/>
                  </a:cubicBezTo>
                  <a:cubicBezTo>
                    <a:pt x="16394" y="47984"/>
                    <a:pt x="16218" y="48677"/>
                    <a:pt x="16758" y="49181"/>
                  </a:cubicBezTo>
                  <a:cubicBezTo>
                    <a:pt x="16868" y="49287"/>
                    <a:pt x="16997" y="49328"/>
                    <a:pt x="17139" y="49328"/>
                  </a:cubicBezTo>
                  <a:cubicBezTo>
                    <a:pt x="17374" y="49328"/>
                    <a:pt x="17646" y="49216"/>
                    <a:pt x="17931" y="49099"/>
                  </a:cubicBezTo>
                  <a:cubicBezTo>
                    <a:pt x="18213" y="48958"/>
                    <a:pt x="18518" y="48864"/>
                    <a:pt x="18846" y="48841"/>
                  </a:cubicBezTo>
                  <a:cubicBezTo>
                    <a:pt x="22461" y="48841"/>
                    <a:pt x="24620" y="52103"/>
                    <a:pt x="24620" y="55272"/>
                  </a:cubicBezTo>
                  <a:cubicBezTo>
                    <a:pt x="24620" y="56398"/>
                    <a:pt x="24913" y="57419"/>
                    <a:pt x="25148" y="58229"/>
                  </a:cubicBezTo>
                  <a:cubicBezTo>
                    <a:pt x="25418" y="59144"/>
                    <a:pt x="25617" y="59872"/>
                    <a:pt x="25300" y="60306"/>
                  </a:cubicBezTo>
                  <a:cubicBezTo>
                    <a:pt x="25042" y="60634"/>
                    <a:pt x="24503" y="60787"/>
                    <a:pt x="23575" y="60787"/>
                  </a:cubicBezTo>
                  <a:cubicBezTo>
                    <a:pt x="21721" y="60787"/>
                    <a:pt x="18952" y="60071"/>
                    <a:pt x="16687" y="59027"/>
                  </a:cubicBezTo>
                  <a:cubicBezTo>
                    <a:pt x="15115" y="58299"/>
                    <a:pt x="12463" y="56774"/>
                    <a:pt x="12463" y="54814"/>
                  </a:cubicBezTo>
                  <a:cubicBezTo>
                    <a:pt x="12463" y="54544"/>
                    <a:pt x="12603" y="54251"/>
                    <a:pt x="12732" y="53969"/>
                  </a:cubicBezTo>
                  <a:cubicBezTo>
                    <a:pt x="12944" y="53547"/>
                    <a:pt x="13131" y="53148"/>
                    <a:pt x="12826" y="52878"/>
                  </a:cubicBezTo>
                  <a:cubicBezTo>
                    <a:pt x="12000" y="52151"/>
                    <a:pt x="10971" y="51995"/>
                    <a:pt x="9952" y="51995"/>
                  </a:cubicBezTo>
                  <a:cubicBezTo>
                    <a:pt x="9539" y="51995"/>
                    <a:pt x="9127" y="52021"/>
                    <a:pt x="8731" y="52044"/>
                  </a:cubicBezTo>
                  <a:cubicBezTo>
                    <a:pt x="8361" y="52066"/>
                    <a:pt x="7996" y="52087"/>
                    <a:pt x="7648" y="52087"/>
                  </a:cubicBezTo>
                  <a:cubicBezTo>
                    <a:pt x="6660" y="52087"/>
                    <a:pt x="5805" y="51915"/>
                    <a:pt x="5328" y="51082"/>
                  </a:cubicBezTo>
                  <a:cubicBezTo>
                    <a:pt x="4764" y="50096"/>
                    <a:pt x="5363" y="49158"/>
                    <a:pt x="6008" y="48160"/>
                  </a:cubicBezTo>
                  <a:cubicBezTo>
                    <a:pt x="6642" y="47163"/>
                    <a:pt x="7311" y="46142"/>
                    <a:pt x="6935" y="44933"/>
                  </a:cubicBezTo>
                  <a:cubicBezTo>
                    <a:pt x="6536" y="43642"/>
                    <a:pt x="5351" y="42985"/>
                    <a:pt x="4201" y="42340"/>
                  </a:cubicBezTo>
                  <a:cubicBezTo>
                    <a:pt x="2969" y="41647"/>
                    <a:pt x="1807" y="41002"/>
                    <a:pt x="1807" y="39652"/>
                  </a:cubicBezTo>
                  <a:cubicBezTo>
                    <a:pt x="1807" y="38702"/>
                    <a:pt x="2594" y="38045"/>
                    <a:pt x="3356" y="37411"/>
                  </a:cubicBezTo>
                  <a:cubicBezTo>
                    <a:pt x="4143" y="36742"/>
                    <a:pt x="4964" y="36062"/>
                    <a:pt x="4882" y="35064"/>
                  </a:cubicBezTo>
                  <a:cubicBezTo>
                    <a:pt x="4764" y="33703"/>
                    <a:pt x="3603" y="32823"/>
                    <a:pt x="2476" y="31978"/>
                  </a:cubicBezTo>
                  <a:cubicBezTo>
                    <a:pt x="1267" y="31062"/>
                    <a:pt x="24" y="30124"/>
                    <a:pt x="24" y="28586"/>
                  </a:cubicBezTo>
                  <a:cubicBezTo>
                    <a:pt x="24" y="26744"/>
                    <a:pt x="1490" y="25852"/>
                    <a:pt x="3039" y="24902"/>
                  </a:cubicBezTo>
                  <a:cubicBezTo>
                    <a:pt x="4354" y="24092"/>
                    <a:pt x="5715" y="23259"/>
                    <a:pt x="6173" y="21792"/>
                  </a:cubicBezTo>
                  <a:cubicBezTo>
                    <a:pt x="6478" y="20830"/>
                    <a:pt x="5774" y="20020"/>
                    <a:pt x="5046" y="19163"/>
                  </a:cubicBezTo>
                  <a:cubicBezTo>
                    <a:pt x="4377" y="18389"/>
                    <a:pt x="3685" y="17591"/>
                    <a:pt x="3685" y="16617"/>
                  </a:cubicBezTo>
                  <a:cubicBezTo>
                    <a:pt x="3685" y="15256"/>
                    <a:pt x="4729" y="14328"/>
                    <a:pt x="5727" y="13437"/>
                  </a:cubicBezTo>
                  <a:cubicBezTo>
                    <a:pt x="6736" y="12545"/>
                    <a:pt x="7675" y="11712"/>
                    <a:pt x="7675" y="10479"/>
                  </a:cubicBezTo>
                  <a:cubicBezTo>
                    <a:pt x="7675" y="9247"/>
                    <a:pt x="6748" y="8414"/>
                    <a:pt x="5738" y="7511"/>
                  </a:cubicBezTo>
                  <a:cubicBezTo>
                    <a:pt x="4729" y="6619"/>
                    <a:pt x="3685" y="5692"/>
                    <a:pt x="3685" y="4330"/>
                  </a:cubicBezTo>
                  <a:cubicBezTo>
                    <a:pt x="3697" y="2746"/>
                    <a:pt x="4260" y="1221"/>
                    <a:pt x="5304" y="12"/>
                  </a:cubicBezTo>
                  <a:lnTo>
                    <a:pt x="5281"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9"/>
            <p:cNvSpPr/>
            <p:nvPr/>
          </p:nvSpPr>
          <p:spPr>
            <a:xfrm>
              <a:off x="1840875" y="951000"/>
              <a:ext cx="53125" cy="56075"/>
            </a:xfrm>
            <a:custGeom>
              <a:rect b="b" l="l" r="r" t="t"/>
              <a:pathLst>
                <a:path extrusionOk="0" h="2243" w="2125">
                  <a:moveTo>
                    <a:pt x="2101" y="1"/>
                  </a:moveTo>
                  <a:cubicBezTo>
                    <a:pt x="1949" y="142"/>
                    <a:pt x="1796" y="282"/>
                    <a:pt x="1643" y="412"/>
                  </a:cubicBezTo>
                  <a:cubicBezTo>
                    <a:pt x="1010" y="975"/>
                    <a:pt x="364" y="1550"/>
                    <a:pt x="1" y="2219"/>
                  </a:cubicBezTo>
                  <a:lnTo>
                    <a:pt x="24" y="2242"/>
                  </a:lnTo>
                  <a:cubicBezTo>
                    <a:pt x="388" y="1573"/>
                    <a:pt x="1010" y="1022"/>
                    <a:pt x="1667" y="435"/>
                  </a:cubicBezTo>
                  <a:cubicBezTo>
                    <a:pt x="1808" y="294"/>
                    <a:pt x="1972" y="153"/>
                    <a:pt x="2125" y="24"/>
                  </a:cubicBezTo>
                  <a:lnTo>
                    <a:pt x="2101"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9"/>
            <p:cNvSpPr/>
            <p:nvPr/>
          </p:nvSpPr>
          <p:spPr>
            <a:xfrm>
              <a:off x="1771650" y="1109725"/>
              <a:ext cx="161950" cy="315400"/>
            </a:xfrm>
            <a:custGeom>
              <a:rect b="b" l="l" r="r" t="t"/>
              <a:pathLst>
                <a:path extrusionOk="0" h="12616" w="6478">
                  <a:moveTo>
                    <a:pt x="4471" y="0"/>
                  </a:moveTo>
                  <a:lnTo>
                    <a:pt x="4448" y="24"/>
                  </a:lnTo>
                  <a:cubicBezTo>
                    <a:pt x="5433" y="892"/>
                    <a:pt x="6454" y="1808"/>
                    <a:pt x="6454" y="3157"/>
                  </a:cubicBezTo>
                  <a:cubicBezTo>
                    <a:pt x="6454" y="4999"/>
                    <a:pt x="4988" y="5891"/>
                    <a:pt x="3450" y="6842"/>
                  </a:cubicBezTo>
                  <a:cubicBezTo>
                    <a:pt x="2124" y="7640"/>
                    <a:pt x="763" y="8485"/>
                    <a:pt x="305" y="9952"/>
                  </a:cubicBezTo>
                  <a:cubicBezTo>
                    <a:pt x="0" y="10914"/>
                    <a:pt x="704" y="11724"/>
                    <a:pt x="1432" y="12568"/>
                  </a:cubicBezTo>
                  <a:lnTo>
                    <a:pt x="1467" y="12615"/>
                  </a:lnTo>
                  <a:lnTo>
                    <a:pt x="1491" y="12592"/>
                  </a:lnTo>
                  <a:lnTo>
                    <a:pt x="1455" y="12557"/>
                  </a:lnTo>
                  <a:cubicBezTo>
                    <a:pt x="728" y="11712"/>
                    <a:pt x="35" y="10914"/>
                    <a:pt x="329" y="9963"/>
                  </a:cubicBezTo>
                  <a:cubicBezTo>
                    <a:pt x="786" y="8496"/>
                    <a:pt x="2136" y="7663"/>
                    <a:pt x="3462" y="6865"/>
                  </a:cubicBezTo>
                  <a:cubicBezTo>
                    <a:pt x="5011" y="5915"/>
                    <a:pt x="6478" y="5011"/>
                    <a:pt x="6478" y="3157"/>
                  </a:cubicBezTo>
                  <a:cubicBezTo>
                    <a:pt x="6478" y="1796"/>
                    <a:pt x="5410" y="845"/>
                    <a:pt x="4471"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9"/>
            <p:cNvSpPr/>
            <p:nvPr/>
          </p:nvSpPr>
          <p:spPr>
            <a:xfrm>
              <a:off x="1606175" y="500075"/>
              <a:ext cx="1989100" cy="689175"/>
            </a:xfrm>
            <a:custGeom>
              <a:rect b="b" l="l" r="r" t="t"/>
              <a:pathLst>
                <a:path extrusionOk="0" h="27567" w="79564">
                  <a:moveTo>
                    <a:pt x="72366" y="1"/>
                  </a:moveTo>
                  <a:cubicBezTo>
                    <a:pt x="72336" y="1"/>
                    <a:pt x="72306" y="1"/>
                    <a:pt x="72276" y="1"/>
                  </a:cubicBezTo>
                  <a:cubicBezTo>
                    <a:pt x="70093" y="1"/>
                    <a:pt x="69025" y="1456"/>
                    <a:pt x="67899" y="2994"/>
                  </a:cubicBezTo>
                  <a:cubicBezTo>
                    <a:pt x="67124" y="4062"/>
                    <a:pt x="66303" y="5165"/>
                    <a:pt x="65071" y="5904"/>
                  </a:cubicBezTo>
                  <a:cubicBezTo>
                    <a:pt x="64942" y="5978"/>
                    <a:pt x="64807" y="6008"/>
                    <a:pt x="64665" y="6008"/>
                  </a:cubicBezTo>
                  <a:cubicBezTo>
                    <a:pt x="64405" y="6008"/>
                    <a:pt x="64123" y="5909"/>
                    <a:pt x="63827" y="5810"/>
                  </a:cubicBezTo>
                  <a:cubicBezTo>
                    <a:pt x="63533" y="5681"/>
                    <a:pt x="63216" y="5611"/>
                    <a:pt x="62900" y="5587"/>
                  </a:cubicBezTo>
                  <a:cubicBezTo>
                    <a:pt x="60881" y="5587"/>
                    <a:pt x="59837" y="6913"/>
                    <a:pt x="58734" y="8321"/>
                  </a:cubicBezTo>
                  <a:cubicBezTo>
                    <a:pt x="57912" y="9377"/>
                    <a:pt x="57067" y="10457"/>
                    <a:pt x="55765" y="11056"/>
                  </a:cubicBezTo>
                  <a:cubicBezTo>
                    <a:pt x="55608" y="11127"/>
                    <a:pt x="55450" y="11157"/>
                    <a:pt x="55289" y="11157"/>
                  </a:cubicBezTo>
                  <a:cubicBezTo>
                    <a:pt x="54894" y="11157"/>
                    <a:pt x="54485" y="10977"/>
                    <a:pt x="54051" y="10786"/>
                  </a:cubicBezTo>
                  <a:cubicBezTo>
                    <a:pt x="53594" y="10586"/>
                    <a:pt x="53124" y="10375"/>
                    <a:pt x="52632" y="10375"/>
                  </a:cubicBezTo>
                  <a:cubicBezTo>
                    <a:pt x="50777" y="10375"/>
                    <a:pt x="49792" y="11631"/>
                    <a:pt x="48771" y="12968"/>
                  </a:cubicBezTo>
                  <a:cubicBezTo>
                    <a:pt x="47902" y="14083"/>
                    <a:pt x="47022" y="15233"/>
                    <a:pt x="45555" y="15632"/>
                  </a:cubicBezTo>
                  <a:cubicBezTo>
                    <a:pt x="45399" y="15675"/>
                    <a:pt x="45245" y="15694"/>
                    <a:pt x="45094" y="15694"/>
                  </a:cubicBezTo>
                  <a:cubicBezTo>
                    <a:pt x="44374" y="15694"/>
                    <a:pt x="43709" y="15253"/>
                    <a:pt x="43021" y="14787"/>
                  </a:cubicBezTo>
                  <a:cubicBezTo>
                    <a:pt x="42270" y="14283"/>
                    <a:pt x="41495" y="13755"/>
                    <a:pt x="40580" y="13755"/>
                  </a:cubicBezTo>
                  <a:cubicBezTo>
                    <a:pt x="39242" y="13755"/>
                    <a:pt x="38292" y="14611"/>
                    <a:pt x="37376" y="15433"/>
                  </a:cubicBezTo>
                  <a:cubicBezTo>
                    <a:pt x="36461" y="16242"/>
                    <a:pt x="35604" y="17017"/>
                    <a:pt x="34396" y="17017"/>
                  </a:cubicBezTo>
                  <a:cubicBezTo>
                    <a:pt x="33199" y="17017"/>
                    <a:pt x="32342" y="16254"/>
                    <a:pt x="31427" y="15433"/>
                  </a:cubicBezTo>
                  <a:cubicBezTo>
                    <a:pt x="30500" y="14611"/>
                    <a:pt x="29549" y="13755"/>
                    <a:pt x="28211" y="13755"/>
                  </a:cubicBezTo>
                  <a:cubicBezTo>
                    <a:pt x="27507" y="13755"/>
                    <a:pt x="26838" y="14142"/>
                    <a:pt x="26205" y="14517"/>
                  </a:cubicBezTo>
                  <a:cubicBezTo>
                    <a:pt x="25623" y="14852"/>
                    <a:pt x="25067" y="15174"/>
                    <a:pt x="24524" y="15174"/>
                  </a:cubicBezTo>
                  <a:cubicBezTo>
                    <a:pt x="24344" y="15174"/>
                    <a:pt x="24165" y="15139"/>
                    <a:pt x="23987" y="15057"/>
                  </a:cubicBezTo>
                  <a:cubicBezTo>
                    <a:pt x="22391" y="14318"/>
                    <a:pt x="21569" y="12921"/>
                    <a:pt x="20771" y="11572"/>
                  </a:cubicBezTo>
                  <a:cubicBezTo>
                    <a:pt x="19809" y="9929"/>
                    <a:pt x="18894" y="8368"/>
                    <a:pt x="16711" y="8368"/>
                  </a:cubicBezTo>
                  <a:cubicBezTo>
                    <a:pt x="16383" y="8392"/>
                    <a:pt x="16054" y="8474"/>
                    <a:pt x="15749" y="8603"/>
                  </a:cubicBezTo>
                  <a:cubicBezTo>
                    <a:pt x="15453" y="8702"/>
                    <a:pt x="15171" y="8801"/>
                    <a:pt x="14910" y="8801"/>
                  </a:cubicBezTo>
                  <a:cubicBezTo>
                    <a:pt x="14769" y="8801"/>
                    <a:pt x="14633" y="8771"/>
                    <a:pt x="14505" y="8697"/>
                  </a:cubicBezTo>
                  <a:cubicBezTo>
                    <a:pt x="13261" y="7969"/>
                    <a:pt x="12451" y="6854"/>
                    <a:pt x="11665" y="5787"/>
                  </a:cubicBezTo>
                  <a:cubicBezTo>
                    <a:pt x="10539" y="4238"/>
                    <a:pt x="9471" y="2782"/>
                    <a:pt x="7300" y="2782"/>
                  </a:cubicBezTo>
                  <a:cubicBezTo>
                    <a:pt x="7285" y="2782"/>
                    <a:pt x="7269" y="2782"/>
                    <a:pt x="7254" y="2782"/>
                  </a:cubicBezTo>
                  <a:cubicBezTo>
                    <a:pt x="5346" y="2782"/>
                    <a:pt x="3522" y="3509"/>
                    <a:pt x="2136" y="4801"/>
                  </a:cubicBezTo>
                  <a:cubicBezTo>
                    <a:pt x="775" y="6068"/>
                    <a:pt x="1" y="7828"/>
                    <a:pt x="1" y="9683"/>
                  </a:cubicBezTo>
                  <a:cubicBezTo>
                    <a:pt x="1" y="10105"/>
                    <a:pt x="48" y="10527"/>
                    <a:pt x="118" y="10950"/>
                  </a:cubicBezTo>
                  <a:lnTo>
                    <a:pt x="118" y="10973"/>
                  </a:lnTo>
                  <a:lnTo>
                    <a:pt x="142" y="10950"/>
                  </a:lnTo>
                  <a:cubicBezTo>
                    <a:pt x="1544" y="9339"/>
                    <a:pt x="3576" y="8403"/>
                    <a:pt x="5718" y="8403"/>
                  </a:cubicBezTo>
                  <a:cubicBezTo>
                    <a:pt x="5745" y="8403"/>
                    <a:pt x="5771" y="8403"/>
                    <a:pt x="5798" y="8403"/>
                  </a:cubicBezTo>
                  <a:cubicBezTo>
                    <a:pt x="9799" y="8403"/>
                    <a:pt x="13062" y="11478"/>
                    <a:pt x="13062" y="15268"/>
                  </a:cubicBezTo>
                  <a:cubicBezTo>
                    <a:pt x="13062" y="16477"/>
                    <a:pt x="12252" y="17334"/>
                    <a:pt x="11477" y="18038"/>
                  </a:cubicBezTo>
                  <a:lnTo>
                    <a:pt x="11477" y="18050"/>
                  </a:lnTo>
                  <a:cubicBezTo>
                    <a:pt x="11783" y="18413"/>
                    <a:pt x="12052" y="18801"/>
                    <a:pt x="12322" y="19164"/>
                  </a:cubicBezTo>
                  <a:cubicBezTo>
                    <a:pt x="12850" y="19880"/>
                    <a:pt x="13343" y="20561"/>
                    <a:pt x="13942" y="21089"/>
                  </a:cubicBezTo>
                  <a:lnTo>
                    <a:pt x="13953" y="21077"/>
                  </a:lnTo>
                  <a:cubicBezTo>
                    <a:pt x="13367" y="20537"/>
                    <a:pt x="12874" y="19868"/>
                    <a:pt x="12358" y="19153"/>
                  </a:cubicBezTo>
                  <a:cubicBezTo>
                    <a:pt x="12088" y="18789"/>
                    <a:pt x="11806" y="18413"/>
                    <a:pt x="11513" y="18050"/>
                  </a:cubicBezTo>
                  <a:cubicBezTo>
                    <a:pt x="12275" y="17334"/>
                    <a:pt x="13097" y="16477"/>
                    <a:pt x="13097" y="15268"/>
                  </a:cubicBezTo>
                  <a:cubicBezTo>
                    <a:pt x="13097" y="13414"/>
                    <a:pt x="12322" y="11654"/>
                    <a:pt x="10961" y="10398"/>
                  </a:cubicBezTo>
                  <a:cubicBezTo>
                    <a:pt x="9498" y="9040"/>
                    <a:pt x="7652" y="8372"/>
                    <a:pt x="5811" y="8372"/>
                  </a:cubicBezTo>
                  <a:cubicBezTo>
                    <a:pt x="3724" y="8372"/>
                    <a:pt x="1644" y="9231"/>
                    <a:pt x="142" y="10915"/>
                  </a:cubicBezTo>
                  <a:cubicBezTo>
                    <a:pt x="59" y="10516"/>
                    <a:pt x="24" y="10093"/>
                    <a:pt x="24" y="9683"/>
                  </a:cubicBezTo>
                  <a:cubicBezTo>
                    <a:pt x="24" y="5892"/>
                    <a:pt x="3286" y="2806"/>
                    <a:pt x="7288" y="2806"/>
                  </a:cubicBezTo>
                  <a:cubicBezTo>
                    <a:pt x="9459" y="2806"/>
                    <a:pt x="10515" y="4261"/>
                    <a:pt x="11642" y="5798"/>
                  </a:cubicBezTo>
                  <a:cubicBezTo>
                    <a:pt x="12428" y="6878"/>
                    <a:pt x="13238" y="7993"/>
                    <a:pt x="14493" y="8720"/>
                  </a:cubicBezTo>
                  <a:cubicBezTo>
                    <a:pt x="14624" y="8800"/>
                    <a:pt x="14765" y="8832"/>
                    <a:pt x="14914" y="8832"/>
                  </a:cubicBezTo>
                  <a:cubicBezTo>
                    <a:pt x="15179" y="8832"/>
                    <a:pt x="15467" y="8732"/>
                    <a:pt x="15761" y="8626"/>
                  </a:cubicBezTo>
                  <a:cubicBezTo>
                    <a:pt x="16066" y="8497"/>
                    <a:pt x="16383" y="8415"/>
                    <a:pt x="16711" y="8403"/>
                  </a:cubicBezTo>
                  <a:cubicBezTo>
                    <a:pt x="18882" y="8403"/>
                    <a:pt x="19786" y="9941"/>
                    <a:pt x="20748" y="11584"/>
                  </a:cubicBezTo>
                  <a:cubicBezTo>
                    <a:pt x="21546" y="12945"/>
                    <a:pt x="22379" y="14341"/>
                    <a:pt x="23975" y="15081"/>
                  </a:cubicBezTo>
                  <a:cubicBezTo>
                    <a:pt x="24157" y="15166"/>
                    <a:pt x="24340" y="15203"/>
                    <a:pt x="24525" y="15203"/>
                  </a:cubicBezTo>
                  <a:cubicBezTo>
                    <a:pt x="25075" y="15203"/>
                    <a:pt x="25636" y="14875"/>
                    <a:pt x="26216" y="14541"/>
                  </a:cubicBezTo>
                  <a:cubicBezTo>
                    <a:pt x="26850" y="14165"/>
                    <a:pt x="27507" y="13778"/>
                    <a:pt x="28211" y="13778"/>
                  </a:cubicBezTo>
                  <a:cubicBezTo>
                    <a:pt x="29537" y="13778"/>
                    <a:pt x="30488" y="14635"/>
                    <a:pt x="31403" y="15456"/>
                  </a:cubicBezTo>
                  <a:cubicBezTo>
                    <a:pt x="32312" y="16260"/>
                    <a:pt x="33174" y="17040"/>
                    <a:pt x="34369" y="17040"/>
                  </a:cubicBezTo>
                  <a:cubicBezTo>
                    <a:pt x="34378" y="17040"/>
                    <a:pt x="34387" y="17040"/>
                    <a:pt x="34396" y="17040"/>
                  </a:cubicBezTo>
                  <a:cubicBezTo>
                    <a:pt x="35604" y="17040"/>
                    <a:pt x="36473" y="16266"/>
                    <a:pt x="37388" y="15456"/>
                  </a:cubicBezTo>
                  <a:cubicBezTo>
                    <a:pt x="38303" y="14635"/>
                    <a:pt x="39254" y="13790"/>
                    <a:pt x="40580" y="13790"/>
                  </a:cubicBezTo>
                  <a:cubicBezTo>
                    <a:pt x="41483" y="13790"/>
                    <a:pt x="42258" y="14306"/>
                    <a:pt x="42997" y="14811"/>
                  </a:cubicBezTo>
                  <a:cubicBezTo>
                    <a:pt x="43698" y="15278"/>
                    <a:pt x="44366" y="15729"/>
                    <a:pt x="45102" y="15729"/>
                  </a:cubicBezTo>
                  <a:cubicBezTo>
                    <a:pt x="45254" y="15729"/>
                    <a:pt x="45409" y="15709"/>
                    <a:pt x="45567" y="15667"/>
                  </a:cubicBezTo>
                  <a:cubicBezTo>
                    <a:pt x="47034" y="15257"/>
                    <a:pt x="47926" y="14107"/>
                    <a:pt x="48794" y="12992"/>
                  </a:cubicBezTo>
                  <a:cubicBezTo>
                    <a:pt x="49815" y="11654"/>
                    <a:pt x="50789" y="10410"/>
                    <a:pt x="52632" y="10410"/>
                  </a:cubicBezTo>
                  <a:cubicBezTo>
                    <a:pt x="53113" y="10410"/>
                    <a:pt x="53582" y="10610"/>
                    <a:pt x="54040" y="10821"/>
                  </a:cubicBezTo>
                  <a:cubicBezTo>
                    <a:pt x="54471" y="11003"/>
                    <a:pt x="54891" y="11186"/>
                    <a:pt x="55291" y="11186"/>
                  </a:cubicBezTo>
                  <a:cubicBezTo>
                    <a:pt x="55456" y="11186"/>
                    <a:pt x="55618" y="11155"/>
                    <a:pt x="55777" y="11079"/>
                  </a:cubicBezTo>
                  <a:cubicBezTo>
                    <a:pt x="57079" y="10481"/>
                    <a:pt x="57936" y="9389"/>
                    <a:pt x="58757" y="8345"/>
                  </a:cubicBezTo>
                  <a:cubicBezTo>
                    <a:pt x="59860" y="6937"/>
                    <a:pt x="60893" y="5622"/>
                    <a:pt x="62900" y="5622"/>
                  </a:cubicBezTo>
                  <a:cubicBezTo>
                    <a:pt x="63216" y="5634"/>
                    <a:pt x="63533" y="5716"/>
                    <a:pt x="63827" y="5834"/>
                  </a:cubicBezTo>
                  <a:cubicBezTo>
                    <a:pt x="64120" y="5939"/>
                    <a:pt x="64403" y="6039"/>
                    <a:pt x="64665" y="6039"/>
                  </a:cubicBezTo>
                  <a:cubicBezTo>
                    <a:pt x="64812" y="6039"/>
                    <a:pt x="64952" y="6008"/>
                    <a:pt x="65082" y="5927"/>
                  </a:cubicBezTo>
                  <a:cubicBezTo>
                    <a:pt x="66326" y="5200"/>
                    <a:pt x="67136" y="4085"/>
                    <a:pt x="67922" y="3017"/>
                  </a:cubicBezTo>
                  <a:cubicBezTo>
                    <a:pt x="69049" y="1468"/>
                    <a:pt x="70105" y="25"/>
                    <a:pt x="72276" y="25"/>
                  </a:cubicBezTo>
                  <a:cubicBezTo>
                    <a:pt x="76277" y="25"/>
                    <a:pt x="79540" y="3099"/>
                    <a:pt x="79540" y="6890"/>
                  </a:cubicBezTo>
                  <a:cubicBezTo>
                    <a:pt x="79540" y="9119"/>
                    <a:pt x="78401" y="11208"/>
                    <a:pt x="76477" y="12499"/>
                  </a:cubicBezTo>
                  <a:lnTo>
                    <a:pt x="75303" y="13144"/>
                  </a:lnTo>
                  <a:cubicBezTo>
                    <a:pt x="74353" y="13555"/>
                    <a:pt x="73320" y="13766"/>
                    <a:pt x="72276" y="13766"/>
                  </a:cubicBezTo>
                  <a:cubicBezTo>
                    <a:pt x="71959" y="13743"/>
                    <a:pt x="71642" y="13672"/>
                    <a:pt x="71349" y="13555"/>
                  </a:cubicBezTo>
                  <a:cubicBezTo>
                    <a:pt x="71056" y="13450"/>
                    <a:pt x="70772" y="13349"/>
                    <a:pt x="70510" y="13349"/>
                  </a:cubicBezTo>
                  <a:cubicBezTo>
                    <a:pt x="70364" y="13349"/>
                    <a:pt x="70224" y="13381"/>
                    <a:pt x="70093" y="13461"/>
                  </a:cubicBezTo>
                  <a:cubicBezTo>
                    <a:pt x="68849" y="14189"/>
                    <a:pt x="68039" y="15304"/>
                    <a:pt x="67253" y="16371"/>
                  </a:cubicBezTo>
                  <a:cubicBezTo>
                    <a:pt x="66561" y="17322"/>
                    <a:pt x="65904" y="18214"/>
                    <a:pt x="65012" y="18777"/>
                  </a:cubicBezTo>
                  <a:lnTo>
                    <a:pt x="64589" y="19012"/>
                  </a:lnTo>
                  <a:cubicBezTo>
                    <a:pt x="64083" y="19237"/>
                    <a:pt x="63534" y="19365"/>
                    <a:pt x="62973" y="19365"/>
                  </a:cubicBezTo>
                  <a:cubicBezTo>
                    <a:pt x="62949" y="19365"/>
                    <a:pt x="62924" y="19364"/>
                    <a:pt x="62900" y="19364"/>
                  </a:cubicBezTo>
                  <a:cubicBezTo>
                    <a:pt x="62418" y="19364"/>
                    <a:pt x="61949" y="19153"/>
                    <a:pt x="61491" y="18953"/>
                  </a:cubicBezTo>
                  <a:cubicBezTo>
                    <a:pt x="61058" y="18762"/>
                    <a:pt x="60643" y="18582"/>
                    <a:pt x="60241" y="18582"/>
                  </a:cubicBezTo>
                  <a:cubicBezTo>
                    <a:pt x="60077" y="18582"/>
                    <a:pt x="59915" y="18612"/>
                    <a:pt x="59755" y="18683"/>
                  </a:cubicBezTo>
                  <a:cubicBezTo>
                    <a:pt x="58452" y="19293"/>
                    <a:pt x="57607" y="20373"/>
                    <a:pt x="56786" y="21417"/>
                  </a:cubicBezTo>
                  <a:cubicBezTo>
                    <a:pt x="55683" y="22826"/>
                    <a:pt x="54638" y="24152"/>
                    <a:pt x="52643" y="24152"/>
                  </a:cubicBezTo>
                  <a:cubicBezTo>
                    <a:pt x="51740" y="24152"/>
                    <a:pt x="50965" y="23635"/>
                    <a:pt x="50214" y="23131"/>
                  </a:cubicBezTo>
                  <a:cubicBezTo>
                    <a:pt x="49519" y="22667"/>
                    <a:pt x="48855" y="22219"/>
                    <a:pt x="48132" y="22219"/>
                  </a:cubicBezTo>
                  <a:cubicBezTo>
                    <a:pt x="47976" y="22219"/>
                    <a:pt x="47818" y="22240"/>
                    <a:pt x="47656" y="22286"/>
                  </a:cubicBezTo>
                  <a:cubicBezTo>
                    <a:pt x="46189" y="22685"/>
                    <a:pt x="45297" y="23835"/>
                    <a:pt x="44429" y="24950"/>
                  </a:cubicBezTo>
                  <a:cubicBezTo>
                    <a:pt x="43396" y="26276"/>
                    <a:pt x="42434" y="27531"/>
                    <a:pt x="40592" y="27531"/>
                  </a:cubicBezTo>
                  <a:cubicBezTo>
                    <a:pt x="39266" y="27531"/>
                    <a:pt x="38315" y="26686"/>
                    <a:pt x="37400" y="25865"/>
                  </a:cubicBezTo>
                  <a:cubicBezTo>
                    <a:pt x="36484" y="25044"/>
                    <a:pt x="35616" y="24269"/>
                    <a:pt x="34407" y="24269"/>
                  </a:cubicBezTo>
                  <a:cubicBezTo>
                    <a:pt x="33187" y="24269"/>
                    <a:pt x="32319" y="25055"/>
                    <a:pt x="31403" y="25865"/>
                  </a:cubicBezTo>
                  <a:cubicBezTo>
                    <a:pt x="30488" y="26686"/>
                    <a:pt x="29537" y="27531"/>
                    <a:pt x="28223" y="27531"/>
                  </a:cubicBezTo>
                  <a:cubicBezTo>
                    <a:pt x="26040" y="27531"/>
                    <a:pt x="25137" y="25982"/>
                    <a:pt x="24175" y="24351"/>
                  </a:cubicBezTo>
                  <a:cubicBezTo>
                    <a:pt x="23377" y="22990"/>
                    <a:pt x="22555" y="21582"/>
                    <a:pt x="20959" y="20854"/>
                  </a:cubicBezTo>
                  <a:cubicBezTo>
                    <a:pt x="20772" y="20768"/>
                    <a:pt x="20584" y="20731"/>
                    <a:pt x="20396" y="20731"/>
                  </a:cubicBezTo>
                  <a:cubicBezTo>
                    <a:pt x="19842" y="20731"/>
                    <a:pt x="19284" y="21052"/>
                    <a:pt x="18706" y="21394"/>
                  </a:cubicBezTo>
                  <a:cubicBezTo>
                    <a:pt x="18155" y="21711"/>
                    <a:pt x="17580" y="22051"/>
                    <a:pt x="16958" y="22122"/>
                  </a:cubicBezTo>
                  <a:lnTo>
                    <a:pt x="16958" y="22157"/>
                  </a:lnTo>
                  <a:cubicBezTo>
                    <a:pt x="17580" y="22075"/>
                    <a:pt x="18166" y="21746"/>
                    <a:pt x="18718" y="21417"/>
                  </a:cubicBezTo>
                  <a:cubicBezTo>
                    <a:pt x="19300" y="21082"/>
                    <a:pt x="19855" y="20761"/>
                    <a:pt x="20404" y="20761"/>
                  </a:cubicBezTo>
                  <a:cubicBezTo>
                    <a:pt x="20586" y="20761"/>
                    <a:pt x="20767" y="20796"/>
                    <a:pt x="20947" y="20878"/>
                  </a:cubicBezTo>
                  <a:cubicBezTo>
                    <a:pt x="22532" y="21617"/>
                    <a:pt x="23353" y="23013"/>
                    <a:pt x="24151" y="24363"/>
                  </a:cubicBezTo>
                  <a:cubicBezTo>
                    <a:pt x="25113" y="26006"/>
                    <a:pt x="26029" y="27567"/>
                    <a:pt x="28223" y="27567"/>
                  </a:cubicBezTo>
                  <a:cubicBezTo>
                    <a:pt x="29549" y="27567"/>
                    <a:pt x="30511" y="26710"/>
                    <a:pt x="31427" y="25888"/>
                  </a:cubicBezTo>
                  <a:cubicBezTo>
                    <a:pt x="32342" y="25079"/>
                    <a:pt x="33199" y="24304"/>
                    <a:pt x="34407" y="24304"/>
                  </a:cubicBezTo>
                  <a:cubicBezTo>
                    <a:pt x="35604" y="24304"/>
                    <a:pt x="36461" y="25067"/>
                    <a:pt x="37388" y="25888"/>
                  </a:cubicBezTo>
                  <a:cubicBezTo>
                    <a:pt x="38303" y="26710"/>
                    <a:pt x="39254" y="27567"/>
                    <a:pt x="40592" y="27567"/>
                  </a:cubicBezTo>
                  <a:cubicBezTo>
                    <a:pt x="42446" y="27567"/>
                    <a:pt x="43420" y="26299"/>
                    <a:pt x="44441" y="24961"/>
                  </a:cubicBezTo>
                  <a:cubicBezTo>
                    <a:pt x="45297" y="23858"/>
                    <a:pt x="46189" y="22708"/>
                    <a:pt x="47644" y="22298"/>
                  </a:cubicBezTo>
                  <a:cubicBezTo>
                    <a:pt x="47803" y="22255"/>
                    <a:pt x="47958" y="22235"/>
                    <a:pt x="48110" y="22235"/>
                  </a:cubicBezTo>
                  <a:cubicBezTo>
                    <a:pt x="48834" y="22235"/>
                    <a:pt x="49492" y="22677"/>
                    <a:pt x="50191" y="23142"/>
                  </a:cubicBezTo>
                  <a:cubicBezTo>
                    <a:pt x="50942" y="23659"/>
                    <a:pt x="51716" y="24175"/>
                    <a:pt x="52620" y="24175"/>
                  </a:cubicBezTo>
                  <a:cubicBezTo>
                    <a:pt x="54638" y="24175"/>
                    <a:pt x="55683" y="22837"/>
                    <a:pt x="56786" y="21429"/>
                  </a:cubicBezTo>
                  <a:cubicBezTo>
                    <a:pt x="57607" y="20385"/>
                    <a:pt x="58452" y="19305"/>
                    <a:pt x="59755" y="18707"/>
                  </a:cubicBezTo>
                  <a:cubicBezTo>
                    <a:pt x="59911" y="18635"/>
                    <a:pt x="60070" y="18605"/>
                    <a:pt x="60231" y="18605"/>
                  </a:cubicBezTo>
                  <a:cubicBezTo>
                    <a:pt x="60625" y="18605"/>
                    <a:pt x="61035" y="18785"/>
                    <a:pt x="61468" y="18977"/>
                  </a:cubicBezTo>
                  <a:cubicBezTo>
                    <a:pt x="61926" y="19176"/>
                    <a:pt x="62407" y="19387"/>
                    <a:pt x="62888" y="19387"/>
                  </a:cubicBezTo>
                  <a:cubicBezTo>
                    <a:pt x="62912" y="19388"/>
                    <a:pt x="62937" y="19388"/>
                    <a:pt x="62961" y="19388"/>
                  </a:cubicBezTo>
                  <a:cubicBezTo>
                    <a:pt x="63524" y="19388"/>
                    <a:pt x="64084" y="19260"/>
                    <a:pt x="64601" y="19024"/>
                  </a:cubicBezTo>
                  <a:lnTo>
                    <a:pt x="65012" y="18801"/>
                  </a:lnTo>
                  <a:cubicBezTo>
                    <a:pt x="65915" y="18237"/>
                    <a:pt x="66573" y="17334"/>
                    <a:pt x="67265" y="16383"/>
                  </a:cubicBezTo>
                  <a:cubicBezTo>
                    <a:pt x="68051" y="15315"/>
                    <a:pt x="68861" y="14212"/>
                    <a:pt x="70105" y="13473"/>
                  </a:cubicBezTo>
                  <a:cubicBezTo>
                    <a:pt x="70228" y="13399"/>
                    <a:pt x="70361" y="13370"/>
                    <a:pt x="70501" y="13370"/>
                  </a:cubicBezTo>
                  <a:cubicBezTo>
                    <a:pt x="70762" y="13370"/>
                    <a:pt x="71047" y="13472"/>
                    <a:pt x="71337" y="13579"/>
                  </a:cubicBezTo>
                  <a:cubicBezTo>
                    <a:pt x="71630" y="13696"/>
                    <a:pt x="71947" y="13766"/>
                    <a:pt x="72276" y="13790"/>
                  </a:cubicBezTo>
                  <a:cubicBezTo>
                    <a:pt x="73320" y="13790"/>
                    <a:pt x="74353" y="13579"/>
                    <a:pt x="75315" y="13168"/>
                  </a:cubicBezTo>
                  <a:lnTo>
                    <a:pt x="76489" y="12522"/>
                  </a:lnTo>
                  <a:cubicBezTo>
                    <a:pt x="77416" y="11900"/>
                    <a:pt x="78178" y="11079"/>
                    <a:pt x="78730" y="10105"/>
                  </a:cubicBezTo>
                  <a:cubicBezTo>
                    <a:pt x="79281" y="9119"/>
                    <a:pt x="79563" y="8016"/>
                    <a:pt x="79563" y="6890"/>
                  </a:cubicBezTo>
                  <a:cubicBezTo>
                    <a:pt x="79563" y="5036"/>
                    <a:pt x="78789" y="3275"/>
                    <a:pt x="77427" y="2020"/>
                  </a:cubicBezTo>
                  <a:cubicBezTo>
                    <a:pt x="76053" y="726"/>
                    <a:pt x="74246" y="1"/>
                    <a:pt x="72366"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9"/>
            <p:cNvSpPr/>
            <p:nvPr/>
          </p:nvSpPr>
          <p:spPr>
            <a:xfrm>
              <a:off x="3866900" y="2422575"/>
              <a:ext cx="56950" cy="60150"/>
            </a:xfrm>
            <a:custGeom>
              <a:rect b="b" l="l" r="r" t="t"/>
              <a:pathLst>
                <a:path extrusionOk="0" h="2406" w="2278">
                  <a:moveTo>
                    <a:pt x="1749" y="47"/>
                  </a:moveTo>
                  <a:cubicBezTo>
                    <a:pt x="1878" y="282"/>
                    <a:pt x="1972" y="528"/>
                    <a:pt x="2042" y="775"/>
                  </a:cubicBezTo>
                  <a:lnTo>
                    <a:pt x="2078" y="868"/>
                  </a:lnTo>
                  <a:lnTo>
                    <a:pt x="2078" y="798"/>
                  </a:lnTo>
                  <a:lnTo>
                    <a:pt x="2078" y="798"/>
                  </a:lnTo>
                  <a:cubicBezTo>
                    <a:pt x="2265" y="1291"/>
                    <a:pt x="2254" y="1678"/>
                    <a:pt x="2054" y="1948"/>
                  </a:cubicBezTo>
                  <a:cubicBezTo>
                    <a:pt x="1796" y="2295"/>
                    <a:pt x="1256" y="2379"/>
                    <a:pt x="805" y="2379"/>
                  </a:cubicBezTo>
                  <a:cubicBezTo>
                    <a:pt x="660" y="2379"/>
                    <a:pt x="525" y="2370"/>
                    <a:pt x="411" y="2359"/>
                  </a:cubicBezTo>
                  <a:cubicBezTo>
                    <a:pt x="212" y="2347"/>
                    <a:pt x="94" y="2288"/>
                    <a:pt x="83" y="2218"/>
                  </a:cubicBezTo>
                  <a:cubicBezTo>
                    <a:pt x="36" y="2018"/>
                    <a:pt x="552" y="1690"/>
                    <a:pt x="552" y="1690"/>
                  </a:cubicBezTo>
                  <a:cubicBezTo>
                    <a:pt x="1057" y="1115"/>
                    <a:pt x="1045" y="1021"/>
                    <a:pt x="892" y="833"/>
                  </a:cubicBezTo>
                  <a:cubicBezTo>
                    <a:pt x="857" y="775"/>
                    <a:pt x="810" y="728"/>
                    <a:pt x="763" y="681"/>
                  </a:cubicBezTo>
                  <a:cubicBezTo>
                    <a:pt x="1068" y="645"/>
                    <a:pt x="1503" y="364"/>
                    <a:pt x="1749" y="47"/>
                  </a:cubicBezTo>
                  <a:close/>
                  <a:moveTo>
                    <a:pt x="1749" y="0"/>
                  </a:moveTo>
                  <a:lnTo>
                    <a:pt x="1737" y="12"/>
                  </a:lnTo>
                  <a:cubicBezTo>
                    <a:pt x="1479" y="340"/>
                    <a:pt x="1022" y="634"/>
                    <a:pt x="728" y="657"/>
                  </a:cubicBezTo>
                  <a:lnTo>
                    <a:pt x="705" y="657"/>
                  </a:lnTo>
                  <a:lnTo>
                    <a:pt x="728" y="669"/>
                  </a:lnTo>
                  <a:cubicBezTo>
                    <a:pt x="775" y="728"/>
                    <a:pt x="834" y="786"/>
                    <a:pt x="869" y="845"/>
                  </a:cubicBezTo>
                  <a:cubicBezTo>
                    <a:pt x="1010" y="1021"/>
                    <a:pt x="1033" y="1103"/>
                    <a:pt x="529" y="1678"/>
                  </a:cubicBezTo>
                  <a:cubicBezTo>
                    <a:pt x="493" y="1702"/>
                    <a:pt x="1" y="2007"/>
                    <a:pt x="48" y="2218"/>
                  </a:cubicBezTo>
                  <a:cubicBezTo>
                    <a:pt x="71" y="2312"/>
                    <a:pt x="200" y="2370"/>
                    <a:pt x="411" y="2394"/>
                  </a:cubicBezTo>
                  <a:cubicBezTo>
                    <a:pt x="517" y="2394"/>
                    <a:pt x="646" y="2406"/>
                    <a:pt x="787" y="2406"/>
                  </a:cubicBezTo>
                  <a:cubicBezTo>
                    <a:pt x="1244" y="2406"/>
                    <a:pt x="1808" y="2324"/>
                    <a:pt x="2066" y="1971"/>
                  </a:cubicBezTo>
                  <a:cubicBezTo>
                    <a:pt x="2277" y="1690"/>
                    <a:pt x="2277" y="1279"/>
                    <a:pt x="2078" y="751"/>
                  </a:cubicBezTo>
                  <a:lnTo>
                    <a:pt x="2066" y="728"/>
                  </a:lnTo>
                  <a:lnTo>
                    <a:pt x="2054" y="739"/>
                  </a:lnTo>
                  <a:cubicBezTo>
                    <a:pt x="1984" y="493"/>
                    <a:pt x="1878" y="246"/>
                    <a:pt x="1761" y="12"/>
                  </a:cubicBezTo>
                  <a:lnTo>
                    <a:pt x="1749" y="0"/>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9"/>
            <p:cNvSpPr/>
            <p:nvPr/>
          </p:nvSpPr>
          <p:spPr>
            <a:xfrm>
              <a:off x="3686775" y="1934100"/>
              <a:ext cx="229725" cy="505500"/>
            </a:xfrm>
            <a:custGeom>
              <a:rect b="b" l="l" r="r" t="t"/>
              <a:pathLst>
                <a:path extrusionOk="0" h="20220" w="9189">
                  <a:moveTo>
                    <a:pt x="4003" y="177"/>
                  </a:moveTo>
                  <a:cubicBezTo>
                    <a:pt x="3825" y="394"/>
                    <a:pt x="3467" y="553"/>
                    <a:pt x="3053" y="669"/>
                  </a:cubicBezTo>
                  <a:lnTo>
                    <a:pt x="3053" y="669"/>
                  </a:lnTo>
                  <a:cubicBezTo>
                    <a:pt x="3525" y="541"/>
                    <a:pt x="3848" y="374"/>
                    <a:pt x="4003" y="177"/>
                  </a:cubicBezTo>
                  <a:close/>
                  <a:moveTo>
                    <a:pt x="4096" y="0"/>
                  </a:moveTo>
                  <a:lnTo>
                    <a:pt x="4084" y="36"/>
                  </a:lnTo>
                  <a:cubicBezTo>
                    <a:pt x="4066" y="84"/>
                    <a:pt x="4039" y="132"/>
                    <a:pt x="4003" y="177"/>
                  </a:cubicBezTo>
                  <a:lnTo>
                    <a:pt x="4003" y="177"/>
                  </a:lnTo>
                  <a:cubicBezTo>
                    <a:pt x="4037" y="136"/>
                    <a:pt x="4064" y="93"/>
                    <a:pt x="4084" y="47"/>
                  </a:cubicBezTo>
                  <a:cubicBezTo>
                    <a:pt x="4647" y="1538"/>
                    <a:pt x="4952" y="3357"/>
                    <a:pt x="5187" y="4683"/>
                  </a:cubicBezTo>
                  <a:cubicBezTo>
                    <a:pt x="5246" y="5035"/>
                    <a:pt x="5305" y="5328"/>
                    <a:pt x="5351" y="5586"/>
                  </a:cubicBezTo>
                  <a:cubicBezTo>
                    <a:pt x="5457" y="6103"/>
                    <a:pt x="5551" y="6748"/>
                    <a:pt x="5668" y="7429"/>
                  </a:cubicBezTo>
                  <a:cubicBezTo>
                    <a:pt x="5868" y="8614"/>
                    <a:pt x="6067" y="9846"/>
                    <a:pt x="6267" y="10574"/>
                  </a:cubicBezTo>
                  <a:cubicBezTo>
                    <a:pt x="6666" y="12087"/>
                    <a:pt x="7170" y="13566"/>
                    <a:pt x="7757" y="15009"/>
                  </a:cubicBezTo>
                  <a:cubicBezTo>
                    <a:pt x="8297" y="16324"/>
                    <a:pt x="8743" y="17661"/>
                    <a:pt x="9118" y="19023"/>
                  </a:cubicBezTo>
                  <a:cubicBezTo>
                    <a:pt x="9165" y="19210"/>
                    <a:pt x="9060" y="19410"/>
                    <a:pt x="8954" y="19551"/>
                  </a:cubicBezTo>
                  <a:lnTo>
                    <a:pt x="8966" y="19562"/>
                  </a:lnTo>
                  <a:cubicBezTo>
                    <a:pt x="9130" y="19363"/>
                    <a:pt x="9189" y="19164"/>
                    <a:pt x="9142" y="19023"/>
                  </a:cubicBezTo>
                  <a:cubicBezTo>
                    <a:pt x="8766" y="17661"/>
                    <a:pt x="8309" y="16324"/>
                    <a:pt x="7781" y="15021"/>
                  </a:cubicBezTo>
                  <a:cubicBezTo>
                    <a:pt x="7194" y="13578"/>
                    <a:pt x="6689" y="12099"/>
                    <a:pt x="6279" y="10597"/>
                  </a:cubicBezTo>
                  <a:cubicBezTo>
                    <a:pt x="6091" y="9858"/>
                    <a:pt x="5891" y="8637"/>
                    <a:pt x="5692" y="7440"/>
                  </a:cubicBezTo>
                  <a:cubicBezTo>
                    <a:pt x="5586" y="6771"/>
                    <a:pt x="5481" y="6126"/>
                    <a:pt x="5375" y="5598"/>
                  </a:cubicBezTo>
                  <a:cubicBezTo>
                    <a:pt x="5328" y="5352"/>
                    <a:pt x="5281" y="5046"/>
                    <a:pt x="5222" y="4706"/>
                  </a:cubicBezTo>
                  <a:cubicBezTo>
                    <a:pt x="4988" y="3368"/>
                    <a:pt x="4671" y="1526"/>
                    <a:pt x="4108" y="36"/>
                  </a:cubicBezTo>
                  <a:lnTo>
                    <a:pt x="4096" y="0"/>
                  </a:lnTo>
                  <a:close/>
                  <a:moveTo>
                    <a:pt x="3053" y="669"/>
                  </a:moveTo>
                  <a:cubicBezTo>
                    <a:pt x="2635" y="783"/>
                    <a:pt x="2098" y="867"/>
                    <a:pt x="1455" y="916"/>
                  </a:cubicBezTo>
                  <a:lnTo>
                    <a:pt x="1444" y="916"/>
                  </a:lnTo>
                  <a:lnTo>
                    <a:pt x="1444" y="927"/>
                  </a:lnTo>
                  <a:cubicBezTo>
                    <a:pt x="1573" y="3251"/>
                    <a:pt x="904" y="6243"/>
                    <a:pt x="693" y="7100"/>
                  </a:cubicBezTo>
                  <a:cubicBezTo>
                    <a:pt x="587" y="7546"/>
                    <a:pt x="435" y="7980"/>
                    <a:pt x="282" y="8450"/>
                  </a:cubicBezTo>
                  <a:cubicBezTo>
                    <a:pt x="188" y="8719"/>
                    <a:pt x="94" y="9001"/>
                    <a:pt x="0" y="9294"/>
                  </a:cubicBezTo>
                  <a:cubicBezTo>
                    <a:pt x="141" y="9459"/>
                    <a:pt x="270" y="9635"/>
                    <a:pt x="376" y="9823"/>
                  </a:cubicBezTo>
                  <a:lnTo>
                    <a:pt x="399" y="9869"/>
                  </a:lnTo>
                  <a:cubicBezTo>
                    <a:pt x="446" y="9940"/>
                    <a:pt x="493" y="10010"/>
                    <a:pt x="528" y="10092"/>
                  </a:cubicBezTo>
                  <a:cubicBezTo>
                    <a:pt x="834" y="10679"/>
                    <a:pt x="1972" y="12780"/>
                    <a:pt x="3462" y="15021"/>
                  </a:cubicBezTo>
                  <a:cubicBezTo>
                    <a:pt x="5023" y="17356"/>
                    <a:pt x="6455" y="19081"/>
                    <a:pt x="7722" y="20161"/>
                  </a:cubicBezTo>
                  <a:cubicBezTo>
                    <a:pt x="7769" y="20196"/>
                    <a:pt x="7839" y="20220"/>
                    <a:pt x="7910" y="20220"/>
                  </a:cubicBezTo>
                  <a:lnTo>
                    <a:pt x="7945" y="20208"/>
                  </a:lnTo>
                  <a:lnTo>
                    <a:pt x="7945" y="20184"/>
                  </a:lnTo>
                  <a:cubicBezTo>
                    <a:pt x="7932" y="20187"/>
                    <a:pt x="7920" y="20187"/>
                    <a:pt x="7908" y="20187"/>
                  </a:cubicBezTo>
                  <a:cubicBezTo>
                    <a:pt x="7850" y="20187"/>
                    <a:pt x="7794" y="20166"/>
                    <a:pt x="7745" y="20138"/>
                  </a:cubicBezTo>
                  <a:cubicBezTo>
                    <a:pt x="4424" y="17321"/>
                    <a:pt x="939" y="10808"/>
                    <a:pt x="552" y="10069"/>
                  </a:cubicBezTo>
                  <a:cubicBezTo>
                    <a:pt x="505" y="9987"/>
                    <a:pt x="470" y="9916"/>
                    <a:pt x="423" y="9846"/>
                  </a:cubicBezTo>
                  <a:lnTo>
                    <a:pt x="399" y="9799"/>
                  </a:lnTo>
                  <a:cubicBezTo>
                    <a:pt x="282" y="9611"/>
                    <a:pt x="165" y="9435"/>
                    <a:pt x="24" y="9271"/>
                  </a:cubicBezTo>
                  <a:cubicBezTo>
                    <a:pt x="118" y="8989"/>
                    <a:pt x="212" y="8708"/>
                    <a:pt x="305" y="8438"/>
                  </a:cubicBezTo>
                  <a:cubicBezTo>
                    <a:pt x="458" y="7968"/>
                    <a:pt x="611" y="7522"/>
                    <a:pt x="716" y="7088"/>
                  </a:cubicBezTo>
                  <a:cubicBezTo>
                    <a:pt x="927" y="6232"/>
                    <a:pt x="1596" y="3239"/>
                    <a:pt x="1467" y="927"/>
                  </a:cubicBezTo>
                  <a:cubicBezTo>
                    <a:pt x="1920" y="891"/>
                    <a:pt x="2531" y="815"/>
                    <a:pt x="3053" y="669"/>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9"/>
            <p:cNvSpPr/>
            <p:nvPr/>
          </p:nvSpPr>
          <p:spPr>
            <a:xfrm>
              <a:off x="3577925" y="2465975"/>
              <a:ext cx="63100" cy="43775"/>
            </a:xfrm>
            <a:custGeom>
              <a:rect b="b" l="l" r="r" t="t"/>
              <a:pathLst>
                <a:path extrusionOk="0" h="1751" w="2524">
                  <a:moveTo>
                    <a:pt x="2477" y="36"/>
                  </a:moveTo>
                  <a:lnTo>
                    <a:pt x="2477" y="36"/>
                  </a:lnTo>
                  <a:cubicBezTo>
                    <a:pt x="2489" y="306"/>
                    <a:pt x="2477" y="564"/>
                    <a:pt x="2442" y="834"/>
                  </a:cubicBezTo>
                  <a:lnTo>
                    <a:pt x="2442" y="857"/>
                  </a:lnTo>
                  <a:lnTo>
                    <a:pt x="2465" y="846"/>
                  </a:lnTo>
                  <a:lnTo>
                    <a:pt x="2465" y="846"/>
                  </a:lnTo>
                  <a:cubicBezTo>
                    <a:pt x="2465" y="1092"/>
                    <a:pt x="2348" y="1327"/>
                    <a:pt x="2160" y="1468"/>
                  </a:cubicBezTo>
                  <a:cubicBezTo>
                    <a:pt x="1918" y="1646"/>
                    <a:pt x="1564" y="1717"/>
                    <a:pt x="1196" y="1717"/>
                  </a:cubicBezTo>
                  <a:cubicBezTo>
                    <a:pt x="884" y="1717"/>
                    <a:pt x="563" y="1666"/>
                    <a:pt x="294" y="1585"/>
                  </a:cubicBezTo>
                  <a:cubicBezTo>
                    <a:pt x="118" y="1538"/>
                    <a:pt x="24" y="1468"/>
                    <a:pt x="24" y="1409"/>
                  </a:cubicBezTo>
                  <a:cubicBezTo>
                    <a:pt x="24" y="1256"/>
                    <a:pt x="505" y="1092"/>
                    <a:pt x="693" y="1033"/>
                  </a:cubicBezTo>
                  <a:cubicBezTo>
                    <a:pt x="1409" y="717"/>
                    <a:pt x="1432" y="623"/>
                    <a:pt x="1385" y="388"/>
                  </a:cubicBezTo>
                  <a:cubicBezTo>
                    <a:pt x="1362" y="329"/>
                    <a:pt x="1350" y="271"/>
                    <a:pt x="1327" y="200"/>
                  </a:cubicBezTo>
                  <a:lnTo>
                    <a:pt x="1327" y="200"/>
                  </a:lnTo>
                  <a:cubicBezTo>
                    <a:pt x="1350" y="224"/>
                    <a:pt x="1374" y="224"/>
                    <a:pt x="1397" y="224"/>
                  </a:cubicBezTo>
                  <a:cubicBezTo>
                    <a:pt x="1480" y="234"/>
                    <a:pt x="1562" y="239"/>
                    <a:pt x="1644" y="239"/>
                  </a:cubicBezTo>
                  <a:cubicBezTo>
                    <a:pt x="1935" y="239"/>
                    <a:pt x="2220" y="173"/>
                    <a:pt x="2477" y="36"/>
                  </a:cubicBezTo>
                  <a:close/>
                  <a:moveTo>
                    <a:pt x="2512" y="1"/>
                  </a:moveTo>
                  <a:lnTo>
                    <a:pt x="2489" y="13"/>
                  </a:lnTo>
                  <a:cubicBezTo>
                    <a:pt x="2227" y="143"/>
                    <a:pt x="1936" y="215"/>
                    <a:pt x="1639" y="215"/>
                  </a:cubicBezTo>
                  <a:cubicBezTo>
                    <a:pt x="1562" y="215"/>
                    <a:pt x="1486" y="210"/>
                    <a:pt x="1409" y="200"/>
                  </a:cubicBezTo>
                  <a:cubicBezTo>
                    <a:pt x="1374" y="189"/>
                    <a:pt x="1339" y="189"/>
                    <a:pt x="1315" y="177"/>
                  </a:cubicBezTo>
                  <a:lnTo>
                    <a:pt x="1292" y="165"/>
                  </a:lnTo>
                  <a:lnTo>
                    <a:pt x="1303" y="200"/>
                  </a:lnTo>
                  <a:cubicBezTo>
                    <a:pt x="1315" y="259"/>
                    <a:pt x="1339" y="329"/>
                    <a:pt x="1362" y="400"/>
                  </a:cubicBezTo>
                  <a:cubicBezTo>
                    <a:pt x="1409" y="623"/>
                    <a:pt x="1385" y="705"/>
                    <a:pt x="693" y="1010"/>
                  </a:cubicBezTo>
                  <a:cubicBezTo>
                    <a:pt x="670" y="1022"/>
                    <a:pt x="1" y="1209"/>
                    <a:pt x="1" y="1409"/>
                  </a:cubicBezTo>
                  <a:cubicBezTo>
                    <a:pt x="1" y="1491"/>
                    <a:pt x="95" y="1562"/>
                    <a:pt x="294" y="1620"/>
                  </a:cubicBezTo>
                  <a:cubicBezTo>
                    <a:pt x="587" y="1702"/>
                    <a:pt x="893" y="1749"/>
                    <a:pt x="1198" y="1749"/>
                  </a:cubicBezTo>
                  <a:cubicBezTo>
                    <a:pt x="1219" y="1750"/>
                    <a:pt x="1240" y="1750"/>
                    <a:pt x="1261" y="1750"/>
                  </a:cubicBezTo>
                  <a:cubicBezTo>
                    <a:pt x="1580" y="1750"/>
                    <a:pt x="1897" y="1667"/>
                    <a:pt x="2172" y="1491"/>
                  </a:cubicBezTo>
                  <a:cubicBezTo>
                    <a:pt x="2383" y="1339"/>
                    <a:pt x="2500" y="1080"/>
                    <a:pt x="2489" y="810"/>
                  </a:cubicBezTo>
                  <a:lnTo>
                    <a:pt x="2489" y="787"/>
                  </a:lnTo>
                  <a:lnTo>
                    <a:pt x="2477" y="799"/>
                  </a:lnTo>
                  <a:cubicBezTo>
                    <a:pt x="2512" y="541"/>
                    <a:pt x="2524" y="282"/>
                    <a:pt x="2512" y="24"/>
                  </a:cubicBezTo>
                  <a:lnTo>
                    <a:pt x="2512"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9"/>
            <p:cNvSpPr/>
            <p:nvPr/>
          </p:nvSpPr>
          <p:spPr>
            <a:xfrm>
              <a:off x="3533350" y="1924700"/>
              <a:ext cx="77475" cy="546300"/>
            </a:xfrm>
            <a:custGeom>
              <a:rect b="b" l="l" r="r" t="t"/>
              <a:pathLst>
                <a:path extrusionOk="0" h="21852" w="3099">
                  <a:moveTo>
                    <a:pt x="599" y="1"/>
                  </a:moveTo>
                  <a:lnTo>
                    <a:pt x="587" y="36"/>
                  </a:lnTo>
                  <a:cubicBezTo>
                    <a:pt x="399" y="822"/>
                    <a:pt x="82" y="2277"/>
                    <a:pt x="70" y="3345"/>
                  </a:cubicBezTo>
                  <a:cubicBezTo>
                    <a:pt x="59" y="4812"/>
                    <a:pt x="47" y="5868"/>
                    <a:pt x="35" y="6631"/>
                  </a:cubicBezTo>
                  <a:cubicBezTo>
                    <a:pt x="12" y="8603"/>
                    <a:pt x="0" y="8802"/>
                    <a:pt x="59" y="9858"/>
                  </a:cubicBezTo>
                  <a:cubicBezTo>
                    <a:pt x="141" y="11219"/>
                    <a:pt x="469" y="13343"/>
                    <a:pt x="927" y="15409"/>
                  </a:cubicBezTo>
                  <a:cubicBezTo>
                    <a:pt x="1326" y="17204"/>
                    <a:pt x="1983" y="19739"/>
                    <a:pt x="2899" y="21699"/>
                  </a:cubicBezTo>
                  <a:cubicBezTo>
                    <a:pt x="2910" y="21746"/>
                    <a:pt x="2945" y="21781"/>
                    <a:pt x="2992" y="21793"/>
                  </a:cubicBezTo>
                  <a:cubicBezTo>
                    <a:pt x="3016" y="21816"/>
                    <a:pt x="3051" y="21840"/>
                    <a:pt x="3086" y="21851"/>
                  </a:cubicBezTo>
                  <a:lnTo>
                    <a:pt x="3098" y="21816"/>
                  </a:lnTo>
                  <a:cubicBezTo>
                    <a:pt x="3063" y="21804"/>
                    <a:pt x="3039" y="21793"/>
                    <a:pt x="3016" y="21769"/>
                  </a:cubicBezTo>
                  <a:cubicBezTo>
                    <a:pt x="2969" y="21757"/>
                    <a:pt x="2945" y="21722"/>
                    <a:pt x="2922" y="21687"/>
                  </a:cubicBezTo>
                  <a:cubicBezTo>
                    <a:pt x="1303" y="18167"/>
                    <a:pt x="235" y="12205"/>
                    <a:pt x="94" y="9846"/>
                  </a:cubicBezTo>
                  <a:cubicBezTo>
                    <a:pt x="35" y="8802"/>
                    <a:pt x="47" y="8591"/>
                    <a:pt x="70" y="6631"/>
                  </a:cubicBezTo>
                  <a:cubicBezTo>
                    <a:pt x="70" y="5868"/>
                    <a:pt x="94" y="4812"/>
                    <a:pt x="106" y="3345"/>
                  </a:cubicBezTo>
                  <a:cubicBezTo>
                    <a:pt x="117" y="2301"/>
                    <a:pt x="422" y="869"/>
                    <a:pt x="610" y="83"/>
                  </a:cubicBezTo>
                  <a:cubicBezTo>
                    <a:pt x="810" y="470"/>
                    <a:pt x="1584" y="822"/>
                    <a:pt x="2816" y="1045"/>
                  </a:cubicBezTo>
                  <a:lnTo>
                    <a:pt x="2816" y="1022"/>
                  </a:lnTo>
                  <a:cubicBezTo>
                    <a:pt x="1549" y="787"/>
                    <a:pt x="775" y="435"/>
                    <a:pt x="610" y="36"/>
                  </a:cubicBezTo>
                  <a:lnTo>
                    <a:pt x="599"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9"/>
            <p:cNvSpPr/>
            <p:nvPr/>
          </p:nvSpPr>
          <p:spPr>
            <a:xfrm>
              <a:off x="3639825" y="2165850"/>
              <a:ext cx="47275" cy="301025"/>
            </a:xfrm>
            <a:custGeom>
              <a:rect b="b" l="l" r="r" t="t"/>
              <a:pathLst>
                <a:path extrusionOk="0" h="12041" w="1891">
                  <a:moveTo>
                    <a:pt x="1867" y="1"/>
                  </a:moveTo>
                  <a:cubicBezTo>
                    <a:pt x="1573" y="916"/>
                    <a:pt x="1409" y="1867"/>
                    <a:pt x="1397" y="2817"/>
                  </a:cubicBezTo>
                  <a:cubicBezTo>
                    <a:pt x="1397" y="6044"/>
                    <a:pt x="1151" y="7324"/>
                    <a:pt x="764" y="9459"/>
                  </a:cubicBezTo>
                  <a:cubicBezTo>
                    <a:pt x="646" y="10070"/>
                    <a:pt x="529" y="10774"/>
                    <a:pt x="376" y="11607"/>
                  </a:cubicBezTo>
                  <a:cubicBezTo>
                    <a:pt x="353" y="11795"/>
                    <a:pt x="153" y="11935"/>
                    <a:pt x="1" y="12018"/>
                  </a:cubicBezTo>
                  <a:lnTo>
                    <a:pt x="24" y="12041"/>
                  </a:lnTo>
                  <a:cubicBezTo>
                    <a:pt x="177" y="11959"/>
                    <a:pt x="376" y="11818"/>
                    <a:pt x="412" y="11607"/>
                  </a:cubicBezTo>
                  <a:cubicBezTo>
                    <a:pt x="541" y="10774"/>
                    <a:pt x="670" y="10070"/>
                    <a:pt x="787" y="9459"/>
                  </a:cubicBezTo>
                  <a:cubicBezTo>
                    <a:pt x="1186" y="7324"/>
                    <a:pt x="1421" y="6044"/>
                    <a:pt x="1421" y="2817"/>
                  </a:cubicBezTo>
                  <a:cubicBezTo>
                    <a:pt x="1432" y="1855"/>
                    <a:pt x="1597" y="916"/>
                    <a:pt x="1890"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9"/>
            <p:cNvSpPr/>
            <p:nvPr/>
          </p:nvSpPr>
          <p:spPr>
            <a:xfrm>
              <a:off x="3445625" y="1486675"/>
              <a:ext cx="44900" cy="44050"/>
            </a:xfrm>
            <a:custGeom>
              <a:rect b="b" l="l" r="r" t="t"/>
              <a:pathLst>
                <a:path extrusionOk="0" h="1762" w="1796">
                  <a:moveTo>
                    <a:pt x="276" y="22"/>
                  </a:moveTo>
                  <a:cubicBezTo>
                    <a:pt x="286" y="22"/>
                    <a:pt x="295" y="23"/>
                    <a:pt x="305" y="25"/>
                  </a:cubicBezTo>
                  <a:cubicBezTo>
                    <a:pt x="376" y="25"/>
                    <a:pt x="458" y="37"/>
                    <a:pt x="528" y="60"/>
                  </a:cubicBezTo>
                  <a:cubicBezTo>
                    <a:pt x="1174" y="260"/>
                    <a:pt x="1573" y="847"/>
                    <a:pt x="1761" y="1199"/>
                  </a:cubicBezTo>
                  <a:cubicBezTo>
                    <a:pt x="1723" y="1192"/>
                    <a:pt x="1685" y="1189"/>
                    <a:pt x="1648" y="1189"/>
                  </a:cubicBezTo>
                  <a:cubicBezTo>
                    <a:pt x="1338" y="1189"/>
                    <a:pt x="1058" y="1400"/>
                    <a:pt x="974" y="1703"/>
                  </a:cubicBezTo>
                  <a:cubicBezTo>
                    <a:pt x="341" y="894"/>
                    <a:pt x="36" y="272"/>
                    <a:pt x="165" y="84"/>
                  </a:cubicBezTo>
                  <a:cubicBezTo>
                    <a:pt x="194" y="45"/>
                    <a:pt x="231" y="22"/>
                    <a:pt x="276" y="22"/>
                  </a:cubicBezTo>
                  <a:close/>
                  <a:moveTo>
                    <a:pt x="311" y="0"/>
                  </a:moveTo>
                  <a:cubicBezTo>
                    <a:pt x="226" y="0"/>
                    <a:pt x="164" y="24"/>
                    <a:pt x="129" y="72"/>
                  </a:cubicBezTo>
                  <a:cubicBezTo>
                    <a:pt x="0" y="272"/>
                    <a:pt x="305" y="894"/>
                    <a:pt x="963" y="1738"/>
                  </a:cubicBezTo>
                  <a:lnTo>
                    <a:pt x="974" y="1762"/>
                  </a:lnTo>
                  <a:lnTo>
                    <a:pt x="986" y="1738"/>
                  </a:lnTo>
                  <a:cubicBezTo>
                    <a:pt x="1056" y="1433"/>
                    <a:pt x="1326" y="1222"/>
                    <a:pt x="1643" y="1222"/>
                  </a:cubicBezTo>
                  <a:cubicBezTo>
                    <a:pt x="1655" y="1218"/>
                    <a:pt x="1668" y="1217"/>
                    <a:pt x="1682" y="1217"/>
                  </a:cubicBezTo>
                  <a:cubicBezTo>
                    <a:pt x="1710" y="1217"/>
                    <a:pt x="1741" y="1222"/>
                    <a:pt x="1772" y="1222"/>
                  </a:cubicBezTo>
                  <a:lnTo>
                    <a:pt x="1796" y="1210"/>
                  </a:lnTo>
                  <a:cubicBezTo>
                    <a:pt x="1608" y="870"/>
                    <a:pt x="1197" y="248"/>
                    <a:pt x="528" y="37"/>
                  </a:cubicBezTo>
                  <a:cubicBezTo>
                    <a:pt x="445" y="12"/>
                    <a:pt x="372" y="0"/>
                    <a:pt x="311"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9"/>
            <p:cNvSpPr/>
            <p:nvPr/>
          </p:nvSpPr>
          <p:spPr>
            <a:xfrm>
              <a:off x="3469100" y="1517225"/>
              <a:ext cx="161075" cy="156375"/>
            </a:xfrm>
            <a:custGeom>
              <a:rect b="b" l="l" r="r" t="t"/>
              <a:pathLst>
                <a:path extrusionOk="0" h="6255" w="6443">
                  <a:moveTo>
                    <a:pt x="845" y="0"/>
                  </a:moveTo>
                  <a:lnTo>
                    <a:pt x="833" y="12"/>
                  </a:lnTo>
                  <a:cubicBezTo>
                    <a:pt x="915" y="117"/>
                    <a:pt x="2899" y="2699"/>
                    <a:pt x="5433" y="3978"/>
                  </a:cubicBezTo>
                  <a:cubicBezTo>
                    <a:pt x="5445" y="4013"/>
                    <a:pt x="5469" y="4037"/>
                    <a:pt x="5492" y="4072"/>
                  </a:cubicBezTo>
                  <a:cubicBezTo>
                    <a:pt x="5645" y="4248"/>
                    <a:pt x="5950" y="4366"/>
                    <a:pt x="6407" y="4401"/>
                  </a:cubicBezTo>
                  <a:lnTo>
                    <a:pt x="6431" y="4412"/>
                  </a:lnTo>
                  <a:cubicBezTo>
                    <a:pt x="6396" y="4600"/>
                    <a:pt x="6360" y="4765"/>
                    <a:pt x="6337" y="4941"/>
                  </a:cubicBezTo>
                  <a:cubicBezTo>
                    <a:pt x="6196" y="5034"/>
                    <a:pt x="6079" y="5117"/>
                    <a:pt x="5950" y="5210"/>
                  </a:cubicBezTo>
                  <a:cubicBezTo>
                    <a:pt x="5727" y="5386"/>
                    <a:pt x="5539" y="5574"/>
                    <a:pt x="5363" y="5797"/>
                  </a:cubicBezTo>
                  <a:cubicBezTo>
                    <a:pt x="4976" y="5903"/>
                    <a:pt x="4588" y="6044"/>
                    <a:pt x="4213" y="6220"/>
                  </a:cubicBezTo>
                  <a:cubicBezTo>
                    <a:pt x="1995" y="4283"/>
                    <a:pt x="164" y="716"/>
                    <a:pt x="117" y="669"/>
                  </a:cubicBezTo>
                  <a:cubicBezTo>
                    <a:pt x="82" y="622"/>
                    <a:pt x="35" y="552"/>
                    <a:pt x="47" y="516"/>
                  </a:cubicBezTo>
                  <a:lnTo>
                    <a:pt x="24" y="516"/>
                  </a:lnTo>
                  <a:cubicBezTo>
                    <a:pt x="0" y="563"/>
                    <a:pt x="82" y="646"/>
                    <a:pt x="106" y="681"/>
                  </a:cubicBezTo>
                  <a:cubicBezTo>
                    <a:pt x="117" y="728"/>
                    <a:pt x="1983" y="4307"/>
                    <a:pt x="4213" y="6255"/>
                  </a:cubicBezTo>
                  <a:lnTo>
                    <a:pt x="4225" y="6243"/>
                  </a:lnTo>
                  <a:cubicBezTo>
                    <a:pt x="4600" y="6067"/>
                    <a:pt x="4987" y="5926"/>
                    <a:pt x="5375" y="5821"/>
                  </a:cubicBezTo>
                  <a:cubicBezTo>
                    <a:pt x="5551" y="5598"/>
                    <a:pt x="5750" y="5398"/>
                    <a:pt x="5961" y="5234"/>
                  </a:cubicBezTo>
                  <a:cubicBezTo>
                    <a:pt x="6090" y="5140"/>
                    <a:pt x="6208" y="5046"/>
                    <a:pt x="6360" y="4964"/>
                  </a:cubicBezTo>
                  <a:lnTo>
                    <a:pt x="6360" y="4952"/>
                  </a:lnTo>
                  <a:cubicBezTo>
                    <a:pt x="6384" y="4776"/>
                    <a:pt x="6407" y="4600"/>
                    <a:pt x="6443" y="4401"/>
                  </a:cubicBezTo>
                  <a:lnTo>
                    <a:pt x="6443" y="4389"/>
                  </a:lnTo>
                  <a:lnTo>
                    <a:pt x="6431" y="4389"/>
                  </a:lnTo>
                  <a:lnTo>
                    <a:pt x="6407" y="4377"/>
                  </a:lnTo>
                  <a:cubicBezTo>
                    <a:pt x="5950" y="4342"/>
                    <a:pt x="5656" y="4236"/>
                    <a:pt x="5515" y="4049"/>
                  </a:cubicBezTo>
                  <a:cubicBezTo>
                    <a:pt x="5480" y="4025"/>
                    <a:pt x="5469" y="3990"/>
                    <a:pt x="5445" y="3955"/>
                  </a:cubicBezTo>
                  <a:cubicBezTo>
                    <a:pt x="2910" y="2676"/>
                    <a:pt x="939" y="106"/>
                    <a:pt x="845"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9"/>
            <p:cNvSpPr/>
            <p:nvPr/>
          </p:nvSpPr>
          <p:spPr>
            <a:xfrm>
              <a:off x="3688250" y="1628100"/>
              <a:ext cx="103575" cy="306600"/>
            </a:xfrm>
            <a:custGeom>
              <a:rect b="b" l="l" r="r" t="t"/>
              <a:pathLst>
                <a:path extrusionOk="0" h="12264" w="4143">
                  <a:moveTo>
                    <a:pt x="0" y="1"/>
                  </a:moveTo>
                  <a:lnTo>
                    <a:pt x="0" y="13"/>
                  </a:lnTo>
                  <a:cubicBezTo>
                    <a:pt x="35" y="271"/>
                    <a:pt x="47" y="541"/>
                    <a:pt x="24" y="799"/>
                  </a:cubicBezTo>
                  <a:lnTo>
                    <a:pt x="47" y="799"/>
                  </a:lnTo>
                  <a:cubicBezTo>
                    <a:pt x="70" y="541"/>
                    <a:pt x="59" y="283"/>
                    <a:pt x="35" y="24"/>
                  </a:cubicBezTo>
                  <a:lnTo>
                    <a:pt x="35" y="24"/>
                  </a:lnTo>
                  <a:cubicBezTo>
                    <a:pt x="1080" y="271"/>
                    <a:pt x="1866" y="1092"/>
                    <a:pt x="2077" y="1761"/>
                  </a:cubicBezTo>
                  <a:cubicBezTo>
                    <a:pt x="2206" y="2160"/>
                    <a:pt x="2324" y="2547"/>
                    <a:pt x="2453" y="2923"/>
                  </a:cubicBezTo>
                  <a:cubicBezTo>
                    <a:pt x="3485" y="6150"/>
                    <a:pt x="4107" y="8098"/>
                    <a:pt x="4037" y="12123"/>
                  </a:cubicBezTo>
                  <a:cubicBezTo>
                    <a:pt x="4037" y="12170"/>
                    <a:pt x="4025" y="12205"/>
                    <a:pt x="4013" y="12252"/>
                  </a:cubicBezTo>
                  <a:lnTo>
                    <a:pt x="4037" y="12264"/>
                  </a:lnTo>
                  <a:cubicBezTo>
                    <a:pt x="4049" y="12217"/>
                    <a:pt x="4060" y="12170"/>
                    <a:pt x="4060" y="12123"/>
                  </a:cubicBezTo>
                  <a:cubicBezTo>
                    <a:pt x="4142" y="8086"/>
                    <a:pt x="3509" y="6138"/>
                    <a:pt x="2476" y="2911"/>
                  </a:cubicBezTo>
                  <a:cubicBezTo>
                    <a:pt x="2359" y="2536"/>
                    <a:pt x="2230" y="2160"/>
                    <a:pt x="2101" y="1749"/>
                  </a:cubicBezTo>
                  <a:cubicBezTo>
                    <a:pt x="1889" y="1081"/>
                    <a:pt x="1080" y="236"/>
                    <a:pt x="24"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9"/>
            <p:cNvSpPr/>
            <p:nvPr/>
          </p:nvSpPr>
          <p:spPr>
            <a:xfrm>
              <a:off x="3547125" y="1774200"/>
              <a:ext cx="17050" cy="152000"/>
            </a:xfrm>
            <a:custGeom>
              <a:rect b="b" l="l" r="r" t="t"/>
              <a:pathLst>
                <a:path extrusionOk="0" h="6080" w="682">
                  <a:moveTo>
                    <a:pt x="658" y="1"/>
                  </a:moveTo>
                  <a:cubicBezTo>
                    <a:pt x="329" y="1949"/>
                    <a:pt x="118" y="3909"/>
                    <a:pt x="12" y="5880"/>
                  </a:cubicBezTo>
                  <a:cubicBezTo>
                    <a:pt x="1" y="5950"/>
                    <a:pt x="12" y="6009"/>
                    <a:pt x="36" y="6080"/>
                  </a:cubicBezTo>
                  <a:lnTo>
                    <a:pt x="59" y="6068"/>
                  </a:lnTo>
                  <a:cubicBezTo>
                    <a:pt x="36" y="6009"/>
                    <a:pt x="24" y="5950"/>
                    <a:pt x="36" y="5892"/>
                  </a:cubicBezTo>
                  <a:cubicBezTo>
                    <a:pt x="141" y="3909"/>
                    <a:pt x="353" y="1949"/>
                    <a:pt x="681"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9"/>
            <p:cNvSpPr/>
            <p:nvPr/>
          </p:nvSpPr>
          <p:spPr>
            <a:xfrm>
              <a:off x="3603450" y="1950525"/>
              <a:ext cx="119425" cy="7975"/>
            </a:xfrm>
            <a:custGeom>
              <a:rect b="b" l="l" r="r" t="t"/>
              <a:pathLst>
                <a:path extrusionOk="0" h="319" w="4777">
                  <a:moveTo>
                    <a:pt x="1" y="1"/>
                  </a:moveTo>
                  <a:lnTo>
                    <a:pt x="1" y="24"/>
                  </a:lnTo>
                  <a:cubicBezTo>
                    <a:pt x="1059" y="214"/>
                    <a:pt x="2139" y="318"/>
                    <a:pt x="3220" y="318"/>
                  </a:cubicBezTo>
                  <a:cubicBezTo>
                    <a:pt x="3278" y="318"/>
                    <a:pt x="3335" y="318"/>
                    <a:pt x="3392" y="317"/>
                  </a:cubicBezTo>
                  <a:cubicBezTo>
                    <a:pt x="3873" y="317"/>
                    <a:pt x="4343" y="306"/>
                    <a:pt x="4777" y="270"/>
                  </a:cubicBezTo>
                  <a:lnTo>
                    <a:pt x="4777" y="247"/>
                  </a:lnTo>
                  <a:cubicBezTo>
                    <a:pt x="4307" y="282"/>
                    <a:pt x="3837" y="299"/>
                    <a:pt x="3367" y="299"/>
                  </a:cubicBezTo>
                  <a:cubicBezTo>
                    <a:pt x="2238" y="299"/>
                    <a:pt x="1111" y="199"/>
                    <a:pt x="1"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9"/>
            <p:cNvSpPr/>
            <p:nvPr/>
          </p:nvSpPr>
          <p:spPr>
            <a:xfrm>
              <a:off x="3366400" y="1518800"/>
              <a:ext cx="37000" cy="49775"/>
            </a:xfrm>
            <a:custGeom>
              <a:rect b="b" l="l" r="r" t="t"/>
              <a:pathLst>
                <a:path extrusionOk="0" h="1991" w="1480">
                  <a:moveTo>
                    <a:pt x="1221" y="19"/>
                  </a:moveTo>
                  <a:cubicBezTo>
                    <a:pt x="1397" y="101"/>
                    <a:pt x="1362" y="970"/>
                    <a:pt x="1257" y="1780"/>
                  </a:cubicBezTo>
                  <a:lnTo>
                    <a:pt x="1233" y="1686"/>
                  </a:lnTo>
                  <a:cubicBezTo>
                    <a:pt x="1128" y="1630"/>
                    <a:pt x="1017" y="1603"/>
                    <a:pt x="907" y="1603"/>
                  </a:cubicBezTo>
                  <a:cubicBezTo>
                    <a:pt x="672" y="1603"/>
                    <a:pt x="446" y="1724"/>
                    <a:pt x="318" y="1932"/>
                  </a:cubicBezTo>
                  <a:cubicBezTo>
                    <a:pt x="36" y="1122"/>
                    <a:pt x="318" y="852"/>
                    <a:pt x="693" y="489"/>
                  </a:cubicBezTo>
                  <a:cubicBezTo>
                    <a:pt x="811" y="383"/>
                    <a:pt x="928" y="254"/>
                    <a:pt x="1045" y="137"/>
                  </a:cubicBezTo>
                  <a:cubicBezTo>
                    <a:pt x="1104" y="66"/>
                    <a:pt x="1151" y="31"/>
                    <a:pt x="1198" y="31"/>
                  </a:cubicBezTo>
                  <a:cubicBezTo>
                    <a:pt x="1198" y="19"/>
                    <a:pt x="1210" y="19"/>
                    <a:pt x="1221" y="19"/>
                  </a:cubicBezTo>
                  <a:close/>
                  <a:moveTo>
                    <a:pt x="1196" y="1"/>
                  </a:moveTo>
                  <a:cubicBezTo>
                    <a:pt x="1146" y="1"/>
                    <a:pt x="1088" y="38"/>
                    <a:pt x="1022" y="113"/>
                  </a:cubicBezTo>
                  <a:cubicBezTo>
                    <a:pt x="904" y="254"/>
                    <a:pt x="787" y="360"/>
                    <a:pt x="682" y="477"/>
                  </a:cubicBezTo>
                  <a:cubicBezTo>
                    <a:pt x="283" y="841"/>
                    <a:pt x="1" y="1111"/>
                    <a:pt x="294" y="1967"/>
                  </a:cubicBezTo>
                  <a:lnTo>
                    <a:pt x="306" y="1991"/>
                  </a:lnTo>
                  <a:lnTo>
                    <a:pt x="318" y="1967"/>
                  </a:lnTo>
                  <a:cubicBezTo>
                    <a:pt x="446" y="1750"/>
                    <a:pt x="668" y="1632"/>
                    <a:pt x="901" y="1632"/>
                  </a:cubicBezTo>
                  <a:cubicBezTo>
                    <a:pt x="1008" y="1632"/>
                    <a:pt x="1118" y="1657"/>
                    <a:pt x="1221" y="1709"/>
                  </a:cubicBezTo>
                  <a:cubicBezTo>
                    <a:pt x="1221" y="1721"/>
                    <a:pt x="1233" y="1780"/>
                    <a:pt x="1257" y="1850"/>
                  </a:cubicBezTo>
                  <a:lnTo>
                    <a:pt x="1280" y="1909"/>
                  </a:lnTo>
                  <a:lnTo>
                    <a:pt x="1292" y="1850"/>
                  </a:lnTo>
                  <a:cubicBezTo>
                    <a:pt x="1339" y="1451"/>
                    <a:pt x="1479" y="113"/>
                    <a:pt x="1233" y="8"/>
                  </a:cubicBezTo>
                  <a:cubicBezTo>
                    <a:pt x="1221" y="3"/>
                    <a:pt x="1209" y="1"/>
                    <a:pt x="1196"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9"/>
            <p:cNvSpPr/>
            <p:nvPr/>
          </p:nvSpPr>
          <p:spPr>
            <a:xfrm>
              <a:off x="3397800" y="1565025"/>
              <a:ext cx="176925" cy="134975"/>
            </a:xfrm>
            <a:custGeom>
              <a:rect b="b" l="l" r="r" t="t"/>
              <a:pathLst>
                <a:path extrusionOk="0" h="5399" w="7077">
                  <a:moveTo>
                    <a:pt x="1" y="1"/>
                  </a:moveTo>
                  <a:cubicBezTo>
                    <a:pt x="270" y="834"/>
                    <a:pt x="1702" y="4965"/>
                    <a:pt x="4119" y="5387"/>
                  </a:cubicBezTo>
                  <a:cubicBezTo>
                    <a:pt x="4178" y="5399"/>
                    <a:pt x="4237" y="5399"/>
                    <a:pt x="4295" y="5399"/>
                  </a:cubicBezTo>
                  <a:cubicBezTo>
                    <a:pt x="4824" y="5399"/>
                    <a:pt x="5586" y="5047"/>
                    <a:pt x="6373" y="4660"/>
                  </a:cubicBezTo>
                  <a:cubicBezTo>
                    <a:pt x="6607" y="4554"/>
                    <a:pt x="6842" y="4437"/>
                    <a:pt x="7077" y="4331"/>
                  </a:cubicBezTo>
                  <a:lnTo>
                    <a:pt x="7065" y="4308"/>
                  </a:lnTo>
                  <a:cubicBezTo>
                    <a:pt x="6830" y="4413"/>
                    <a:pt x="6596" y="4531"/>
                    <a:pt x="6361" y="4636"/>
                  </a:cubicBezTo>
                  <a:cubicBezTo>
                    <a:pt x="5569" y="5016"/>
                    <a:pt x="4815" y="5378"/>
                    <a:pt x="4295" y="5378"/>
                  </a:cubicBezTo>
                  <a:cubicBezTo>
                    <a:pt x="4238" y="5378"/>
                    <a:pt x="4183" y="5373"/>
                    <a:pt x="4131" y="5364"/>
                  </a:cubicBezTo>
                  <a:cubicBezTo>
                    <a:pt x="1726" y="4941"/>
                    <a:pt x="294" y="822"/>
                    <a:pt x="36"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9"/>
            <p:cNvSpPr/>
            <p:nvPr/>
          </p:nvSpPr>
          <p:spPr>
            <a:xfrm>
              <a:off x="3374050" y="1567975"/>
              <a:ext cx="189825" cy="212425"/>
            </a:xfrm>
            <a:custGeom>
              <a:rect b="b" l="l" r="r" t="t"/>
              <a:pathLst>
                <a:path extrusionOk="0" h="8497" w="7593">
                  <a:moveTo>
                    <a:pt x="0" y="0"/>
                  </a:moveTo>
                  <a:cubicBezTo>
                    <a:pt x="129" y="1197"/>
                    <a:pt x="352" y="2382"/>
                    <a:pt x="681" y="3544"/>
                  </a:cubicBezTo>
                  <a:cubicBezTo>
                    <a:pt x="915" y="4483"/>
                    <a:pt x="1267" y="5387"/>
                    <a:pt x="1725" y="6243"/>
                  </a:cubicBezTo>
                  <a:cubicBezTo>
                    <a:pt x="2230" y="7135"/>
                    <a:pt x="2816" y="7722"/>
                    <a:pt x="3450" y="7992"/>
                  </a:cubicBezTo>
                  <a:cubicBezTo>
                    <a:pt x="4225" y="8320"/>
                    <a:pt x="5058" y="8496"/>
                    <a:pt x="5891" y="8496"/>
                  </a:cubicBezTo>
                  <a:cubicBezTo>
                    <a:pt x="6466" y="8496"/>
                    <a:pt x="7041" y="8414"/>
                    <a:pt x="7592" y="8262"/>
                  </a:cubicBezTo>
                  <a:lnTo>
                    <a:pt x="7592" y="8238"/>
                  </a:lnTo>
                  <a:cubicBezTo>
                    <a:pt x="7042" y="8395"/>
                    <a:pt x="6476" y="8473"/>
                    <a:pt x="5911" y="8473"/>
                  </a:cubicBezTo>
                  <a:cubicBezTo>
                    <a:pt x="5079" y="8473"/>
                    <a:pt x="4249" y="8304"/>
                    <a:pt x="3474" y="7968"/>
                  </a:cubicBezTo>
                  <a:cubicBezTo>
                    <a:pt x="2030" y="7358"/>
                    <a:pt x="1173" y="5222"/>
                    <a:pt x="704" y="3544"/>
                  </a:cubicBezTo>
                  <a:cubicBezTo>
                    <a:pt x="387" y="2382"/>
                    <a:pt x="153" y="1197"/>
                    <a:pt x="23"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9"/>
            <p:cNvSpPr/>
            <p:nvPr/>
          </p:nvSpPr>
          <p:spPr>
            <a:xfrm>
              <a:off x="3685600" y="1626925"/>
              <a:ext cx="3550" cy="1800"/>
            </a:xfrm>
            <a:custGeom>
              <a:rect b="b" l="l" r="r" t="t"/>
              <a:pathLst>
                <a:path extrusionOk="0" h="72" w="142">
                  <a:moveTo>
                    <a:pt x="130" y="1"/>
                  </a:moveTo>
                  <a:lnTo>
                    <a:pt x="94" y="13"/>
                  </a:lnTo>
                  <a:lnTo>
                    <a:pt x="47" y="24"/>
                  </a:lnTo>
                  <a:lnTo>
                    <a:pt x="0" y="48"/>
                  </a:lnTo>
                  <a:lnTo>
                    <a:pt x="47" y="60"/>
                  </a:lnTo>
                  <a:lnTo>
                    <a:pt x="94" y="60"/>
                  </a:lnTo>
                  <a:lnTo>
                    <a:pt x="141" y="71"/>
                  </a:lnTo>
                  <a:lnTo>
                    <a:pt x="130"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9"/>
            <p:cNvSpPr/>
            <p:nvPr/>
          </p:nvSpPr>
          <p:spPr>
            <a:xfrm>
              <a:off x="3629850" y="1626925"/>
              <a:ext cx="625" cy="325"/>
            </a:xfrm>
            <a:custGeom>
              <a:rect b="b" l="l" r="r" t="t"/>
              <a:pathLst>
                <a:path extrusionOk="0" h="13" w="25">
                  <a:moveTo>
                    <a:pt x="1" y="1"/>
                  </a:moveTo>
                  <a:cubicBezTo>
                    <a:pt x="1" y="1"/>
                    <a:pt x="1" y="1"/>
                    <a:pt x="1" y="13"/>
                  </a:cubicBezTo>
                  <a:lnTo>
                    <a:pt x="24" y="13"/>
                  </a:lnTo>
                  <a:cubicBezTo>
                    <a:pt x="24" y="1"/>
                    <a:pt x="24" y="1"/>
                    <a:pt x="24"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9"/>
            <p:cNvSpPr/>
            <p:nvPr/>
          </p:nvSpPr>
          <p:spPr>
            <a:xfrm>
              <a:off x="3626925" y="1640725"/>
              <a:ext cx="62500" cy="23200"/>
            </a:xfrm>
            <a:custGeom>
              <a:rect b="b" l="l" r="r" t="t"/>
              <a:pathLst>
                <a:path extrusionOk="0" h="928" w="2500">
                  <a:moveTo>
                    <a:pt x="36" y="1"/>
                  </a:moveTo>
                  <a:cubicBezTo>
                    <a:pt x="0" y="259"/>
                    <a:pt x="223" y="505"/>
                    <a:pt x="646" y="693"/>
                  </a:cubicBezTo>
                  <a:cubicBezTo>
                    <a:pt x="998" y="845"/>
                    <a:pt x="1362" y="916"/>
                    <a:pt x="1749" y="928"/>
                  </a:cubicBezTo>
                  <a:cubicBezTo>
                    <a:pt x="2019" y="928"/>
                    <a:pt x="2254" y="869"/>
                    <a:pt x="2359" y="728"/>
                  </a:cubicBezTo>
                  <a:cubicBezTo>
                    <a:pt x="2441" y="599"/>
                    <a:pt x="2500" y="446"/>
                    <a:pt x="2500" y="294"/>
                  </a:cubicBezTo>
                  <a:lnTo>
                    <a:pt x="2477" y="294"/>
                  </a:lnTo>
                  <a:cubicBezTo>
                    <a:pt x="2477" y="446"/>
                    <a:pt x="2430" y="599"/>
                    <a:pt x="2336" y="728"/>
                  </a:cubicBezTo>
                  <a:cubicBezTo>
                    <a:pt x="2233" y="851"/>
                    <a:pt x="2013" y="905"/>
                    <a:pt x="1748" y="905"/>
                  </a:cubicBezTo>
                  <a:cubicBezTo>
                    <a:pt x="1405" y="905"/>
                    <a:pt x="988" y="815"/>
                    <a:pt x="658" y="669"/>
                  </a:cubicBezTo>
                  <a:cubicBezTo>
                    <a:pt x="247" y="482"/>
                    <a:pt x="24" y="247"/>
                    <a:pt x="59" y="1"/>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9"/>
            <p:cNvSpPr/>
            <p:nvPr/>
          </p:nvSpPr>
          <p:spPr>
            <a:xfrm>
              <a:off x="3595250" y="1516050"/>
              <a:ext cx="67775" cy="100350"/>
            </a:xfrm>
            <a:custGeom>
              <a:rect b="b" l="l" r="r" t="t"/>
              <a:pathLst>
                <a:path extrusionOk="0" h="4014" w="2711">
                  <a:moveTo>
                    <a:pt x="692" y="0"/>
                  </a:moveTo>
                  <a:lnTo>
                    <a:pt x="692" y="12"/>
                  </a:lnTo>
                  <a:cubicBezTo>
                    <a:pt x="516" y="387"/>
                    <a:pt x="364" y="775"/>
                    <a:pt x="258" y="1185"/>
                  </a:cubicBezTo>
                  <a:cubicBezTo>
                    <a:pt x="0" y="2042"/>
                    <a:pt x="0" y="3392"/>
                    <a:pt x="387" y="4014"/>
                  </a:cubicBezTo>
                  <a:lnTo>
                    <a:pt x="411" y="3990"/>
                  </a:lnTo>
                  <a:cubicBezTo>
                    <a:pt x="24" y="3380"/>
                    <a:pt x="24" y="2042"/>
                    <a:pt x="282" y="1185"/>
                  </a:cubicBezTo>
                  <a:cubicBezTo>
                    <a:pt x="387" y="786"/>
                    <a:pt x="540" y="399"/>
                    <a:pt x="704" y="24"/>
                  </a:cubicBezTo>
                  <a:cubicBezTo>
                    <a:pt x="798" y="35"/>
                    <a:pt x="892" y="47"/>
                    <a:pt x="974" y="47"/>
                  </a:cubicBezTo>
                  <a:cubicBezTo>
                    <a:pt x="1103" y="47"/>
                    <a:pt x="1209" y="47"/>
                    <a:pt x="1256" y="118"/>
                  </a:cubicBezTo>
                  <a:cubicBezTo>
                    <a:pt x="1314" y="176"/>
                    <a:pt x="1326" y="305"/>
                    <a:pt x="1291" y="505"/>
                  </a:cubicBezTo>
                  <a:cubicBezTo>
                    <a:pt x="1209" y="1127"/>
                    <a:pt x="1267" y="2359"/>
                    <a:pt x="1796" y="2429"/>
                  </a:cubicBezTo>
                  <a:lnTo>
                    <a:pt x="1901" y="2453"/>
                  </a:lnTo>
                  <a:cubicBezTo>
                    <a:pt x="2195" y="2488"/>
                    <a:pt x="2441" y="2523"/>
                    <a:pt x="2570" y="2687"/>
                  </a:cubicBezTo>
                  <a:cubicBezTo>
                    <a:pt x="2664" y="2817"/>
                    <a:pt x="2687" y="3004"/>
                    <a:pt x="2640" y="3263"/>
                  </a:cubicBezTo>
                  <a:lnTo>
                    <a:pt x="2664" y="3263"/>
                  </a:lnTo>
                  <a:cubicBezTo>
                    <a:pt x="2711" y="3004"/>
                    <a:pt x="2687" y="2805"/>
                    <a:pt x="2593" y="2676"/>
                  </a:cubicBezTo>
                  <a:cubicBezTo>
                    <a:pt x="2464" y="2500"/>
                    <a:pt x="2206" y="2465"/>
                    <a:pt x="1913" y="2418"/>
                  </a:cubicBezTo>
                  <a:lnTo>
                    <a:pt x="1807" y="2406"/>
                  </a:lnTo>
                  <a:cubicBezTo>
                    <a:pt x="1279" y="2335"/>
                    <a:pt x="1244" y="1045"/>
                    <a:pt x="1326" y="517"/>
                  </a:cubicBezTo>
                  <a:cubicBezTo>
                    <a:pt x="1350" y="294"/>
                    <a:pt x="1338" y="176"/>
                    <a:pt x="1279" y="106"/>
                  </a:cubicBezTo>
                  <a:cubicBezTo>
                    <a:pt x="1221" y="24"/>
                    <a:pt x="1115" y="24"/>
                    <a:pt x="974" y="24"/>
                  </a:cubicBezTo>
                  <a:cubicBezTo>
                    <a:pt x="892" y="24"/>
                    <a:pt x="798" y="12"/>
                    <a:pt x="704"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9"/>
            <p:cNvSpPr/>
            <p:nvPr/>
          </p:nvSpPr>
          <p:spPr>
            <a:xfrm>
              <a:off x="3601400" y="1468725"/>
              <a:ext cx="136725" cy="159125"/>
            </a:xfrm>
            <a:custGeom>
              <a:rect b="b" l="l" r="r" t="t"/>
              <a:pathLst>
                <a:path extrusionOk="0" h="6365" w="5469">
                  <a:moveTo>
                    <a:pt x="2456" y="0"/>
                  </a:moveTo>
                  <a:cubicBezTo>
                    <a:pt x="1982" y="0"/>
                    <a:pt x="1507" y="100"/>
                    <a:pt x="1068" y="297"/>
                  </a:cubicBezTo>
                  <a:cubicBezTo>
                    <a:pt x="130" y="743"/>
                    <a:pt x="24" y="1260"/>
                    <a:pt x="24" y="1447"/>
                  </a:cubicBezTo>
                  <a:cubicBezTo>
                    <a:pt x="1" y="1612"/>
                    <a:pt x="83" y="1752"/>
                    <a:pt x="212" y="1846"/>
                  </a:cubicBezTo>
                  <a:cubicBezTo>
                    <a:pt x="294" y="1881"/>
                    <a:pt x="376" y="1905"/>
                    <a:pt x="470" y="1928"/>
                  </a:cubicBezTo>
                  <a:lnTo>
                    <a:pt x="470" y="1905"/>
                  </a:lnTo>
                  <a:cubicBezTo>
                    <a:pt x="376" y="1881"/>
                    <a:pt x="294" y="1858"/>
                    <a:pt x="212" y="1823"/>
                  </a:cubicBezTo>
                  <a:cubicBezTo>
                    <a:pt x="94" y="1741"/>
                    <a:pt x="24" y="1600"/>
                    <a:pt x="36" y="1447"/>
                  </a:cubicBezTo>
                  <a:cubicBezTo>
                    <a:pt x="36" y="1260"/>
                    <a:pt x="141" y="755"/>
                    <a:pt x="1068" y="321"/>
                  </a:cubicBezTo>
                  <a:cubicBezTo>
                    <a:pt x="1504" y="125"/>
                    <a:pt x="1969" y="28"/>
                    <a:pt x="2434" y="28"/>
                  </a:cubicBezTo>
                  <a:cubicBezTo>
                    <a:pt x="2946" y="28"/>
                    <a:pt x="3458" y="146"/>
                    <a:pt x="3932" y="379"/>
                  </a:cubicBezTo>
                  <a:cubicBezTo>
                    <a:pt x="4577" y="708"/>
                    <a:pt x="5047" y="1389"/>
                    <a:pt x="5246" y="2316"/>
                  </a:cubicBezTo>
                  <a:cubicBezTo>
                    <a:pt x="5445" y="3137"/>
                    <a:pt x="5375" y="3994"/>
                    <a:pt x="5058" y="4768"/>
                  </a:cubicBezTo>
                  <a:cubicBezTo>
                    <a:pt x="4706" y="5554"/>
                    <a:pt x="4178" y="6071"/>
                    <a:pt x="3486" y="6329"/>
                  </a:cubicBezTo>
                  <a:lnTo>
                    <a:pt x="3486" y="6364"/>
                  </a:lnTo>
                  <a:cubicBezTo>
                    <a:pt x="4202" y="6094"/>
                    <a:pt x="4730" y="5566"/>
                    <a:pt x="5082" y="4780"/>
                  </a:cubicBezTo>
                  <a:cubicBezTo>
                    <a:pt x="5399" y="3994"/>
                    <a:pt x="5469" y="3137"/>
                    <a:pt x="5281" y="2316"/>
                  </a:cubicBezTo>
                  <a:cubicBezTo>
                    <a:pt x="5082" y="1377"/>
                    <a:pt x="4601" y="685"/>
                    <a:pt x="3955" y="356"/>
                  </a:cubicBezTo>
                  <a:cubicBezTo>
                    <a:pt x="3485" y="118"/>
                    <a:pt x="2970" y="0"/>
                    <a:pt x="2456" y="0"/>
                  </a:cubicBez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9"/>
            <p:cNvSpPr/>
            <p:nvPr/>
          </p:nvSpPr>
          <p:spPr>
            <a:xfrm>
              <a:off x="3657425" y="1597600"/>
              <a:ext cx="29675" cy="32000"/>
            </a:xfrm>
            <a:custGeom>
              <a:rect b="b" l="l" r="r" t="t"/>
              <a:pathLst>
                <a:path extrusionOk="0" h="1280" w="1187">
                  <a:moveTo>
                    <a:pt x="165" y="1"/>
                  </a:moveTo>
                  <a:cubicBezTo>
                    <a:pt x="142" y="47"/>
                    <a:pt x="118" y="94"/>
                    <a:pt x="106" y="141"/>
                  </a:cubicBezTo>
                  <a:cubicBezTo>
                    <a:pt x="1" y="458"/>
                    <a:pt x="83" y="798"/>
                    <a:pt x="318" y="1021"/>
                  </a:cubicBezTo>
                  <a:cubicBezTo>
                    <a:pt x="470" y="1186"/>
                    <a:pt x="682" y="1268"/>
                    <a:pt x="904" y="1280"/>
                  </a:cubicBezTo>
                  <a:cubicBezTo>
                    <a:pt x="998" y="1268"/>
                    <a:pt x="1092" y="1256"/>
                    <a:pt x="1174" y="1221"/>
                  </a:cubicBezTo>
                  <a:lnTo>
                    <a:pt x="1186" y="1221"/>
                  </a:lnTo>
                  <a:lnTo>
                    <a:pt x="1186" y="1197"/>
                  </a:lnTo>
                  <a:lnTo>
                    <a:pt x="1174" y="1197"/>
                  </a:lnTo>
                  <a:cubicBezTo>
                    <a:pt x="1088" y="1229"/>
                    <a:pt x="998" y="1243"/>
                    <a:pt x="910" y="1243"/>
                  </a:cubicBezTo>
                  <a:cubicBezTo>
                    <a:pt x="697" y="1243"/>
                    <a:pt x="490" y="1159"/>
                    <a:pt x="341" y="1010"/>
                  </a:cubicBezTo>
                  <a:cubicBezTo>
                    <a:pt x="106" y="787"/>
                    <a:pt x="36" y="458"/>
                    <a:pt x="130" y="153"/>
                  </a:cubicBezTo>
                  <a:cubicBezTo>
                    <a:pt x="142" y="106"/>
                    <a:pt x="165" y="59"/>
                    <a:pt x="189" y="12"/>
                  </a:cubicBezTo>
                  <a:lnTo>
                    <a:pt x="165" y="1"/>
                  </a:lnTo>
                  <a:close/>
                </a:path>
              </a:pathLst>
            </a:custGeom>
            <a:solidFill>
              <a:schemeClr val="dk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Colon Cancer Disease by Slidesgo">
  <a:themeElements>
    <a:clrScheme name="Simple Light">
      <a:dk1>
        <a:srgbClr val="011313"/>
      </a:dk1>
      <a:lt1>
        <a:srgbClr val="EFF5FB"/>
      </a:lt1>
      <a:dk2>
        <a:srgbClr val="BED6EF"/>
      </a:dk2>
      <a:lt2>
        <a:srgbClr val="50C0E2"/>
      </a:lt2>
      <a:accent1>
        <a:srgbClr val="67F4F1"/>
      </a:accent1>
      <a:accent2>
        <a:srgbClr val="A162E4"/>
      </a:accent2>
      <a:accent3>
        <a:srgbClr val="FFFFFF"/>
      </a:accent3>
      <a:accent4>
        <a:srgbClr val="FFFFFF"/>
      </a:accent4>
      <a:accent5>
        <a:srgbClr val="FFFFFF"/>
      </a:accent5>
      <a:accent6>
        <a:srgbClr val="FFFFFF"/>
      </a:accent6>
      <a:hlink>
        <a:srgbClr val="01131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