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4"/>
  </p:notesMasterIdLst>
  <p:handoutMasterIdLst>
    <p:handoutMasterId r:id="rId55"/>
  </p:handoutMasterIdLst>
  <p:sldIdLst>
    <p:sldId id="351" r:id="rId4"/>
    <p:sldId id="348" r:id="rId5"/>
    <p:sldId id="347" r:id="rId6"/>
    <p:sldId id="260" r:id="rId7"/>
    <p:sldId id="259" r:id="rId8"/>
    <p:sldId id="298" r:id="rId9"/>
    <p:sldId id="307" r:id="rId10"/>
    <p:sldId id="352" r:id="rId11"/>
    <p:sldId id="312" r:id="rId12"/>
    <p:sldId id="310" r:id="rId13"/>
    <p:sldId id="311" r:id="rId14"/>
    <p:sldId id="316" r:id="rId15"/>
    <p:sldId id="313" r:id="rId16"/>
    <p:sldId id="353" r:id="rId17"/>
    <p:sldId id="309" r:id="rId18"/>
    <p:sldId id="315" r:id="rId19"/>
    <p:sldId id="317" r:id="rId20"/>
    <p:sldId id="318" r:id="rId21"/>
    <p:sldId id="320" r:id="rId22"/>
    <p:sldId id="322" r:id="rId23"/>
    <p:sldId id="319" r:id="rId24"/>
    <p:sldId id="324" r:id="rId25"/>
    <p:sldId id="323" r:id="rId26"/>
    <p:sldId id="321" r:id="rId27"/>
    <p:sldId id="325" r:id="rId28"/>
    <p:sldId id="287" r:id="rId29"/>
    <p:sldId id="328" r:id="rId30"/>
    <p:sldId id="327" r:id="rId31"/>
    <p:sldId id="329" r:id="rId32"/>
    <p:sldId id="330" r:id="rId33"/>
    <p:sldId id="331" r:id="rId34"/>
    <p:sldId id="332" r:id="rId35"/>
    <p:sldId id="333" r:id="rId36"/>
    <p:sldId id="337" r:id="rId37"/>
    <p:sldId id="335" r:id="rId38"/>
    <p:sldId id="336" r:id="rId39"/>
    <p:sldId id="334" r:id="rId40"/>
    <p:sldId id="354" r:id="rId41"/>
    <p:sldId id="339" r:id="rId42"/>
    <p:sldId id="340" r:id="rId43"/>
    <p:sldId id="300" r:id="rId44"/>
    <p:sldId id="299" r:id="rId45"/>
    <p:sldId id="346" r:id="rId46"/>
    <p:sldId id="355" r:id="rId47"/>
    <p:sldId id="356" r:id="rId48"/>
    <p:sldId id="303" r:id="rId49"/>
    <p:sldId id="302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01"/>
    <a:srgbClr val="B3D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595-4DE5-87A3-3EF40013898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595-4DE5-87A3-3EF4001389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95-4DE5-87A3-3EF400138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CD0-40F9-955B-B0757DB66CB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CD0-40F9-955B-B0757DB66CB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D0-40F9-955B-B0757DB66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7E2EA-EEF9-471D-A4C9-2FC755177252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86B6C-0BDE-449E-BBEC-00AADE9B47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4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630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7665395" cy="686732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1429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62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62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-476" y="5252801"/>
            <a:ext cx="12192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Free 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Templates</a:t>
            </a:r>
            <a:endParaRPr lang="ko-KR" altLang="en-US" sz="40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68410"/>
            <a:ext cx="1219152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929838" y="4042826"/>
            <a:ext cx="6995212" cy="156391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dirty="0">
                <a:solidFill>
                  <a:srgbClr val="FF0000"/>
                </a:solidFill>
                <a:latin typeface="Arial Black" panose="020B0A04020102020204" pitchFamily="34" charset="0"/>
              </a:rPr>
              <a:t>PHARMACY</a:t>
            </a:r>
          </a:p>
        </p:txBody>
      </p:sp>
    </p:spTree>
    <p:extLst>
      <p:ext uri="{BB962C8B-B14F-4D97-AF65-F5344CB8AC3E}">
        <p14:creationId xmlns:p14="http://schemas.microsoft.com/office/powerpoint/2010/main" val="3187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:a16="http://schemas.microsoft.com/office/drawing/2014/main" id="{67B9753D-54E7-4E44-B411-BA1D2BBE48F3}"/>
              </a:ext>
            </a:extLst>
          </p:cNvPr>
          <p:cNvGrpSpPr/>
          <p:nvPr/>
        </p:nvGrpSpPr>
        <p:grpSpPr>
          <a:xfrm>
            <a:off x="7625430" y="4306945"/>
            <a:ext cx="1970941" cy="1551177"/>
            <a:chOff x="395534" y="3558339"/>
            <a:chExt cx="3972999" cy="1931595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B5FB43-6A38-4E87-872B-5FE0B459568D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47DE79-9E63-4FD4-B185-14E635D747E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9733269" y="4306945"/>
            <a:ext cx="1970941" cy="1551177"/>
            <a:chOff x="395534" y="3558339"/>
            <a:chExt cx="3972999" cy="19315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6E96C1-020D-4EC5-927B-7EF08F4DD9CF}"/>
              </a:ext>
            </a:extLst>
          </p:cNvPr>
          <p:cNvSpPr txBox="1"/>
          <p:nvPr/>
        </p:nvSpPr>
        <p:spPr>
          <a:xfrm>
            <a:off x="485461" y="1938136"/>
            <a:ext cx="4016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7484EDE3-310D-4C37-8731-A10C12F6DE4A}"/>
              </a:ext>
            </a:extLst>
          </p:cNvPr>
          <p:cNvGrpSpPr/>
          <p:nvPr/>
        </p:nvGrpSpPr>
        <p:grpSpPr>
          <a:xfrm>
            <a:off x="5517591" y="4306945"/>
            <a:ext cx="1970941" cy="1551177"/>
            <a:chOff x="395534" y="3558339"/>
            <a:chExt cx="3972999" cy="1931595"/>
          </a:xfrm>
          <a:noFill/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CF1280-D663-40BA-9CA3-103493CFDE58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F03953-F05C-4FFC-8730-FD380B64446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A4929C1-61F3-441C-82DB-C15409475BAA}"/>
              </a:ext>
            </a:extLst>
          </p:cNvPr>
          <p:cNvSpPr txBox="1"/>
          <p:nvPr/>
        </p:nvSpPr>
        <p:spPr>
          <a:xfrm>
            <a:off x="485461" y="774019"/>
            <a:ext cx="480353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cs typeface="Arial" pitchFamily="34" charset="0"/>
              </a:rPr>
              <a:t>Layout </a:t>
            </a:r>
            <a:r>
              <a:rPr lang="en-GB" altLang="ko-KR" sz="2800" dirty="0" smtClean="0">
                <a:solidFill>
                  <a:schemeClr val="accent3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2" y="3169149"/>
            <a:ext cx="2579880" cy="2663102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0" y="6324600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90" y="2796495"/>
            <a:ext cx="2129042" cy="91935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163" y="1835162"/>
            <a:ext cx="1381474" cy="212337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2594" y="2591193"/>
            <a:ext cx="1192607" cy="1155912"/>
          </a:xfrm>
          <a:prstGeom prst="rect">
            <a:avLst/>
          </a:prstGeom>
        </p:spPr>
      </p:pic>
      <p:sp>
        <p:nvSpPr>
          <p:cNvPr id="37" name="AutoShape 3"/>
          <p:cNvSpPr>
            <a:spLocks noChangeAspect="1" noChangeArrowheads="1" noTextEdit="1"/>
          </p:cNvSpPr>
          <p:nvPr/>
        </p:nvSpPr>
        <p:spPr bwMode="auto">
          <a:xfrm>
            <a:off x="11160125" y="458788"/>
            <a:ext cx="6302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11160125" y="458788"/>
            <a:ext cx="635001" cy="634999"/>
          </a:xfrm>
          <a:custGeom>
            <a:avLst/>
            <a:gdLst>
              <a:gd name="T0" fmla="*/ 115 w 166"/>
              <a:gd name="T1" fmla="*/ 51 h 166"/>
              <a:gd name="T2" fmla="*/ 156 w 166"/>
              <a:gd name="T3" fmla="*/ 51 h 166"/>
              <a:gd name="T4" fmla="*/ 166 w 166"/>
              <a:gd name="T5" fmla="*/ 62 h 166"/>
              <a:gd name="T6" fmla="*/ 166 w 166"/>
              <a:gd name="T7" fmla="*/ 104 h 166"/>
              <a:gd name="T8" fmla="*/ 156 w 166"/>
              <a:gd name="T9" fmla="*/ 115 h 166"/>
              <a:gd name="T10" fmla="*/ 119 w 166"/>
              <a:gd name="T11" fmla="*/ 115 h 166"/>
              <a:gd name="T12" fmla="*/ 115 w 166"/>
              <a:gd name="T13" fmla="*/ 115 h 166"/>
              <a:gd name="T14" fmla="*/ 115 w 166"/>
              <a:gd name="T15" fmla="*/ 119 h 166"/>
              <a:gd name="T16" fmla="*/ 115 w 166"/>
              <a:gd name="T17" fmla="*/ 156 h 166"/>
              <a:gd name="T18" fmla="*/ 105 w 166"/>
              <a:gd name="T19" fmla="*/ 166 h 166"/>
              <a:gd name="T20" fmla="*/ 61 w 166"/>
              <a:gd name="T21" fmla="*/ 166 h 166"/>
              <a:gd name="T22" fmla="*/ 52 w 166"/>
              <a:gd name="T23" fmla="*/ 157 h 166"/>
              <a:gd name="T24" fmla="*/ 52 w 166"/>
              <a:gd name="T25" fmla="*/ 119 h 166"/>
              <a:gd name="T26" fmla="*/ 52 w 166"/>
              <a:gd name="T27" fmla="*/ 115 h 166"/>
              <a:gd name="T28" fmla="*/ 48 w 166"/>
              <a:gd name="T29" fmla="*/ 115 h 166"/>
              <a:gd name="T30" fmla="*/ 9 w 166"/>
              <a:gd name="T31" fmla="*/ 115 h 166"/>
              <a:gd name="T32" fmla="*/ 0 w 166"/>
              <a:gd name="T33" fmla="*/ 106 h 166"/>
              <a:gd name="T34" fmla="*/ 0 w 166"/>
              <a:gd name="T35" fmla="*/ 61 h 166"/>
              <a:gd name="T36" fmla="*/ 9 w 166"/>
              <a:gd name="T37" fmla="*/ 51 h 166"/>
              <a:gd name="T38" fmla="*/ 48 w 166"/>
              <a:gd name="T39" fmla="*/ 51 h 166"/>
              <a:gd name="T40" fmla="*/ 52 w 166"/>
              <a:gd name="T41" fmla="*/ 51 h 166"/>
              <a:gd name="T42" fmla="*/ 52 w 166"/>
              <a:gd name="T43" fmla="*/ 33 h 166"/>
              <a:gd name="T44" fmla="*/ 52 w 166"/>
              <a:gd name="T45" fmla="*/ 8 h 166"/>
              <a:gd name="T46" fmla="*/ 60 w 166"/>
              <a:gd name="T47" fmla="*/ 0 h 166"/>
              <a:gd name="T48" fmla="*/ 105 w 166"/>
              <a:gd name="T49" fmla="*/ 0 h 166"/>
              <a:gd name="T50" fmla="*/ 115 w 166"/>
              <a:gd name="T51" fmla="*/ 10 h 166"/>
              <a:gd name="T52" fmla="*/ 115 w 166"/>
              <a:gd name="T53" fmla="*/ 47 h 166"/>
              <a:gd name="T54" fmla="*/ 115 w 166"/>
              <a:gd name="T55" fmla="*/ 5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6" h="166">
                <a:moveTo>
                  <a:pt x="115" y="51"/>
                </a:moveTo>
                <a:cubicBezTo>
                  <a:pt x="129" y="51"/>
                  <a:pt x="142" y="51"/>
                  <a:pt x="156" y="51"/>
                </a:cubicBezTo>
                <a:cubicBezTo>
                  <a:pt x="163" y="51"/>
                  <a:pt x="166" y="54"/>
                  <a:pt x="166" y="62"/>
                </a:cubicBezTo>
                <a:cubicBezTo>
                  <a:pt x="166" y="76"/>
                  <a:pt x="166" y="90"/>
                  <a:pt x="166" y="104"/>
                </a:cubicBezTo>
                <a:cubicBezTo>
                  <a:pt x="166" y="112"/>
                  <a:pt x="164" y="115"/>
                  <a:pt x="156" y="115"/>
                </a:cubicBezTo>
                <a:cubicBezTo>
                  <a:pt x="143" y="115"/>
                  <a:pt x="131" y="115"/>
                  <a:pt x="119" y="115"/>
                </a:cubicBezTo>
                <a:cubicBezTo>
                  <a:pt x="118" y="115"/>
                  <a:pt x="116" y="115"/>
                  <a:pt x="115" y="115"/>
                </a:cubicBezTo>
                <a:cubicBezTo>
                  <a:pt x="115" y="116"/>
                  <a:pt x="115" y="117"/>
                  <a:pt x="115" y="119"/>
                </a:cubicBezTo>
                <a:cubicBezTo>
                  <a:pt x="115" y="131"/>
                  <a:pt x="115" y="144"/>
                  <a:pt x="115" y="156"/>
                </a:cubicBezTo>
                <a:cubicBezTo>
                  <a:pt x="115" y="163"/>
                  <a:pt x="112" y="166"/>
                  <a:pt x="105" y="166"/>
                </a:cubicBezTo>
                <a:cubicBezTo>
                  <a:pt x="90" y="166"/>
                  <a:pt x="75" y="166"/>
                  <a:pt x="61" y="166"/>
                </a:cubicBezTo>
                <a:cubicBezTo>
                  <a:pt x="54" y="166"/>
                  <a:pt x="52" y="163"/>
                  <a:pt x="52" y="157"/>
                </a:cubicBezTo>
                <a:cubicBezTo>
                  <a:pt x="52" y="144"/>
                  <a:pt x="52" y="131"/>
                  <a:pt x="52" y="119"/>
                </a:cubicBezTo>
                <a:cubicBezTo>
                  <a:pt x="52" y="117"/>
                  <a:pt x="52" y="116"/>
                  <a:pt x="52" y="115"/>
                </a:cubicBezTo>
                <a:cubicBezTo>
                  <a:pt x="50" y="115"/>
                  <a:pt x="49" y="115"/>
                  <a:pt x="48" y="115"/>
                </a:cubicBezTo>
                <a:cubicBezTo>
                  <a:pt x="35" y="115"/>
                  <a:pt x="22" y="115"/>
                  <a:pt x="9" y="115"/>
                </a:cubicBezTo>
                <a:cubicBezTo>
                  <a:pt x="3" y="115"/>
                  <a:pt x="0" y="112"/>
                  <a:pt x="0" y="106"/>
                </a:cubicBezTo>
                <a:cubicBezTo>
                  <a:pt x="0" y="91"/>
                  <a:pt x="0" y="76"/>
                  <a:pt x="0" y="61"/>
                </a:cubicBezTo>
                <a:cubicBezTo>
                  <a:pt x="0" y="54"/>
                  <a:pt x="3" y="51"/>
                  <a:pt x="9" y="51"/>
                </a:cubicBezTo>
                <a:cubicBezTo>
                  <a:pt x="22" y="51"/>
                  <a:pt x="35" y="51"/>
                  <a:pt x="48" y="51"/>
                </a:cubicBezTo>
                <a:cubicBezTo>
                  <a:pt x="49" y="51"/>
                  <a:pt x="50" y="51"/>
                  <a:pt x="52" y="51"/>
                </a:cubicBezTo>
                <a:cubicBezTo>
                  <a:pt x="52" y="45"/>
                  <a:pt x="52" y="39"/>
                  <a:pt x="52" y="33"/>
                </a:cubicBezTo>
                <a:cubicBezTo>
                  <a:pt x="52" y="25"/>
                  <a:pt x="52" y="17"/>
                  <a:pt x="52" y="8"/>
                </a:cubicBezTo>
                <a:cubicBezTo>
                  <a:pt x="52" y="3"/>
                  <a:pt x="54" y="0"/>
                  <a:pt x="60" y="0"/>
                </a:cubicBezTo>
                <a:cubicBezTo>
                  <a:pt x="75" y="0"/>
                  <a:pt x="90" y="0"/>
                  <a:pt x="105" y="0"/>
                </a:cubicBezTo>
                <a:cubicBezTo>
                  <a:pt x="112" y="0"/>
                  <a:pt x="115" y="3"/>
                  <a:pt x="115" y="10"/>
                </a:cubicBezTo>
                <a:cubicBezTo>
                  <a:pt x="115" y="23"/>
                  <a:pt x="115" y="35"/>
                  <a:pt x="115" y="47"/>
                </a:cubicBezTo>
                <a:cubicBezTo>
                  <a:pt x="115" y="49"/>
                  <a:pt x="115" y="50"/>
                  <a:pt x="115" y="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946E3F-1BE2-425C-9F48-61FE777014D2}"/>
              </a:ext>
            </a:extLst>
          </p:cNvPr>
          <p:cNvSpPr txBox="1"/>
          <p:nvPr/>
        </p:nvSpPr>
        <p:spPr>
          <a:xfrm>
            <a:off x="634705" y="3552765"/>
            <a:ext cx="546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8AB25-F806-478B-BDC2-7F92BA4C0723}"/>
              </a:ext>
            </a:extLst>
          </p:cNvPr>
          <p:cNvSpPr txBox="1"/>
          <p:nvPr/>
        </p:nvSpPr>
        <p:spPr>
          <a:xfrm>
            <a:off x="634705" y="2905780"/>
            <a:ext cx="546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1CF0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rgbClr val="F1CF01"/>
                </a:solidFill>
              </a:rPr>
              <a:t>Easy to change colors, photos and Text.</a:t>
            </a:r>
            <a:endParaRPr lang="ko-KR" altLang="en-US" sz="1400" b="1" dirty="0">
              <a:solidFill>
                <a:srgbClr val="F1CF0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A14CB-924A-49D8-8E1B-50A2A51AA2BC}"/>
              </a:ext>
            </a:extLst>
          </p:cNvPr>
          <p:cNvSpPr txBox="1"/>
          <p:nvPr/>
        </p:nvSpPr>
        <p:spPr>
          <a:xfrm>
            <a:off x="634705" y="5339178"/>
            <a:ext cx="546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B449A-F245-4D27-829A-6EC7D56B0D76}"/>
              </a:ext>
            </a:extLst>
          </p:cNvPr>
          <p:cNvSpPr txBox="1"/>
          <p:nvPr/>
        </p:nvSpPr>
        <p:spPr>
          <a:xfrm>
            <a:off x="634705" y="4692193"/>
            <a:ext cx="546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35AEE-D0B2-46D8-85CF-24E3439C4F3D}"/>
              </a:ext>
            </a:extLst>
          </p:cNvPr>
          <p:cNvSpPr txBox="1"/>
          <p:nvPr/>
        </p:nvSpPr>
        <p:spPr>
          <a:xfrm>
            <a:off x="634705" y="411481"/>
            <a:ext cx="546129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2"/>
                </a:solidFill>
                <a:cs typeface="Arial" pitchFamily="34" charset="0"/>
              </a:rPr>
              <a:t>Infographic</a:t>
            </a:r>
          </a:p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>
            <a:off x="0" y="-24474"/>
            <a:ext cx="12192000" cy="69370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55AC4F-010A-4F7B-AA61-0703815D4BD4}"/>
              </a:ext>
            </a:extLst>
          </p:cNvPr>
          <p:cNvSpPr txBox="1"/>
          <p:nvPr/>
        </p:nvSpPr>
        <p:spPr>
          <a:xfrm>
            <a:off x="5824470" y="3850561"/>
            <a:ext cx="566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93BDCB-4690-4BE7-90D6-136A66506522}"/>
              </a:ext>
            </a:extLst>
          </p:cNvPr>
          <p:cNvSpPr txBox="1"/>
          <p:nvPr/>
        </p:nvSpPr>
        <p:spPr>
          <a:xfrm>
            <a:off x="5910355" y="2771200"/>
            <a:ext cx="55494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D04FBB-E512-45D1-9AF2-5FCE926A424F}"/>
              </a:ext>
            </a:extLst>
          </p:cNvPr>
          <p:cNvSpPr txBox="1"/>
          <p:nvPr/>
        </p:nvSpPr>
        <p:spPr>
          <a:xfrm>
            <a:off x="5910354" y="1707343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F1C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rgbClr val="F1C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rgbClr val="F1C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rgbClr val="F1CF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F9027A35-C32A-47F0-AF63-9CB28C3A07CE}"/>
              </a:ext>
            </a:extLst>
          </p:cNvPr>
          <p:cNvSpPr>
            <a:spLocks noChangeAspect="1"/>
          </p:cNvSpPr>
          <p:nvPr/>
        </p:nvSpPr>
        <p:spPr>
          <a:xfrm>
            <a:off x="8733449" y="5342832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186E8CBC-DC33-4202-A367-87DC6D5DA239}"/>
              </a:ext>
            </a:extLst>
          </p:cNvPr>
          <p:cNvSpPr>
            <a:spLocks noChangeAspect="1"/>
          </p:cNvSpPr>
          <p:nvPr/>
        </p:nvSpPr>
        <p:spPr>
          <a:xfrm>
            <a:off x="5895856" y="5342832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344787-CCC1-48A6-BEAD-6AD709847552}"/>
              </a:ext>
            </a:extLst>
          </p:cNvPr>
          <p:cNvSpPr txBox="1"/>
          <p:nvPr/>
        </p:nvSpPr>
        <p:spPr>
          <a:xfrm>
            <a:off x="7792400" y="5124975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AA6D75-CE66-4A94-9252-72BC1D982FC6}"/>
              </a:ext>
            </a:extLst>
          </p:cNvPr>
          <p:cNvSpPr txBox="1"/>
          <p:nvPr/>
        </p:nvSpPr>
        <p:spPr>
          <a:xfrm>
            <a:off x="9577709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30" y="1009997"/>
            <a:ext cx="3287370" cy="5928271"/>
          </a:xfrm>
          <a:prstGeom prst="rect">
            <a:avLst/>
          </a:prstGeom>
        </p:spPr>
      </p:pic>
      <p:sp>
        <p:nvSpPr>
          <p:cNvPr id="46" name="Freeform 5"/>
          <p:cNvSpPr>
            <a:spLocks/>
          </p:cNvSpPr>
          <p:nvPr/>
        </p:nvSpPr>
        <p:spPr bwMode="auto">
          <a:xfrm>
            <a:off x="11269571" y="384132"/>
            <a:ext cx="635001" cy="634999"/>
          </a:xfrm>
          <a:custGeom>
            <a:avLst/>
            <a:gdLst>
              <a:gd name="T0" fmla="*/ 115 w 166"/>
              <a:gd name="T1" fmla="*/ 51 h 166"/>
              <a:gd name="T2" fmla="*/ 156 w 166"/>
              <a:gd name="T3" fmla="*/ 51 h 166"/>
              <a:gd name="T4" fmla="*/ 166 w 166"/>
              <a:gd name="T5" fmla="*/ 62 h 166"/>
              <a:gd name="T6" fmla="*/ 166 w 166"/>
              <a:gd name="T7" fmla="*/ 104 h 166"/>
              <a:gd name="T8" fmla="*/ 156 w 166"/>
              <a:gd name="T9" fmla="*/ 115 h 166"/>
              <a:gd name="T10" fmla="*/ 119 w 166"/>
              <a:gd name="T11" fmla="*/ 115 h 166"/>
              <a:gd name="T12" fmla="*/ 115 w 166"/>
              <a:gd name="T13" fmla="*/ 115 h 166"/>
              <a:gd name="T14" fmla="*/ 115 w 166"/>
              <a:gd name="T15" fmla="*/ 119 h 166"/>
              <a:gd name="T16" fmla="*/ 115 w 166"/>
              <a:gd name="T17" fmla="*/ 156 h 166"/>
              <a:gd name="T18" fmla="*/ 105 w 166"/>
              <a:gd name="T19" fmla="*/ 166 h 166"/>
              <a:gd name="T20" fmla="*/ 61 w 166"/>
              <a:gd name="T21" fmla="*/ 166 h 166"/>
              <a:gd name="T22" fmla="*/ 52 w 166"/>
              <a:gd name="T23" fmla="*/ 157 h 166"/>
              <a:gd name="T24" fmla="*/ 52 w 166"/>
              <a:gd name="T25" fmla="*/ 119 h 166"/>
              <a:gd name="T26" fmla="*/ 52 w 166"/>
              <a:gd name="T27" fmla="*/ 115 h 166"/>
              <a:gd name="T28" fmla="*/ 48 w 166"/>
              <a:gd name="T29" fmla="*/ 115 h 166"/>
              <a:gd name="T30" fmla="*/ 9 w 166"/>
              <a:gd name="T31" fmla="*/ 115 h 166"/>
              <a:gd name="T32" fmla="*/ 0 w 166"/>
              <a:gd name="T33" fmla="*/ 106 h 166"/>
              <a:gd name="T34" fmla="*/ 0 w 166"/>
              <a:gd name="T35" fmla="*/ 61 h 166"/>
              <a:gd name="T36" fmla="*/ 9 w 166"/>
              <a:gd name="T37" fmla="*/ 51 h 166"/>
              <a:gd name="T38" fmla="*/ 48 w 166"/>
              <a:gd name="T39" fmla="*/ 51 h 166"/>
              <a:gd name="T40" fmla="*/ 52 w 166"/>
              <a:gd name="T41" fmla="*/ 51 h 166"/>
              <a:gd name="T42" fmla="*/ 52 w 166"/>
              <a:gd name="T43" fmla="*/ 33 h 166"/>
              <a:gd name="T44" fmla="*/ 52 w 166"/>
              <a:gd name="T45" fmla="*/ 8 h 166"/>
              <a:gd name="T46" fmla="*/ 60 w 166"/>
              <a:gd name="T47" fmla="*/ 0 h 166"/>
              <a:gd name="T48" fmla="*/ 105 w 166"/>
              <a:gd name="T49" fmla="*/ 0 h 166"/>
              <a:gd name="T50" fmla="*/ 115 w 166"/>
              <a:gd name="T51" fmla="*/ 10 h 166"/>
              <a:gd name="T52" fmla="*/ 115 w 166"/>
              <a:gd name="T53" fmla="*/ 47 h 166"/>
              <a:gd name="T54" fmla="*/ 115 w 166"/>
              <a:gd name="T55" fmla="*/ 5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6" h="166">
                <a:moveTo>
                  <a:pt x="115" y="51"/>
                </a:moveTo>
                <a:cubicBezTo>
                  <a:pt x="129" y="51"/>
                  <a:pt x="142" y="51"/>
                  <a:pt x="156" y="51"/>
                </a:cubicBezTo>
                <a:cubicBezTo>
                  <a:pt x="163" y="51"/>
                  <a:pt x="166" y="54"/>
                  <a:pt x="166" y="62"/>
                </a:cubicBezTo>
                <a:cubicBezTo>
                  <a:pt x="166" y="76"/>
                  <a:pt x="166" y="90"/>
                  <a:pt x="166" y="104"/>
                </a:cubicBezTo>
                <a:cubicBezTo>
                  <a:pt x="166" y="112"/>
                  <a:pt x="164" y="115"/>
                  <a:pt x="156" y="115"/>
                </a:cubicBezTo>
                <a:cubicBezTo>
                  <a:pt x="143" y="115"/>
                  <a:pt x="131" y="115"/>
                  <a:pt x="119" y="115"/>
                </a:cubicBezTo>
                <a:cubicBezTo>
                  <a:pt x="118" y="115"/>
                  <a:pt x="116" y="115"/>
                  <a:pt x="115" y="115"/>
                </a:cubicBezTo>
                <a:cubicBezTo>
                  <a:pt x="115" y="116"/>
                  <a:pt x="115" y="117"/>
                  <a:pt x="115" y="119"/>
                </a:cubicBezTo>
                <a:cubicBezTo>
                  <a:pt x="115" y="131"/>
                  <a:pt x="115" y="144"/>
                  <a:pt x="115" y="156"/>
                </a:cubicBezTo>
                <a:cubicBezTo>
                  <a:pt x="115" y="163"/>
                  <a:pt x="112" y="166"/>
                  <a:pt x="105" y="166"/>
                </a:cubicBezTo>
                <a:cubicBezTo>
                  <a:pt x="90" y="166"/>
                  <a:pt x="75" y="166"/>
                  <a:pt x="61" y="166"/>
                </a:cubicBezTo>
                <a:cubicBezTo>
                  <a:pt x="54" y="166"/>
                  <a:pt x="52" y="163"/>
                  <a:pt x="52" y="157"/>
                </a:cubicBezTo>
                <a:cubicBezTo>
                  <a:pt x="52" y="144"/>
                  <a:pt x="52" y="131"/>
                  <a:pt x="52" y="119"/>
                </a:cubicBezTo>
                <a:cubicBezTo>
                  <a:pt x="52" y="117"/>
                  <a:pt x="52" y="116"/>
                  <a:pt x="52" y="115"/>
                </a:cubicBezTo>
                <a:cubicBezTo>
                  <a:pt x="50" y="115"/>
                  <a:pt x="49" y="115"/>
                  <a:pt x="48" y="115"/>
                </a:cubicBezTo>
                <a:cubicBezTo>
                  <a:pt x="35" y="115"/>
                  <a:pt x="22" y="115"/>
                  <a:pt x="9" y="115"/>
                </a:cubicBezTo>
                <a:cubicBezTo>
                  <a:pt x="3" y="115"/>
                  <a:pt x="0" y="112"/>
                  <a:pt x="0" y="106"/>
                </a:cubicBezTo>
                <a:cubicBezTo>
                  <a:pt x="0" y="91"/>
                  <a:pt x="0" y="76"/>
                  <a:pt x="0" y="61"/>
                </a:cubicBezTo>
                <a:cubicBezTo>
                  <a:pt x="0" y="54"/>
                  <a:pt x="3" y="51"/>
                  <a:pt x="9" y="51"/>
                </a:cubicBezTo>
                <a:cubicBezTo>
                  <a:pt x="22" y="51"/>
                  <a:pt x="35" y="51"/>
                  <a:pt x="48" y="51"/>
                </a:cubicBezTo>
                <a:cubicBezTo>
                  <a:pt x="49" y="51"/>
                  <a:pt x="50" y="51"/>
                  <a:pt x="52" y="51"/>
                </a:cubicBezTo>
                <a:cubicBezTo>
                  <a:pt x="52" y="45"/>
                  <a:pt x="52" y="39"/>
                  <a:pt x="52" y="33"/>
                </a:cubicBezTo>
                <a:cubicBezTo>
                  <a:pt x="52" y="25"/>
                  <a:pt x="52" y="17"/>
                  <a:pt x="52" y="8"/>
                </a:cubicBezTo>
                <a:cubicBezTo>
                  <a:pt x="52" y="3"/>
                  <a:pt x="54" y="0"/>
                  <a:pt x="60" y="0"/>
                </a:cubicBezTo>
                <a:cubicBezTo>
                  <a:pt x="75" y="0"/>
                  <a:pt x="90" y="0"/>
                  <a:pt x="105" y="0"/>
                </a:cubicBezTo>
                <a:cubicBezTo>
                  <a:pt x="112" y="0"/>
                  <a:pt x="115" y="3"/>
                  <a:pt x="115" y="10"/>
                </a:cubicBezTo>
                <a:cubicBezTo>
                  <a:pt x="115" y="23"/>
                  <a:pt x="115" y="35"/>
                  <a:pt x="115" y="47"/>
                </a:cubicBezTo>
                <a:cubicBezTo>
                  <a:pt x="115" y="49"/>
                  <a:pt x="115" y="50"/>
                  <a:pt x="115" y="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01344787-CCC1-48A6-BEAD-6AD709847552}"/>
              </a:ext>
            </a:extLst>
          </p:cNvPr>
          <p:cNvSpPr txBox="1"/>
          <p:nvPr/>
        </p:nvSpPr>
        <p:spPr>
          <a:xfrm>
            <a:off x="5933011" y="5147282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1" name="Grupo 110"/>
          <p:cNvGrpSpPr/>
          <p:nvPr/>
        </p:nvGrpSpPr>
        <p:grpSpPr>
          <a:xfrm>
            <a:off x="10181674" y="4734046"/>
            <a:ext cx="103647" cy="211741"/>
            <a:chOff x="12690864" y="7766050"/>
            <a:chExt cx="481012" cy="982663"/>
          </a:xfrm>
        </p:grpSpPr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2690864" y="7766050"/>
              <a:ext cx="481012" cy="982663"/>
            </a:xfrm>
            <a:custGeom>
              <a:avLst/>
              <a:gdLst>
                <a:gd name="T0" fmla="*/ 128 w 128"/>
                <a:gd name="T1" fmla="*/ 132 h 261"/>
                <a:gd name="T2" fmla="*/ 128 w 128"/>
                <a:gd name="T3" fmla="*/ 194 h 261"/>
                <a:gd name="T4" fmla="*/ 69 w 128"/>
                <a:gd name="T5" fmla="*/ 259 h 261"/>
                <a:gd name="T6" fmla="*/ 2 w 128"/>
                <a:gd name="T7" fmla="*/ 200 h 261"/>
                <a:gd name="T8" fmla="*/ 2 w 128"/>
                <a:gd name="T9" fmla="*/ 61 h 261"/>
                <a:gd name="T10" fmla="*/ 69 w 128"/>
                <a:gd name="T11" fmla="*/ 2 h 261"/>
                <a:gd name="T12" fmla="*/ 128 w 128"/>
                <a:gd name="T13" fmla="*/ 66 h 261"/>
                <a:gd name="T14" fmla="*/ 128 w 128"/>
                <a:gd name="T15" fmla="*/ 13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61">
                  <a:moveTo>
                    <a:pt x="128" y="132"/>
                  </a:moveTo>
                  <a:cubicBezTo>
                    <a:pt x="128" y="152"/>
                    <a:pt x="128" y="173"/>
                    <a:pt x="128" y="194"/>
                  </a:cubicBezTo>
                  <a:cubicBezTo>
                    <a:pt x="128" y="230"/>
                    <a:pt x="103" y="257"/>
                    <a:pt x="69" y="259"/>
                  </a:cubicBezTo>
                  <a:cubicBezTo>
                    <a:pt x="32" y="261"/>
                    <a:pt x="4" y="238"/>
                    <a:pt x="2" y="200"/>
                  </a:cubicBezTo>
                  <a:cubicBezTo>
                    <a:pt x="0" y="154"/>
                    <a:pt x="0" y="107"/>
                    <a:pt x="2" y="61"/>
                  </a:cubicBezTo>
                  <a:cubicBezTo>
                    <a:pt x="3" y="25"/>
                    <a:pt x="33" y="0"/>
                    <a:pt x="69" y="2"/>
                  </a:cubicBezTo>
                  <a:cubicBezTo>
                    <a:pt x="101" y="4"/>
                    <a:pt x="127" y="32"/>
                    <a:pt x="128" y="66"/>
                  </a:cubicBezTo>
                  <a:cubicBezTo>
                    <a:pt x="128" y="88"/>
                    <a:pt x="128" y="110"/>
                    <a:pt x="128" y="132"/>
                  </a:cubicBezTo>
                  <a:close/>
                </a:path>
              </a:pathLst>
            </a:custGeom>
            <a:solidFill>
              <a:srgbClr val="375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12792464" y="8304213"/>
              <a:ext cx="293687" cy="342900"/>
            </a:xfrm>
            <a:custGeom>
              <a:avLst/>
              <a:gdLst>
                <a:gd name="T0" fmla="*/ 38 w 78"/>
                <a:gd name="T1" fmla="*/ 0 h 91"/>
                <a:gd name="T2" fmla="*/ 50 w 78"/>
                <a:gd name="T3" fmla="*/ 0 h 91"/>
                <a:gd name="T4" fmla="*/ 76 w 78"/>
                <a:gd name="T5" fmla="*/ 27 h 91"/>
                <a:gd name="T6" fmla="*/ 76 w 78"/>
                <a:gd name="T7" fmla="*/ 49 h 91"/>
                <a:gd name="T8" fmla="*/ 39 w 78"/>
                <a:gd name="T9" fmla="*/ 91 h 91"/>
                <a:gd name="T10" fmla="*/ 1 w 78"/>
                <a:gd name="T11" fmla="*/ 52 h 91"/>
                <a:gd name="T12" fmla="*/ 1 w 78"/>
                <a:gd name="T13" fmla="*/ 38 h 91"/>
                <a:gd name="T14" fmla="*/ 38 w 78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1">
                  <a:moveTo>
                    <a:pt x="38" y="0"/>
                  </a:moveTo>
                  <a:cubicBezTo>
                    <a:pt x="42" y="0"/>
                    <a:pt x="46" y="0"/>
                    <a:pt x="50" y="0"/>
                  </a:cubicBezTo>
                  <a:cubicBezTo>
                    <a:pt x="75" y="0"/>
                    <a:pt x="78" y="3"/>
                    <a:pt x="76" y="27"/>
                  </a:cubicBezTo>
                  <a:cubicBezTo>
                    <a:pt x="75" y="35"/>
                    <a:pt x="76" y="42"/>
                    <a:pt x="76" y="49"/>
                  </a:cubicBezTo>
                  <a:cubicBezTo>
                    <a:pt x="76" y="71"/>
                    <a:pt x="58" y="91"/>
                    <a:pt x="39" y="91"/>
                  </a:cubicBezTo>
                  <a:cubicBezTo>
                    <a:pt x="16" y="91"/>
                    <a:pt x="2" y="76"/>
                    <a:pt x="1" y="52"/>
                  </a:cubicBezTo>
                  <a:cubicBezTo>
                    <a:pt x="1" y="47"/>
                    <a:pt x="1" y="43"/>
                    <a:pt x="1" y="38"/>
                  </a:cubicBezTo>
                  <a:cubicBezTo>
                    <a:pt x="0" y="1"/>
                    <a:pt x="0" y="1"/>
                    <a:pt x="38" y="0"/>
                  </a:cubicBezTo>
                  <a:close/>
                </a:path>
              </a:pathLst>
            </a:custGeom>
            <a:solidFill>
              <a:srgbClr val="5C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2789289" y="7859713"/>
              <a:ext cx="285750" cy="350838"/>
            </a:xfrm>
            <a:custGeom>
              <a:avLst/>
              <a:gdLst>
                <a:gd name="T0" fmla="*/ 39 w 76"/>
                <a:gd name="T1" fmla="*/ 93 h 93"/>
                <a:gd name="T2" fmla="*/ 2 w 76"/>
                <a:gd name="T3" fmla="*/ 56 h 93"/>
                <a:gd name="T4" fmla="*/ 7 w 76"/>
                <a:gd name="T5" fmla="*/ 21 h 93"/>
                <a:gd name="T6" fmla="*/ 44 w 76"/>
                <a:gd name="T7" fmla="*/ 3 h 93"/>
                <a:gd name="T8" fmla="*/ 75 w 76"/>
                <a:gd name="T9" fmla="*/ 35 h 93"/>
                <a:gd name="T10" fmla="*/ 75 w 76"/>
                <a:gd name="T11" fmla="*/ 57 h 93"/>
                <a:gd name="T12" fmla="*/ 39 w 76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3">
                  <a:moveTo>
                    <a:pt x="39" y="93"/>
                  </a:moveTo>
                  <a:cubicBezTo>
                    <a:pt x="2" y="93"/>
                    <a:pt x="2" y="93"/>
                    <a:pt x="2" y="56"/>
                  </a:cubicBezTo>
                  <a:cubicBezTo>
                    <a:pt x="2" y="44"/>
                    <a:pt x="0" y="32"/>
                    <a:pt x="7" y="21"/>
                  </a:cubicBezTo>
                  <a:cubicBezTo>
                    <a:pt x="16" y="7"/>
                    <a:pt x="28" y="0"/>
                    <a:pt x="44" y="3"/>
                  </a:cubicBezTo>
                  <a:cubicBezTo>
                    <a:pt x="61" y="6"/>
                    <a:pt x="72" y="18"/>
                    <a:pt x="75" y="35"/>
                  </a:cubicBezTo>
                  <a:cubicBezTo>
                    <a:pt x="76" y="42"/>
                    <a:pt x="75" y="49"/>
                    <a:pt x="75" y="57"/>
                  </a:cubicBezTo>
                  <a:cubicBezTo>
                    <a:pt x="76" y="93"/>
                    <a:pt x="75" y="93"/>
                    <a:pt x="39" y="93"/>
                  </a:cubicBezTo>
                  <a:close/>
                </a:path>
              </a:pathLst>
            </a:custGeom>
            <a:solidFill>
              <a:srgbClr val="FB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0" name="Grupo 109"/>
          <p:cNvGrpSpPr/>
          <p:nvPr/>
        </p:nvGrpSpPr>
        <p:grpSpPr>
          <a:xfrm>
            <a:off x="8385239" y="3722965"/>
            <a:ext cx="599589" cy="1335335"/>
            <a:chOff x="10726987" y="7616924"/>
            <a:chExt cx="1524000" cy="3394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10726987" y="7616924"/>
              <a:ext cx="1524000" cy="3394075"/>
            </a:xfrm>
            <a:custGeom>
              <a:avLst/>
              <a:gdLst>
                <a:gd name="T0" fmla="*/ 1 w 406"/>
                <a:gd name="T1" fmla="*/ 646 h 902"/>
                <a:gd name="T2" fmla="*/ 2 w 406"/>
                <a:gd name="T3" fmla="*/ 426 h 902"/>
                <a:gd name="T4" fmla="*/ 69 w 406"/>
                <a:gd name="T5" fmla="*/ 210 h 902"/>
                <a:gd name="T6" fmla="*/ 81 w 406"/>
                <a:gd name="T7" fmla="*/ 163 h 902"/>
                <a:gd name="T8" fmla="*/ 81 w 406"/>
                <a:gd name="T9" fmla="*/ 81 h 902"/>
                <a:gd name="T10" fmla="*/ 155 w 406"/>
                <a:gd name="T11" fmla="*/ 2 h 902"/>
                <a:gd name="T12" fmla="*/ 251 w 406"/>
                <a:gd name="T13" fmla="*/ 2 h 902"/>
                <a:gd name="T14" fmla="*/ 325 w 406"/>
                <a:gd name="T15" fmla="*/ 81 h 902"/>
                <a:gd name="T16" fmla="*/ 362 w 406"/>
                <a:gd name="T17" fmla="*/ 258 h 902"/>
                <a:gd name="T18" fmla="*/ 406 w 406"/>
                <a:gd name="T19" fmla="*/ 448 h 902"/>
                <a:gd name="T20" fmla="*/ 406 w 406"/>
                <a:gd name="T21" fmla="*/ 878 h 902"/>
                <a:gd name="T22" fmla="*/ 382 w 406"/>
                <a:gd name="T23" fmla="*/ 902 h 902"/>
                <a:gd name="T24" fmla="*/ 24 w 406"/>
                <a:gd name="T25" fmla="*/ 902 h 902"/>
                <a:gd name="T26" fmla="*/ 0 w 406"/>
                <a:gd name="T27" fmla="*/ 878 h 902"/>
                <a:gd name="T28" fmla="*/ 0 w 406"/>
                <a:gd name="T29" fmla="*/ 646 h 902"/>
                <a:gd name="T30" fmla="*/ 1 w 406"/>
                <a:gd name="T31" fmla="*/ 646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6" h="902">
                  <a:moveTo>
                    <a:pt x="1" y="646"/>
                  </a:moveTo>
                  <a:cubicBezTo>
                    <a:pt x="1" y="573"/>
                    <a:pt x="0" y="500"/>
                    <a:pt x="2" y="426"/>
                  </a:cubicBezTo>
                  <a:cubicBezTo>
                    <a:pt x="3" y="348"/>
                    <a:pt x="29" y="276"/>
                    <a:pt x="69" y="210"/>
                  </a:cubicBezTo>
                  <a:cubicBezTo>
                    <a:pt x="77" y="195"/>
                    <a:pt x="82" y="180"/>
                    <a:pt x="81" y="163"/>
                  </a:cubicBezTo>
                  <a:cubicBezTo>
                    <a:pt x="80" y="135"/>
                    <a:pt x="81" y="108"/>
                    <a:pt x="81" y="81"/>
                  </a:cubicBezTo>
                  <a:cubicBezTo>
                    <a:pt x="81" y="35"/>
                    <a:pt x="109" y="4"/>
                    <a:pt x="155" y="2"/>
                  </a:cubicBezTo>
                  <a:cubicBezTo>
                    <a:pt x="187" y="0"/>
                    <a:pt x="219" y="0"/>
                    <a:pt x="251" y="2"/>
                  </a:cubicBezTo>
                  <a:cubicBezTo>
                    <a:pt x="297" y="4"/>
                    <a:pt x="327" y="34"/>
                    <a:pt x="325" y="81"/>
                  </a:cubicBezTo>
                  <a:cubicBezTo>
                    <a:pt x="323" y="143"/>
                    <a:pt x="328" y="201"/>
                    <a:pt x="362" y="258"/>
                  </a:cubicBezTo>
                  <a:cubicBezTo>
                    <a:pt x="396" y="314"/>
                    <a:pt x="406" y="381"/>
                    <a:pt x="406" y="448"/>
                  </a:cubicBezTo>
                  <a:cubicBezTo>
                    <a:pt x="406" y="591"/>
                    <a:pt x="406" y="735"/>
                    <a:pt x="406" y="878"/>
                  </a:cubicBezTo>
                  <a:cubicBezTo>
                    <a:pt x="406" y="897"/>
                    <a:pt x="400" y="902"/>
                    <a:pt x="382" y="902"/>
                  </a:cubicBezTo>
                  <a:cubicBezTo>
                    <a:pt x="263" y="901"/>
                    <a:pt x="144" y="901"/>
                    <a:pt x="24" y="902"/>
                  </a:cubicBezTo>
                  <a:cubicBezTo>
                    <a:pt x="7" y="902"/>
                    <a:pt x="0" y="897"/>
                    <a:pt x="0" y="878"/>
                  </a:cubicBezTo>
                  <a:cubicBezTo>
                    <a:pt x="1" y="801"/>
                    <a:pt x="0" y="723"/>
                    <a:pt x="0" y="646"/>
                  </a:cubicBezTo>
                  <a:cubicBezTo>
                    <a:pt x="1" y="646"/>
                    <a:pt x="1" y="646"/>
                    <a:pt x="1" y="646"/>
                  </a:cubicBezTo>
                  <a:close/>
                </a:path>
              </a:pathLst>
            </a:custGeom>
            <a:solidFill>
              <a:srgbClr val="355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10820650" y="9201249"/>
              <a:ext cx="1339850" cy="1470025"/>
            </a:xfrm>
            <a:custGeom>
              <a:avLst/>
              <a:gdLst>
                <a:gd name="T0" fmla="*/ 0 w 357"/>
                <a:gd name="T1" fmla="*/ 195 h 391"/>
                <a:gd name="T2" fmla="*/ 0 w 357"/>
                <a:gd name="T3" fmla="*/ 21 h 391"/>
                <a:gd name="T4" fmla="*/ 22 w 357"/>
                <a:gd name="T5" fmla="*/ 0 h 391"/>
                <a:gd name="T6" fmla="*/ 338 w 357"/>
                <a:gd name="T7" fmla="*/ 0 h 391"/>
                <a:gd name="T8" fmla="*/ 357 w 357"/>
                <a:gd name="T9" fmla="*/ 18 h 391"/>
                <a:gd name="T10" fmla="*/ 357 w 357"/>
                <a:gd name="T11" fmla="*/ 376 h 391"/>
                <a:gd name="T12" fmla="*/ 342 w 357"/>
                <a:gd name="T13" fmla="*/ 391 h 391"/>
                <a:gd name="T14" fmla="*/ 17 w 357"/>
                <a:gd name="T15" fmla="*/ 391 h 391"/>
                <a:gd name="T16" fmla="*/ 0 w 357"/>
                <a:gd name="T17" fmla="*/ 373 h 391"/>
                <a:gd name="T18" fmla="*/ 1 w 357"/>
                <a:gd name="T19" fmla="*/ 195 h 391"/>
                <a:gd name="T20" fmla="*/ 0 w 357"/>
                <a:gd name="T21" fmla="*/ 19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391">
                  <a:moveTo>
                    <a:pt x="0" y="195"/>
                  </a:moveTo>
                  <a:cubicBezTo>
                    <a:pt x="0" y="137"/>
                    <a:pt x="1" y="79"/>
                    <a:pt x="0" y="21"/>
                  </a:cubicBezTo>
                  <a:cubicBezTo>
                    <a:pt x="0" y="4"/>
                    <a:pt x="6" y="0"/>
                    <a:pt x="22" y="0"/>
                  </a:cubicBezTo>
                  <a:cubicBezTo>
                    <a:pt x="128" y="0"/>
                    <a:pt x="233" y="0"/>
                    <a:pt x="338" y="0"/>
                  </a:cubicBezTo>
                  <a:cubicBezTo>
                    <a:pt x="352" y="0"/>
                    <a:pt x="357" y="4"/>
                    <a:pt x="357" y="18"/>
                  </a:cubicBezTo>
                  <a:cubicBezTo>
                    <a:pt x="356" y="137"/>
                    <a:pt x="356" y="257"/>
                    <a:pt x="357" y="376"/>
                  </a:cubicBezTo>
                  <a:cubicBezTo>
                    <a:pt x="357" y="387"/>
                    <a:pt x="353" y="391"/>
                    <a:pt x="342" y="391"/>
                  </a:cubicBezTo>
                  <a:cubicBezTo>
                    <a:pt x="234" y="391"/>
                    <a:pt x="125" y="391"/>
                    <a:pt x="17" y="391"/>
                  </a:cubicBezTo>
                  <a:cubicBezTo>
                    <a:pt x="3" y="391"/>
                    <a:pt x="0" y="386"/>
                    <a:pt x="0" y="373"/>
                  </a:cubicBezTo>
                  <a:cubicBezTo>
                    <a:pt x="1" y="314"/>
                    <a:pt x="1" y="255"/>
                    <a:pt x="1" y="195"/>
                  </a:cubicBezTo>
                  <a:cubicBezTo>
                    <a:pt x="1" y="195"/>
                    <a:pt x="0" y="195"/>
                    <a:pt x="0" y="195"/>
                  </a:cubicBezTo>
                  <a:close/>
                </a:path>
              </a:pathLst>
            </a:custGeom>
            <a:solidFill>
              <a:srgbClr val="5F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10834937" y="8355111"/>
              <a:ext cx="1303337" cy="750888"/>
            </a:xfrm>
            <a:custGeom>
              <a:avLst/>
              <a:gdLst>
                <a:gd name="T0" fmla="*/ 176 w 347"/>
                <a:gd name="T1" fmla="*/ 0 h 200"/>
                <a:gd name="T2" fmla="*/ 259 w 347"/>
                <a:gd name="T3" fmla="*/ 0 h 200"/>
                <a:gd name="T4" fmla="*/ 277 w 347"/>
                <a:gd name="T5" fmla="*/ 9 h 200"/>
                <a:gd name="T6" fmla="*/ 346 w 347"/>
                <a:gd name="T7" fmla="*/ 186 h 200"/>
                <a:gd name="T8" fmla="*/ 335 w 347"/>
                <a:gd name="T9" fmla="*/ 200 h 200"/>
                <a:gd name="T10" fmla="*/ 13 w 347"/>
                <a:gd name="T11" fmla="*/ 200 h 200"/>
                <a:gd name="T12" fmla="*/ 2 w 347"/>
                <a:gd name="T13" fmla="*/ 188 h 200"/>
                <a:gd name="T14" fmla="*/ 71 w 347"/>
                <a:gd name="T15" fmla="*/ 9 h 200"/>
                <a:gd name="T16" fmla="*/ 90 w 347"/>
                <a:gd name="T17" fmla="*/ 0 h 200"/>
                <a:gd name="T18" fmla="*/ 176 w 347"/>
                <a:gd name="T19" fmla="*/ 0 h 200"/>
                <a:gd name="T20" fmla="*/ 176 w 347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200">
                  <a:moveTo>
                    <a:pt x="176" y="0"/>
                  </a:moveTo>
                  <a:cubicBezTo>
                    <a:pt x="204" y="0"/>
                    <a:pt x="232" y="0"/>
                    <a:pt x="259" y="0"/>
                  </a:cubicBezTo>
                  <a:cubicBezTo>
                    <a:pt x="267" y="0"/>
                    <a:pt x="273" y="1"/>
                    <a:pt x="277" y="9"/>
                  </a:cubicBezTo>
                  <a:cubicBezTo>
                    <a:pt x="310" y="64"/>
                    <a:pt x="337" y="122"/>
                    <a:pt x="346" y="186"/>
                  </a:cubicBezTo>
                  <a:cubicBezTo>
                    <a:pt x="347" y="197"/>
                    <a:pt x="346" y="200"/>
                    <a:pt x="335" y="200"/>
                  </a:cubicBezTo>
                  <a:cubicBezTo>
                    <a:pt x="227" y="200"/>
                    <a:pt x="120" y="200"/>
                    <a:pt x="13" y="200"/>
                  </a:cubicBezTo>
                  <a:cubicBezTo>
                    <a:pt x="4" y="200"/>
                    <a:pt x="0" y="199"/>
                    <a:pt x="2" y="188"/>
                  </a:cubicBezTo>
                  <a:cubicBezTo>
                    <a:pt x="12" y="123"/>
                    <a:pt x="39" y="65"/>
                    <a:pt x="71" y="9"/>
                  </a:cubicBezTo>
                  <a:cubicBezTo>
                    <a:pt x="76" y="1"/>
                    <a:pt x="82" y="0"/>
                    <a:pt x="90" y="0"/>
                  </a:cubicBezTo>
                  <a:cubicBezTo>
                    <a:pt x="118" y="0"/>
                    <a:pt x="147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11120687" y="7718524"/>
              <a:ext cx="739775" cy="541338"/>
            </a:xfrm>
            <a:custGeom>
              <a:avLst/>
              <a:gdLst>
                <a:gd name="T0" fmla="*/ 101 w 197"/>
                <a:gd name="T1" fmla="*/ 1 h 144"/>
                <a:gd name="T2" fmla="*/ 145 w 197"/>
                <a:gd name="T3" fmla="*/ 1 h 144"/>
                <a:gd name="T4" fmla="*/ 196 w 197"/>
                <a:gd name="T5" fmla="*/ 51 h 144"/>
                <a:gd name="T6" fmla="*/ 196 w 197"/>
                <a:gd name="T7" fmla="*/ 125 h 144"/>
                <a:gd name="T8" fmla="*/ 177 w 197"/>
                <a:gd name="T9" fmla="*/ 142 h 144"/>
                <a:gd name="T10" fmla="*/ 165 w 197"/>
                <a:gd name="T11" fmla="*/ 125 h 144"/>
                <a:gd name="T12" fmla="*/ 165 w 197"/>
                <a:gd name="T13" fmla="*/ 77 h 144"/>
                <a:gd name="T14" fmla="*/ 153 w 197"/>
                <a:gd name="T15" fmla="*/ 61 h 144"/>
                <a:gd name="T16" fmla="*/ 141 w 197"/>
                <a:gd name="T17" fmla="*/ 77 h 144"/>
                <a:gd name="T18" fmla="*/ 140 w 197"/>
                <a:gd name="T19" fmla="*/ 129 h 144"/>
                <a:gd name="T20" fmla="*/ 123 w 197"/>
                <a:gd name="T21" fmla="*/ 143 h 144"/>
                <a:gd name="T22" fmla="*/ 109 w 197"/>
                <a:gd name="T23" fmla="*/ 129 h 144"/>
                <a:gd name="T24" fmla="*/ 109 w 197"/>
                <a:gd name="T25" fmla="*/ 81 h 144"/>
                <a:gd name="T26" fmla="*/ 96 w 197"/>
                <a:gd name="T27" fmla="*/ 61 h 144"/>
                <a:gd name="T28" fmla="*/ 84 w 197"/>
                <a:gd name="T29" fmla="*/ 80 h 144"/>
                <a:gd name="T30" fmla="*/ 84 w 197"/>
                <a:gd name="T31" fmla="*/ 128 h 144"/>
                <a:gd name="T32" fmla="*/ 67 w 197"/>
                <a:gd name="T33" fmla="*/ 144 h 144"/>
                <a:gd name="T34" fmla="*/ 52 w 197"/>
                <a:gd name="T35" fmla="*/ 127 h 144"/>
                <a:gd name="T36" fmla="*/ 52 w 197"/>
                <a:gd name="T37" fmla="*/ 78 h 144"/>
                <a:gd name="T38" fmla="*/ 37 w 197"/>
                <a:gd name="T39" fmla="*/ 61 h 144"/>
                <a:gd name="T40" fmla="*/ 26 w 197"/>
                <a:gd name="T41" fmla="*/ 78 h 144"/>
                <a:gd name="T42" fmla="*/ 26 w 197"/>
                <a:gd name="T43" fmla="*/ 128 h 144"/>
                <a:gd name="T44" fmla="*/ 14 w 197"/>
                <a:gd name="T45" fmla="*/ 143 h 144"/>
                <a:gd name="T46" fmla="*/ 1 w 197"/>
                <a:gd name="T47" fmla="*/ 128 h 144"/>
                <a:gd name="T48" fmla="*/ 1 w 197"/>
                <a:gd name="T49" fmla="*/ 50 h 144"/>
                <a:gd name="T50" fmla="*/ 51 w 197"/>
                <a:gd name="T51" fmla="*/ 1 h 144"/>
                <a:gd name="T52" fmla="*/ 101 w 197"/>
                <a:gd name="T53" fmla="*/ 1 h 144"/>
                <a:gd name="T54" fmla="*/ 101 w 197"/>
                <a:gd name="T55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7" h="144">
                  <a:moveTo>
                    <a:pt x="101" y="1"/>
                  </a:moveTo>
                  <a:cubicBezTo>
                    <a:pt x="115" y="1"/>
                    <a:pt x="130" y="1"/>
                    <a:pt x="145" y="1"/>
                  </a:cubicBezTo>
                  <a:cubicBezTo>
                    <a:pt x="175" y="2"/>
                    <a:pt x="194" y="20"/>
                    <a:pt x="196" y="51"/>
                  </a:cubicBezTo>
                  <a:cubicBezTo>
                    <a:pt x="197" y="75"/>
                    <a:pt x="196" y="100"/>
                    <a:pt x="196" y="125"/>
                  </a:cubicBezTo>
                  <a:cubicBezTo>
                    <a:pt x="196" y="137"/>
                    <a:pt x="190" y="142"/>
                    <a:pt x="177" y="142"/>
                  </a:cubicBezTo>
                  <a:cubicBezTo>
                    <a:pt x="164" y="142"/>
                    <a:pt x="165" y="134"/>
                    <a:pt x="165" y="125"/>
                  </a:cubicBezTo>
                  <a:cubicBezTo>
                    <a:pt x="165" y="109"/>
                    <a:pt x="165" y="93"/>
                    <a:pt x="165" y="77"/>
                  </a:cubicBezTo>
                  <a:cubicBezTo>
                    <a:pt x="165" y="68"/>
                    <a:pt x="165" y="61"/>
                    <a:pt x="153" y="61"/>
                  </a:cubicBezTo>
                  <a:cubicBezTo>
                    <a:pt x="141" y="61"/>
                    <a:pt x="141" y="69"/>
                    <a:pt x="141" y="77"/>
                  </a:cubicBezTo>
                  <a:cubicBezTo>
                    <a:pt x="141" y="95"/>
                    <a:pt x="140" y="112"/>
                    <a:pt x="140" y="129"/>
                  </a:cubicBezTo>
                  <a:cubicBezTo>
                    <a:pt x="141" y="143"/>
                    <a:pt x="132" y="142"/>
                    <a:pt x="123" y="143"/>
                  </a:cubicBezTo>
                  <a:cubicBezTo>
                    <a:pt x="113" y="143"/>
                    <a:pt x="108" y="140"/>
                    <a:pt x="109" y="129"/>
                  </a:cubicBezTo>
                  <a:cubicBezTo>
                    <a:pt x="109" y="113"/>
                    <a:pt x="109" y="97"/>
                    <a:pt x="109" y="81"/>
                  </a:cubicBezTo>
                  <a:cubicBezTo>
                    <a:pt x="109" y="72"/>
                    <a:pt x="110" y="61"/>
                    <a:pt x="96" y="61"/>
                  </a:cubicBezTo>
                  <a:cubicBezTo>
                    <a:pt x="81" y="61"/>
                    <a:pt x="85" y="72"/>
                    <a:pt x="84" y="80"/>
                  </a:cubicBezTo>
                  <a:cubicBezTo>
                    <a:pt x="84" y="96"/>
                    <a:pt x="83" y="112"/>
                    <a:pt x="84" y="128"/>
                  </a:cubicBezTo>
                  <a:cubicBezTo>
                    <a:pt x="85" y="142"/>
                    <a:pt x="76" y="144"/>
                    <a:pt x="67" y="144"/>
                  </a:cubicBezTo>
                  <a:cubicBezTo>
                    <a:pt x="56" y="144"/>
                    <a:pt x="52" y="138"/>
                    <a:pt x="52" y="127"/>
                  </a:cubicBezTo>
                  <a:cubicBezTo>
                    <a:pt x="53" y="111"/>
                    <a:pt x="52" y="94"/>
                    <a:pt x="52" y="78"/>
                  </a:cubicBezTo>
                  <a:cubicBezTo>
                    <a:pt x="52" y="68"/>
                    <a:pt x="49" y="60"/>
                    <a:pt x="37" y="61"/>
                  </a:cubicBezTo>
                  <a:cubicBezTo>
                    <a:pt x="26" y="62"/>
                    <a:pt x="26" y="70"/>
                    <a:pt x="26" y="78"/>
                  </a:cubicBezTo>
                  <a:cubicBezTo>
                    <a:pt x="26" y="95"/>
                    <a:pt x="25" y="112"/>
                    <a:pt x="26" y="128"/>
                  </a:cubicBezTo>
                  <a:cubicBezTo>
                    <a:pt x="26" y="137"/>
                    <a:pt x="24" y="143"/>
                    <a:pt x="14" y="143"/>
                  </a:cubicBezTo>
                  <a:cubicBezTo>
                    <a:pt x="4" y="144"/>
                    <a:pt x="1" y="138"/>
                    <a:pt x="1" y="128"/>
                  </a:cubicBezTo>
                  <a:cubicBezTo>
                    <a:pt x="1" y="102"/>
                    <a:pt x="0" y="76"/>
                    <a:pt x="1" y="50"/>
                  </a:cubicBezTo>
                  <a:cubicBezTo>
                    <a:pt x="2" y="21"/>
                    <a:pt x="21" y="2"/>
                    <a:pt x="51" y="1"/>
                  </a:cubicBezTo>
                  <a:cubicBezTo>
                    <a:pt x="67" y="0"/>
                    <a:pt x="84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DB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10820650" y="10766524"/>
              <a:ext cx="1339850" cy="149225"/>
            </a:xfrm>
            <a:custGeom>
              <a:avLst/>
              <a:gdLst>
                <a:gd name="T0" fmla="*/ 177 w 357"/>
                <a:gd name="T1" fmla="*/ 39 h 40"/>
                <a:gd name="T2" fmla="*/ 17 w 357"/>
                <a:gd name="T3" fmla="*/ 39 h 40"/>
                <a:gd name="T4" fmla="*/ 1 w 357"/>
                <a:gd name="T5" fmla="*/ 20 h 40"/>
                <a:gd name="T6" fmla="*/ 17 w 357"/>
                <a:gd name="T7" fmla="*/ 0 h 40"/>
                <a:gd name="T8" fmla="*/ 339 w 357"/>
                <a:gd name="T9" fmla="*/ 0 h 40"/>
                <a:gd name="T10" fmla="*/ 357 w 357"/>
                <a:gd name="T11" fmla="*/ 19 h 40"/>
                <a:gd name="T12" fmla="*/ 338 w 357"/>
                <a:gd name="T13" fmla="*/ 40 h 40"/>
                <a:gd name="T14" fmla="*/ 177 w 357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40">
                  <a:moveTo>
                    <a:pt x="177" y="39"/>
                  </a:moveTo>
                  <a:cubicBezTo>
                    <a:pt x="123" y="39"/>
                    <a:pt x="70" y="38"/>
                    <a:pt x="17" y="39"/>
                  </a:cubicBezTo>
                  <a:cubicBezTo>
                    <a:pt x="1" y="40"/>
                    <a:pt x="0" y="32"/>
                    <a:pt x="1" y="20"/>
                  </a:cubicBezTo>
                  <a:cubicBezTo>
                    <a:pt x="1" y="9"/>
                    <a:pt x="0" y="0"/>
                    <a:pt x="17" y="0"/>
                  </a:cubicBezTo>
                  <a:cubicBezTo>
                    <a:pt x="124" y="1"/>
                    <a:pt x="232" y="1"/>
                    <a:pt x="339" y="0"/>
                  </a:cubicBezTo>
                  <a:cubicBezTo>
                    <a:pt x="354" y="0"/>
                    <a:pt x="357" y="5"/>
                    <a:pt x="357" y="19"/>
                  </a:cubicBezTo>
                  <a:cubicBezTo>
                    <a:pt x="357" y="34"/>
                    <a:pt x="354" y="40"/>
                    <a:pt x="338" y="40"/>
                  </a:cubicBezTo>
                  <a:cubicBezTo>
                    <a:pt x="284" y="38"/>
                    <a:pt x="230" y="39"/>
                    <a:pt x="177" y="39"/>
                  </a:cubicBezTo>
                  <a:close/>
                </a:path>
              </a:pathLst>
            </a:custGeom>
            <a:solidFill>
              <a:srgbClr val="FAF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11169900" y="9968011"/>
              <a:ext cx="776287" cy="106363"/>
            </a:xfrm>
            <a:custGeom>
              <a:avLst/>
              <a:gdLst>
                <a:gd name="T0" fmla="*/ 104 w 207"/>
                <a:gd name="T1" fmla="*/ 27 h 28"/>
                <a:gd name="T2" fmla="*/ 22 w 207"/>
                <a:gd name="T3" fmla="*/ 27 h 28"/>
                <a:gd name="T4" fmla="*/ 0 w 207"/>
                <a:gd name="T5" fmla="*/ 15 h 28"/>
                <a:gd name="T6" fmla="*/ 21 w 207"/>
                <a:gd name="T7" fmla="*/ 0 h 28"/>
                <a:gd name="T8" fmla="*/ 187 w 207"/>
                <a:gd name="T9" fmla="*/ 0 h 28"/>
                <a:gd name="T10" fmla="*/ 207 w 207"/>
                <a:gd name="T11" fmla="*/ 14 h 28"/>
                <a:gd name="T12" fmla="*/ 185 w 207"/>
                <a:gd name="T13" fmla="*/ 27 h 28"/>
                <a:gd name="T14" fmla="*/ 104 w 207"/>
                <a:gd name="T15" fmla="*/ 27 h 28"/>
                <a:gd name="T16" fmla="*/ 104 w 207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8">
                  <a:moveTo>
                    <a:pt x="104" y="27"/>
                  </a:moveTo>
                  <a:cubicBezTo>
                    <a:pt x="76" y="27"/>
                    <a:pt x="49" y="27"/>
                    <a:pt x="22" y="27"/>
                  </a:cubicBezTo>
                  <a:cubicBezTo>
                    <a:pt x="13" y="27"/>
                    <a:pt x="1" y="28"/>
                    <a:pt x="0" y="15"/>
                  </a:cubicBezTo>
                  <a:cubicBezTo>
                    <a:pt x="0" y="2"/>
                    <a:pt x="11" y="0"/>
                    <a:pt x="21" y="0"/>
                  </a:cubicBezTo>
                  <a:cubicBezTo>
                    <a:pt x="76" y="0"/>
                    <a:pt x="132" y="0"/>
                    <a:pt x="187" y="0"/>
                  </a:cubicBezTo>
                  <a:cubicBezTo>
                    <a:pt x="196" y="0"/>
                    <a:pt x="207" y="2"/>
                    <a:pt x="207" y="14"/>
                  </a:cubicBezTo>
                  <a:cubicBezTo>
                    <a:pt x="206" y="26"/>
                    <a:pt x="195" y="27"/>
                    <a:pt x="185" y="27"/>
                  </a:cubicBezTo>
                  <a:cubicBezTo>
                    <a:pt x="158" y="27"/>
                    <a:pt x="131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165137" y="9679086"/>
              <a:ext cx="781050" cy="104775"/>
            </a:xfrm>
            <a:custGeom>
              <a:avLst/>
              <a:gdLst>
                <a:gd name="T0" fmla="*/ 104 w 208"/>
                <a:gd name="T1" fmla="*/ 0 h 28"/>
                <a:gd name="T2" fmla="*/ 186 w 208"/>
                <a:gd name="T3" fmla="*/ 0 h 28"/>
                <a:gd name="T4" fmla="*/ 208 w 208"/>
                <a:gd name="T5" fmla="*/ 15 h 28"/>
                <a:gd name="T6" fmla="*/ 186 w 208"/>
                <a:gd name="T7" fmla="*/ 27 h 28"/>
                <a:gd name="T8" fmla="*/ 23 w 208"/>
                <a:gd name="T9" fmla="*/ 27 h 28"/>
                <a:gd name="T10" fmla="*/ 1 w 208"/>
                <a:gd name="T11" fmla="*/ 13 h 28"/>
                <a:gd name="T12" fmla="*/ 24 w 208"/>
                <a:gd name="T13" fmla="*/ 1 h 28"/>
                <a:gd name="T14" fmla="*/ 104 w 208"/>
                <a:gd name="T15" fmla="*/ 1 h 28"/>
                <a:gd name="T16" fmla="*/ 104 w 20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8">
                  <a:moveTo>
                    <a:pt x="104" y="0"/>
                  </a:moveTo>
                  <a:cubicBezTo>
                    <a:pt x="131" y="0"/>
                    <a:pt x="159" y="0"/>
                    <a:pt x="186" y="0"/>
                  </a:cubicBezTo>
                  <a:cubicBezTo>
                    <a:pt x="196" y="0"/>
                    <a:pt x="208" y="2"/>
                    <a:pt x="208" y="15"/>
                  </a:cubicBezTo>
                  <a:cubicBezTo>
                    <a:pt x="208" y="27"/>
                    <a:pt x="195" y="27"/>
                    <a:pt x="186" y="27"/>
                  </a:cubicBezTo>
                  <a:cubicBezTo>
                    <a:pt x="132" y="28"/>
                    <a:pt x="77" y="28"/>
                    <a:pt x="23" y="27"/>
                  </a:cubicBezTo>
                  <a:cubicBezTo>
                    <a:pt x="14" y="27"/>
                    <a:pt x="0" y="27"/>
                    <a:pt x="1" y="13"/>
                  </a:cubicBezTo>
                  <a:cubicBezTo>
                    <a:pt x="2" y="0"/>
                    <a:pt x="14" y="1"/>
                    <a:pt x="24" y="1"/>
                  </a:cubicBezTo>
                  <a:cubicBezTo>
                    <a:pt x="51" y="1"/>
                    <a:pt x="78" y="1"/>
                    <a:pt x="104" y="1"/>
                  </a:cubicBezTo>
                  <a:cubicBezTo>
                    <a:pt x="104" y="1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33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3"/>
            <p:cNvSpPr>
              <a:spLocks/>
            </p:cNvSpPr>
            <p:nvPr/>
          </p:nvSpPr>
          <p:spPr bwMode="auto">
            <a:xfrm>
              <a:off x="11169900" y="10258524"/>
              <a:ext cx="781050" cy="96838"/>
            </a:xfrm>
            <a:custGeom>
              <a:avLst/>
              <a:gdLst>
                <a:gd name="T0" fmla="*/ 100 w 208"/>
                <a:gd name="T1" fmla="*/ 25 h 26"/>
                <a:gd name="T2" fmla="*/ 18 w 208"/>
                <a:gd name="T3" fmla="*/ 26 h 26"/>
                <a:gd name="T4" fmla="*/ 0 w 208"/>
                <a:gd name="T5" fmla="*/ 13 h 26"/>
                <a:gd name="T6" fmla="*/ 19 w 208"/>
                <a:gd name="T7" fmla="*/ 0 h 26"/>
                <a:gd name="T8" fmla="*/ 158 w 208"/>
                <a:gd name="T9" fmla="*/ 1 h 26"/>
                <a:gd name="T10" fmla="*/ 190 w 208"/>
                <a:gd name="T11" fmla="*/ 1 h 26"/>
                <a:gd name="T12" fmla="*/ 207 w 208"/>
                <a:gd name="T13" fmla="*/ 14 h 26"/>
                <a:gd name="T14" fmla="*/ 189 w 208"/>
                <a:gd name="T15" fmla="*/ 26 h 26"/>
                <a:gd name="T16" fmla="*/ 100 w 208"/>
                <a:gd name="T17" fmla="*/ 26 h 26"/>
                <a:gd name="T18" fmla="*/ 100 w 208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">
                  <a:moveTo>
                    <a:pt x="100" y="25"/>
                  </a:moveTo>
                  <a:cubicBezTo>
                    <a:pt x="72" y="25"/>
                    <a:pt x="45" y="25"/>
                    <a:pt x="18" y="26"/>
                  </a:cubicBezTo>
                  <a:cubicBezTo>
                    <a:pt x="8" y="26"/>
                    <a:pt x="0" y="25"/>
                    <a:pt x="0" y="13"/>
                  </a:cubicBezTo>
                  <a:cubicBezTo>
                    <a:pt x="0" y="2"/>
                    <a:pt x="9" y="0"/>
                    <a:pt x="19" y="0"/>
                  </a:cubicBezTo>
                  <a:cubicBezTo>
                    <a:pt x="65" y="0"/>
                    <a:pt x="112" y="1"/>
                    <a:pt x="158" y="1"/>
                  </a:cubicBezTo>
                  <a:cubicBezTo>
                    <a:pt x="169" y="1"/>
                    <a:pt x="180" y="1"/>
                    <a:pt x="190" y="1"/>
                  </a:cubicBezTo>
                  <a:cubicBezTo>
                    <a:pt x="198" y="2"/>
                    <a:pt x="208" y="2"/>
                    <a:pt x="207" y="14"/>
                  </a:cubicBezTo>
                  <a:cubicBezTo>
                    <a:pt x="206" y="23"/>
                    <a:pt x="198" y="26"/>
                    <a:pt x="189" y="26"/>
                  </a:cubicBezTo>
                  <a:cubicBezTo>
                    <a:pt x="160" y="26"/>
                    <a:pt x="130" y="26"/>
                    <a:pt x="100" y="26"/>
                  </a:cubicBezTo>
                  <a:cubicBezTo>
                    <a:pt x="100" y="26"/>
                    <a:pt x="100" y="26"/>
                    <a:pt x="100" y="25"/>
                  </a:cubicBezTo>
                  <a:close/>
                </a:path>
              </a:pathLst>
            </a:custGeom>
            <a:solidFill>
              <a:srgbClr val="345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4"/>
            <p:cNvSpPr>
              <a:spLocks/>
            </p:cNvSpPr>
            <p:nvPr/>
          </p:nvSpPr>
          <p:spPr bwMode="auto">
            <a:xfrm>
              <a:off x="11169900" y="9393336"/>
              <a:ext cx="776287" cy="101600"/>
            </a:xfrm>
            <a:custGeom>
              <a:avLst/>
              <a:gdLst>
                <a:gd name="T0" fmla="*/ 104 w 207"/>
                <a:gd name="T1" fmla="*/ 27 h 27"/>
                <a:gd name="T2" fmla="*/ 22 w 207"/>
                <a:gd name="T3" fmla="*/ 27 h 27"/>
                <a:gd name="T4" fmla="*/ 0 w 207"/>
                <a:gd name="T5" fmla="*/ 13 h 27"/>
                <a:gd name="T6" fmla="*/ 20 w 207"/>
                <a:gd name="T7" fmla="*/ 1 h 27"/>
                <a:gd name="T8" fmla="*/ 184 w 207"/>
                <a:gd name="T9" fmla="*/ 0 h 27"/>
                <a:gd name="T10" fmla="*/ 192 w 207"/>
                <a:gd name="T11" fmla="*/ 1 h 27"/>
                <a:gd name="T12" fmla="*/ 207 w 207"/>
                <a:gd name="T13" fmla="*/ 14 h 27"/>
                <a:gd name="T14" fmla="*/ 191 w 207"/>
                <a:gd name="T15" fmla="*/ 25 h 27"/>
                <a:gd name="T16" fmla="*/ 126 w 207"/>
                <a:gd name="T17" fmla="*/ 26 h 27"/>
                <a:gd name="T18" fmla="*/ 104 w 207"/>
                <a:gd name="T19" fmla="*/ 26 h 27"/>
                <a:gd name="T20" fmla="*/ 104 w 20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27">
                  <a:moveTo>
                    <a:pt x="104" y="27"/>
                  </a:moveTo>
                  <a:cubicBezTo>
                    <a:pt x="76" y="27"/>
                    <a:pt x="49" y="27"/>
                    <a:pt x="22" y="27"/>
                  </a:cubicBezTo>
                  <a:cubicBezTo>
                    <a:pt x="12" y="27"/>
                    <a:pt x="0" y="27"/>
                    <a:pt x="0" y="13"/>
                  </a:cubicBezTo>
                  <a:cubicBezTo>
                    <a:pt x="0" y="0"/>
                    <a:pt x="11" y="1"/>
                    <a:pt x="20" y="1"/>
                  </a:cubicBezTo>
                  <a:cubicBezTo>
                    <a:pt x="75" y="0"/>
                    <a:pt x="129" y="0"/>
                    <a:pt x="184" y="0"/>
                  </a:cubicBezTo>
                  <a:cubicBezTo>
                    <a:pt x="187" y="0"/>
                    <a:pt x="189" y="0"/>
                    <a:pt x="192" y="1"/>
                  </a:cubicBezTo>
                  <a:cubicBezTo>
                    <a:pt x="200" y="2"/>
                    <a:pt x="207" y="5"/>
                    <a:pt x="207" y="14"/>
                  </a:cubicBezTo>
                  <a:cubicBezTo>
                    <a:pt x="207" y="24"/>
                    <a:pt x="199" y="25"/>
                    <a:pt x="191" y="25"/>
                  </a:cubicBezTo>
                  <a:cubicBezTo>
                    <a:pt x="170" y="26"/>
                    <a:pt x="148" y="26"/>
                    <a:pt x="126" y="26"/>
                  </a:cubicBezTo>
                  <a:cubicBezTo>
                    <a:pt x="118" y="26"/>
                    <a:pt x="111" y="26"/>
                    <a:pt x="104" y="26"/>
                  </a:cubicBezTo>
                  <a:cubicBezTo>
                    <a:pt x="104" y="26"/>
                    <a:pt x="104" y="27"/>
                    <a:pt x="104" y="27"/>
                  </a:cubicBezTo>
                  <a:close/>
                </a:path>
              </a:pathLst>
            </a:custGeom>
            <a:solidFill>
              <a:srgbClr val="335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5"/>
            <p:cNvSpPr>
              <a:spLocks/>
            </p:cNvSpPr>
            <p:nvPr/>
          </p:nvSpPr>
          <p:spPr bwMode="auto">
            <a:xfrm>
              <a:off x="10925425" y="9934674"/>
              <a:ext cx="104775" cy="620713"/>
            </a:xfrm>
            <a:custGeom>
              <a:avLst/>
              <a:gdLst>
                <a:gd name="T0" fmla="*/ 1 w 28"/>
                <a:gd name="T1" fmla="*/ 81 h 165"/>
                <a:gd name="T2" fmla="*/ 1 w 28"/>
                <a:gd name="T3" fmla="*/ 19 h 165"/>
                <a:gd name="T4" fmla="*/ 13 w 28"/>
                <a:gd name="T5" fmla="*/ 0 h 165"/>
                <a:gd name="T6" fmla="*/ 28 w 28"/>
                <a:gd name="T7" fmla="*/ 19 h 165"/>
                <a:gd name="T8" fmla="*/ 28 w 28"/>
                <a:gd name="T9" fmla="*/ 146 h 165"/>
                <a:gd name="T10" fmla="*/ 15 w 28"/>
                <a:gd name="T11" fmla="*/ 164 h 165"/>
                <a:gd name="T12" fmla="*/ 1 w 28"/>
                <a:gd name="T13" fmla="*/ 147 h 165"/>
                <a:gd name="T14" fmla="*/ 1 w 28"/>
                <a:gd name="T15" fmla="*/ 81 h 165"/>
                <a:gd name="T16" fmla="*/ 1 w 28"/>
                <a:gd name="T17" fmla="*/ 8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5">
                  <a:moveTo>
                    <a:pt x="1" y="81"/>
                  </a:moveTo>
                  <a:cubicBezTo>
                    <a:pt x="1" y="60"/>
                    <a:pt x="1" y="40"/>
                    <a:pt x="1" y="19"/>
                  </a:cubicBezTo>
                  <a:cubicBezTo>
                    <a:pt x="1" y="10"/>
                    <a:pt x="0" y="1"/>
                    <a:pt x="13" y="0"/>
                  </a:cubicBezTo>
                  <a:cubicBezTo>
                    <a:pt x="27" y="0"/>
                    <a:pt x="28" y="10"/>
                    <a:pt x="28" y="19"/>
                  </a:cubicBezTo>
                  <a:cubicBezTo>
                    <a:pt x="28" y="62"/>
                    <a:pt x="28" y="104"/>
                    <a:pt x="28" y="146"/>
                  </a:cubicBezTo>
                  <a:cubicBezTo>
                    <a:pt x="28" y="155"/>
                    <a:pt x="27" y="164"/>
                    <a:pt x="15" y="164"/>
                  </a:cubicBezTo>
                  <a:cubicBezTo>
                    <a:pt x="2" y="165"/>
                    <a:pt x="1" y="156"/>
                    <a:pt x="1" y="147"/>
                  </a:cubicBezTo>
                  <a:cubicBezTo>
                    <a:pt x="1" y="125"/>
                    <a:pt x="1" y="103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lose/>
                </a:path>
              </a:pathLst>
            </a:custGeom>
            <a:solidFill>
              <a:srgbClr val="336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6"/>
            <p:cNvSpPr>
              <a:spLocks/>
            </p:cNvSpPr>
            <p:nvPr/>
          </p:nvSpPr>
          <p:spPr bwMode="auto">
            <a:xfrm>
              <a:off x="10928600" y="9393336"/>
              <a:ext cx="106362" cy="349250"/>
            </a:xfrm>
            <a:custGeom>
              <a:avLst/>
              <a:gdLst>
                <a:gd name="T0" fmla="*/ 27 w 28"/>
                <a:gd name="T1" fmla="*/ 53 h 93"/>
                <a:gd name="T2" fmla="*/ 26 w 28"/>
                <a:gd name="T3" fmla="*/ 80 h 93"/>
                <a:gd name="T4" fmla="*/ 13 w 28"/>
                <a:gd name="T5" fmla="*/ 93 h 93"/>
                <a:gd name="T6" fmla="*/ 1 w 28"/>
                <a:gd name="T7" fmla="*/ 81 h 93"/>
                <a:gd name="T8" fmla="*/ 0 w 28"/>
                <a:gd name="T9" fmla="*/ 13 h 93"/>
                <a:gd name="T10" fmla="*/ 11 w 28"/>
                <a:gd name="T11" fmla="*/ 1 h 93"/>
                <a:gd name="T12" fmla="*/ 25 w 28"/>
                <a:gd name="T13" fmla="*/ 13 h 93"/>
                <a:gd name="T14" fmla="*/ 27 w 28"/>
                <a:gd name="T1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93">
                  <a:moveTo>
                    <a:pt x="27" y="53"/>
                  </a:moveTo>
                  <a:cubicBezTo>
                    <a:pt x="27" y="62"/>
                    <a:pt x="27" y="71"/>
                    <a:pt x="26" y="80"/>
                  </a:cubicBezTo>
                  <a:cubicBezTo>
                    <a:pt x="26" y="87"/>
                    <a:pt x="22" y="93"/>
                    <a:pt x="13" y="93"/>
                  </a:cubicBezTo>
                  <a:cubicBezTo>
                    <a:pt x="5" y="93"/>
                    <a:pt x="1" y="88"/>
                    <a:pt x="1" y="81"/>
                  </a:cubicBezTo>
                  <a:cubicBezTo>
                    <a:pt x="0" y="58"/>
                    <a:pt x="0" y="36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9" y="0"/>
                    <a:pt x="23" y="5"/>
                    <a:pt x="25" y="13"/>
                  </a:cubicBezTo>
                  <a:cubicBezTo>
                    <a:pt x="27" y="26"/>
                    <a:pt x="28" y="39"/>
                    <a:pt x="27" y="53"/>
                  </a:cubicBezTo>
                  <a:close/>
                </a:path>
              </a:pathLst>
            </a:custGeom>
            <a:solidFill>
              <a:srgbClr val="33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6473418" y="4041921"/>
            <a:ext cx="694550" cy="948597"/>
            <a:chOff x="9596079" y="7357496"/>
            <a:chExt cx="1892300" cy="2584450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96079" y="7357496"/>
              <a:ext cx="1892300" cy="2584450"/>
            </a:xfrm>
            <a:custGeom>
              <a:avLst/>
              <a:gdLst>
                <a:gd name="T0" fmla="*/ 252 w 504"/>
                <a:gd name="T1" fmla="*/ 0 h 687"/>
                <a:gd name="T2" fmla="*/ 482 w 504"/>
                <a:gd name="T3" fmla="*/ 0 h 687"/>
                <a:gd name="T4" fmla="*/ 502 w 504"/>
                <a:gd name="T5" fmla="*/ 24 h 687"/>
                <a:gd name="T6" fmla="*/ 451 w 504"/>
                <a:gd name="T7" fmla="*/ 452 h 687"/>
                <a:gd name="T8" fmla="*/ 425 w 504"/>
                <a:gd name="T9" fmla="*/ 664 h 687"/>
                <a:gd name="T10" fmla="*/ 400 w 504"/>
                <a:gd name="T11" fmla="*/ 687 h 687"/>
                <a:gd name="T12" fmla="*/ 102 w 504"/>
                <a:gd name="T13" fmla="*/ 687 h 687"/>
                <a:gd name="T14" fmla="*/ 79 w 504"/>
                <a:gd name="T15" fmla="*/ 666 h 687"/>
                <a:gd name="T16" fmla="*/ 34 w 504"/>
                <a:gd name="T17" fmla="*/ 282 h 687"/>
                <a:gd name="T18" fmla="*/ 3 w 504"/>
                <a:gd name="T19" fmla="*/ 30 h 687"/>
                <a:gd name="T20" fmla="*/ 29 w 504"/>
                <a:gd name="T21" fmla="*/ 0 h 687"/>
                <a:gd name="T22" fmla="*/ 252 w 504"/>
                <a:gd name="T23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687">
                  <a:moveTo>
                    <a:pt x="252" y="0"/>
                  </a:moveTo>
                  <a:cubicBezTo>
                    <a:pt x="329" y="0"/>
                    <a:pt x="405" y="0"/>
                    <a:pt x="482" y="0"/>
                  </a:cubicBezTo>
                  <a:cubicBezTo>
                    <a:pt x="499" y="0"/>
                    <a:pt x="504" y="8"/>
                    <a:pt x="502" y="24"/>
                  </a:cubicBezTo>
                  <a:cubicBezTo>
                    <a:pt x="484" y="167"/>
                    <a:pt x="468" y="310"/>
                    <a:pt x="451" y="452"/>
                  </a:cubicBezTo>
                  <a:cubicBezTo>
                    <a:pt x="442" y="523"/>
                    <a:pt x="433" y="594"/>
                    <a:pt x="425" y="664"/>
                  </a:cubicBezTo>
                  <a:cubicBezTo>
                    <a:pt x="424" y="681"/>
                    <a:pt x="416" y="687"/>
                    <a:pt x="400" y="687"/>
                  </a:cubicBezTo>
                  <a:cubicBezTo>
                    <a:pt x="300" y="687"/>
                    <a:pt x="201" y="687"/>
                    <a:pt x="102" y="687"/>
                  </a:cubicBezTo>
                  <a:cubicBezTo>
                    <a:pt x="87" y="687"/>
                    <a:pt x="81" y="680"/>
                    <a:pt x="79" y="666"/>
                  </a:cubicBezTo>
                  <a:cubicBezTo>
                    <a:pt x="64" y="538"/>
                    <a:pt x="50" y="410"/>
                    <a:pt x="34" y="282"/>
                  </a:cubicBezTo>
                  <a:cubicBezTo>
                    <a:pt x="24" y="198"/>
                    <a:pt x="14" y="114"/>
                    <a:pt x="3" y="30"/>
                  </a:cubicBezTo>
                  <a:cubicBezTo>
                    <a:pt x="0" y="5"/>
                    <a:pt x="3" y="0"/>
                    <a:pt x="29" y="0"/>
                  </a:cubicBezTo>
                  <a:cubicBezTo>
                    <a:pt x="103" y="0"/>
                    <a:pt x="178" y="0"/>
                    <a:pt x="252" y="0"/>
                  </a:cubicBezTo>
                  <a:close/>
                </a:path>
              </a:pathLst>
            </a:custGeom>
            <a:solidFill>
              <a:srgbClr val="375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9780229" y="8008371"/>
              <a:ext cx="1504950" cy="1838325"/>
            </a:xfrm>
            <a:custGeom>
              <a:avLst/>
              <a:gdLst>
                <a:gd name="T0" fmla="*/ 401 w 401"/>
                <a:gd name="T1" fmla="*/ 54 h 489"/>
                <a:gd name="T2" fmla="*/ 389 w 401"/>
                <a:gd name="T3" fmla="*/ 166 h 489"/>
                <a:gd name="T4" fmla="*/ 366 w 401"/>
                <a:gd name="T5" fmla="*/ 356 h 489"/>
                <a:gd name="T6" fmla="*/ 354 w 401"/>
                <a:gd name="T7" fmla="*/ 471 h 489"/>
                <a:gd name="T8" fmla="*/ 335 w 401"/>
                <a:gd name="T9" fmla="*/ 488 h 489"/>
                <a:gd name="T10" fmla="*/ 75 w 401"/>
                <a:gd name="T11" fmla="*/ 489 h 489"/>
                <a:gd name="T12" fmla="*/ 53 w 401"/>
                <a:gd name="T13" fmla="*/ 468 h 489"/>
                <a:gd name="T14" fmla="*/ 27 w 401"/>
                <a:gd name="T15" fmla="*/ 256 h 489"/>
                <a:gd name="T16" fmla="*/ 10 w 401"/>
                <a:gd name="T17" fmla="*/ 100 h 489"/>
                <a:gd name="T18" fmla="*/ 1 w 401"/>
                <a:gd name="T19" fmla="*/ 10 h 489"/>
                <a:gd name="T20" fmla="*/ 27 w 401"/>
                <a:gd name="T21" fmla="*/ 9 h 489"/>
                <a:gd name="T22" fmla="*/ 75 w 401"/>
                <a:gd name="T23" fmla="*/ 32 h 489"/>
                <a:gd name="T24" fmla="*/ 183 w 401"/>
                <a:gd name="T25" fmla="*/ 36 h 489"/>
                <a:gd name="T26" fmla="*/ 220 w 401"/>
                <a:gd name="T27" fmla="*/ 16 h 489"/>
                <a:gd name="T28" fmla="*/ 320 w 401"/>
                <a:gd name="T29" fmla="*/ 12 h 489"/>
                <a:gd name="T30" fmla="*/ 401 w 401"/>
                <a:gd name="T31" fmla="*/ 5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1" h="489">
                  <a:moveTo>
                    <a:pt x="401" y="54"/>
                  </a:moveTo>
                  <a:cubicBezTo>
                    <a:pt x="397" y="91"/>
                    <a:pt x="394" y="129"/>
                    <a:pt x="389" y="166"/>
                  </a:cubicBezTo>
                  <a:cubicBezTo>
                    <a:pt x="382" y="230"/>
                    <a:pt x="374" y="293"/>
                    <a:pt x="366" y="356"/>
                  </a:cubicBezTo>
                  <a:cubicBezTo>
                    <a:pt x="362" y="394"/>
                    <a:pt x="358" y="433"/>
                    <a:pt x="354" y="471"/>
                  </a:cubicBezTo>
                  <a:cubicBezTo>
                    <a:pt x="353" y="483"/>
                    <a:pt x="349" y="488"/>
                    <a:pt x="335" y="488"/>
                  </a:cubicBezTo>
                  <a:cubicBezTo>
                    <a:pt x="249" y="487"/>
                    <a:pt x="162" y="488"/>
                    <a:pt x="75" y="489"/>
                  </a:cubicBezTo>
                  <a:cubicBezTo>
                    <a:pt x="59" y="489"/>
                    <a:pt x="54" y="484"/>
                    <a:pt x="53" y="468"/>
                  </a:cubicBezTo>
                  <a:cubicBezTo>
                    <a:pt x="45" y="397"/>
                    <a:pt x="36" y="327"/>
                    <a:pt x="27" y="256"/>
                  </a:cubicBezTo>
                  <a:cubicBezTo>
                    <a:pt x="21" y="204"/>
                    <a:pt x="16" y="152"/>
                    <a:pt x="10" y="100"/>
                  </a:cubicBezTo>
                  <a:cubicBezTo>
                    <a:pt x="6" y="70"/>
                    <a:pt x="0" y="41"/>
                    <a:pt x="1" y="10"/>
                  </a:cubicBezTo>
                  <a:cubicBezTo>
                    <a:pt x="9" y="3"/>
                    <a:pt x="18" y="6"/>
                    <a:pt x="27" y="9"/>
                  </a:cubicBezTo>
                  <a:cubicBezTo>
                    <a:pt x="44" y="13"/>
                    <a:pt x="60" y="23"/>
                    <a:pt x="75" y="32"/>
                  </a:cubicBezTo>
                  <a:cubicBezTo>
                    <a:pt x="110" y="53"/>
                    <a:pt x="146" y="55"/>
                    <a:pt x="183" y="36"/>
                  </a:cubicBezTo>
                  <a:cubicBezTo>
                    <a:pt x="195" y="29"/>
                    <a:pt x="207" y="22"/>
                    <a:pt x="220" y="16"/>
                  </a:cubicBezTo>
                  <a:cubicBezTo>
                    <a:pt x="253" y="0"/>
                    <a:pt x="287" y="0"/>
                    <a:pt x="320" y="12"/>
                  </a:cubicBezTo>
                  <a:cubicBezTo>
                    <a:pt x="349" y="21"/>
                    <a:pt x="375" y="38"/>
                    <a:pt x="401" y="54"/>
                  </a:cubicBezTo>
                  <a:close/>
                </a:path>
              </a:pathLst>
            </a:custGeom>
            <a:solidFill>
              <a:srgbClr val="60B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9700854" y="7443221"/>
              <a:ext cx="1677987" cy="771525"/>
            </a:xfrm>
            <a:custGeom>
              <a:avLst/>
              <a:gdLst>
                <a:gd name="T0" fmla="*/ 422 w 447"/>
                <a:gd name="T1" fmla="*/ 204 h 205"/>
                <a:gd name="T2" fmla="*/ 363 w 447"/>
                <a:gd name="T3" fmla="*/ 177 h 205"/>
                <a:gd name="T4" fmla="*/ 231 w 447"/>
                <a:gd name="T5" fmla="*/ 177 h 205"/>
                <a:gd name="T6" fmla="*/ 155 w 447"/>
                <a:gd name="T7" fmla="*/ 204 h 205"/>
                <a:gd name="T8" fmla="*/ 89 w 447"/>
                <a:gd name="T9" fmla="*/ 185 h 205"/>
                <a:gd name="T10" fmla="*/ 22 w 447"/>
                <a:gd name="T11" fmla="*/ 160 h 205"/>
                <a:gd name="T12" fmla="*/ 3 w 447"/>
                <a:gd name="T13" fmla="*/ 16 h 205"/>
                <a:gd name="T14" fmla="*/ 21 w 447"/>
                <a:gd name="T15" fmla="*/ 4 h 205"/>
                <a:gd name="T16" fmla="*/ 314 w 447"/>
                <a:gd name="T17" fmla="*/ 4 h 205"/>
                <a:gd name="T18" fmla="*/ 432 w 447"/>
                <a:gd name="T19" fmla="*/ 4 h 205"/>
                <a:gd name="T20" fmla="*/ 446 w 447"/>
                <a:gd name="T21" fmla="*/ 20 h 205"/>
                <a:gd name="T22" fmla="*/ 427 w 447"/>
                <a:gd name="T23" fmla="*/ 172 h 205"/>
                <a:gd name="T24" fmla="*/ 422 w 447"/>
                <a:gd name="T25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205">
                  <a:moveTo>
                    <a:pt x="422" y="204"/>
                  </a:moveTo>
                  <a:cubicBezTo>
                    <a:pt x="400" y="201"/>
                    <a:pt x="382" y="188"/>
                    <a:pt x="363" y="177"/>
                  </a:cubicBezTo>
                  <a:cubicBezTo>
                    <a:pt x="318" y="152"/>
                    <a:pt x="275" y="152"/>
                    <a:pt x="231" y="177"/>
                  </a:cubicBezTo>
                  <a:cubicBezTo>
                    <a:pt x="207" y="191"/>
                    <a:pt x="184" y="205"/>
                    <a:pt x="155" y="204"/>
                  </a:cubicBezTo>
                  <a:cubicBezTo>
                    <a:pt x="131" y="203"/>
                    <a:pt x="110" y="198"/>
                    <a:pt x="89" y="185"/>
                  </a:cubicBezTo>
                  <a:cubicBezTo>
                    <a:pt x="69" y="172"/>
                    <a:pt x="48" y="159"/>
                    <a:pt x="22" y="160"/>
                  </a:cubicBezTo>
                  <a:cubicBezTo>
                    <a:pt x="15" y="112"/>
                    <a:pt x="9" y="64"/>
                    <a:pt x="3" y="16"/>
                  </a:cubicBezTo>
                  <a:cubicBezTo>
                    <a:pt x="0" y="0"/>
                    <a:pt x="12" y="4"/>
                    <a:pt x="21" y="4"/>
                  </a:cubicBezTo>
                  <a:cubicBezTo>
                    <a:pt x="118" y="4"/>
                    <a:pt x="216" y="4"/>
                    <a:pt x="314" y="4"/>
                  </a:cubicBezTo>
                  <a:cubicBezTo>
                    <a:pt x="353" y="4"/>
                    <a:pt x="393" y="4"/>
                    <a:pt x="432" y="4"/>
                  </a:cubicBezTo>
                  <a:cubicBezTo>
                    <a:pt x="446" y="3"/>
                    <a:pt x="447" y="8"/>
                    <a:pt x="446" y="20"/>
                  </a:cubicBezTo>
                  <a:cubicBezTo>
                    <a:pt x="439" y="71"/>
                    <a:pt x="433" y="122"/>
                    <a:pt x="427" y="172"/>
                  </a:cubicBezTo>
                  <a:cubicBezTo>
                    <a:pt x="425" y="183"/>
                    <a:pt x="424" y="193"/>
                    <a:pt x="422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7"/>
            <p:cNvSpPr>
              <a:spLocks/>
            </p:cNvSpPr>
            <p:nvPr/>
          </p:nvSpPr>
          <p:spPr bwMode="auto">
            <a:xfrm>
              <a:off x="9975492" y="8305233"/>
              <a:ext cx="217487" cy="1131888"/>
            </a:xfrm>
            <a:custGeom>
              <a:avLst/>
              <a:gdLst>
                <a:gd name="T0" fmla="*/ 57 w 58"/>
                <a:gd name="T1" fmla="*/ 286 h 301"/>
                <a:gd name="T2" fmla="*/ 45 w 58"/>
                <a:gd name="T3" fmla="*/ 301 h 301"/>
                <a:gd name="T4" fmla="*/ 30 w 58"/>
                <a:gd name="T5" fmla="*/ 286 h 301"/>
                <a:gd name="T6" fmla="*/ 22 w 58"/>
                <a:gd name="T7" fmla="*/ 214 h 301"/>
                <a:gd name="T8" fmla="*/ 2 w 58"/>
                <a:gd name="T9" fmla="*/ 24 h 301"/>
                <a:gd name="T10" fmla="*/ 14 w 58"/>
                <a:gd name="T11" fmla="*/ 1 h 301"/>
                <a:gd name="T12" fmla="*/ 29 w 58"/>
                <a:gd name="T13" fmla="*/ 19 h 301"/>
                <a:gd name="T14" fmla="*/ 57 w 58"/>
                <a:gd name="T15" fmla="*/ 284 h 301"/>
                <a:gd name="T16" fmla="*/ 57 w 58"/>
                <a:gd name="T17" fmla="*/ 28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01">
                  <a:moveTo>
                    <a:pt x="57" y="286"/>
                  </a:moveTo>
                  <a:cubicBezTo>
                    <a:pt x="58" y="295"/>
                    <a:pt x="54" y="301"/>
                    <a:pt x="45" y="301"/>
                  </a:cubicBezTo>
                  <a:cubicBezTo>
                    <a:pt x="37" y="301"/>
                    <a:pt x="31" y="295"/>
                    <a:pt x="30" y="286"/>
                  </a:cubicBezTo>
                  <a:cubicBezTo>
                    <a:pt x="28" y="262"/>
                    <a:pt x="25" y="238"/>
                    <a:pt x="22" y="214"/>
                  </a:cubicBezTo>
                  <a:cubicBezTo>
                    <a:pt x="17" y="151"/>
                    <a:pt x="12" y="87"/>
                    <a:pt x="2" y="24"/>
                  </a:cubicBezTo>
                  <a:cubicBezTo>
                    <a:pt x="0" y="15"/>
                    <a:pt x="0" y="3"/>
                    <a:pt x="14" y="1"/>
                  </a:cubicBezTo>
                  <a:cubicBezTo>
                    <a:pt x="25" y="0"/>
                    <a:pt x="28" y="10"/>
                    <a:pt x="29" y="19"/>
                  </a:cubicBezTo>
                  <a:cubicBezTo>
                    <a:pt x="38" y="107"/>
                    <a:pt x="47" y="196"/>
                    <a:pt x="57" y="284"/>
                  </a:cubicBezTo>
                  <a:cubicBezTo>
                    <a:pt x="57" y="285"/>
                    <a:pt x="57" y="285"/>
                    <a:pt x="57" y="286"/>
                  </a:cubicBezTo>
                  <a:close/>
                </a:path>
              </a:pathLst>
            </a:custGeom>
            <a:solidFill>
              <a:srgbClr val="34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10704154" y="8481446"/>
              <a:ext cx="415925" cy="422275"/>
            </a:xfrm>
            <a:custGeom>
              <a:avLst/>
              <a:gdLst>
                <a:gd name="T0" fmla="*/ 58 w 111"/>
                <a:gd name="T1" fmla="*/ 0 h 112"/>
                <a:gd name="T2" fmla="*/ 111 w 111"/>
                <a:gd name="T3" fmla="*/ 56 h 112"/>
                <a:gd name="T4" fmla="*/ 55 w 111"/>
                <a:gd name="T5" fmla="*/ 111 h 112"/>
                <a:gd name="T6" fmla="*/ 0 w 111"/>
                <a:gd name="T7" fmla="*/ 52 h 112"/>
                <a:gd name="T8" fmla="*/ 58 w 11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8" y="0"/>
                  </a:moveTo>
                  <a:cubicBezTo>
                    <a:pt x="87" y="0"/>
                    <a:pt x="111" y="26"/>
                    <a:pt x="111" y="56"/>
                  </a:cubicBezTo>
                  <a:cubicBezTo>
                    <a:pt x="110" y="87"/>
                    <a:pt x="85" y="112"/>
                    <a:pt x="55" y="111"/>
                  </a:cubicBezTo>
                  <a:cubicBezTo>
                    <a:pt x="24" y="110"/>
                    <a:pt x="0" y="84"/>
                    <a:pt x="0" y="52"/>
                  </a:cubicBezTo>
                  <a:cubicBezTo>
                    <a:pt x="1" y="25"/>
                    <a:pt x="28" y="0"/>
                    <a:pt x="58" y="0"/>
                  </a:cubicBezTo>
                  <a:close/>
                </a:path>
              </a:pathLst>
            </a:custGeom>
            <a:solidFill>
              <a:srgbClr val="365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10327917" y="9162483"/>
              <a:ext cx="439737" cy="422275"/>
            </a:xfrm>
            <a:custGeom>
              <a:avLst/>
              <a:gdLst>
                <a:gd name="T0" fmla="*/ 112 w 117"/>
                <a:gd name="T1" fmla="*/ 57 h 112"/>
                <a:gd name="T2" fmla="*/ 56 w 117"/>
                <a:gd name="T3" fmla="*/ 111 h 112"/>
                <a:gd name="T4" fmla="*/ 1 w 117"/>
                <a:gd name="T5" fmla="*/ 54 h 112"/>
                <a:gd name="T6" fmla="*/ 59 w 117"/>
                <a:gd name="T7" fmla="*/ 0 h 112"/>
                <a:gd name="T8" fmla="*/ 112 w 117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2">
                  <a:moveTo>
                    <a:pt x="112" y="57"/>
                  </a:moveTo>
                  <a:cubicBezTo>
                    <a:pt x="112" y="88"/>
                    <a:pt x="87" y="112"/>
                    <a:pt x="56" y="111"/>
                  </a:cubicBezTo>
                  <a:cubicBezTo>
                    <a:pt x="26" y="111"/>
                    <a:pt x="0" y="83"/>
                    <a:pt x="1" y="54"/>
                  </a:cubicBezTo>
                  <a:cubicBezTo>
                    <a:pt x="2" y="26"/>
                    <a:pt x="30" y="0"/>
                    <a:pt x="59" y="0"/>
                  </a:cubicBezTo>
                  <a:cubicBezTo>
                    <a:pt x="84" y="0"/>
                    <a:pt x="117" y="28"/>
                    <a:pt x="112" y="57"/>
                  </a:cubicBezTo>
                  <a:close/>
                </a:path>
              </a:pathLst>
            </a:custGeom>
            <a:solidFill>
              <a:srgbClr val="365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0"/>
            <p:cNvSpPr>
              <a:spLocks/>
            </p:cNvSpPr>
            <p:nvPr/>
          </p:nvSpPr>
          <p:spPr bwMode="auto">
            <a:xfrm>
              <a:off x="9888179" y="7597208"/>
              <a:ext cx="142875" cy="395288"/>
            </a:xfrm>
            <a:custGeom>
              <a:avLst/>
              <a:gdLst>
                <a:gd name="T0" fmla="*/ 37 w 38"/>
                <a:gd name="T1" fmla="*/ 84 h 105"/>
                <a:gd name="T2" fmla="*/ 26 w 38"/>
                <a:gd name="T3" fmla="*/ 103 h 105"/>
                <a:gd name="T4" fmla="*/ 11 w 38"/>
                <a:gd name="T5" fmla="*/ 88 h 105"/>
                <a:gd name="T6" fmla="*/ 1 w 38"/>
                <a:gd name="T7" fmla="*/ 18 h 105"/>
                <a:gd name="T8" fmla="*/ 13 w 38"/>
                <a:gd name="T9" fmla="*/ 1 h 105"/>
                <a:gd name="T10" fmla="*/ 27 w 38"/>
                <a:gd name="T11" fmla="*/ 14 h 105"/>
                <a:gd name="T12" fmla="*/ 37 w 38"/>
                <a:gd name="T13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5">
                  <a:moveTo>
                    <a:pt x="37" y="84"/>
                  </a:moveTo>
                  <a:cubicBezTo>
                    <a:pt x="38" y="93"/>
                    <a:pt x="35" y="101"/>
                    <a:pt x="26" y="103"/>
                  </a:cubicBezTo>
                  <a:cubicBezTo>
                    <a:pt x="15" y="105"/>
                    <a:pt x="12" y="97"/>
                    <a:pt x="11" y="88"/>
                  </a:cubicBezTo>
                  <a:cubicBezTo>
                    <a:pt x="8" y="65"/>
                    <a:pt x="4" y="41"/>
                    <a:pt x="1" y="18"/>
                  </a:cubicBezTo>
                  <a:cubicBezTo>
                    <a:pt x="0" y="9"/>
                    <a:pt x="3" y="2"/>
                    <a:pt x="13" y="1"/>
                  </a:cubicBezTo>
                  <a:cubicBezTo>
                    <a:pt x="22" y="0"/>
                    <a:pt x="26" y="6"/>
                    <a:pt x="27" y="14"/>
                  </a:cubicBezTo>
                  <a:cubicBezTo>
                    <a:pt x="30" y="37"/>
                    <a:pt x="33" y="61"/>
                    <a:pt x="37" y="84"/>
                  </a:cubicBezTo>
                  <a:close/>
                </a:path>
              </a:pathLst>
            </a:custGeom>
            <a:solidFill>
              <a:srgbClr val="3A5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8"/>
            <p:cNvSpPr>
              <a:spLocks/>
            </p:cNvSpPr>
            <p:nvPr/>
          </p:nvSpPr>
          <p:spPr bwMode="auto">
            <a:xfrm>
              <a:off x="10800992" y="8575108"/>
              <a:ext cx="228600" cy="227013"/>
            </a:xfrm>
            <a:custGeom>
              <a:avLst/>
              <a:gdLst>
                <a:gd name="T0" fmla="*/ 30 w 61"/>
                <a:gd name="T1" fmla="*/ 60 h 60"/>
                <a:gd name="T2" fmla="*/ 1 w 61"/>
                <a:gd name="T3" fmla="*/ 29 h 60"/>
                <a:gd name="T4" fmla="*/ 31 w 61"/>
                <a:gd name="T5" fmla="*/ 0 h 60"/>
                <a:gd name="T6" fmla="*/ 60 w 61"/>
                <a:gd name="T7" fmla="*/ 32 h 60"/>
                <a:gd name="T8" fmla="*/ 30 w 6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60"/>
                  </a:moveTo>
                  <a:cubicBezTo>
                    <a:pt x="12" y="60"/>
                    <a:pt x="0" y="47"/>
                    <a:pt x="1" y="29"/>
                  </a:cubicBezTo>
                  <a:cubicBezTo>
                    <a:pt x="1" y="13"/>
                    <a:pt x="15" y="0"/>
                    <a:pt x="31" y="0"/>
                  </a:cubicBezTo>
                  <a:cubicBezTo>
                    <a:pt x="46" y="0"/>
                    <a:pt x="61" y="17"/>
                    <a:pt x="60" y="32"/>
                  </a:cubicBezTo>
                  <a:cubicBezTo>
                    <a:pt x="59" y="48"/>
                    <a:pt x="46" y="60"/>
                    <a:pt x="30" y="60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9"/>
            <p:cNvSpPr>
              <a:spLocks/>
            </p:cNvSpPr>
            <p:nvPr/>
          </p:nvSpPr>
          <p:spPr bwMode="auto">
            <a:xfrm>
              <a:off x="10432692" y="9260908"/>
              <a:ext cx="225425" cy="228600"/>
            </a:xfrm>
            <a:custGeom>
              <a:avLst/>
              <a:gdLst>
                <a:gd name="T0" fmla="*/ 59 w 60"/>
                <a:gd name="T1" fmla="*/ 31 h 61"/>
                <a:gd name="T2" fmla="*/ 30 w 60"/>
                <a:gd name="T3" fmla="*/ 60 h 61"/>
                <a:gd name="T4" fmla="*/ 0 w 60"/>
                <a:gd name="T5" fmla="*/ 29 h 61"/>
                <a:gd name="T6" fmla="*/ 31 w 60"/>
                <a:gd name="T7" fmla="*/ 1 h 61"/>
                <a:gd name="T8" fmla="*/ 59 w 60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59" y="31"/>
                  </a:moveTo>
                  <a:cubicBezTo>
                    <a:pt x="59" y="46"/>
                    <a:pt x="44" y="61"/>
                    <a:pt x="30" y="60"/>
                  </a:cubicBezTo>
                  <a:cubicBezTo>
                    <a:pt x="13" y="60"/>
                    <a:pt x="0" y="46"/>
                    <a:pt x="0" y="29"/>
                  </a:cubicBezTo>
                  <a:cubicBezTo>
                    <a:pt x="0" y="12"/>
                    <a:pt x="13" y="0"/>
                    <a:pt x="31" y="1"/>
                  </a:cubicBezTo>
                  <a:cubicBezTo>
                    <a:pt x="47" y="2"/>
                    <a:pt x="60" y="15"/>
                    <a:pt x="59" y="31"/>
                  </a:cubicBezTo>
                  <a:close/>
                </a:path>
              </a:pathLst>
            </a:custGeom>
            <a:solidFill>
              <a:srgbClr val="F1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2" name="Grupo 111"/>
          <p:cNvGrpSpPr/>
          <p:nvPr/>
        </p:nvGrpSpPr>
        <p:grpSpPr>
          <a:xfrm>
            <a:off x="9958109" y="4565781"/>
            <a:ext cx="103647" cy="211741"/>
            <a:chOff x="12690864" y="7766050"/>
            <a:chExt cx="481012" cy="982663"/>
          </a:xfrm>
        </p:grpSpPr>
        <p:sp>
          <p:nvSpPr>
            <p:cNvPr id="113" name="Freeform 10"/>
            <p:cNvSpPr>
              <a:spLocks/>
            </p:cNvSpPr>
            <p:nvPr/>
          </p:nvSpPr>
          <p:spPr bwMode="auto">
            <a:xfrm>
              <a:off x="12690864" y="7766050"/>
              <a:ext cx="481012" cy="982663"/>
            </a:xfrm>
            <a:custGeom>
              <a:avLst/>
              <a:gdLst>
                <a:gd name="T0" fmla="*/ 128 w 128"/>
                <a:gd name="T1" fmla="*/ 132 h 261"/>
                <a:gd name="T2" fmla="*/ 128 w 128"/>
                <a:gd name="T3" fmla="*/ 194 h 261"/>
                <a:gd name="T4" fmla="*/ 69 w 128"/>
                <a:gd name="T5" fmla="*/ 259 h 261"/>
                <a:gd name="T6" fmla="*/ 2 w 128"/>
                <a:gd name="T7" fmla="*/ 200 h 261"/>
                <a:gd name="T8" fmla="*/ 2 w 128"/>
                <a:gd name="T9" fmla="*/ 61 h 261"/>
                <a:gd name="T10" fmla="*/ 69 w 128"/>
                <a:gd name="T11" fmla="*/ 2 h 261"/>
                <a:gd name="T12" fmla="*/ 128 w 128"/>
                <a:gd name="T13" fmla="*/ 66 h 261"/>
                <a:gd name="T14" fmla="*/ 128 w 128"/>
                <a:gd name="T15" fmla="*/ 13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61">
                  <a:moveTo>
                    <a:pt x="128" y="132"/>
                  </a:moveTo>
                  <a:cubicBezTo>
                    <a:pt x="128" y="152"/>
                    <a:pt x="128" y="173"/>
                    <a:pt x="128" y="194"/>
                  </a:cubicBezTo>
                  <a:cubicBezTo>
                    <a:pt x="128" y="230"/>
                    <a:pt x="103" y="257"/>
                    <a:pt x="69" y="259"/>
                  </a:cubicBezTo>
                  <a:cubicBezTo>
                    <a:pt x="32" y="261"/>
                    <a:pt x="4" y="238"/>
                    <a:pt x="2" y="200"/>
                  </a:cubicBezTo>
                  <a:cubicBezTo>
                    <a:pt x="0" y="154"/>
                    <a:pt x="0" y="107"/>
                    <a:pt x="2" y="61"/>
                  </a:cubicBezTo>
                  <a:cubicBezTo>
                    <a:pt x="3" y="25"/>
                    <a:pt x="33" y="0"/>
                    <a:pt x="69" y="2"/>
                  </a:cubicBezTo>
                  <a:cubicBezTo>
                    <a:pt x="101" y="4"/>
                    <a:pt x="127" y="32"/>
                    <a:pt x="128" y="66"/>
                  </a:cubicBezTo>
                  <a:cubicBezTo>
                    <a:pt x="128" y="88"/>
                    <a:pt x="128" y="110"/>
                    <a:pt x="128" y="132"/>
                  </a:cubicBezTo>
                  <a:close/>
                </a:path>
              </a:pathLst>
            </a:custGeom>
            <a:solidFill>
              <a:srgbClr val="375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32"/>
            <p:cNvSpPr>
              <a:spLocks/>
            </p:cNvSpPr>
            <p:nvPr/>
          </p:nvSpPr>
          <p:spPr bwMode="auto">
            <a:xfrm>
              <a:off x="12792464" y="8304213"/>
              <a:ext cx="293687" cy="342900"/>
            </a:xfrm>
            <a:custGeom>
              <a:avLst/>
              <a:gdLst>
                <a:gd name="T0" fmla="*/ 38 w 78"/>
                <a:gd name="T1" fmla="*/ 0 h 91"/>
                <a:gd name="T2" fmla="*/ 50 w 78"/>
                <a:gd name="T3" fmla="*/ 0 h 91"/>
                <a:gd name="T4" fmla="*/ 76 w 78"/>
                <a:gd name="T5" fmla="*/ 27 h 91"/>
                <a:gd name="T6" fmla="*/ 76 w 78"/>
                <a:gd name="T7" fmla="*/ 49 h 91"/>
                <a:gd name="T8" fmla="*/ 39 w 78"/>
                <a:gd name="T9" fmla="*/ 91 h 91"/>
                <a:gd name="T10" fmla="*/ 1 w 78"/>
                <a:gd name="T11" fmla="*/ 52 h 91"/>
                <a:gd name="T12" fmla="*/ 1 w 78"/>
                <a:gd name="T13" fmla="*/ 38 h 91"/>
                <a:gd name="T14" fmla="*/ 38 w 78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1">
                  <a:moveTo>
                    <a:pt x="38" y="0"/>
                  </a:moveTo>
                  <a:cubicBezTo>
                    <a:pt x="42" y="0"/>
                    <a:pt x="46" y="0"/>
                    <a:pt x="50" y="0"/>
                  </a:cubicBezTo>
                  <a:cubicBezTo>
                    <a:pt x="75" y="0"/>
                    <a:pt x="78" y="3"/>
                    <a:pt x="76" y="27"/>
                  </a:cubicBezTo>
                  <a:cubicBezTo>
                    <a:pt x="75" y="35"/>
                    <a:pt x="76" y="42"/>
                    <a:pt x="76" y="49"/>
                  </a:cubicBezTo>
                  <a:cubicBezTo>
                    <a:pt x="76" y="71"/>
                    <a:pt x="58" y="91"/>
                    <a:pt x="39" y="91"/>
                  </a:cubicBezTo>
                  <a:cubicBezTo>
                    <a:pt x="16" y="91"/>
                    <a:pt x="2" y="76"/>
                    <a:pt x="1" y="52"/>
                  </a:cubicBezTo>
                  <a:cubicBezTo>
                    <a:pt x="1" y="47"/>
                    <a:pt x="1" y="43"/>
                    <a:pt x="1" y="38"/>
                  </a:cubicBezTo>
                  <a:cubicBezTo>
                    <a:pt x="0" y="1"/>
                    <a:pt x="0" y="1"/>
                    <a:pt x="38" y="0"/>
                  </a:cubicBezTo>
                  <a:close/>
                </a:path>
              </a:pathLst>
            </a:custGeom>
            <a:solidFill>
              <a:srgbClr val="5C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12789289" y="7859713"/>
              <a:ext cx="285750" cy="350838"/>
            </a:xfrm>
            <a:custGeom>
              <a:avLst/>
              <a:gdLst>
                <a:gd name="T0" fmla="*/ 39 w 76"/>
                <a:gd name="T1" fmla="*/ 93 h 93"/>
                <a:gd name="T2" fmla="*/ 2 w 76"/>
                <a:gd name="T3" fmla="*/ 56 h 93"/>
                <a:gd name="T4" fmla="*/ 7 w 76"/>
                <a:gd name="T5" fmla="*/ 21 h 93"/>
                <a:gd name="T6" fmla="*/ 44 w 76"/>
                <a:gd name="T7" fmla="*/ 3 h 93"/>
                <a:gd name="T8" fmla="*/ 75 w 76"/>
                <a:gd name="T9" fmla="*/ 35 h 93"/>
                <a:gd name="T10" fmla="*/ 75 w 76"/>
                <a:gd name="T11" fmla="*/ 57 h 93"/>
                <a:gd name="T12" fmla="*/ 39 w 76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3">
                  <a:moveTo>
                    <a:pt x="39" y="93"/>
                  </a:moveTo>
                  <a:cubicBezTo>
                    <a:pt x="2" y="93"/>
                    <a:pt x="2" y="93"/>
                    <a:pt x="2" y="56"/>
                  </a:cubicBezTo>
                  <a:cubicBezTo>
                    <a:pt x="2" y="44"/>
                    <a:pt x="0" y="32"/>
                    <a:pt x="7" y="21"/>
                  </a:cubicBezTo>
                  <a:cubicBezTo>
                    <a:pt x="16" y="7"/>
                    <a:pt x="28" y="0"/>
                    <a:pt x="44" y="3"/>
                  </a:cubicBezTo>
                  <a:cubicBezTo>
                    <a:pt x="61" y="6"/>
                    <a:pt x="72" y="18"/>
                    <a:pt x="75" y="35"/>
                  </a:cubicBezTo>
                  <a:cubicBezTo>
                    <a:pt x="76" y="42"/>
                    <a:pt x="75" y="49"/>
                    <a:pt x="75" y="57"/>
                  </a:cubicBezTo>
                  <a:cubicBezTo>
                    <a:pt x="76" y="93"/>
                    <a:pt x="75" y="93"/>
                    <a:pt x="39" y="93"/>
                  </a:cubicBezTo>
                  <a:close/>
                </a:path>
              </a:pathLst>
            </a:custGeom>
            <a:solidFill>
              <a:srgbClr val="FB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6" name="Grupo 115"/>
          <p:cNvGrpSpPr/>
          <p:nvPr/>
        </p:nvGrpSpPr>
        <p:grpSpPr>
          <a:xfrm>
            <a:off x="10310805" y="4348585"/>
            <a:ext cx="103647" cy="211741"/>
            <a:chOff x="12690864" y="7766050"/>
            <a:chExt cx="481012" cy="982663"/>
          </a:xfrm>
        </p:grpSpPr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2690864" y="7766050"/>
              <a:ext cx="481012" cy="982663"/>
            </a:xfrm>
            <a:custGeom>
              <a:avLst/>
              <a:gdLst>
                <a:gd name="T0" fmla="*/ 128 w 128"/>
                <a:gd name="T1" fmla="*/ 132 h 261"/>
                <a:gd name="T2" fmla="*/ 128 w 128"/>
                <a:gd name="T3" fmla="*/ 194 h 261"/>
                <a:gd name="T4" fmla="*/ 69 w 128"/>
                <a:gd name="T5" fmla="*/ 259 h 261"/>
                <a:gd name="T6" fmla="*/ 2 w 128"/>
                <a:gd name="T7" fmla="*/ 200 h 261"/>
                <a:gd name="T8" fmla="*/ 2 w 128"/>
                <a:gd name="T9" fmla="*/ 61 h 261"/>
                <a:gd name="T10" fmla="*/ 69 w 128"/>
                <a:gd name="T11" fmla="*/ 2 h 261"/>
                <a:gd name="T12" fmla="*/ 128 w 128"/>
                <a:gd name="T13" fmla="*/ 66 h 261"/>
                <a:gd name="T14" fmla="*/ 128 w 128"/>
                <a:gd name="T15" fmla="*/ 13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61">
                  <a:moveTo>
                    <a:pt x="128" y="132"/>
                  </a:moveTo>
                  <a:cubicBezTo>
                    <a:pt x="128" y="152"/>
                    <a:pt x="128" y="173"/>
                    <a:pt x="128" y="194"/>
                  </a:cubicBezTo>
                  <a:cubicBezTo>
                    <a:pt x="128" y="230"/>
                    <a:pt x="103" y="257"/>
                    <a:pt x="69" y="259"/>
                  </a:cubicBezTo>
                  <a:cubicBezTo>
                    <a:pt x="32" y="261"/>
                    <a:pt x="4" y="238"/>
                    <a:pt x="2" y="200"/>
                  </a:cubicBezTo>
                  <a:cubicBezTo>
                    <a:pt x="0" y="154"/>
                    <a:pt x="0" y="107"/>
                    <a:pt x="2" y="61"/>
                  </a:cubicBezTo>
                  <a:cubicBezTo>
                    <a:pt x="3" y="25"/>
                    <a:pt x="33" y="0"/>
                    <a:pt x="69" y="2"/>
                  </a:cubicBezTo>
                  <a:cubicBezTo>
                    <a:pt x="101" y="4"/>
                    <a:pt x="127" y="32"/>
                    <a:pt x="128" y="66"/>
                  </a:cubicBezTo>
                  <a:cubicBezTo>
                    <a:pt x="128" y="88"/>
                    <a:pt x="128" y="110"/>
                    <a:pt x="128" y="132"/>
                  </a:cubicBezTo>
                  <a:close/>
                </a:path>
              </a:pathLst>
            </a:custGeom>
            <a:solidFill>
              <a:srgbClr val="375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12792464" y="8304213"/>
              <a:ext cx="293687" cy="342900"/>
            </a:xfrm>
            <a:custGeom>
              <a:avLst/>
              <a:gdLst>
                <a:gd name="T0" fmla="*/ 38 w 78"/>
                <a:gd name="T1" fmla="*/ 0 h 91"/>
                <a:gd name="T2" fmla="*/ 50 w 78"/>
                <a:gd name="T3" fmla="*/ 0 h 91"/>
                <a:gd name="T4" fmla="*/ 76 w 78"/>
                <a:gd name="T5" fmla="*/ 27 h 91"/>
                <a:gd name="T6" fmla="*/ 76 w 78"/>
                <a:gd name="T7" fmla="*/ 49 h 91"/>
                <a:gd name="T8" fmla="*/ 39 w 78"/>
                <a:gd name="T9" fmla="*/ 91 h 91"/>
                <a:gd name="T10" fmla="*/ 1 w 78"/>
                <a:gd name="T11" fmla="*/ 52 h 91"/>
                <a:gd name="T12" fmla="*/ 1 w 78"/>
                <a:gd name="T13" fmla="*/ 38 h 91"/>
                <a:gd name="T14" fmla="*/ 38 w 78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1">
                  <a:moveTo>
                    <a:pt x="38" y="0"/>
                  </a:moveTo>
                  <a:cubicBezTo>
                    <a:pt x="42" y="0"/>
                    <a:pt x="46" y="0"/>
                    <a:pt x="50" y="0"/>
                  </a:cubicBezTo>
                  <a:cubicBezTo>
                    <a:pt x="75" y="0"/>
                    <a:pt x="78" y="3"/>
                    <a:pt x="76" y="27"/>
                  </a:cubicBezTo>
                  <a:cubicBezTo>
                    <a:pt x="75" y="35"/>
                    <a:pt x="76" y="42"/>
                    <a:pt x="76" y="49"/>
                  </a:cubicBezTo>
                  <a:cubicBezTo>
                    <a:pt x="76" y="71"/>
                    <a:pt x="58" y="91"/>
                    <a:pt x="39" y="91"/>
                  </a:cubicBezTo>
                  <a:cubicBezTo>
                    <a:pt x="16" y="91"/>
                    <a:pt x="2" y="76"/>
                    <a:pt x="1" y="52"/>
                  </a:cubicBezTo>
                  <a:cubicBezTo>
                    <a:pt x="1" y="47"/>
                    <a:pt x="1" y="43"/>
                    <a:pt x="1" y="38"/>
                  </a:cubicBezTo>
                  <a:cubicBezTo>
                    <a:pt x="0" y="1"/>
                    <a:pt x="0" y="1"/>
                    <a:pt x="38" y="0"/>
                  </a:cubicBezTo>
                  <a:close/>
                </a:path>
              </a:pathLst>
            </a:custGeom>
            <a:solidFill>
              <a:srgbClr val="5C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12789289" y="7859713"/>
              <a:ext cx="285750" cy="350838"/>
            </a:xfrm>
            <a:custGeom>
              <a:avLst/>
              <a:gdLst>
                <a:gd name="T0" fmla="*/ 39 w 76"/>
                <a:gd name="T1" fmla="*/ 93 h 93"/>
                <a:gd name="T2" fmla="*/ 2 w 76"/>
                <a:gd name="T3" fmla="*/ 56 h 93"/>
                <a:gd name="T4" fmla="*/ 7 w 76"/>
                <a:gd name="T5" fmla="*/ 21 h 93"/>
                <a:gd name="T6" fmla="*/ 44 w 76"/>
                <a:gd name="T7" fmla="*/ 3 h 93"/>
                <a:gd name="T8" fmla="*/ 75 w 76"/>
                <a:gd name="T9" fmla="*/ 35 h 93"/>
                <a:gd name="T10" fmla="*/ 75 w 76"/>
                <a:gd name="T11" fmla="*/ 57 h 93"/>
                <a:gd name="T12" fmla="*/ 39 w 76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3">
                  <a:moveTo>
                    <a:pt x="39" y="93"/>
                  </a:moveTo>
                  <a:cubicBezTo>
                    <a:pt x="2" y="93"/>
                    <a:pt x="2" y="93"/>
                    <a:pt x="2" y="56"/>
                  </a:cubicBezTo>
                  <a:cubicBezTo>
                    <a:pt x="2" y="44"/>
                    <a:pt x="0" y="32"/>
                    <a:pt x="7" y="21"/>
                  </a:cubicBezTo>
                  <a:cubicBezTo>
                    <a:pt x="16" y="7"/>
                    <a:pt x="28" y="0"/>
                    <a:pt x="44" y="3"/>
                  </a:cubicBezTo>
                  <a:cubicBezTo>
                    <a:pt x="61" y="6"/>
                    <a:pt x="72" y="18"/>
                    <a:pt x="75" y="35"/>
                  </a:cubicBezTo>
                  <a:cubicBezTo>
                    <a:pt x="76" y="42"/>
                    <a:pt x="75" y="49"/>
                    <a:pt x="75" y="57"/>
                  </a:cubicBezTo>
                  <a:cubicBezTo>
                    <a:pt x="76" y="93"/>
                    <a:pt x="75" y="93"/>
                    <a:pt x="39" y="93"/>
                  </a:cubicBezTo>
                  <a:close/>
                </a:path>
              </a:pathLst>
            </a:custGeom>
            <a:solidFill>
              <a:srgbClr val="FB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10511836" y="4590680"/>
            <a:ext cx="103647" cy="211741"/>
            <a:chOff x="12690864" y="7766050"/>
            <a:chExt cx="481012" cy="982663"/>
          </a:xfrm>
        </p:grpSpPr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12690864" y="7766050"/>
              <a:ext cx="481012" cy="982663"/>
            </a:xfrm>
            <a:custGeom>
              <a:avLst/>
              <a:gdLst>
                <a:gd name="T0" fmla="*/ 128 w 128"/>
                <a:gd name="T1" fmla="*/ 132 h 261"/>
                <a:gd name="T2" fmla="*/ 128 w 128"/>
                <a:gd name="T3" fmla="*/ 194 h 261"/>
                <a:gd name="T4" fmla="*/ 69 w 128"/>
                <a:gd name="T5" fmla="*/ 259 h 261"/>
                <a:gd name="T6" fmla="*/ 2 w 128"/>
                <a:gd name="T7" fmla="*/ 200 h 261"/>
                <a:gd name="T8" fmla="*/ 2 w 128"/>
                <a:gd name="T9" fmla="*/ 61 h 261"/>
                <a:gd name="T10" fmla="*/ 69 w 128"/>
                <a:gd name="T11" fmla="*/ 2 h 261"/>
                <a:gd name="T12" fmla="*/ 128 w 128"/>
                <a:gd name="T13" fmla="*/ 66 h 261"/>
                <a:gd name="T14" fmla="*/ 128 w 128"/>
                <a:gd name="T15" fmla="*/ 13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61">
                  <a:moveTo>
                    <a:pt x="128" y="132"/>
                  </a:moveTo>
                  <a:cubicBezTo>
                    <a:pt x="128" y="152"/>
                    <a:pt x="128" y="173"/>
                    <a:pt x="128" y="194"/>
                  </a:cubicBezTo>
                  <a:cubicBezTo>
                    <a:pt x="128" y="230"/>
                    <a:pt x="103" y="257"/>
                    <a:pt x="69" y="259"/>
                  </a:cubicBezTo>
                  <a:cubicBezTo>
                    <a:pt x="32" y="261"/>
                    <a:pt x="4" y="238"/>
                    <a:pt x="2" y="200"/>
                  </a:cubicBezTo>
                  <a:cubicBezTo>
                    <a:pt x="0" y="154"/>
                    <a:pt x="0" y="107"/>
                    <a:pt x="2" y="61"/>
                  </a:cubicBezTo>
                  <a:cubicBezTo>
                    <a:pt x="3" y="25"/>
                    <a:pt x="33" y="0"/>
                    <a:pt x="69" y="2"/>
                  </a:cubicBezTo>
                  <a:cubicBezTo>
                    <a:pt x="101" y="4"/>
                    <a:pt x="127" y="32"/>
                    <a:pt x="128" y="66"/>
                  </a:cubicBezTo>
                  <a:cubicBezTo>
                    <a:pt x="128" y="88"/>
                    <a:pt x="128" y="110"/>
                    <a:pt x="128" y="132"/>
                  </a:cubicBezTo>
                  <a:close/>
                </a:path>
              </a:pathLst>
            </a:custGeom>
            <a:solidFill>
              <a:srgbClr val="375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12792464" y="8304213"/>
              <a:ext cx="293687" cy="342900"/>
            </a:xfrm>
            <a:custGeom>
              <a:avLst/>
              <a:gdLst>
                <a:gd name="T0" fmla="*/ 38 w 78"/>
                <a:gd name="T1" fmla="*/ 0 h 91"/>
                <a:gd name="T2" fmla="*/ 50 w 78"/>
                <a:gd name="T3" fmla="*/ 0 h 91"/>
                <a:gd name="T4" fmla="*/ 76 w 78"/>
                <a:gd name="T5" fmla="*/ 27 h 91"/>
                <a:gd name="T6" fmla="*/ 76 w 78"/>
                <a:gd name="T7" fmla="*/ 49 h 91"/>
                <a:gd name="T8" fmla="*/ 39 w 78"/>
                <a:gd name="T9" fmla="*/ 91 h 91"/>
                <a:gd name="T10" fmla="*/ 1 w 78"/>
                <a:gd name="T11" fmla="*/ 52 h 91"/>
                <a:gd name="T12" fmla="*/ 1 w 78"/>
                <a:gd name="T13" fmla="*/ 38 h 91"/>
                <a:gd name="T14" fmla="*/ 38 w 78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1">
                  <a:moveTo>
                    <a:pt x="38" y="0"/>
                  </a:moveTo>
                  <a:cubicBezTo>
                    <a:pt x="42" y="0"/>
                    <a:pt x="46" y="0"/>
                    <a:pt x="50" y="0"/>
                  </a:cubicBezTo>
                  <a:cubicBezTo>
                    <a:pt x="75" y="0"/>
                    <a:pt x="78" y="3"/>
                    <a:pt x="76" y="27"/>
                  </a:cubicBezTo>
                  <a:cubicBezTo>
                    <a:pt x="75" y="35"/>
                    <a:pt x="76" y="42"/>
                    <a:pt x="76" y="49"/>
                  </a:cubicBezTo>
                  <a:cubicBezTo>
                    <a:pt x="76" y="71"/>
                    <a:pt x="58" y="91"/>
                    <a:pt x="39" y="91"/>
                  </a:cubicBezTo>
                  <a:cubicBezTo>
                    <a:pt x="16" y="91"/>
                    <a:pt x="2" y="76"/>
                    <a:pt x="1" y="52"/>
                  </a:cubicBezTo>
                  <a:cubicBezTo>
                    <a:pt x="1" y="47"/>
                    <a:pt x="1" y="43"/>
                    <a:pt x="1" y="38"/>
                  </a:cubicBezTo>
                  <a:cubicBezTo>
                    <a:pt x="0" y="1"/>
                    <a:pt x="0" y="1"/>
                    <a:pt x="38" y="0"/>
                  </a:cubicBezTo>
                  <a:close/>
                </a:path>
              </a:pathLst>
            </a:custGeom>
            <a:solidFill>
              <a:srgbClr val="5C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33"/>
            <p:cNvSpPr>
              <a:spLocks/>
            </p:cNvSpPr>
            <p:nvPr/>
          </p:nvSpPr>
          <p:spPr bwMode="auto">
            <a:xfrm>
              <a:off x="12789289" y="7859713"/>
              <a:ext cx="285750" cy="350838"/>
            </a:xfrm>
            <a:custGeom>
              <a:avLst/>
              <a:gdLst>
                <a:gd name="T0" fmla="*/ 39 w 76"/>
                <a:gd name="T1" fmla="*/ 93 h 93"/>
                <a:gd name="T2" fmla="*/ 2 w 76"/>
                <a:gd name="T3" fmla="*/ 56 h 93"/>
                <a:gd name="T4" fmla="*/ 7 w 76"/>
                <a:gd name="T5" fmla="*/ 21 h 93"/>
                <a:gd name="T6" fmla="*/ 44 w 76"/>
                <a:gd name="T7" fmla="*/ 3 h 93"/>
                <a:gd name="T8" fmla="*/ 75 w 76"/>
                <a:gd name="T9" fmla="*/ 35 h 93"/>
                <a:gd name="T10" fmla="*/ 75 w 76"/>
                <a:gd name="T11" fmla="*/ 57 h 93"/>
                <a:gd name="T12" fmla="*/ 39 w 76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3">
                  <a:moveTo>
                    <a:pt x="39" y="93"/>
                  </a:moveTo>
                  <a:cubicBezTo>
                    <a:pt x="2" y="93"/>
                    <a:pt x="2" y="93"/>
                    <a:pt x="2" y="56"/>
                  </a:cubicBezTo>
                  <a:cubicBezTo>
                    <a:pt x="2" y="44"/>
                    <a:pt x="0" y="32"/>
                    <a:pt x="7" y="21"/>
                  </a:cubicBezTo>
                  <a:cubicBezTo>
                    <a:pt x="16" y="7"/>
                    <a:pt x="28" y="0"/>
                    <a:pt x="44" y="3"/>
                  </a:cubicBezTo>
                  <a:cubicBezTo>
                    <a:pt x="61" y="6"/>
                    <a:pt x="72" y="18"/>
                    <a:pt x="75" y="35"/>
                  </a:cubicBezTo>
                  <a:cubicBezTo>
                    <a:pt x="76" y="42"/>
                    <a:pt x="75" y="49"/>
                    <a:pt x="75" y="57"/>
                  </a:cubicBezTo>
                  <a:cubicBezTo>
                    <a:pt x="76" y="93"/>
                    <a:pt x="75" y="93"/>
                    <a:pt x="39" y="93"/>
                  </a:cubicBezTo>
                  <a:close/>
                </a:path>
              </a:pathLst>
            </a:custGeom>
            <a:solidFill>
              <a:srgbClr val="FB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4" name="Grupo 123"/>
          <p:cNvGrpSpPr/>
          <p:nvPr/>
        </p:nvGrpSpPr>
        <p:grpSpPr>
          <a:xfrm>
            <a:off x="10687405" y="4293320"/>
            <a:ext cx="103647" cy="211741"/>
            <a:chOff x="12690864" y="7766050"/>
            <a:chExt cx="481012" cy="982663"/>
          </a:xfrm>
        </p:grpSpPr>
        <p:sp>
          <p:nvSpPr>
            <p:cNvPr id="125" name="Freeform 10"/>
            <p:cNvSpPr>
              <a:spLocks/>
            </p:cNvSpPr>
            <p:nvPr/>
          </p:nvSpPr>
          <p:spPr bwMode="auto">
            <a:xfrm>
              <a:off x="12690864" y="7766050"/>
              <a:ext cx="481012" cy="982663"/>
            </a:xfrm>
            <a:custGeom>
              <a:avLst/>
              <a:gdLst>
                <a:gd name="T0" fmla="*/ 128 w 128"/>
                <a:gd name="T1" fmla="*/ 132 h 261"/>
                <a:gd name="T2" fmla="*/ 128 w 128"/>
                <a:gd name="T3" fmla="*/ 194 h 261"/>
                <a:gd name="T4" fmla="*/ 69 w 128"/>
                <a:gd name="T5" fmla="*/ 259 h 261"/>
                <a:gd name="T6" fmla="*/ 2 w 128"/>
                <a:gd name="T7" fmla="*/ 200 h 261"/>
                <a:gd name="T8" fmla="*/ 2 w 128"/>
                <a:gd name="T9" fmla="*/ 61 h 261"/>
                <a:gd name="T10" fmla="*/ 69 w 128"/>
                <a:gd name="T11" fmla="*/ 2 h 261"/>
                <a:gd name="T12" fmla="*/ 128 w 128"/>
                <a:gd name="T13" fmla="*/ 66 h 261"/>
                <a:gd name="T14" fmla="*/ 128 w 128"/>
                <a:gd name="T15" fmla="*/ 13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61">
                  <a:moveTo>
                    <a:pt x="128" y="132"/>
                  </a:moveTo>
                  <a:cubicBezTo>
                    <a:pt x="128" y="152"/>
                    <a:pt x="128" y="173"/>
                    <a:pt x="128" y="194"/>
                  </a:cubicBezTo>
                  <a:cubicBezTo>
                    <a:pt x="128" y="230"/>
                    <a:pt x="103" y="257"/>
                    <a:pt x="69" y="259"/>
                  </a:cubicBezTo>
                  <a:cubicBezTo>
                    <a:pt x="32" y="261"/>
                    <a:pt x="4" y="238"/>
                    <a:pt x="2" y="200"/>
                  </a:cubicBezTo>
                  <a:cubicBezTo>
                    <a:pt x="0" y="154"/>
                    <a:pt x="0" y="107"/>
                    <a:pt x="2" y="61"/>
                  </a:cubicBezTo>
                  <a:cubicBezTo>
                    <a:pt x="3" y="25"/>
                    <a:pt x="33" y="0"/>
                    <a:pt x="69" y="2"/>
                  </a:cubicBezTo>
                  <a:cubicBezTo>
                    <a:pt x="101" y="4"/>
                    <a:pt x="127" y="32"/>
                    <a:pt x="128" y="66"/>
                  </a:cubicBezTo>
                  <a:cubicBezTo>
                    <a:pt x="128" y="88"/>
                    <a:pt x="128" y="110"/>
                    <a:pt x="128" y="132"/>
                  </a:cubicBezTo>
                  <a:close/>
                </a:path>
              </a:pathLst>
            </a:custGeom>
            <a:solidFill>
              <a:srgbClr val="375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2"/>
            <p:cNvSpPr>
              <a:spLocks/>
            </p:cNvSpPr>
            <p:nvPr/>
          </p:nvSpPr>
          <p:spPr bwMode="auto">
            <a:xfrm>
              <a:off x="12792464" y="8304213"/>
              <a:ext cx="293687" cy="342900"/>
            </a:xfrm>
            <a:custGeom>
              <a:avLst/>
              <a:gdLst>
                <a:gd name="T0" fmla="*/ 38 w 78"/>
                <a:gd name="T1" fmla="*/ 0 h 91"/>
                <a:gd name="T2" fmla="*/ 50 w 78"/>
                <a:gd name="T3" fmla="*/ 0 h 91"/>
                <a:gd name="T4" fmla="*/ 76 w 78"/>
                <a:gd name="T5" fmla="*/ 27 h 91"/>
                <a:gd name="T6" fmla="*/ 76 w 78"/>
                <a:gd name="T7" fmla="*/ 49 h 91"/>
                <a:gd name="T8" fmla="*/ 39 w 78"/>
                <a:gd name="T9" fmla="*/ 91 h 91"/>
                <a:gd name="T10" fmla="*/ 1 w 78"/>
                <a:gd name="T11" fmla="*/ 52 h 91"/>
                <a:gd name="T12" fmla="*/ 1 w 78"/>
                <a:gd name="T13" fmla="*/ 38 h 91"/>
                <a:gd name="T14" fmla="*/ 38 w 78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1">
                  <a:moveTo>
                    <a:pt x="38" y="0"/>
                  </a:moveTo>
                  <a:cubicBezTo>
                    <a:pt x="42" y="0"/>
                    <a:pt x="46" y="0"/>
                    <a:pt x="50" y="0"/>
                  </a:cubicBezTo>
                  <a:cubicBezTo>
                    <a:pt x="75" y="0"/>
                    <a:pt x="78" y="3"/>
                    <a:pt x="76" y="27"/>
                  </a:cubicBezTo>
                  <a:cubicBezTo>
                    <a:pt x="75" y="35"/>
                    <a:pt x="76" y="42"/>
                    <a:pt x="76" y="49"/>
                  </a:cubicBezTo>
                  <a:cubicBezTo>
                    <a:pt x="76" y="71"/>
                    <a:pt x="58" y="91"/>
                    <a:pt x="39" y="91"/>
                  </a:cubicBezTo>
                  <a:cubicBezTo>
                    <a:pt x="16" y="91"/>
                    <a:pt x="2" y="76"/>
                    <a:pt x="1" y="52"/>
                  </a:cubicBezTo>
                  <a:cubicBezTo>
                    <a:pt x="1" y="47"/>
                    <a:pt x="1" y="43"/>
                    <a:pt x="1" y="38"/>
                  </a:cubicBezTo>
                  <a:cubicBezTo>
                    <a:pt x="0" y="1"/>
                    <a:pt x="0" y="1"/>
                    <a:pt x="38" y="0"/>
                  </a:cubicBezTo>
                  <a:close/>
                </a:path>
              </a:pathLst>
            </a:custGeom>
            <a:solidFill>
              <a:srgbClr val="5C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3"/>
            <p:cNvSpPr>
              <a:spLocks/>
            </p:cNvSpPr>
            <p:nvPr/>
          </p:nvSpPr>
          <p:spPr bwMode="auto">
            <a:xfrm>
              <a:off x="12789289" y="7859713"/>
              <a:ext cx="285750" cy="350838"/>
            </a:xfrm>
            <a:custGeom>
              <a:avLst/>
              <a:gdLst>
                <a:gd name="T0" fmla="*/ 39 w 76"/>
                <a:gd name="T1" fmla="*/ 93 h 93"/>
                <a:gd name="T2" fmla="*/ 2 w 76"/>
                <a:gd name="T3" fmla="*/ 56 h 93"/>
                <a:gd name="T4" fmla="*/ 7 w 76"/>
                <a:gd name="T5" fmla="*/ 21 h 93"/>
                <a:gd name="T6" fmla="*/ 44 w 76"/>
                <a:gd name="T7" fmla="*/ 3 h 93"/>
                <a:gd name="T8" fmla="*/ 75 w 76"/>
                <a:gd name="T9" fmla="*/ 35 h 93"/>
                <a:gd name="T10" fmla="*/ 75 w 76"/>
                <a:gd name="T11" fmla="*/ 57 h 93"/>
                <a:gd name="T12" fmla="*/ 39 w 76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3">
                  <a:moveTo>
                    <a:pt x="39" y="93"/>
                  </a:moveTo>
                  <a:cubicBezTo>
                    <a:pt x="2" y="93"/>
                    <a:pt x="2" y="93"/>
                    <a:pt x="2" y="56"/>
                  </a:cubicBezTo>
                  <a:cubicBezTo>
                    <a:pt x="2" y="44"/>
                    <a:pt x="0" y="32"/>
                    <a:pt x="7" y="21"/>
                  </a:cubicBezTo>
                  <a:cubicBezTo>
                    <a:pt x="16" y="7"/>
                    <a:pt x="28" y="0"/>
                    <a:pt x="44" y="3"/>
                  </a:cubicBezTo>
                  <a:cubicBezTo>
                    <a:pt x="61" y="6"/>
                    <a:pt x="72" y="18"/>
                    <a:pt x="75" y="35"/>
                  </a:cubicBezTo>
                  <a:cubicBezTo>
                    <a:pt x="76" y="42"/>
                    <a:pt x="75" y="49"/>
                    <a:pt x="75" y="57"/>
                  </a:cubicBezTo>
                  <a:cubicBezTo>
                    <a:pt x="76" y="93"/>
                    <a:pt x="75" y="93"/>
                    <a:pt x="39" y="93"/>
                  </a:cubicBezTo>
                  <a:close/>
                </a:path>
              </a:pathLst>
            </a:custGeom>
            <a:solidFill>
              <a:srgbClr val="FB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8" name="Grupo 127"/>
          <p:cNvGrpSpPr/>
          <p:nvPr/>
        </p:nvGrpSpPr>
        <p:grpSpPr>
          <a:xfrm>
            <a:off x="10712027" y="4737881"/>
            <a:ext cx="103647" cy="211741"/>
            <a:chOff x="12690864" y="7766050"/>
            <a:chExt cx="481012" cy="982663"/>
          </a:xfrm>
        </p:grpSpPr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12690864" y="7766050"/>
              <a:ext cx="481012" cy="982663"/>
            </a:xfrm>
            <a:custGeom>
              <a:avLst/>
              <a:gdLst>
                <a:gd name="T0" fmla="*/ 128 w 128"/>
                <a:gd name="T1" fmla="*/ 132 h 261"/>
                <a:gd name="T2" fmla="*/ 128 w 128"/>
                <a:gd name="T3" fmla="*/ 194 h 261"/>
                <a:gd name="T4" fmla="*/ 69 w 128"/>
                <a:gd name="T5" fmla="*/ 259 h 261"/>
                <a:gd name="T6" fmla="*/ 2 w 128"/>
                <a:gd name="T7" fmla="*/ 200 h 261"/>
                <a:gd name="T8" fmla="*/ 2 w 128"/>
                <a:gd name="T9" fmla="*/ 61 h 261"/>
                <a:gd name="T10" fmla="*/ 69 w 128"/>
                <a:gd name="T11" fmla="*/ 2 h 261"/>
                <a:gd name="T12" fmla="*/ 128 w 128"/>
                <a:gd name="T13" fmla="*/ 66 h 261"/>
                <a:gd name="T14" fmla="*/ 128 w 128"/>
                <a:gd name="T15" fmla="*/ 13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61">
                  <a:moveTo>
                    <a:pt x="128" y="132"/>
                  </a:moveTo>
                  <a:cubicBezTo>
                    <a:pt x="128" y="152"/>
                    <a:pt x="128" y="173"/>
                    <a:pt x="128" y="194"/>
                  </a:cubicBezTo>
                  <a:cubicBezTo>
                    <a:pt x="128" y="230"/>
                    <a:pt x="103" y="257"/>
                    <a:pt x="69" y="259"/>
                  </a:cubicBezTo>
                  <a:cubicBezTo>
                    <a:pt x="32" y="261"/>
                    <a:pt x="4" y="238"/>
                    <a:pt x="2" y="200"/>
                  </a:cubicBezTo>
                  <a:cubicBezTo>
                    <a:pt x="0" y="154"/>
                    <a:pt x="0" y="107"/>
                    <a:pt x="2" y="61"/>
                  </a:cubicBezTo>
                  <a:cubicBezTo>
                    <a:pt x="3" y="25"/>
                    <a:pt x="33" y="0"/>
                    <a:pt x="69" y="2"/>
                  </a:cubicBezTo>
                  <a:cubicBezTo>
                    <a:pt x="101" y="4"/>
                    <a:pt x="127" y="32"/>
                    <a:pt x="128" y="66"/>
                  </a:cubicBezTo>
                  <a:cubicBezTo>
                    <a:pt x="128" y="88"/>
                    <a:pt x="128" y="110"/>
                    <a:pt x="128" y="132"/>
                  </a:cubicBezTo>
                  <a:close/>
                </a:path>
              </a:pathLst>
            </a:custGeom>
            <a:solidFill>
              <a:srgbClr val="375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12792464" y="8304213"/>
              <a:ext cx="293687" cy="342900"/>
            </a:xfrm>
            <a:custGeom>
              <a:avLst/>
              <a:gdLst>
                <a:gd name="T0" fmla="*/ 38 w 78"/>
                <a:gd name="T1" fmla="*/ 0 h 91"/>
                <a:gd name="T2" fmla="*/ 50 w 78"/>
                <a:gd name="T3" fmla="*/ 0 h 91"/>
                <a:gd name="T4" fmla="*/ 76 w 78"/>
                <a:gd name="T5" fmla="*/ 27 h 91"/>
                <a:gd name="T6" fmla="*/ 76 w 78"/>
                <a:gd name="T7" fmla="*/ 49 h 91"/>
                <a:gd name="T8" fmla="*/ 39 w 78"/>
                <a:gd name="T9" fmla="*/ 91 h 91"/>
                <a:gd name="T10" fmla="*/ 1 w 78"/>
                <a:gd name="T11" fmla="*/ 52 h 91"/>
                <a:gd name="T12" fmla="*/ 1 w 78"/>
                <a:gd name="T13" fmla="*/ 38 h 91"/>
                <a:gd name="T14" fmla="*/ 38 w 78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1">
                  <a:moveTo>
                    <a:pt x="38" y="0"/>
                  </a:moveTo>
                  <a:cubicBezTo>
                    <a:pt x="42" y="0"/>
                    <a:pt x="46" y="0"/>
                    <a:pt x="50" y="0"/>
                  </a:cubicBezTo>
                  <a:cubicBezTo>
                    <a:pt x="75" y="0"/>
                    <a:pt x="78" y="3"/>
                    <a:pt x="76" y="27"/>
                  </a:cubicBezTo>
                  <a:cubicBezTo>
                    <a:pt x="75" y="35"/>
                    <a:pt x="76" y="42"/>
                    <a:pt x="76" y="49"/>
                  </a:cubicBezTo>
                  <a:cubicBezTo>
                    <a:pt x="76" y="71"/>
                    <a:pt x="58" y="91"/>
                    <a:pt x="39" y="91"/>
                  </a:cubicBezTo>
                  <a:cubicBezTo>
                    <a:pt x="16" y="91"/>
                    <a:pt x="2" y="76"/>
                    <a:pt x="1" y="52"/>
                  </a:cubicBezTo>
                  <a:cubicBezTo>
                    <a:pt x="1" y="47"/>
                    <a:pt x="1" y="43"/>
                    <a:pt x="1" y="38"/>
                  </a:cubicBezTo>
                  <a:cubicBezTo>
                    <a:pt x="0" y="1"/>
                    <a:pt x="0" y="1"/>
                    <a:pt x="38" y="0"/>
                  </a:cubicBezTo>
                  <a:close/>
                </a:path>
              </a:pathLst>
            </a:custGeom>
            <a:solidFill>
              <a:srgbClr val="5C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12789289" y="7859713"/>
              <a:ext cx="285750" cy="350838"/>
            </a:xfrm>
            <a:custGeom>
              <a:avLst/>
              <a:gdLst>
                <a:gd name="T0" fmla="*/ 39 w 76"/>
                <a:gd name="T1" fmla="*/ 93 h 93"/>
                <a:gd name="T2" fmla="*/ 2 w 76"/>
                <a:gd name="T3" fmla="*/ 56 h 93"/>
                <a:gd name="T4" fmla="*/ 7 w 76"/>
                <a:gd name="T5" fmla="*/ 21 h 93"/>
                <a:gd name="T6" fmla="*/ 44 w 76"/>
                <a:gd name="T7" fmla="*/ 3 h 93"/>
                <a:gd name="T8" fmla="*/ 75 w 76"/>
                <a:gd name="T9" fmla="*/ 35 h 93"/>
                <a:gd name="T10" fmla="*/ 75 w 76"/>
                <a:gd name="T11" fmla="*/ 57 h 93"/>
                <a:gd name="T12" fmla="*/ 39 w 76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3">
                  <a:moveTo>
                    <a:pt x="39" y="93"/>
                  </a:moveTo>
                  <a:cubicBezTo>
                    <a:pt x="2" y="93"/>
                    <a:pt x="2" y="93"/>
                    <a:pt x="2" y="56"/>
                  </a:cubicBezTo>
                  <a:cubicBezTo>
                    <a:pt x="2" y="44"/>
                    <a:pt x="0" y="32"/>
                    <a:pt x="7" y="21"/>
                  </a:cubicBezTo>
                  <a:cubicBezTo>
                    <a:pt x="16" y="7"/>
                    <a:pt x="28" y="0"/>
                    <a:pt x="44" y="3"/>
                  </a:cubicBezTo>
                  <a:cubicBezTo>
                    <a:pt x="61" y="6"/>
                    <a:pt x="72" y="18"/>
                    <a:pt x="75" y="35"/>
                  </a:cubicBezTo>
                  <a:cubicBezTo>
                    <a:pt x="76" y="42"/>
                    <a:pt x="75" y="49"/>
                    <a:pt x="75" y="57"/>
                  </a:cubicBezTo>
                  <a:cubicBezTo>
                    <a:pt x="76" y="93"/>
                    <a:pt x="75" y="93"/>
                    <a:pt x="39" y="93"/>
                  </a:cubicBezTo>
                  <a:close/>
                </a:path>
              </a:pathLst>
            </a:custGeom>
            <a:solidFill>
              <a:srgbClr val="FB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32" name="Grupo 131"/>
          <p:cNvGrpSpPr/>
          <p:nvPr/>
        </p:nvGrpSpPr>
        <p:grpSpPr>
          <a:xfrm>
            <a:off x="10929444" y="4554895"/>
            <a:ext cx="103647" cy="211741"/>
            <a:chOff x="12690864" y="7766050"/>
            <a:chExt cx="481012" cy="982663"/>
          </a:xfrm>
        </p:grpSpPr>
        <p:sp>
          <p:nvSpPr>
            <p:cNvPr id="133" name="Freeform 10"/>
            <p:cNvSpPr>
              <a:spLocks/>
            </p:cNvSpPr>
            <p:nvPr/>
          </p:nvSpPr>
          <p:spPr bwMode="auto">
            <a:xfrm>
              <a:off x="12690864" y="7766050"/>
              <a:ext cx="481012" cy="982663"/>
            </a:xfrm>
            <a:custGeom>
              <a:avLst/>
              <a:gdLst>
                <a:gd name="T0" fmla="*/ 128 w 128"/>
                <a:gd name="T1" fmla="*/ 132 h 261"/>
                <a:gd name="T2" fmla="*/ 128 w 128"/>
                <a:gd name="T3" fmla="*/ 194 h 261"/>
                <a:gd name="T4" fmla="*/ 69 w 128"/>
                <a:gd name="T5" fmla="*/ 259 h 261"/>
                <a:gd name="T6" fmla="*/ 2 w 128"/>
                <a:gd name="T7" fmla="*/ 200 h 261"/>
                <a:gd name="T8" fmla="*/ 2 w 128"/>
                <a:gd name="T9" fmla="*/ 61 h 261"/>
                <a:gd name="T10" fmla="*/ 69 w 128"/>
                <a:gd name="T11" fmla="*/ 2 h 261"/>
                <a:gd name="T12" fmla="*/ 128 w 128"/>
                <a:gd name="T13" fmla="*/ 66 h 261"/>
                <a:gd name="T14" fmla="*/ 128 w 128"/>
                <a:gd name="T15" fmla="*/ 13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61">
                  <a:moveTo>
                    <a:pt x="128" y="132"/>
                  </a:moveTo>
                  <a:cubicBezTo>
                    <a:pt x="128" y="152"/>
                    <a:pt x="128" y="173"/>
                    <a:pt x="128" y="194"/>
                  </a:cubicBezTo>
                  <a:cubicBezTo>
                    <a:pt x="128" y="230"/>
                    <a:pt x="103" y="257"/>
                    <a:pt x="69" y="259"/>
                  </a:cubicBezTo>
                  <a:cubicBezTo>
                    <a:pt x="32" y="261"/>
                    <a:pt x="4" y="238"/>
                    <a:pt x="2" y="200"/>
                  </a:cubicBezTo>
                  <a:cubicBezTo>
                    <a:pt x="0" y="154"/>
                    <a:pt x="0" y="107"/>
                    <a:pt x="2" y="61"/>
                  </a:cubicBezTo>
                  <a:cubicBezTo>
                    <a:pt x="3" y="25"/>
                    <a:pt x="33" y="0"/>
                    <a:pt x="69" y="2"/>
                  </a:cubicBezTo>
                  <a:cubicBezTo>
                    <a:pt x="101" y="4"/>
                    <a:pt x="127" y="32"/>
                    <a:pt x="128" y="66"/>
                  </a:cubicBezTo>
                  <a:cubicBezTo>
                    <a:pt x="128" y="88"/>
                    <a:pt x="128" y="110"/>
                    <a:pt x="128" y="132"/>
                  </a:cubicBezTo>
                  <a:close/>
                </a:path>
              </a:pathLst>
            </a:custGeom>
            <a:solidFill>
              <a:srgbClr val="375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32"/>
            <p:cNvSpPr>
              <a:spLocks/>
            </p:cNvSpPr>
            <p:nvPr/>
          </p:nvSpPr>
          <p:spPr bwMode="auto">
            <a:xfrm>
              <a:off x="12792464" y="8304213"/>
              <a:ext cx="293687" cy="342900"/>
            </a:xfrm>
            <a:custGeom>
              <a:avLst/>
              <a:gdLst>
                <a:gd name="T0" fmla="*/ 38 w 78"/>
                <a:gd name="T1" fmla="*/ 0 h 91"/>
                <a:gd name="T2" fmla="*/ 50 w 78"/>
                <a:gd name="T3" fmla="*/ 0 h 91"/>
                <a:gd name="T4" fmla="*/ 76 w 78"/>
                <a:gd name="T5" fmla="*/ 27 h 91"/>
                <a:gd name="T6" fmla="*/ 76 w 78"/>
                <a:gd name="T7" fmla="*/ 49 h 91"/>
                <a:gd name="T8" fmla="*/ 39 w 78"/>
                <a:gd name="T9" fmla="*/ 91 h 91"/>
                <a:gd name="T10" fmla="*/ 1 w 78"/>
                <a:gd name="T11" fmla="*/ 52 h 91"/>
                <a:gd name="T12" fmla="*/ 1 w 78"/>
                <a:gd name="T13" fmla="*/ 38 h 91"/>
                <a:gd name="T14" fmla="*/ 38 w 78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1">
                  <a:moveTo>
                    <a:pt x="38" y="0"/>
                  </a:moveTo>
                  <a:cubicBezTo>
                    <a:pt x="42" y="0"/>
                    <a:pt x="46" y="0"/>
                    <a:pt x="50" y="0"/>
                  </a:cubicBezTo>
                  <a:cubicBezTo>
                    <a:pt x="75" y="0"/>
                    <a:pt x="78" y="3"/>
                    <a:pt x="76" y="27"/>
                  </a:cubicBezTo>
                  <a:cubicBezTo>
                    <a:pt x="75" y="35"/>
                    <a:pt x="76" y="42"/>
                    <a:pt x="76" y="49"/>
                  </a:cubicBezTo>
                  <a:cubicBezTo>
                    <a:pt x="76" y="71"/>
                    <a:pt x="58" y="91"/>
                    <a:pt x="39" y="91"/>
                  </a:cubicBezTo>
                  <a:cubicBezTo>
                    <a:pt x="16" y="91"/>
                    <a:pt x="2" y="76"/>
                    <a:pt x="1" y="52"/>
                  </a:cubicBezTo>
                  <a:cubicBezTo>
                    <a:pt x="1" y="47"/>
                    <a:pt x="1" y="43"/>
                    <a:pt x="1" y="38"/>
                  </a:cubicBezTo>
                  <a:cubicBezTo>
                    <a:pt x="0" y="1"/>
                    <a:pt x="0" y="1"/>
                    <a:pt x="38" y="0"/>
                  </a:cubicBezTo>
                  <a:close/>
                </a:path>
              </a:pathLst>
            </a:custGeom>
            <a:solidFill>
              <a:srgbClr val="5C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33"/>
            <p:cNvSpPr>
              <a:spLocks/>
            </p:cNvSpPr>
            <p:nvPr/>
          </p:nvSpPr>
          <p:spPr bwMode="auto">
            <a:xfrm>
              <a:off x="12789289" y="7859713"/>
              <a:ext cx="285750" cy="350838"/>
            </a:xfrm>
            <a:custGeom>
              <a:avLst/>
              <a:gdLst>
                <a:gd name="T0" fmla="*/ 39 w 76"/>
                <a:gd name="T1" fmla="*/ 93 h 93"/>
                <a:gd name="T2" fmla="*/ 2 w 76"/>
                <a:gd name="T3" fmla="*/ 56 h 93"/>
                <a:gd name="T4" fmla="*/ 7 w 76"/>
                <a:gd name="T5" fmla="*/ 21 h 93"/>
                <a:gd name="T6" fmla="*/ 44 w 76"/>
                <a:gd name="T7" fmla="*/ 3 h 93"/>
                <a:gd name="T8" fmla="*/ 75 w 76"/>
                <a:gd name="T9" fmla="*/ 35 h 93"/>
                <a:gd name="T10" fmla="*/ 75 w 76"/>
                <a:gd name="T11" fmla="*/ 57 h 93"/>
                <a:gd name="T12" fmla="*/ 39 w 76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3">
                  <a:moveTo>
                    <a:pt x="39" y="93"/>
                  </a:moveTo>
                  <a:cubicBezTo>
                    <a:pt x="2" y="93"/>
                    <a:pt x="2" y="93"/>
                    <a:pt x="2" y="56"/>
                  </a:cubicBezTo>
                  <a:cubicBezTo>
                    <a:pt x="2" y="44"/>
                    <a:pt x="0" y="32"/>
                    <a:pt x="7" y="21"/>
                  </a:cubicBezTo>
                  <a:cubicBezTo>
                    <a:pt x="16" y="7"/>
                    <a:pt x="28" y="0"/>
                    <a:pt x="44" y="3"/>
                  </a:cubicBezTo>
                  <a:cubicBezTo>
                    <a:pt x="61" y="6"/>
                    <a:pt x="72" y="18"/>
                    <a:pt x="75" y="35"/>
                  </a:cubicBezTo>
                  <a:cubicBezTo>
                    <a:pt x="76" y="42"/>
                    <a:pt x="75" y="49"/>
                    <a:pt x="75" y="57"/>
                  </a:cubicBezTo>
                  <a:cubicBezTo>
                    <a:pt x="76" y="93"/>
                    <a:pt x="75" y="93"/>
                    <a:pt x="39" y="93"/>
                  </a:cubicBezTo>
                  <a:close/>
                </a:path>
              </a:pathLst>
            </a:custGeom>
            <a:solidFill>
              <a:srgbClr val="FB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7BA308F5-A481-4000-B714-C1BD76CDDE18}"/>
              </a:ext>
            </a:extLst>
          </p:cNvPr>
          <p:cNvSpPr/>
          <p:nvPr/>
        </p:nvSpPr>
        <p:spPr>
          <a:xfrm>
            <a:off x="112395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8D8DC58-9362-46F0-8AEE-9D14BE9B4899}"/>
              </a:ext>
            </a:extLst>
          </p:cNvPr>
          <p:cNvSpPr/>
          <p:nvPr/>
        </p:nvSpPr>
        <p:spPr>
          <a:xfrm>
            <a:off x="380682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9722EBE3-510B-48B3-BFDB-4A84BD6BE7D5}"/>
              </a:ext>
            </a:extLst>
          </p:cNvPr>
          <p:cNvSpPr/>
          <p:nvPr/>
        </p:nvSpPr>
        <p:spPr>
          <a:xfrm>
            <a:off x="648970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AD5D10E-F361-4DA0-A5ED-DECDCB3E7E39}"/>
              </a:ext>
            </a:extLst>
          </p:cNvPr>
          <p:cNvSpPr/>
          <p:nvPr/>
        </p:nvSpPr>
        <p:spPr>
          <a:xfrm>
            <a:off x="917257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37EF5-3703-4C6E-8690-D8558EDBC01E}"/>
              </a:ext>
            </a:extLst>
          </p:cNvPr>
          <p:cNvSpPr txBox="1"/>
          <p:nvPr/>
        </p:nvSpPr>
        <p:spPr>
          <a:xfrm>
            <a:off x="4591612" y="5038323"/>
            <a:ext cx="300877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600" b="1" dirty="0">
                <a:solidFill>
                  <a:srgbClr val="00B0F0"/>
                </a:solidFill>
                <a:cs typeface="Arial" pitchFamily="34" charset="0"/>
              </a:rPr>
              <a:t>PORTFOLIO  DESIGNED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654D95-88EB-4707-A6CD-39F55C4357A4}"/>
              </a:ext>
            </a:extLst>
          </p:cNvPr>
          <p:cNvCxnSpPr>
            <a:cxnSpLocks/>
          </p:cNvCxnSpPr>
          <p:nvPr/>
        </p:nvCxnSpPr>
        <p:spPr>
          <a:xfrm>
            <a:off x="4361329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767D44-595D-4B5D-9E0C-3D4EFD3F42E9}"/>
              </a:ext>
            </a:extLst>
          </p:cNvPr>
          <p:cNvCxnSpPr>
            <a:cxnSpLocks/>
          </p:cNvCxnSpPr>
          <p:nvPr/>
        </p:nvCxnSpPr>
        <p:spPr>
          <a:xfrm>
            <a:off x="7830670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C67AD9-6BBF-461D-BA4A-A5F45816D016}"/>
              </a:ext>
            </a:extLst>
          </p:cNvPr>
          <p:cNvGrpSpPr/>
          <p:nvPr/>
        </p:nvGrpSpPr>
        <p:grpSpPr>
          <a:xfrm>
            <a:off x="470091" y="5104524"/>
            <a:ext cx="3422101" cy="1191037"/>
            <a:chOff x="4822352" y="1916832"/>
            <a:chExt cx="3422056" cy="1191037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CFD92AF2-5262-4705-9BED-D466E516C8E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0EA9D9-3E38-4C3B-A7E2-CDFB9B3F309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752CFB-77FA-4004-BF79-E6D2E5C27BF6}"/>
              </a:ext>
            </a:extLst>
          </p:cNvPr>
          <p:cNvGrpSpPr/>
          <p:nvPr/>
        </p:nvGrpSpPr>
        <p:grpSpPr>
          <a:xfrm>
            <a:off x="8299807" y="5104524"/>
            <a:ext cx="3422101" cy="1191037"/>
            <a:chOff x="4822352" y="1916832"/>
            <a:chExt cx="3422056" cy="1191037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6E884BB8-144E-44B8-85BB-32FA9EBB4D15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32826E-7691-4778-9AD1-1ADFF7A6ACE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8CB7F94-98BA-4D26-ACF1-5EF6C75B9369}"/>
              </a:ext>
            </a:extLst>
          </p:cNvPr>
          <p:cNvSpPr txBox="1"/>
          <p:nvPr/>
        </p:nvSpPr>
        <p:spPr>
          <a:xfrm>
            <a:off x="178828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A2278-ACB5-4875-9526-831063F1082C}"/>
              </a:ext>
            </a:extLst>
          </p:cNvPr>
          <p:cNvSpPr txBox="1"/>
          <p:nvPr/>
        </p:nvSpPr>
        <p:spPr>
          <a:xfrm>
            <a:off x="447116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41850E-2E76-4F3B-9BBA-72128FD1E099}"/>
              </a:ext>
            </a:extLst>
          </p:cNvPr>
          <p:cNvSpPr txBox="1"/>
          <p:nvPr/>
        </p:nvSpPr>
        <p:spPr>
          <a:xfrm>
            <a:off x="715403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45DF2-51BB-402D-9209-0DE56DD17BDD}"/>
              </a:ext>
            </a:extLst>
          </p:cNvPr>
          <p:cNvSpPr txBox="1"/>
          <p:nvPr/>
        </p:nvSpPr>
        <p:spPr>
          <a:xfrm>
            <a:off x="983691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FDA64D-5482-49D5-BF71-1E814FC08D79}"/>
              </a:ext>
            </a:extLst>
          </p:cNvPr>
          <p:cNvGrpSpPr/>
          <p:nvPr/>
        </p:nvGrpSpPr>
        <p:grpSpPr>
          <a:xfrm>
            <a:off x="1332579" y="2715224"/>
            <a:ext cx="1478215" cy="1974885"/>
            <a:chOff x="1113220" y="4149080"/>
            <a:chExt cx="1516195" cy="19748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8A5371-575E-4054-8CC2-732E162239B3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1C7BDC-7287-4233-891A-A645616E146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49FE57-EFE7-409F-ABD1-79E7C97CC6C5}"/>
              </a:ext>
            </a:extLst>
          </p:cNvPr>
          <p:cNvGrpSpPr/>
          <p:nvPr/>
        </p:nvGrpSpPr>
        <p:grpSpPr>
          <a:xfrm>
            <a:off x="4015454" y="2715224"/>
            <a:ext cx="1478215" cy="1974885"/>
            <a:chOff x="1113220" y="4149080"/>
            <a:chExt cx="1516195" cy="19748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65652A-5D6C-4E76-8F37-9F6E31EC0D32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F2A6AB-E504-494F-9B90-6828A1ADA90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ED743C-B046-462C-997C-1B8AEBC66159}"/>
              </a:ext>
            </a:extLst>
          </p:cNvPr>
          <p:cNvGrpSpPr/>
          <p:nvPr/>
        </p:nvGrpSpPr>
        <p:grpSpPr>
          <a:xfrm>
            <a:off x="6698329" y="2715224"/>
            <a:ext cx="1478215" cy="1974885"/>
            <a:chOff x="1113220" y="4149080"/>
            <a:chExt cx="1516195" cy="19748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1D21E6-AA47-4333-ABBE-5D98D85BCF17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5A4C49-CC50-4B6F-8158-DD3EDAF44A71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966EBE-286F-4F56-AA1B-905B43B5EB01}"/>
              </a:ext>
            </a:extLst>
          </p:cNvPr>
          <p:cNvGrpSpPr/>
          <p:nvPr/>
        </p:nvGrpSpPr>
        <p:grpSpPr>
          <a:xfrm>
            <a:off x="9381205" y="2715224"/>
            <a:ext cx="1478215" cy="1974885"/>
            <a:chOff x="1113220" y="4149080"/>
            <a:chExt cx="1516195" cy="197488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BBF66D-A1DF-4CAE-9978-CD96C9CB04C3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5229F0-CF73-4477-8CD6-9AB441DED175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-40767" y="6359752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52C065-8AF3-4FF2-8175-FDFD8AFFF0C2}"/>
              </a:ext>
            </a:extLst>
          </p:cNvPr>
          <p:cNvSpPr/>
          <p:nvPr/>
        </p:nvSpPr>
        <p:spPr>
          <a:xfrm>
            <a:off x="4032000" y="0"/>
            <a:ext cx="412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759051" y="94850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9857" y="414762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CD365-3356-4744-816E-5F86D1925CFB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F789D2-AB4D-48F8-9FB4-0CD5DCD3A50A}"/>
              </a:ext>
            </a:extLst>
          </p:cNvPr>
          <p:cNvSpPr/>
          <p:nvPr/>
        </p:nvSpPr>
        <p:spPr>
          <a:xfrm>
            <a:off x="5784841" y="2900897"/>
            <a:ext cx="853780" cy="950705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rgbClr val="00B0F0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C722F-33F4-4866-838A-94B4E8C57E6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31388C-1C42-4E86-BFCB-4B65E40F78C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1E2AA45-F947-407B-9C23-D696E8422846}"/>
              </a:ext>
            </a:extLst>
          </p:cNvPr>
          <p:cNvSpPr/>
          <p:nvPr/>
        </p:nvSpPr>
        <p:spPr>
          <a:xfrm rot="16200000">
            <a:off x="8553756" y="-56799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94444C-D2CA-4FFC-90FB-2C5AD3BD0B47}"/>
              </a:ext>
            </a:extLst>
          </p:cNvPr>
          <p:cNvSpPr/>
          <p:nvPr/>
        </p:nvSpPr>
        <p:spPr>
          <a:xfrm>
            <a:off x="6508459" y="325762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A079F-072D-44DD-B868-2AD919180965}"/>
              </a:ext>
            </a:extLst>
          </p:cNvPr>
          <p:cNvSpPr txBox="1"/>
          <p:nvPr/>
        </p:nvSpPr>
        <p:spPr>
          <a:xfrm>
            <a:off x="6983614" y="324224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D65F-38DF-4D2C-A1CD-84B4B2BC0797}"/>
              </a:ext>
            </a:extLst>
          </p:cNvPr>
          <p:cNvSpPr txBox="1"/>
          <p:nvPr/>
        </p:nvSpPr>
        <p:spPr>
          <a:xfrm>
            <a:off x="6624028" y="336534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E15703-C78F-4DF4-8A0B-FBDB217997A1}"/>
              </a:ext>
            </a:extLst>
          </p:cNvPr>
          <p:cNvSpPr/>
          <p:nvPr/>
        </p:nvSpPr>
        <p:spPr>
          <a:xfrm>
            <a:off x="6508459" y="403551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24588-D6B4-4917-85F3-8B4B9D2A9575}"/>
              </a:ext>
            </a:extLst>
          </p:cNvPr>
          <p:cNvSpPr txBox="1"/>
          <p:nvPr/>
        </p:nvSpPr>
        <p:spPr>
          <a:xfrm>
            <a:off x="6983614" y="402013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423B3-620B-4742-997A-1A2F7998C0D6}"/>
              </a:ext>
            </a:extLst>
          </p:cNvPr>
          <p:cNvSpPr txBox="1"/>
          <p:nvPr/>
        </p:nvSpPr>
        <p:spPr>
          <a:xfrm>
            <a:off x="6624028" y="414323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7A6247-9E4E-411F-9187-71AF77B4C0DF}"/>
              </a:ext>
            </a:extLst>
          </p:cNvPr>
          <p:cNvSpPr/>
          <p:nvPr/>
        </p:nvSpPr>
        <p:spPr>
          <a:xfrm>
            <a:off x="6508459" y="481341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372F3-E6FD-4B1E-99C2-7811EF8EBD52}"/>
              </a:ext>
            </a:extLst>
          </p:cNvPr>
          <p:cNvSpPr txBox="1"/>
          <p:nvPr/>
        </p:nvSpPr>
        <p:spPr>
          <a:xfrm>
            <a:off x="6983614" y="479802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F7571-D8A1-4E95-97D0-70124668A054}"/>
              </a:ext>
            </a:extLst>
          </p:cNvPr>
          <p:cNvSpPr txBox="1"/>
          <p:nvPr/>
        </p:nvSpPr>
        <p:spPr>
          <a:xfrm>
            <a:off x="6624028" y="492113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600DC7-68C0-4602-B920-57FF7F0A1FD6}"/>
              </a:ext>
            </a:extLst>
          </p:cNvPr>
          <p:cNvSpPr/>
          <p:nvPr/>
        </p:nvSpPr>
        <p:spPr>
          <a:xfrm>
            <a:off x="6508459" y="5591302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BB37B-E953-498B-B294-876E9B8672CB}"/>
              </a:ext>
            </a:extLst>
          </p:cNvPr>
          <p:cNvSpPr txBox="1"/>
          <p:nvPr/>
        </p:nvSpPr>
        <p:spPr>
          <a:xfrm>
            <a:off x="6983614" y="557591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4D753-98DD-48E8-8E17-CF376C81D975}"/>
              </a:ext>
            </a:extLst>
          </p:cNvPr>
          <p:cNvSpPr txBox="1"/>
          <p:nvPr/>
        </p:nvSpPr>
        <p:spPr>
          <a:xfrm>
            <a:off x="6624028" y="56990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5BEDB2F-8365-4AD0-B297-C7A14C81D967}"/>
              </a:ext>
            </a:extLst>
          </p:cNvPr>
          <p:cNvSpPr txBox="1"/>
          <p:nvPr/>
        </p:nvSpPr>
        <p:spPr>
          <a:xfrm>
            <a:off x="6508460" y="189842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Medical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6" name="Imagen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48" y="1299260"/>
            <a:ext cx="4082428" cy="4312719"/>
          </a:xfrm>
          <a:prstGeom prst="rect">
            <a:avLst/>
          </a:prstGeom>
        </p:spPr>
      </p:pic>
      <p:sp>
        <p:nvSpPr>
          <p:cNvPr id="97" name="Rectángulo 96"/>
          <p:cNvSpPr/>
          <p:nvPr/>
        </p:nvSpPr>
        <p:spPr>
          <a:xfrm>
            <a:off x="0" y="6324600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65"/>
          <p:cNvSpPr/>
          <p:nvPr/>
        </p:nvSpPr>
        <p:spPr>
          <a:xfrm>
            <a:off x="0" y="-79060"/>
            <a:ext cx="12192000" cy="69370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36842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45" name="그룹 21">
            <a:extLst>
              <a:ext uri="{FF2B5EF4-FFF2-40B4-BE49-F238E27FC236}">
                <a16:creationId xmlns:a16="http://schemas.microsoft.com/office/drawing/2014/main" id="{F724CFA2-C9DD-41AA-ACA8-94EF1DD4EC21}"/>
              </a:ext>
            </a:extLst>
          </p:cNvPr>
          <p:cNvGrpSpPr/>
          <p:nvPr/>
        </p:nvGrpSpPr>
        <p:grpSpPr>
          <a:xfrm>
            <a:off x="1726720" y="4579320"/>
            <a:ext cx="5020197" cy="646331"/>
            <a:chOff x="959011" y="2597626"/>
            <a:chExt cx="5020197" cy="6463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3C4463-228D-4843-9910-BAE89C4DF1B0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274B21E-2A2E-49D5-8EAB-832974798431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48" name="Chevron 25">
              <a:extLst>
                <a:ext uri="{FF2B5EF4-FFF2-40B4-BE49-F238E27FC236}">
                  <a16:creationId xmlns:a16="http://schemas.microsoft.com/office/drawing/2014/main" id="{3DF4E191-F7AE-4740-98B9-BDFEA69A09DD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그룹 20">
            <a:extLst>
              <a:ext uri="{FF2B5EF4-FFF2-40B4-BE49-F238E27FC236}">
                <a16:creationId xmlns:a16="http://schemas.microsoft.com/office/drawing/2014/main" id="{A38A9025-2D65-4EED-9546-8DADC2A162BA}"/>
              </a:ext>
            </a:extLst>
          </p:cNvPr>
          <p:cNvGrpSpPr/>
          <p:nvPr/>
        </p:nvGrpSpPr>
        <p:grpSpPr>
          <a:xfrm>
            <a:off x="1726720" y="3639469"/>
            <a:ext cx="5020197" cy="646331"/>
            <a:chOff x="959011" y="3630156"/>
            <a:chExt cx="5020197" cy="6463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D507864-0436-478B-8BF9-020BAC448535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96E0A48-8ACD-4E64-B504-6EF0CECFE65E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2" name="Chevron 26">
              <a:extLst>
                <a:ext uri="{FF2B5EF4-FFF2-40B4-BE49-F238E27FC236}">
                  <a16:creationId xmlns:a16="http://schemas.microsoft.com/office/drawing/2014/main" id="{A525CECD-8992-427F-A522-252EC777BAB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4">
            <a:extLst>
              <a:ext uri="{FF2B5EF4-FFF2-40B4-BE49-F238E27FC236}">
                <a16:creationId xmlns:a16="http://schemas.microsoft.com/office/drawing/2014/main" id="{0620F9F1-36AE-4028-BACB-CBA991AF5951}"/>
              </a:ext>
            </a:extLst>
          </p:cNvPr>
          <p:cNvGrpSpPr/>
          <p:nvPr/>
        </p:nvGrpSpPr>
        <p:grpSpPr>
          <a:xfrm>
            <a:off x="1726720" y="2699618"/>
            <a:ext cx="5020197" cy="646331"/>
            <a:chOff x="959011" y="4662686"/>
            <a:chExt cx="5020197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4F7A-9314-40EC-AA9B-50CA57D260B7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D36A6A-29F7-40CF-9BDE-93C33AB1A92F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Chevron 27">
              <a:extLst>
                <a:ext uri="{FF2B5EF4-FFF2-40B4-BE49-F238E27FC236}">
                  <a16:creationId xmlns:a16="http://schemas.microsoft.com/office/drawing/2014/main" id="{CD4B1005-52BC-4B93-8217-83F68582C7AF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그룹 3">
            <a:extLst>
              <a:ext uri="{FF2B5EF4-FFF2-40B4-BE49-F238E27FC236}">
                <a16:creationId xmlns:a16="http://schemas.microsoft.com/office/drawing/2014/main" id="{5A4405D7-9935-4A45-A9E3-BECB7C2D4175}"/>
              </a:ext>
            </a:extLst>
          </p:cNvPr>
          <p:cNvGrpSpPr/>
          <p:nvPr/>
        </p:nvGrpSpPr>
        <p:grpSpPr>
          <a:xfrm>
            <a:off x="1726720" y="1759767"/>
            <a:ext cx="5020197" cy="646331"/>
            <a:chOff x="959011" y="5695216"/>
            <a:chExt cx="5020197" cy="64633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AC75FB7-73B0-413E-8E8C-2CD7083C702F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23EE9B-234C-4861-ACD2-74403E8F9CB8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0" name="Chevron 28">
              <a:extLst>
                <a:ext uri="{FF2B5EF4-FFF2-40B4-BE49-F238E27FC236}">
                  <a16:creationId xmlns:a16="http://schemas.microsoft.com/office/drawing/2014/main" id="{479FF8FA-CCAF-40EB-A50F-4FE3E42F15CA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그룹 4">
            <a:extLst>
              <a:ext uri="{FF2B5EF4-FFF2-40B4-BE49-F238E27FC236}">
                <a16:creationId xmlns:a16="http://schemas.microsoft.com/office/drawing/2014/main" id="{AD37F43B-3F22-44F1-86DA-AD61BD587877}"/>
              </a:ext>
            </a:extLst>
          </p:cNvPr>
          <p:cNvGrpSpPr/>
          <p:nvPr/>
        </p:nvGrpSpPr>
        <p:grpSpPr>
          <a:xfrm>
            <a:off x="1726720" y="5519169"/>
            <a:ext cx="5020197" cy="646331"/>
            <a:chOff x="959011" y="4662686"/>
            <a:chExt cx="5020197" cy="64633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88DEC3C-E1C7-4711-83F7-DBD11E2AB2C8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40E5F4B-857F-4BEE-8FA6-857937E390BA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4" name="Chevron 27">
              <a:extLst>
                <a:ext uri="{FF2B5EF4-FFF2-40B4-BE49-F238E27FC236}">
                  <a16:creationId xmlns:a16="http://schemas.microsoft.com/office/drawing/2014/main" id="{C9F18381-3A28-4759-A433-CD45C608FCFF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Rectángulo 67"/>
          <p:cNvSpPr/>
          <p:nvPr/>
        </p:nvSpPr>
        <p:spPr>
          <a:xfrm>
            <a:off x="-20385" y="6361814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6301" y="1328360"/>
            <a:ext cx="2096410" cy="51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8F3E3CD-5CE0-4F18-8884-EC0EDD883F3E}"/>
              </a:ext>
            </a:extLst>
          </p:cNvPr>
          <p:cNvSpPr/>
          <p:nvPr/>
        </p:nvSpPr>
        <p:spPr>
          <a:xfrm>
            <a:off x="682711" y="342382"/>
            <a:ext cx="5125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00B0F0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5" name="직사각형 12">
            <a:extLst>
              <a:ext uri="{FF2B5EF4-FFF2-40B4-BE49-F238E27FC236}">
                <a16:creationId xmlns:a16="http://schemas.microsoft.com/office/drawing/2014/main" id="{E3303A3A-0356-443B-AF16-174DBA9AF953}"/>
              </a:ext>
            </a:extLst>
          </p:cNvPr>
          <p:cNvSpPr/>
          <p:nvPr/>
        </p:nvSpPr>
        <p:spPr>
          <a:xfrm>
            <a:off x="682712" y="1912042"/>
            <a:ext cx="366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BA6477B-4932-4714-BB01-4E65287E9F8F}"/>
              </a:ext>
            </a:extLst>
          </p:cNvPr>
          <p:cNvSpPr/>
          <p:nvPr/>
        </p:nvSpPr>
        <p:spPr>
          <a:xfrm>
            <a:off x="682711" y="2373707"/>
            <a:ext cx="383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12EE4-D305-491C-9A48-71025730DCAA}"/>
              </a:ext>
            </a:extLst>
          </p:cNvPr>
          <p:cNvSpPr txBox="1"/>
          <p:nvPr/>
        </p:nvSpPr>
        <p:spPr>
          <a:xfrm>
            <a:off x="9333564" y="498821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B0F0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A9017-85FF-4719-BEC0-AABCF69BE8D4}"/>
              </a:ext>
            </a:extLst>
          </p:cNvPr>
          <p:cNvGrpSpPr/>
          <p:nvPr/>
        </p:nvGrpSpPr>
        <p:grpSpPr>
          <a:xfrm>
            <a:off x="9333564" y="5407575"/>
            <a:ext cx="2531919" cy="945505"/>
            <a:chOff x="6565695" y="2005884"/>
            <a:chExt cx="2055606" cy="945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4E68D7-4996-46A0-AFF7-2C6D93D7639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6C7EA2-D72B-42C6-B9C7-73C050C4FBB6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4AC498-A6CF-43FB-9EC2-7D32435D82A9}"/>
              </a:ext>
            </a:extLst>
          </p:cNvPr>
          <p:cNvSpPr txBox="1"/>
          <p:nvPr/>
        </p:nvSpPr>
        <p:spPr>
          <a:xfrm>
            <a:off x="6457125" y="4991793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B0F0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E3174C-1851-427B-B619-E9753BF7D0C3}"/>
              </a:ext>
            </a:extLst>
          </p:cNvPr>
          <p:cNvGrpSpPr/>
          <p:nvPr/>
        </p:nvGrpSpPr>
        <p:grpSpPr>
          <a:xfrm>
            <a:off x="6457125" y="5411159"/>
            <a:ext cx="2531919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20B2C-8CF1-4D70-B630-2A3352C4637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C8ED8D-70B5-403C-B7BA-30778A81099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0E70EB9C-2F2C-4A48-A794-623365BCD8F7}"/>
              </a:ext>
            </a:extLst>
          </p:cNvPr>
          <p:cNvSpPr/>
          <p:nvPr/>
        </p:nvSpPr>
        <p:spPr>
          <a:xfrm rot="5400000">
            <a:off x="8637836" y="2352428"/>
            <a:ext cx="847466" cy="1305699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C9036C80-2CDD-4FCC-BC34-0AC4F2BE8CA6}"/>
              </a:ext>
            </a:extLst>
          </p:cNvPr>
          <p:cNvSpPr/>
          <p:nvPr/>
        </p:nvSpPr>
        <p:spPr>
          <a:xfrm rot="16200000">
            <a:off x="2713771" y="2351482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F1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ECD7C31A-05A2-4A51-B331-65712D404428}"/>
              </a:ext>
            </a:extLst>
          </p:cNvPr>
          <p:cNvSpPr/>
          <p:nvPr/>
        </p:nvSpPr>
        <p:spPr>
          <a:xfrm rot="5400000">
            <a:off x="4688775" y="2351481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C1D832-A7B6-4B3D-8A12-158C6F15F20E}"/>
              </a:ext>
            </a:extLst>
          </p:cNvPr>
          <p:cNvSpPr/>
          <p:nvPr/>
        </p:nvSpPr>
        <p:spPr>
          <a:xfrm>
            <a:off x="1617623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EF396D-D114-4070-B328-F7369B061AD8}"/>
              </a:ext>
            </a:extLst>
          </p:cNvPr>
          <p:cNvSpPr/>
          <p:nvPr/>
        </p:nvSpPr>
        <p:spPr>
          <a:xfrm>
            <a:off x="3602689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EF6E11-EB9C-4B37-8811-5988F0B93D9A}"/>
              </a:ext>
            </a:extLst>
          </p:cNvPr>
          <p:cNvSpPr/>
          <p:nvPr/>
        </p:nvSpPr>
        <p:spPr>
          <a:xfrm>
            <a:off x="5587755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3EACD-D7DF-42D0-9C40-765E70624CE8}"/>
              </a:ext>
            </a:extLst>
          </p:cNvPr>
          <p:cNvSpPr/>
          <p:nvPr/>
        </p:nvSpPr>
        <p:spPr>
          <a:xfrm>
            <a:off x="7572821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C949AD-7A3A-4FD6-AF40-79FBA70692EC}"/>
              </a:ext>
            </a:extLst>
          </p:cNvPr>
          <p:cNvSpPr/>
          <p:nvPr/>
        </p:nvSpPr>
        <p:spPr>
          <a:xfrm>
            <a:off x="9557887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자유형: 도형 53">
            <a:extLst>
              <a:ext uri="{FF2B5EF4-FFF2-40B4-BE49-F238E27FC236}">
                <a16:creationId xmlns:a16="http://schemas.microsoft.com/office/drawing/2014/main" id="{37A7173F-9468-4920-94B2-9BF3C89423C8}"/>
              </a:ext>
            </a:extLst>
          </p:cNvPr>
          <p:cNvSpPr/>
          <p:nvPr/>
        </p:nvSpPr>
        <p:spPr>
          <a:xfrm rot="16200000">
            <a:off x="6663779" y="2351482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F1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FC7C8481-228D-4A17-A2AA-752EB9B17461}"/>
              </a:ext>
            </a:extLst>
          </p:cNvPr>
          <p:cNvSpPr>
            <a:spLocks noChangeAspect="1"/>
          </p:cNvSpPr>
          <p:nvPr/>
        </p:nvSpPr>
        <p:spPr>
          <a:xfrm rot="9900000">
            <a:off x="5942230" y="2828532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6DB564C-93D4-4723-9FA0-E4A08957BE5E}"/>
              </a:ext>
            </a:extLst>
          </p:cNvPr>
          <p:cNvSpPr/>
          <p:nvPr/>
        </p:nvSpPr>
        <p:spPr>
          <a:xfrm>
            <a:off x="3933223" y="2807088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25">
            <a:extLst>
              <a:ext uri="{FF2B5EF4-FFF2-40B4-BE49-F238E27FC236}">
                <a16:creationId xmlns:a16="http://schemas.microsoft.com/office/drawing/2014/main" id="{5F59BAF4-3D6A-486B-98F1-4FC41412A43B}"/>
              </a:ext>
            </a:extLst>
          </p:cNvPr>
          <p:cNvSpPr>
            <a:spLocks noChangeAspect="1"/>
          </p:cNvSpPr>
          <p:nvPr/>
        </p:nvSpPr>
        <p:spPr>
          <a:xfrm>
            <a:off x="1968803" y="2778085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4B881D5-2EFA-4818-88A1-9677FD6267D7}"/>
              </a:ext>
            </a:extLst>
          </p:cNvPr>
          <p:cNvSpPr>
            <a:spLocks noChangeAspect="1"/>
          </p:cNvSpPr>
          <p:nvPr/>
        </p:nvSpPr>
        <p:spPr>
          <a:xfrm>
            <a:off x="9892106" y="2807088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1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0E23F9B1-717A-4FC8-BE7A-8E4845CAABBB}"/>
              </a:ext>
            </a:extLst>
          </p:cNvPr>
          <p:cNvSpPr/>
          <p:nvPr/>
        </p:nvSpPr>
        <p:spPr>
          <a:xfrm>
            <a:off x="7899828" y="2787795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76304F50-00D1-4721-B78C-7B74306B32BD}"/>
              </a:ext>
            </a:extLst>
          </p:cNvPr>
          <p:cNvGrpSpPr/>
          <p:nvPr/>
        </p:nvGrpSpPr>
        <p:grpSpPr>
          <a:xfrm>
            <a:off x="1002027" y="3825274"/>
            <a:ext cx="2248070" cy="1271137"/>
            <a:chOff x="2676933" y="3348115"/>
            <a:chExt cx="1550267" cy="12711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302697-B29F-49D5-82EC-AF904CF8B1F0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AC3538-849D-4847-84EF-C6F7369FD0E0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099AA2E7-B130-4976-91E2-809A9E7F94F8}"/>
              </a:ext>
            </a:extLst>
          </p:cNvPr>
          <p:cNvGrpSpPr/>
          <p:nvPr/>
        </p:nvGrpSpPr>
        <p:grpSpPr>
          <a:xfrm>
            <a:off x="2988091" y="4840937"/>
            <a:ext cx="2248070" cy="1271137"/>
            <a:chOff x="2676933" y="3348115"/>
            <a:chExt cx="1550267" cy="12711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CB496-B784-4BF7-81F2-82F5F12AF5FE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3CFD96-4416-4B10-A16D-A2BC7D53C6A5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64368AA0-2212-4363-BA40-EFCAEF9BDC2E}"/>
              </a:ext>
            </a:extLst>
          </p:cNvPr>
          <p:cNvGrpSpPr/>
          <p:nvPr/>
        </p:nvGrpSpPr>
        <p:grpSpPr>
          <a:xfrm>
            <a:off x="4974155" y="3825274"/>
            <a:ext cx="2248070" cy="1271137"/>
            <a:chOff x="2676933" y="3348115"/>
            <a:chExt cx="1550267" cy="1271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CEB4A6-0AAA-4C4E-B9F2-5BD9BA77C47F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7A15A0-3CA6-4F4B-9411-E7FBF7B3811E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8B0C1FC6-4BAC-4EE2-99FF-9C70DD5A8A28}"/>
              </a:ext>
            </a:extLst>
          </p:cNvPr>
          <p:cNvGrpSpPr/>
          <p:nvPr/>
        </p:nvGrpSpPr>
        <p:grpSpPr>
          <a:xfrm>
            <a:off x="6960219" y="4840937"/>
            <a:ext cx="2248070" cy="1271137"/>
            <a:chOff x="2676933" y="3348115"/>
            <a:chExt cx="1550267" cy="1271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3B6086-1A3C-4445-BA52-587D99784187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AC57EA-75F6-4A92-A5AD-36C03AB5B0B7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C6B27BFF-E264-4B51-9791-A2670807AEFF}"/>
              </a:ext>
            </a:extLst>
          </p:cNvPr>
          <p:cNvGrpSpPr/>
          <p:nvPr/>
        </p:nvGrpSpPr>
        <p:grpSpPr>
          <a:xfrm>
            <a:off x="8946285" y="3825274"/>
            <a:ext cx="2248070" cy="1271137"/>
            <a:chOff x="2676933" y="3348115"/>
            <a:chExt cx="1550267" cy="1271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4AA6E2-1F91-44B5-86C5-35AE1A5E0EB6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FDF419-5B75-4019-A85D-42155153CFD2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ángulo 31"/>
          <p:cNvSpPr/>
          <p:nvPr/>
        </p:nvSpPr>
        <p:spPr>
          <a:xfrm>
            <a:off x="-40767" y="6324600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AB7BB-6812-42E3-93F4-170B6507F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559DE-2D7F-428C-9062-2E0C80FD8BAA}"/>
              </a:ext>
            </a:extLst>
          </p:cNvPr>
          <p:cNvSpPr txBox="1"/>
          <p:nvPr/>
        </p:nvSpPr>
        <p:spPr>
          <a:xfrm>
            <a:off x="6018115" y="2408920"/>
            <a:ext cx="5516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7" name="Rounded Rectangular Callout 31">
            <a:extLst>
              <a:ext uri="{FF2B5EF4-FFF2-40B4-BE49-F238E27FC236}">
                <a16:creationId xmlns:a16="http://schemas.microsoft.com/office/drawing/2014/main" id="{A919B887-6DBF-4C61-A2FF-F5587C3342AC}"/>
              </a:ext>
            </a:extLst>
          </p:cNvPr>
          <p:cNvSpPr/>
          <p:nvPr/>
        </p:nvSpPr>
        <p:spPr>
          <a:xfrm flipH="1">
            <a:off x="6986189" y="425346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그룹 6">
            <a:extLst>
              <a:ext uri="{FF2B5EF4-FFF2-40B4-BE49-F238E27FC236}">
                <a16:creationId xmlns:a16="http://schemas.microsoft.com/office/drawing/2014/main" id="{ECAA630B-3D62-430B-ABE0-D672BE72FC13}"/>
              </a:ext>
            </a:extLst>
          </p:cNvPr>
          <p:cNvGrpSpPr/>
          <p:nvPr/>
        </p:nvGrpSpPr>
        <p:grpSpPr>
          <a:xfrm>
            <a:off x="6206612" y="4772771"/>
            <a:ext cx="1387252" cy="1320245"/>
            <a:chOff x="1730330" y="5175558"/>
            <a:chExt cx="1742087" cy="1320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E192F2-E688-4092-8981-DDDFE45719E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207AE2-32F4-4B35-9C1A-B59F1BFF48F7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1" name="Rounded Rectangular Callout 31">
            <a:extLst>
              <a:ext uri="{FF2B5EF4-FFF2-40B4-BE49-F238E27FC236}">
                <a16:creationId xmlns:a16="http://schemas.microsoft.com/office/drawing/2014/main" id="{84B661CA-0F15-4C03-BD0A-4BAC038821CE}"/>
              </a:ext>
            </a:extLst>
          </p:cNvPr>
          <p:cNvSpPr/>
          <p:nvPr/>
        </p:nvSpPr>
        <p:spPr>
          <a:xfrm flipH="1">
            <a:off x="8956709" y="425346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B11B2702-B26E-47D7-8B8B-7A52CCC18082}"/>
              </a:ext>
            </a:extLst>
          </p:cNvPr>
          <p:cNvGrpSpPr/>
          <p:nvPr/>
        </p:nvGrpSpPr>
        <p:grpSpPr>
          <a:xfrm>
            <a:off x="8177132" y="4772771"/>
            <a:ext cx="1387252" cy="1320245"/>
            <a:chOff x="1730330" y="5175558"/>
            <a:chExt cx="1742087" cy="13202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CF2803-D87D-4193-A762-FB3598CA4BE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778083-DCF0-47BF-857C-8EDA191FB112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5" name="Rounded Rectangular Callout 31">
            <a:extLst>
              <a:ext uri="{FF2B5EF4-FFF2-40B4-BE49-F238E27FC236}">
                <a16:creationId xmlns:a16="http://schemas.microsoft.com/office/drawing/2014/main" id="{8AF1A72E-F788-43F0-BF62-E52D510E8F67}"/>
              </a:ext>
            </a:extLst>
          </p:cNvPr>
          <p:cNvSpPr/>
          <p:nvPr/>
        </p:nvSpPr>
        <p:spPr>
          <a:xfrm flipH="1">
            <a:off x="10927229" y="425346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30BFEA4D-5664-46E3-A9AA-06B9BF690B4A}"/>
              </a:ext>
            </a:extLst>
          </p:cNvPr>
          <p:cNvGrpSpPr/>
          <p:nvPr/>
        </p:nvGrpSpPr>
        <p:grpSpPr>
          <a:xfrm>
            <a:off x="10147652" y="4772771"/>
            <a:ext cx="1387252" cy="1320245"/>
            <a:chOff x="1730330" y="5175558"/>
            <a:chExt cx="1742087" cy="13202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603444-1724-4ABF-BB64-9BC76B50B343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796295-6C05-45B1-9506-9DBCE805E1CE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71CE6899-B3A4-4E4E-9D0C-B6CA8141B5CA}"/>
              </a:ext>
            </a:extLst>
          </p:cNvPr>
          <p:cNvSpPr/>
          <p:nvPr/>
        </p:nvSpPr>
        <p:spPr>
          <a:xfrm>
            <a:off x="7150269" y="433696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자유형 176">
            <a:extLst>
              <a:ext uri="{FF2B5EF4-FFF2-40B4-BE49-F238E27FC236}">
                <a16:creationId xmlns:a16="http://schemas.microsoft.com/office/drawing/2014/main" id="{F7A20A99-FF42-47F6-9C2E-15F4CA24CD0D}"/>
              </a:ext>
            </a:extLst>
          </p:cNvPr>
          <p:cNvSpPr/>
          <p:nvPr/>
        </p:nvSpPr>
        <p:spPr>
          <a:xfrm>
            <a:off x="11131607" y="4304759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34C3C71-AC1A-4E6C-864D-C02189F08E63}"/>
              </a:ext>
            </a:extLst>
          </p:cNvPr>
          <p:cNvSpPr/>
          <p:nvPr/>
        </p:nvSpPr>
        <p:spPr>
          <a:xfrm>
            <a:off x="9145758" y="4304759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A1F6C4F-EA54-4EA0-B7EE-F137B39C3CEA}"/>
              </a:ext>
            </a:extLst>
          </p:cNvPr>
          <p:cNvSpPr txBox="1">
            <a:spLocks/>
          </p:cNvSpPr>
          <p:nvPr/>
        </p:nvSpPr>
        <p:spPr>
          <a:xfrm>
            <a:off x="6018115" y="1503639"/>
            <a:ext cx="5516789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rgbClr val="00B0F0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rgbClr val="00B0F0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rgbClr val="00B0F0"/>
                </a:solidFill>
                <a:cs typeface="Arial" pitchFamily="34" charset="0"/>
              </a:rPr>
              <a:t>PPT Presentation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251A8-1479-4B25-A660-18CBE4CC40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BB68151-8BC7-4589-92DD-828A3A5BB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A556C48-1968-44A1-AECF-2F0AB7F34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4" name="Rectángulo 23"/>
          <p:cNvSpPr/>
          <p:nvPr/>
        </p:nvSpPr>
        <p:spPr>
          <a:xfrm>
            <a:off x="0" y="6337864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54235" y="4982521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6A06C-BBD9-4249-8374-B746EE06E1ED}"/>
              </a:ext>
            </a:extLst>
          </p:cNvPr>
          <p:cNvSpPr/>
          <p:nvPr/>
        </p:nvSpPr>
        <p:spPr>
          <a:xfrm>
            <a:off x="0" y="1840465"/>
            <a:ext cx="4396383" cy="695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84D17-811C-4DB3-B6CD-FA6F96D409EC}"/>
              </a:ext>
            </a:extLst>
          </p:cNvPr>
          <p:cNvSpPr/>
          <p:nvPr/>
        </p:nvSpPr>
        <p:spPr>
          <a:xfrm>
            <a:off x="0" y="2732046"/>
            <a:ext cx="4396383" cy="6957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CA143-5154-4765-8E5E-58C649AD4072}"/>
              </a:ext>
            </a:extLst>
          </p:cNvPr>
          <p:cNvSpPr/>
          <p:nvPr/>
        </p:nvSpPr>
        <p:spPr>
          <a:xfrm>
            <a:off x="0" y="3623627"/>
            <a:ext cx="4396383" cy="695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E191E-F724-4E1B-B6D2-802EC4E3DC36}"/>
              </a:ext>
            </a:extLst>
          </p:cNvPr>
          <p:cNvSpPr/>
          <p:nvPr/>
        </p:nvSpPr>
        <p:spPr>
          <a:xfrm>
            <a:off x="0" y="4515208"/>
            <a:ext cx="4396383" cy="6957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A4243-8467-4E3B-A5FB-6B276A4B6040}"/>
              </a:ext>
            </a:extLst>
          </p:cNvPr>
          <p:cNvSpPr/>
          <p:nvPr/>
        </p:nvSpPr>
        <p:spPr>
          <a:xfrm>
            <a:off x="0" y="5406788"/>
            <a:ext cx="4396383" cy="695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2F5BFF-A54F-4379-8CEE-72459B6EB42B}"/>
              </a:ext>
            </a:extLst>
          </p:cNvPr>
          <p:cNvSpPr/>
          <p:nvPr/>
        </p:nvSpPr>
        <p:spPr>
          <a:xfrm>
            <a:off x="4034951" y="1860756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27592F-8807-41F9-ACD1-1549968C8BA8}"/>
              </a:ext>
            </a:extLst>
          </p:cNvPr>
          <p:cNvSpPr/>
          <p:nvPr/>
        </p:nvSpPr>
        <p:spPr>
          <a:xfrm>
            <a:off x="4034951" y="2752337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1DBDE9-BF9C-4E90-8607-D95D39CB5A5B}"/>
              </a:ext>
            </a:extLst>
          </p:cNvPr>
          <p:cNvSpPr/>
          <p:nvPr/>
        </p:nvSpPr>
        <p:spPr>
          <a:xfrm>
            <a:off x="4034951" y="3643918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AA93B4-7738-400A-89CC-B5498559ADCA}"/>
              </a:ext>
            </a:extLst>
          </p:cNvPr>
          <p:cNvSpPr/>
          <p:nvPr/>
        </p:nvSpPr>
        <p:spPr>
          <a:xfrm>
            <a:off x="4034951" y="453549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6CD07D-3F6E-4B58-91E3-C662205918A6}"/>
              </a:ext>
            </a:extLst>
          </p:cNvPr>
          <p:cNvSpPr/>
          <p:nvPr/>
        </p:nvSpPr>
        <p:spPr>
          <a:xfrm>
            <a:off x="4043743" y="542708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88DD7-6FBC-4CA5-B905-62FD6914D7F1}"/>
              </a:ext>
            </a:extLst>
          </p:cNvPr>
          <p:cNvSpPr txBox="1"/>
          <p:nvPr/>
        </p:nvSpPr>
        <p:spPr>
          <a:xfrm>
            <a:off x="1028699" y="1957356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12C3F-7987-42FB-8293-6E8E90881F41}"/>
              </a:ext>
            </a:extLst>
          </p:cNvPr>
          <p:cNvSpPr txBox="1"/>
          <p:nvPr/>
        </p:nvSpPr>
        <p:spPr>
          <a:xfrm>
            <a:off x="1028699" y="284018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404F0-A4AF-4BB8-AC55-49EF0759161C}"/>
              </a:ext>
            </a:extLst>
          </p:cNvPr>
          <p:cNvSpPr txBox="1"/>
          <p:nvPr/>
        </p:nvSpPr>
        <p:spPr>
          <a:xfrm>
            <a:off x="1028699" y="372301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4276F-2566-46D6-999C-7726A9396D91}"/>
              </a:ext>
            </a:extLst>
          </p:cNvPr>
          <p:cNvSpPr txBox="1"/>
          <p:nvPr/>
        </p:nvSpPr>
        <p:spPr>
          <a:xfrm>
            <a:off x="1028699" y="460584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4F380-A943-4673-AB1B-DF6FCBF450A7}"/>
              </a:ext>
            </a:extLst>
          </p:cNvPr>
          <p:cNvSpPr txBox="1"/>
          <p:nvPr/>
        </p:nvSpPr>
        <p:spPr>
          <a:xfrm>
            <a:off x="1028699" y="552384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90BE2F-D2CD-4252-B6CC-0C1D7E9688D2}"/>
              </a:ext>
            </a:extLst>
          </p:cNvPr>
          <p:cNvGrpSpPr/>
          <p:nvPr/>
        </p:nvGrpSpPr>
        <p:grpSpPr>
          <a:xfrm>
            <a:off x="4910404" y="1820498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ACF0DD-DF83-4624-A12B-71BD22FA404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F7E3F9-356E-4CDF-B644-0342140FE413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7F9A19-3371-4EFB-99FB-B5B697F4192C}"/>
              </a:ext>
            </a:extLst>
          </p:cNvPr>
          <p:cNvGrpSpPr/>
          <p:nvPr/>
        </p:nvGrpSpPr>
        <p:grpSpPr>
          <a:xfrm>
            <a:off x="4910404" y="2709906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9AFA7B-C5CA-435B-9D3A-9DC034CE501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A402B2-B22F-415C-9E66-17ED2167EBDC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69601B-2C75-49FC-9EC3-442885D8FC8B}"/>
              </a:ext>
            </a:extLst>
          </p:cNvPr>
          <p:cNvGrpSpPr/>
          <p:nvPr/>
        </p:nvGrpSpPr>
        <p:grpSpPr>
          <a:xfrm>
            <a:off x="4910404" y="3599314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1FCD78-ADE2-48D0-84DF-A0252EB2B02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54DFA1-D89F-4FFA-AF99-751A1A708FE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81FFFF-C03B-4B83-BE5B-AC0D729E5308}"/>
              </a:ext>
            </a:extLst>
          </p:cNvPr>
          <p:cNvGrpSpPr/>
          <p:nvPr/>
        </p:nvGrpSpPr>
        <p:grpSpPr>
          <a:xfrm>
            <a:off x="4910404" y="4488722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3563EF-9F51-4752-8639-630872D9E9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0CD3B6-B63E-4091-814A-DFD59CE4B8A0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875464-32D2-4BB0-8C0F-2896A967EA01}"/>
              </a:ext>
            </a:extLst>
          </p:cNvPr>
          <p:cNvGrpSpPr/>
          <p:nvPr/>
        </p:nvGrpSpPr>
        <p:grpSpPr>
          <a:xfrm>
            <a:off x="4910404" y="5378130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3BA990-1E16-428D-9F7C-7A792E7BA3E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B0345D-BD7E-4BD6-B84D-117A12E4B18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1D295510-2680-4052-AF7A-C6D98EF23F14}"/>
              </a:ext>
            </a:extLst>
          </p:cNvPr>
          <p:cNvSpPr/>
          <p:nvPr/>
        </p:nvSpPr>
        <p:spPr>
          <a:xfrm rot="2700000">
            <a:off x="4250452" y="463440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DC315C3B-8D71-42F7-B971-26C832835B07}"/>
              </a:ext>
            </a:extLst>
          </p:cNvPr>
          <p:cNvSpPr/>
          <p:nvPr/>
        </p:nvSpPr>
        <p:spPr>
          <a:xfrm>
            <a:off x="4215945" y="558653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6CDA43-BD38-44C4-B8C7-D1102DF72911}"/>
              </a:ext>
            </a:extLst>
          </p:cNvPr>
          <p:cNvSpPr/>
          <p:nvPr/>
        </p:nvSpPr>
        <p:spPr>
          <a:xfrm>
            <a:off x="4183813" y="379185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9FD8B9B6-4699-4AF5-A64F-20ED8A3562D5}"/>
              </a:ext>
            </a:extLst>
          </p:cNvPr>
          <p:cNvSpPr/>
          <p:nvPr/>
        </p:nvSpPr>
        <p:spPr>
          <a:xfrm>
            <a:off x="4210396" y="2934251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6B0DA154-69E9-4D2C-B5EE-23717E997F46}"/>
              </a:ext>
            </a:extLst>
          </p:cNvPr>
          <p:cNvSpPr/>
          <p:nvPr/>
        </p:nvSpPr>
        <p:spPr>
          <a:xfrm>
            <a:off x="4171911" y="205942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862" y="2104171"/>
            <a:ext cx="3758237" cy="4105151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-40767" y="6391236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-40767" y="0"/>
            <a:ext cx="1223276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E1730D-9FF9-4A7A-986E-972CD646F635}"/>
              </a:ext>
            </a:extLst>
          </p:cNvPr>
          <p:cNvGrpSpPr/>
          <p:nvPr/>
        </p:nvGrpSpPr>
        <p:grpSpPr>
          <a:xfrm>
            <a:off x="583474" y="4810539"/>
            <a:ext cx="3231676" cy="1298399"/>
            <a:chOff x="1576251" y="1665296"/>
            <a:chExt cx="3231676" cy="12983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5961A9-6965-41D8-A47B-44FE01A82C5E}"/>
                </a:ext>
              </a:extLst>
            </p:cNvPr>
            <p:cNvSpPr txBox="1"/>
            <p:nvPr/>
          </p:nvSpPr>
          <p:spPr>
            <a:xfrm>
              <a:off x="3333750" y="1665296"/>
              <a:ext cx="1474177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AFF430-5320-462F-A096-1E0B352FF341}"/>
                </a:ext>
              </a:extLst>
            </p:cNvPr>
            <p:cNvSpPr txBox="1"/>
            <p:nvPr/>
          </p:nvSpPr>
          <p:spPr>
            <a:xfrm>
              <a:off x="1576251" y="1948032"/>
              <a:ext cx="3231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AF0DB3-E7BD-4F60-BC17-B0150BC04DB9}"/>
              </a:ext>
            </a:extLst>
          </p:cNvPr>
          <p:cNvGrpSpPr/>
          <p:nvPr/>
        </p:nvGrpSpPr>
        <p:grpSpPr>
          <a:xfrm>
            <a:off x="8376850" y="1892784"/>
            <a:ext cx="3346858" cy="1298399"/>
            <a:chOff x="7355977" y="4860819"/>
            <a:chExt cx="3346858" cy="1298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D09FB0-A72E-4659-9735-67E43DDCF149}"/>
                </a:ext>
              </a:extLst>
            </p:cNvPr>
            <p:cNvSpPr txBox="1"/>
            <p:nvPr/>
          </p:nvSpPr>
          <p:spPr>
            <a:xfrm>
              <a:off x="7355978" y="4860819"/>
              <a:ext cx="149274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617810-6DD3-4F1A-8654-D33D2B1EE70C}"/>
                </a:ext>
              </a:extLst>
            </p:cNvPr>
            <p:cNvSpPr txBox="1"/>
            <p:nvPr/>
          </p:nvSpPr>
          <p:spPr>
            <a:xfrm>
              <a:off x="7355977" y="5143555"/>
              <a:ext cx="3346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8232AA-E4DF-4ED7-A61F-6CF5FE5DAA22}"/>
              </a:ext>
            </a:extLst>
          </p:cNvPr>
          <p:cNvGrpSpPr/>
          <p:nvPr/>
        </p:nvGrpSpPr>
        <p:grpSpPr>
          <a:xfrm>
            <a:off x="8784051" y="3527404"/>
            <a:ext cx="2939657" cy="2537429"/>
            <a:chOff x="905977" y="2456312"/>
            <a:chExt cx="3407949" cy="25374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8084BD-BC01-48AF-8576-81D3F9D7C7E5}"/>
                </a:ext>
              </a:extLst>
            </p:cNvPr>
            <p:cNvSpPr txBox="1"/>
            <p:nvPr/>
          </p:nvSpPr>
          <p:spPr>
            <a:xfrm>
              <a:off x="10303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8291FD-981E-439C-82C5-3D0453EEBCF8}"/>
                </a:ext>
              </a:extLst>
            </p:cNvPr>
            <p:cNvSpPr txBox="1"/>
            <p:nvPr/>
          </p:nvSpPr>
          <p:spPr>
            <a:xfrm>
              <a:off x="10303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D680EA-6077-41CB-B26F-44ECFBE0ABE1}"/>
                </a:ext>
              </a:extLst>
            </p:cNvPr>
            <p:cNvSpPr txBox="1"/>
            <p:nvPr/>
          </p:nvSpPr>
          <p:spPr>
            <a:xfrm>
              <a:off x="10303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9CBFDD-D660-4ABF-BFBA-611669CAA88E}"/>
                </a:ext>
              </a:extLst>
            </p:cNvPr>
            <p:cNvSpPr txBox="1"/>
            <p:nvPr/>
          </p:nvSpPr>
          <p:spPr>
            <a:xfrm>
              <a:off x="10303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87DEEE-2D30-4897-9411-3561E79BD854}"/>
                </a:ext>
              </a:extLst>
            </p:cNvPr>
            <p:cNvSpPr txBox="1"/>
            <p:nvPr/>
          </p:nvSpPr>
          <p:spPr>
            <a:xfrm>
              <a:off x="10303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6F824B-F568-4083-B4DA-536C940CF8B3}"/>
                </a:ext>
              </a:extLst>
            </p:cNvPr>
            <p:cNvSpPr txBox="1"/>
            <p:nvPr/>
          </p:nvSpPr>
          <p:spPr>
            <a:xfrm>
              <a:off x="10303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28B367-0BFE-48D7-9380-7AD79A402CF4}"/>
                </a:ext>
              </a:extLst>
            </p:cNvPr>
            <p:cNvSpPr txBox="1"/>
            <p:nvPr/>
          </p:nvSpPr>
          <p:spPr>
            <a:xfrm>
              <a:off x="10303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918B7A-22D1-454A-856A-FD7F4A2C8B3D}"/>
                </a:ext>
              </a:extLst>
            </p:cNvPr>
            <p:cNvSpPr txBox="1"/>
            <p:nvPr/>
          </p:nvSpPr>
          <p:spPr>
            <a:xfrm>
              <a:off x="10303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BEB0E5-553F-4FED-9CE2-380191C3909B}"/>
                </a:ext>
              </a:extLst>
            </p:cNvPr>
            <p:cNvGrpSpPr/>
            <p:nvPr/>
          </p:nvGrpSpPr>
          <p:grpSpPr>
            <a:xfrm>
              <a:off x="905977" y="2543817"/>
              <a:ext cx="114300" cy="2362419"/>
              <a:chOff x="905977" y="2332809"/>
              <a:chExt cx="114300" cy="236241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1E6449-F154-4691-AF94-F92578E31568}"/>
                  </a:ext>
                </a:extLst>
              </p:cNvPr>
              <p:cNvSpPr/>
              <p:nvPr/>
            </p:nvSpPr>
            <p:spPr>
              <a:xfrm>
                <a:off x="905977" y="23328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136612F-2FF1-4CE2-8A00-25E587DF6F59}"/>
                  </a:ext>
                </a:extLst>
              </p:cNvPr>
              <p:cNvSpPr/>
              <p:nvPr/>
            </p:nvSpPr>
            <p:spPr>
              <a:xfrm>
                <a:off x="905977" y="26539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0425C74-F744-4160-80CA-1C9778488062}"/>
                  </a:ext>
                </a:extLst>
              </p:cNvPr>
              <p:cNvSpPr/>
              <p:nvPr/>
            </p:nvSpPr>
            <p:spPr>
              <a:xfrm>
                <a:off x="905977" y="297512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B224A11-5345-484D-A8AD-730359B20643}"/>
                  </a:ext>
                </a:extLst>
              </p:cNvPr>
              <p:cNvSpPr/>
              <p:nvPr/>
            </p:nvSpPr>
            <p:spPr>
              <a:xfrm>
                <a:off x="905977" y="329628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FC8012B-A06D-4D33-929B-8EDFF2585DCB}"/>
                  </a:ext>
                </a:extLst>
              </p:cNvPr>
              <p:cNvSpPr/>
              <p:nvPr/>
            </p:nvSpPr>
            <p:spPr>
              <a:xfrm>
                <a:off x="905977" y="361744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D4B14BC-EEC4-48DC-A5B6-0C1E8697443D}"/>
                  </a:ext>
                </a:extLst>
              </p:cNvPr>
              <p:cNvSpPr/>
              <p:nvPr/>
            </p:nvSpPr>
            <p:spPr>
              <a:xfrm>
                <a:off x="905977" y="39386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4238F8-3982-41D9-87C0-768EAE65CA55}"/>
                  </a:ext>
                </a:extLst>
              </p:cNvPr>
              <p:cNvSpPr/>
              <p:nvPr/>
            </p:nvSpPr>
            <p:spPr>
              <a:xfrm>
                <a:off x="905977" y="42597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70A95D-794B-427A-B57B-92539F97B2DC}"/>
                  </a:ext>
                </a:extLst>
              </p:cNvPr>
              <p:cNvSpPr/>
              <p:nvPr/>
            </p:nvSpPr>
            <p:spPr>
              <a:xfrm>
                <a:off x="905977" y="4580928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54D06A-79A5-4922-9131-0B97E2BF7348}"/>
              </a:ext>
            </a:extLst>
          </p:cNvPr>
          <p:cNvGrpSpPr/>
          <p:nvPr/>
        </p:nvGrpSpPr>
        <p:grpSpPr>
          <a:xfrm>
            <a:off x="573896" y="1981767"/>
            <a:ext cx="2944368" cy="2537429"/>
            <a:chOff x="7878074" y="2456312"/>
            <a:chExt cx="3407949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BF3935-5489-40A1-BB0C-DC7801CBAB7A}"/>
                </a:ext>
              </a:extLst>
            </p:cNvPr>
            <p:cNvSpPr txBox="1"/>
            <p:nvPr/>
          </p:nvSpPr>
          <p:spPr>
            <a:xfrm flipH="1">
              <a:off x="78780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167C5D-6FC5-43FB-AD17-617860BCC0CC}"/>
                </a:ext>
              </a:extLst>
            </p:cNvPr>
            <p:cNvSpPr txBox="1"/>
            <p:nvPr/>
          </p:nvSpPr>
          <p:spPr>
            <a:xfrm flipH="1">
              <a:off x="78780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A65FEE-FF8F-42CF-AE4F-1E943A3A4F1E}"/>
                </a:ext>
              </a:extLst>
            </p:cNvPr>
            <p:cNvSpPr txBox="1"/>
            <p:nvPr/>
          </p:nvSpPr>
          <p:spPr>
            <a:xfrm flipH="1">
              <a:off x="78780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854211-E68B-442B-A15F-2315E71D2913}"/>
                </a:ext>
              </a:extLst>
            </p:cNvPr>
            <p:cNvSpPr txBox="1"/>
            <p:nvPr/>
          </p:nvSpPr>
          <p:spPr>
            <a:xfrm flipH="1">
              <a:off x="78780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C11416-8E55-4772-908C-413A8D9EDD1E}"/>
                </a:ext>
              </a:extLst>
            </p:cNvPr>
            <p:cNvSpPr txBox="1"/>
            <p:nvPr/>
          </p:nvSpPr>
          <p:spPr>
            <a:xfrm flipH="1">
              <a:off x="78780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DB060-D8CB-4B20-AFA6-158CF39521BD}"/>
                </a:ext>
              </a:extLst>
            </p:cNvPr>
            <p:cNvSpPr txBox="1"/>
            <p:nvPr/>
          </p:nvSpPr>
          <p:spPr>
            <a:xfrm flipH="1">
              <a:off x="78780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3C9ECF-6F1B-40CE-8260-80FDD2B283BF}"/>
                </a:ext>
              </a:extLst>
            </p:cNvPr>
            <p:cNvSpPr txBox="1"/>
            <p:nvPr/>
          </p:nvSpPr>
          <p:spPr>
            <a:xfrm flipH="1">
              <a:off x="78780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0D3A88-CAC7-4633-BCA3-6FAEDEA34DF2}"/>
                </a:ext>
              </a:extLst>
            </p:cNvPr>
            <p:cNvSpPr txBox="1"/>
            <p:nvPr/>
          </p:nvSpPr>
          <p:spPr>
            <a:xfrm flipH="1">
              <a:off x="78780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366A32-ACD4-472D-BBA0-3740FBBC246D}"/>
                </a:ext>
              </a:extLst>
            </p:cNvPr>
            <p:cNvGrpSpPr/>
            <p:nvPr/>
          </p:nvGrpSpPr>
          <p:grpSpPr>
            <a:xfrm>
              <a:off x="11171723" y="2543817"/>
              <a:ext cx="114300" cy="2362419"/>
              <a:chOff x="11171723" y="2332809"/>
              <a:chExt cx="114300" cy="236241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BE8982A-FAE0-43D7-9BF1-3DCDDE951E14}"/>
                  </a:ext>
                </a:extLst>
              </p:cNvPr>
              <p:cNvSpPr/>
              <p:nvPr/>
            </p:nvSpPr>
            <p:spPr>
              <a:xfrm flipH="1">
                <a:off x="11171723" y="233280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05685A7-F3C0-429D-B3A1-C45CB8EFE568}"/>
                  </a:ext>
                </a:extLst>
              </p:cNvPr>
              <p:cNvSpPr/>
              <p:nvPr/>
            </p:nvSpPr>
            <p:spPr>
              <a:xfrm flipH="1">
                <a:off x="11171723" y="265396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CA52041-63CE-49F5-BBE3-E971E3BFB344}"/>
                  </a:ext>
                </a:extLst>
              </p:cNvPr>
              <p:cNvSpPr/>
              <p:nvPr/>
            </p:nvSpPr>
            <p:spPr>
              <a:xfrm flipH="1">
                <a:off x="11171723" y="297512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0D695BC-989E-422B-8391-5DB171F5190B}"/>
                  </a:ext>
                </a:extLst>
              </p:cNvPr>
              <p:cNvSpPr/>
              <p:nvPr/>
            </p:nvSpPr>
            <p:spPr>
              <a:xfrm flipH="1">
                <a:off x="11171723" y="329628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189EB60-518F-4E16-8627-0579765253C7}"/>
                  </a:ext>
                </a:extLst>
              </p:cNvPr>
              <p:cNvSpPr/>
              <p:nvPr/>
            </p:nvSpPr>
            <p:spPr>
              <a:xfrm flipH="1">
                <a:off x="11171723" y="361744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DF18003-DDA9-41AB-8C33-517475939F7E}"/>
                  </a:ext>
                </a:extLst>
              </p:cNvPr>
              <p:cNvSpPr/>
              <p:nvPr/>
            </p:nvSpPr>
            <p:spPr>
              <a:xfrm flipH="1">
                <a:off x="11171723" y="393860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B407E85-14B5-496B-A8E6-46CC370DF2AB}"/>
                  </a:ext>
                </a:extLst>
              </p:cNvPr>
              <p:cNvSpPr/>
              <p:nvPr/>
            </p:nvSpPr>
            <p:spPr>
              <a:xfrm flipH="1">
                <a:off x="11171723" y="425976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C5496CE-866C-46F1-A55D-3DDF9F481B8D}"/>
                  </a:ext>
                </a:extLst>
              </p:cNvPr>
              <p:cNvSpPr/>
              <p:nvPr/>
            </p:nvSpPr>
            <p:spPr>
              <a:xfrm flipH="1">
                <a:off x="11171723" y="4580928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360" y="2147260"/>
            <a:ext cx="3446645" cy="39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7C92A-6073-456B-B66E-CE77941415A0}"/>
              </a:ext>
            </a:extLst>
          </p:cNvPr>
          <p:cNvGrpSpPr/>
          <p:nvPr/>
        </p:nvGrpSpPr>
        <p:grpSpPr>
          <a:xfrm>
            <a:off x="1805059" y="3041721"/>
            <a:ext cx="3933092" cy="869319"/>
            <a:chOff x="1985513" y="4307149"/>
            <a:chExt cx="2380861" cy="8693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9FD777-972A-480F-A8F9-29B229C3889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AA397D-A85A-4C53-B919-0DF79F57107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ABC4D-BC35-495E-89F1-E58FE9B43F29}"/>
              </a:ext>
            </a:extLst>
          </p:cNvPr>
          <p:cNvGrpSpPr/>
          <p:nvPr/>
        </p:nvGrpSpPr>
        <p:grpSpPr>
          <a:xfrm>
            <a:off x="1539889" y="4099668"/>
            <a:ext cx="3933092" cy="869319"/>
            <a:chOff x="1985513" y="4307149"/>
            <a:chExt cx="2380861" cy="8693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CB9D32-0AE0-44C1-8619-E73E24B4C78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9E98F-DA71-4B90-B59B-CE4FA1F2BC7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18F583-D93C-459D-9F73-CB8231A5B75F}"/>
              </a:ext>
            </a:extLst>
          </p:cNvPr>
          <p:cNvGrpSpPr/>
          <p:nvPr/>
        </p:nvGrpSpPr>
        <p:grpSpPr>
          <a:xfrm>
            <a:off x="1805059" y="5157615"/>
            <a:ext cx="3933092" cy="869319"/>
            <a:chOff x="1985513" y="4307149"/>
            <a:chExt cx="2380861" cy="869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98E592-0B78-4FD0-B987-9F559FCA028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AB778B-A8AC-4500-83AC-664ACEA6C6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rapezoid 13">
            <a:extLst>
              <a:ext uri="{FF2B5EF4-FFF2-40B4-BE49-F238E27FC236}">
                <a16:creationId xmlns:a16="http://schemas.microsoft.com/office/drawing/2014/main" id="{8BD29BE3-D488-43C5-A22A-F8AA4F7C3C1A}"/>
              </a:ext>
            </a:extLst>
          </p:cNvPr>
          <p:cNvSpPr/>
          <p:nvPr/>
        </p:nvSpPr>
        <p:spPr>
          <a:xfrm>
            <a:off x="713823" y="2130778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19C7003-A252-46D1-BDF1-C823D74B6EC3}"/>
              </a:ext>
            </a:extLst>
          </p:cNvPr>
          <p:cNvSpPr/>
          <p:nvPr/>
        </p:nvSpPr>
        <p:spPr>
          <a:xfrm>
            <a:off x="6026053" y="5346435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71D9D232-F714-4E62-8299-EB365D641C14}"/>
              </a:ext>
            </a:extLst>
          </p:cNvPr>
          <p:cNvSpPr/>
          <p:nvPr/>
        </p:nvSpPr>
        <p:spPr>
          <a:xfrm>
            <a:off x="5910982" y="3272087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0CE4684A-F1DB-4ABE-BA14-F6FF84E46D0D}"/>
              </a:ext>
            </a:extLst>
          </p:cNvPr>
          <p:cNvSpPr/>
          <p:nvPr/>
        </p:nvSpPr>
        <p:spPr>
          <a:xfrm>
            <a:off x="827415" y="4314166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F83544-6B26-46E6-9EC8-E5F2FF4B4BD7}"/>
              </a:ext>
            </a:extLst>
          </p:cNvPr>
          <p:cNvGrpSpPr/>
          <p:nvPr/>
        </p:nvGrpSpPr>
        <p:grpSpPr>
          <a:xfrm>
            <a:off x="1539889" y="1983774"/>
            <a:ext cx="3933092" cy="869319"/>
            <a:chOff x="1985513" y="4307149"/>
            <a:chExt cx="2380861" cy="869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9A1E5E-6AD9-4988-A901-079D6CD0C9C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899120-D415-4F52-B3D5-27713A01128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8601801-24B0-4DBB-9532-4BFB1D85B897}"/>
              </a:ext>
            </a:extLst>
          </p:cNvPr>
          <p:cNvSpPr txBox="1"/>
          <p:nvPr/>
        </p:nvSpPr>
        <p:spPr>
          <a:xfrm>
            <a:off x="6877500" y="4430726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rgbClr val="0070C0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rgbClr val="0070C0"/>
                </a:solidFill>
              </a:rPr>
              <a:t>Professional PPT Presentation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0B675A-64A0-4375-9B87-CA1ABF290612}"/>
              </a:ext>
            </a:extLst>
          </p:cNvPr>
          <p:cNvSpPr txBox="1"/>
          <p:nvPr/>
        </p:nvSpPr>
        <p:spPr>
          <a:xfrm>
            <a:off x="6877502" y="5233983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0" y="6324600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739" y="1566380"/>
            <a:ext cx="2437608" cy="27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60A5D0-35D9-40B7-9572-2FF693D5833D}"/>
              </a:ext>
            </a:extLst>
          </p:cNvPr>
          <p:cNvSpPr txBox="1"/>
          <p:nvPr/>
        </p:nvSpPr>
        <p:spPr>
          <a:xfrm>
            <a:off x="6322001" y="4309196"/>
            <a:ext cx="4953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84D6A-5C02-4435-BCAE-5F1E43C756AF}"/>
              </a:ext>
            </a:extLst>
          </p:cNvPr>
          <p:cNvSpPr txBox="1"/>
          <p:nvPr/>
        </p:nvSpPr>
        <p:spPr>
          <a:xfrm>
            <a:off x="6322001" y="5293194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51E19-0AD6-4D9B-AAC0-18B6B314F242}"/>
              </a:ext>
            </a:extLst>
          </p:cNvPr>
          <p:cNvSpPr txBox="1"/>
          <p:nvPr/>
        </p:nvSpPr>
        <p:spPr>
          <a:xfrm>
            <a:off x="8799344" y="801112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B873C-0C8D-46C9-875B-660D1DA57307}"/>
              </a:ext>
            </a:extLst>
          </p:cNvPr>
          <p:cNvSpPr txBox="1"/>
          <p:nvPr/>
        </p:nvSpPr>
        <p:spPr>
          <a:xfrm>
            <a:off x="916466" y="3713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80E6C-E226-43B4-A35E-EA4AED8DFC36}"/>
              </a:ext>
            </a:extLst>
          </p:cNvPr>
          <p:cNvSpPr txBox="1"/>
          <p:nvPr/>
        </p:nvSpPr>
        <p:spPr>
          <a:xfrm>
            <a:off x="944524" y="129470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5" y="3411388"/>
            <a:ext cx="6025876" cy="28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A5203E-C7E5-40B0-AE56-8BA1929C1F56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89E170B-4D0D-4786-BAA4-25276D8E8133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ight Arrow 5">
              <a:extLst>
                <a:ext uri="{FF2B5EF4-FFF2-40B4-BE49-F238E27FC236}">
                  <a16:creationId xmlns:a16="http://schemas.microsoft.com/office/drawing/2014/main" id="{D439D411-57FA-4AFC-B2BC-CAD5EEDBDA26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ight Arrow 33">
              <a:extLst>
                <a:ext uri="{FF2B5EF4-FFF2-40B4-BE49-F238E27FC236}">
                  <a16:creationId xmlns:a16="http://schemas.microsoft.com/office/drawing/2014/main" id="{3FB740FE-6CEB-449B-9A64-4AFC27BF9B35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99981F-B320-4B89-846C-55DEA306F1C5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C48176-7A74-4D82-A121-E3A6EFC8EA3D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F9CFA3-C004-474D-AA08-EB6AF7B4DF5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A86FEF4-30E8-4AC4-A7A8-D9438DC572E1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0595D-B769-453A-B188-B2D6D0E0F95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44BDE5-D0DE-4CBF-9664-8E076AE46D9B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08F1626-5D91-434F-8FF1-4F1856A4329E}"/>
                </a:ext>
              </a:extLst>
            </p:cNvPr>
            <p:cNvGraphicFramePr/>
            <p:nvPr/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D1C6E1-39FF-4B43-9578-688D30A96254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92CB1C-56AE-40D7-8496-7A3104DA2882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6A91B4-A99C-4E1C-8E90-A40CD37F77FB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172DFE-3164-42F6-B36D-D540CF224AB7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9342C-D63E-4609-B148-2D9995C69A26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217141-E1D3-437F-8405-BECD2F8684B2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9" name="Group 43">
            <a:extLst>
              <a:ext uri="{FF2B5EF4-FFF2-40B4-BE49-F238E27FC236}">
                <a16:creationId xmlns:a16="http://schemas.microsoft.com/office/drawing/2014/main" id="{D9926E49-D482-4D05-9881-5C32FF62029F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30" name="Chart 45">
              <a:extLst>
                <a:ext uri="{FF2B5EF4-FFF2-40B4-BE49-F238E27FC236}">
                  <a16:creationId xmlns:a16="http://schemas.microsoft.com/office/drawing/2014/main" id="{F4682D1E-1379-458A-893D-507EC591F12D}"/>
                </a:ext>
              </a:extLst>
            </p:cNvPr>
            <p:cNvGraphicFramePr/>
            <p:nvPr/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0D3E55-0935-4776-80C8-65885C763BB2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2" name="Oval 7">
            <a:extLst>
              <a:ext uri="{FF2B5EF4-FFF2-40B4-BE49-F238E27FC236}">
                <a16:creationId xmlns:a16="http://schemas.microsoft.com/office/drawing/2014/main" id="{7E31DB86-5C69-46F5-9BAC-7C7F47E46BDF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3A9AA590-5B1B-4FEA-84BC-EF32C6056E16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-20384" y="6324600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66F7502-581D-4E5E-A947-E12646DCA6FD}"/>
              </a:ext>
            </a:extLst>
          </p:cNvPr>
          <p:cNvSpPr/>
          <p:nvPr/>
        </p:nvSpPr>
        <p:spPr>
          <a:xfrm>
            <a:off x="4561858" y="2558028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1A37E-4820-4D8E-8FC0-728BC73D880E}"/>
              </a:ext>
            </a:extLst>
          </p:cNvPr>
          <p:cNvSpPr txBox="1"/>
          <p:nvPr/>
        </p:nvSpPr>
        <p:spPr>
          <a:xfrm>
            <a:off x="5140848" y="199051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AF397-4FFA-48EA-A96F-C1405868BC11}"/>
              </a:ext>
            </a:extLst>
          </p:cNvPr>
          <p:cNvSpPr txBox="1"/>
          <p:nvPr/>
        </p:nvSpPr>
        <p:spPr>
          <a:xfrm>
            <a:off x="7709903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6FD1-AB46-4120-B821-6E5F0ED78346}"/>
              </a:ext>
            </a:extLst>
          </p:cNvPr>
          <p:cNvSpPr txBox="1"/>
          <p:nvPr/>
        </p:nvSpPr>
        <p:spPr>
          <a:xfrm>
            <a:off x="2813359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674AA-F35F-4C2A-814A-C6EB2E4B9F0D}"/>
              </a:ext>
            </a:extLst>
          </p:cNvPr>
          <p:cNvSpPr txBox="1"/>
          <p:nvPr/>
        </p:nvSpPr>
        <p:spPr>
          <a:xfrm>
            <a:off x="5140848" y="5450845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39C938-3478-433D-BAE9-C4140B7606C5}"/>
              </a:ext>
            </a:extLst>
          </p:cNvPr>
          <p:cNvGrpSpPr/>
          <p:nvPr/>
        </p:nvGrpSpPr>
        <p:grpSpPr>
          <a:xfrm>
            <a:off x="3924704" y="1992354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68BB9D62-0E51-43F5-B2B0-A0BFB9C59A73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B1A6E-A2C3-4A25-A13F-876309359C98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CF86D9-70B1-4B65-9460-148D5D43585F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9B28C0-CE37-4F60-81F3-B457B2A50B02}"/>
              </a:ext>
            </a:extLst>
          </p:cNvPr>
          <p:cNvGrpSpPr/>
          <p:nvPr/>
        </p:nvGrpSpPr>
        <p:grpSpPr>
          <a:xfrm flipH="1">
            <a:off x="6816080" y="1992354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EDB2401-AAA7-471E-9AA7-DFF23EB81974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F7DF-38AD-4C1D-B965-F30B5C5854BB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4E5750-E802-4AD1-9F24-684D83773F14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1F9129-75B2-4159-9FB9-5257E0728549}"/>
              </a:ext>
            </a:extLst>
          </p:cNvPr>
          <p:cNvGrpSpPr/>
          <p:nvPr/>
        </p:nvGrpSpPr>
        <p:grpSpPr>
          <a:xfrm rot="16200000">
            <a:off x="3925250" y="4399704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DD3C022-B206-4327-B4D9-2DB1E21A46B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F0E8E3-2BCD-4E0C-82EB-A4C001C8E1BB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AE5F1-D40A-4B82-A7CB-D3DA0CDC8A6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18A982-9D78-4669-9331-6D59D30C5885}"/>
              </a:ext>
            </a:extLst>
          </p:cNvPr>
          <p:cNvGrpSpPr/>
          <p:nvPr/>
        </p:nvGrpSpPr>
        <p:grpSpPr>
          <a:xfrm rot="5400000" flipH="1">
            <a:off x="6818441" y="4404474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802FA19-A765-4A70-8BC9-1837723F574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5EE4C8-DDD5-405F-91E9-C07C4BCEEBCC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630C69-11A7-421D-A041-0087B1A2000F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154BB6E-0A51-4DAA-9592-29D6A5B9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11347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15DAF94-F122-4E86-A8C4-28132B67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327217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2F88704-977E-4457-898A-3A9907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312962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F4A31B2-B704-4784-8FB7-05D46C5E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53443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678C9B0-8E48-4E8F-A390-6C9CA532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558139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E7473F7-B1FE-4D82-9851-65BF3597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07752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26F8FF4-3E70-4BE4-85C2-8643D55A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3416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4EFD9A9-1842-4F96-8248-6873A960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32739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834634E-334E-41F6-BFB7-C690797FCCFF}"/>
              </a:ext>
            </a:extLst>
          </p:cNvPr>
          <p:cNvGrpSpPr/>
          <p:nvPr/>
        </p:nvGrpSpPr>
        <p:grpSpPr>
          <a:xfrm>
            <a:off x="5193508" y="3555436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8775EE-20B1-4E06-891E-F0E87287529C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6AEBC-7162-46CC-83C6-0F7BD237DF5C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12C9AF-8A8A-49F8-8823-B1B75220BA31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EFAE0DB-04BF-4947-A041-8722F54DB5FC}"/>
              </a:ext>
            </a:extLst>
          </p:cNvPr>
          <p:cNvSpPr txBox="1"/>
          <p:nvPr/>
        </p:nvSpPr>
        <p:spPr>
          <a:xfrm>
            <a:off x="4890138" y="2648478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611B6B-530C-4109-B6E6-5162C8A1B4C6}"/>
              </a:ext>
            </a:extLst>
          </p:cNvPr>
          <p:cNvSpPr txBox="1"/>
          <p:nvPr/>
        </p:nvSpPr>
        <p:spPr>
          <a:xfrm>
            <a:off x="4890138" y="4360392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0FFADA-903F-4B73-ABC8-4D06C1EDC59E}"/>
              </a:ext>
            </a:extLst>
          </p:cNvPr>
          <p:cNvGrpSpPr/>
          <p:nvPr/>
        </p:nvGrpSpPr>
        <p:grpSpPr>
          <a:xfrm>
            <a:off x="877429" y="4925494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48D293-C811-4F6C-9784-4005BB76D3A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01C247-D334-4DA1-B789-06679727055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9676C9-553C-48B9-B626-37F1DA65A142}"/>
              </a:ext>
            </a:extLst>
          </p:cNvPr>
          <p:cNvGrpSpPr/>
          <p:nvPr/>
        </p:nvGrpSpPr>
        <p:grpSpPr>
          <a:xfrm>
            <a:off x="877429" y="1829190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472AA2-49CB-4EC7-9740-7E4C3245C6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41F31E-EE7C-4479-B559-5C912FF6F89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A46880-3CD2-4F34-8E65-3D75FAA02276}"/>
              </a:ext>
            </a:extLst>
          </p:cNvPr>
          <p:cNvGrpSpPr/>
          <p:nvPr/>
        </p:nvGrpSpPr>
        <p:grpSpPr>
          <a:xfrm>
            <a:off x="8537249" y="4925494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3AD833-6B17-4124-8AD2-B781982409B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3401FF-AC42-4418-8F84-B4E817C6093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3F1776-0D8D-4867-9D5A-71EB41D82EC1}"/>
              </a:ext>
            </a:extLst>
          </p:cNvPr>
          <p:cNvGrpSpPr/>
          <p:nvPr/>
        </p:nvGrpSpPr>
        <p:grpSpPr>
          <a:xfrm>
            <a:off x="8537249" y="1829190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6DC0AD-2BE5-4E7D-95CF-658B5E55763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2FD9AD-5F27-41E3-B070-DDC6F37BB40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sp>
        <p:nvSpPr>
          <p:cNvPr id="50" name="Rectángulo 49"/>
          <p:cNvSpPr/>
          <p:nvPr/>
        </p:nvSpPr>
        <p:spPr>
          <a:xfrm>
            <a:off x="0" y="6354582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59E49-1C99-466A-BE05-3D386F655A32}"/>
              </a:ext>
            </a:extLst>
          </p:cNvPr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UP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5478C-B836-4112-BE47-4744C91FA4CD}"/>
              </a:ext>
            </a:extLst>
          </p:cNvPr>
          <p:cNvGrpSpPr/>
          <p:nvPr/>
        </p:nvGrpSpPr>
        <p:grpSpPr>
          <a:xfrm>
            <a:off x="917786" y="5067470"/>
            <a:ext cx="792000" cy="792000"/>
            <a:chOff x="3923928" y="2038003"/>
            <a:chExt cx="864096" cy="86409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5B205B-AED0-42C1-9152-0763A2F618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Up Arrow 6">
              <a:extLst>
                <a:ext uri="{FF2B5EF4-FFF2-40B4-BE49-F238E27FC236}">
                  <a16:creationId xmlns:a16="http://schemas.microsoft.com/office/drawing/2014/main" id="{8715A5FC-57E5-4F05-8C61-8BDE3FB17606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3114719" y="5033879"/>
            <a:ext cx="729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3AF07-98FC-489F-8D80-526037146F12}"/>
              </a:ext>
            </a:extLst>
          </p:cNvPr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</a:rPr>
              <a:t>DOWN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ED7005-0DD4-4FAA-B90E-5DCED259E2D4}"/>
              </a:ext>
            </a:extLst>
          </p:cNvPr>
          <p:cNvGrpSpPr/>
          <p:nvPr/>
        </p:nvGrpSpPr>
        <p:grpSpPr>
          <a:xfrm rot="10800000">
            <a:off x="10482214" y="5713892"/>
            <a:ext cx="792000" cy="792000"/>
            <a:chOff x="3923928" y="2038003"/>
            <a:chExt cx="864096" cy="8640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2B5A17-DEC2-4246-ACE9-B45B8D600C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Up Arrow 17">
              <a:extLst>
                <a:ext uri="{FF2B5EF4-FFF2-40B4-BE49-F238E27FC236}">
                  <a16:creationId xmlns:a16="http://schemas.microsoft.com/office/drawing/2014/main" id="{8BB7FAB2-A4EC-4EFC-B479-0B0212405597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F51031-1C2E-4D09-9A36-4677AC65C6EC}"/>
              </a:ext>
            </a:extLst>
          </p:cNvPr>
          <p:cNvSpPr txBox="1"/>
          <p:nvPr/>
        </p:nvSpPr>
        <p:spPr>
          <a:xfrm>
            <a:off x="1784474" y="5911261"/>
            <a:ext cx="607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B485F6-202D-499A-95E2-3D1214F07A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4AA792C-6A07-421D-B9E2-3F1323B2C9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29A0917-A291-4D7B-9F46-E4F38A30D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407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17081-1294-4443-99AB-908E91FAD6FB}"/>
              </a:ext>
            </a:extLst>
          </p:cNvPr>
          <p:cNvSpPr txBox="1"/>
          <p:nvPr/>
        </p:nvSpPr>
        <p:spPr>
          <a:xfrm>
            <a:off x="1328146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B5701B-0489-4914-B4F4-AAFCB6508BE6}"/>
              </a:ext>
            </a:extLst>
          </p:cNvPr>
          <p:cNvGrpSpPr/>
          <p:nvPr/>
        </p:nvGrpSpPr>
        <p:grpSpPr>
          <a:xfrm>
            <a:off x="1199122" y="4980764"/>
            <a:ext cx="2514086" cy="1099865"/>
            <a:chOff x="707015" y="4726611"/>
            <a:chExt cx="2514086" cy="10998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498015-BF9F-49E9-A715-1D98F629F9DC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2D5460-360A-49A6-8949-2152E8938208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7B03CB-C805-4316-95B1-059108A25B28}"/>
              </a:ext>
            </a:extLst>
          </p:cNvPr>
          <p:cNvGrpSpPr/>
          <p:nvPr/>
        </p:nvGrpSpPr>
        <p:grpSpPr>
          <a:xfrm>
            <a:off x="4836278" y="4980764"/>
            <a:ext cx="2514086" cy="1099865"/>
            <a:chOff x="707015" y="4726611"/>
            <a:chExt cx="2514086" cy="10998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2C029-B66B-4056-9098-F79293645094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616543-5F32-4F20-B22D-B3123D1FD39E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B321D-53FF-412F-AB34-4543B49B035D}"/>
              </a:ext>
            </a:extLst>
          </p:cNvPr>
          <p:cNvGrpSpPr/>
          <p:nvPr/>
        </p:nvGrpSpPr>
        <p:grpSpPr>
          <a:xfrm>
            <a:off x="8473436" y="4980764"/>
            <a:ext cx="2514086" cy="1099865"/>
            <a:chOff x="707015" y="4726611"/>
            <a:chExt cx="2514086" cy="10998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7BFFB8-944D-4DE1-8EF4-803C02EC614F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70A647-B0A3-48E6-B395-93B2888A67A5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ED0B87-8305-408F-8217-A58BFBBE5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73618"/>
              </p:ext>
            </p:extLst>
          </p:nvPr>
        </p:nvGraphicFramePr>
        <p:xfrm>
          <a:off x="906032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CA5A65-3D8B-413C-B2F8-32E77610FB3F}"/>
              </a:ext>
            </a:extLst>
          </p:cNvPr>
          <p:cNvSpPr txBox="1"/>
          <p:nvPr/>
        </p:nvSpPr>
        <p:spPr>
          <a:xfrm>
            <a:off x="49653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0C6A3-D150-400C-B4B0-6C58B7C09308}"/>
              </a:ext>
            </a:extLst>
          </p:cNvPr>
          <p:cNvSpPr txBox="1"/>
          <p:nvPr/>
        </p:nvSpPr>
        <p:spPr>
          <a:xfrm>
            <a:off x="85971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93B6C8-B4DE-458E-A527-0E8DDE8C1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98164"/>
              </p:ext>
            </p:extLst>
          </p:nvPr>
        </p:nvGraphicFramePr>
        <p:xfrm>
          <a:off x="4543188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C71D72C-8EB9-4AF1-9F68-7A411B6DE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47257"/>
              </p:ext>
            </p:extLst>
          </p:nvPr>
        </p:nvGraphicFramePr>
        <p:xfrm>
          <a:off x="8180346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0" y="6324600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53E332-1432-4581-9858-7F843AD592F3}"/>
              </a:ext>
            </a:extLst>
          </p:cNvPr>
          <p:cNvSpPr/>
          <p:nvPr/>
        </p:nvSpPr>
        <p:spPr>
          <a:xfrm>
            <a:off x="5094641" y="2981110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DDAFD3-B7B1-41EF-A2DB-FBCF6A29DC95}"/>
              </a:ext>
            </a:extLst>
          </p:cNvPr>
          <p:cNvGrpSpPr/>
          <p:nvPr/>
        </p:nvGrpSpPr>
        <p:grpSpPr>
          <a:xfrm>
            <a:off x="4167166" y="3456921"/>
            <a:ext cx="3834950" cy="1028380"/>
            <a:chOff x="2500375" y="3119151"/>
            <a:chExt cx="3834950" cy="1028380"/>
          </a:xfrm>
        </p:grpSpPr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115F3DC4-458B-4117-A4D2-C5A4C4F30E73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B4A77C61-A740-428C-9B0E-276D4CCBCDFA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859CEA2-1433-4D6F-9AE2-7ACFC21A39F9}"/>
              </a:ext>
            </a:extLst>
          </p:cNvPr>
          <p:cNvSpPr/>
          <p:nvPr/>
        </p:nvSpPr>
        <p:spPr>
          <a:xfrm>
            <a:off x="5292641" y="3179110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7D1122AB-3FAA-4820-99E2-ED7FB8F72672}"/>
              </a:ext>
            </a:extLst>
          </p:cNvPr>
          <p:cNvGrpSpPr/>
          <p:nvPr/>
        </p:nvGrpSpPr>
        <p:grpSpPr>
          <a:xfrm>
            <a:off x="8280129" y="5085980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5521D2-2291-497C-82EE-A9E10DA6915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C592CC-9BD8-403A-A1A9-36A71BC5B9C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4E9DFE30-38BA-4DCE-9C01-BF3AC8D7F6E4}"/>
              </a:ext>
            </a:extLst>
          </p:cNvPr>
          <p:cNvGrpSpPr/>
          <p:nvPr/>
        </p:nvGrpSpPr>
        <p:grpSpPr>
          <a:xfrm>
            <a:off x="8213477" y="3789564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1F7888-C803-4E60-BFC9-D7F12531A33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6058EC-B16F-40F7-AA69-69C7FFB342A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1B4DB3B2-495E-47B9-AB82-D29AF31F07B6}"/>
              </a:ext>
            </a:extLst>
          </p:cNvPr>
          <p:cNvGrpSpPr/>
          <p:nvPr/>
        </p:nvGrpSpPr>
        <p:grpSpPr>
          <a:xfrm>
            <a:off x="8213477" y="2397060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A01D51-EBA0-42AC-8BB4-782A47EB75FE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DB383-564D-4B99-B4D4-F2FDBCD9528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843727BC-B901-4DF9-86FF-BDA18FE7C820}"/>
              </a:ext>
            </a:extLst>
          </p:cNvPr>
          <p:cNvGrpSpPr/>
          <p:nvPr/>
        </p:nvGrpSpPr>
        <p:grpSpPr>
          <a:xfrm>
            <a:off x="729762" y="4485816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AF2F0C-3FDA-445C-B2CE-C926AA635DC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01E7D5-9686-41D9-B63E-B8D660B261C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136A2AE6-E925-4120-9A81-E407B99B98E1}"/>
              </a:ext>
            </a:extLst>
          </p:cNvPr>
          <p:cNvGrpSpPr/>
          <p:nvPr/>
        </p:nvGrpSpPr>
        <p:grpSpPr>
          <a:xfrm>
            <a:off x="729762" y="3093312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674A06-13D7-4E15-B45D-97C6F57D231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255051-A327-4383-8156-B50D3611EFF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926B51AE-B682-42DC-AB09-4453C5286163}"/>
              </a:ext>
            </a:extLst>
          </p:cNvPr>
          <p:cNvGrpSpPr/>
          <p:nvPr/>
        </p:nvGrpSpPr>
        <p:grpSpPr>
          <a:xfrm>
            <a:off x="729762" y="1700808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2E8851-42E3-42EB-8AE5-A6CC0628110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E1F379-E1B7-4B89-8ABA-BA54C71016C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180" y="2185133"/>
            <a:ext cx="1603531" cy="3919742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-40767" y="6345066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F9FE9-DA96-47A6-A59D-1CFAF9178B15}"/>
              </a:ext>
            </a:extLst>
          </p:cNvPr>
          <p:cNvSpPr/>
          <p:nvPr/>
        </p:nvSpPr>
        <p:spPr>
          <a:xfrm>
            <a:off x="0" y="1994264"/>
            <a:ext cx="12192000" cy="2869473"/>
          </a:xfrm>
          <a:prstGeom prst="rect">
            <a:avLst/>
          </a:prstGeom>
          <a:solidFill>
            <a:srgbClr val="F1CF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746B3-1E02-4677-A4BF-4E2A4C6D84B0}"/>
              </a:ext>
            </a:extLst>
          </p:cNvPr>
          <p:cNvSpPr txBox="1"/>
          <p:nvPr/>
        </p:nvSpPr>
        <p:spPr>
          <a:xfrm>
            <a:off x="3491163" y="2310682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806D8-BF8D-48BB-86A3-0AA864FB96D8}"/>
              </a:ext>
            </a:extLst>
          </p:cNvPr>
          <p:cNvSpPr txBox="1"/>
          <p:nvPr/>
        </p:nvSpPr>
        <p:spPr>
          <a:xfrm>
            <a:off x="4004879" y="3880342"/>
            <a:ext cx="419966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438775" y="723615"/>
            <a:ext cx="427860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Agenda 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</a:t>
            </a:r>
            <a:endParaRPr lang="ko-KR" alt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D748FF-D0B3-41DD-B1F2-0181813A0C7B}"/>
              </a:ext>
            </a:extLst>
          </p:cNvPr>
          <p:cNvGrpSpPr/>
          <p:nvPr/>
        </p:nvGrpSpPr>
        <p:grpSpPr>
          <a:xfrm>
            <a:off x="742700" y="1141814"/>
            <a:ext cx="5451049" cy="960823"/>
            <a:chOff x="942975" y="1628775"/>
            <a:chExt cx="5451049" cy="96082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AA890F-4755-4CE5-8162-B765D3E23B3F}"/>
                </a:ext>
              </a:extLst>
            </p:cNvPr>
            <p:cNvGrpSpPr/>
            <p:nvPr/>
          </p:nvGrpSpPr>
          <p:grpSpPr>
            <a:xfrm>
              <a:off x="942975" y="1628775"/>
              <a:ext cx="5451048" cy="960823"/>
              <a:chOff x="942975" y="1628775"/>
              <a:chExt cx="6121455" cy="107899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06DC401-518A-4B89-9FFA-8491A5251C1D}"/>
                  </a:ext>
                </a:extLst>
              </p:cNvPr>
              <p:cNvSpPr/>
              <p:nvPr/>
            </p:nvSpPr>
            <p:spPr>
              <a:xfrm>
                <a:off x="942976" y="1631442"/>
                <a:ext cx="6121454" cy="10763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ardrop 27">
                <a:extLst>
                  <a:ext uri="{FF2B5EF4-FFF2-40B4-BE49-F238E27FC236}">
                    <a16:creationId xmlns:a16="http://schemas.microsoft.com/office/drawing/2014/main" id="{EFA7B029-BF95-4997-A5B4-7C02F8B4D304}"/>
                  </a:ext>
                </a:extLst>
              </p:cNvPr>
              <p:cNvSpPr/>
              <p:nvPr/>
            </p:nvSpPr>
            <p:spPr>
              <a:xfrm>
                <a:off x="942975" y="1628775"/>
                <a:ext cx="1109662" cy="1078992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E9C0712-8BAF-499C-8D7A-B2964C344178}"/>
                  </a:ext>
                </a:extLst>
              </p:cNvPr>
              <p:cNvSpPr/>
              <p:nvPr/>
            </p:nvSpPr>
            <p:spPr>
              <a:xfrm>
                <a:off x="1026318" y="1696783"/>
                <a:ext cx="942975" cy="94297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55BFCE-8875-42F8-84E8-94696B86822C}"/>
                </a:ext>
              </a:extLst>
            </p:cNvPr>
            <p:cNvSpPr txBox="1"/>
            <p:nvPr/>
          </p:nvSpPr>
          <p:spPr>
            <a:xfrm>
              <a:off x="1082651" y="1847576"/>
              <a:ext cx="70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CF4252-A9C1-4300-ABAE-17776355BB93}"/>
                </a:ext>
              </a:extLst>
            </p:cNvPr>
            <p:cNvGrpSpPr/>
            <p:nvPr/>
          </p:nvGrpSpPr>
          <p:grpSpPr>
            <a:xfrm>
              <a:off x="2117087" y="1745088"/>
              <a:ext cx="4276937" cy="738665"/>
              <a:chOff x="829200" y="3646109"/>
              <a:chExt cx="1053116" cy="738665"/>
            </a:xfrm>
            <a:noFill/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B95056-8179-4848-BCC7-A1638906D3E8}"/>
                  </a:ext>
                </a:extLst>
              </p:cNvPr>
              <p:cNvSpPr txBox="1"/>
              <p:nvPr/>
            </p:nvSpPr>
            <p:spPr>
              <a:xfrm>
                <a:off x="829200" y="3646109"/>
                <a:ext cx="1053116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E14031-57B2-4923-BC5E-D03E9D3400EA}"/>
                  </a:ext>
                </a:extLst>
              </p:cNvPr>
              <p:cNvSpPr txBox="1"/>
              <p:nvPr/>
            </p:nvSpPr>
            <p:spPr>
              <a:xfrm>
                <a:off x="829200" y="3923109"/>
                <a:ext cx="105311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D948F1-0E72-48DF-955F-EFD6FEE9BC92}"/>
              </a:ext>
            </a:extLst>
          </p:cNvPr>
          <p:cNvGrpSpPr/>
          <p:nvPr/>
        </p:nvGrpSpPr>
        <p:grpSpPr>
          <a:xfrm>
            <a:off x="742700" y="2477941"/>
            <a:ext cx="5451048" cy="960823"/>
            <a:chOff x="3962400" y="2793043"/>
            <a:chExt cx="5451048" cy="96082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1403896-50E8-48AB-8ECA-77519D851F07}"/>
                </a:ext>
              </a:extLst>
            </p:cNvPr>
            <p:cNvGrpSpPr/>
            <p:nvPr/>
          </p:nvGrpSpPr>
          <p:grpSpPr>
            <a:xfrm>
              <a:off x="3962400" y="2793043"/>
              <a:ext cx="5451048" cy="960823"/>
              <a:chOff x="942975" y="1628775"/>
              <a:chExt cx="6121455" cy="1078992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52F2BBE-83C2-478F-AA0A-0F6DC8C30FEF}"/>
                  </a:ext>
                </a:extLst>
              </p:cNvPr>
              <p:cNvSpPr/>
              <p:nvPr/>
            </p:nvSpPr>
            <p:spPr>
              <a:xfrm>
                <a:off x="942976" y="1631442"/>
                <a:ext cx="6121454" cy="10763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ardrop 36">
                <a:extLst>
                  <a:ext uri="{FF2B5EF4-FFF2-40B4-BE49-F238E27FC236}">
                    <a16:creationId xmlns:a16="http://schemas.microsoft.com/office/drawing/2014/main" id="{CB946EBA-C46D-4B30-A957-9DF2BCCBB794}"/>
                  </a:ext>
                </a:extLst>
              </p:cNvPr>
              <p:cNvSpPr/>
              <p:nvPr/>
            </p:nvSpPr>
            <p:spPr>
              <a:xfrm>
                <a:off x="942975" y="1628775"/>
                <a:ext cx="1109662" cy="1078992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D38AD95-7E3A-4DF5-A602-3295AB228D8A}"/>
                  </a:ext>
                </a:extLst>
              </p:cNvPr>
              <p:cNvSpPr/>
              <p:nvPr/>
            </p:nvSpPr>
            <p:spPr>
              <a:xfrm>
                <a:off x="1026318" y="1696783"/>
                <a:ext cx="942975" cy="94297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132659-8EFB-470E-81FD-80809A67371D}"/>
                </a:ext>
              </a:extLst>
            </p:cNvPr>
            <p:cNvSpPr txBox="1"/>
            <p:nvPr/>
          </p:nvSpPr>
          <p:spPr>
            <a:xfrm>
              <a:off x="4102076" y="3011844"/>
              <a:ext cx="70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23A420-221B-4A84-A78D-B7E5B7576F44}"/>
                </a:ext>
              </a:extLst>
            </p:cNvPr>
            <p:cNvGrpSpPr/>
            <p:nvPr/>
          </p:nvGrpSpPr>
          <p:grpSpPr>
            <a:xfrm>
              <a:off x="5136511" y="2904121"/>
              <a:ext cx="4276937" cy="738665"/>
              <a:chOff x="809207" y="3646109"/>
              <a:chExt cx="1053116" cy="738665"/>
            </a:xfrm>
            <a:noFill/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51C706-793D-47BB-8B9E-5D896CA5DEF3}"/>
                  </a:ext>
                </a:extLst>
              </p:cNvPr>
              <p:cNvSpPr txBox="1"/>
              <p:nvPr/>
            </p:nvSpPr>
            <p:spPr>
              <a:xfrm>
                <a:off x="809207" y="3646109"/>
                <a:ext cx="1053116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277DF9-EF2B-4D8A-82BB-C6B7F47D2F0D}"/>
                  </a:ext>
                </a:extLst>
              </p:cNvPr>
              <p:cNvSpPr txBox="1"/>
              <p:nvPr/>
            </p:nvSpPr>
            <p:spPr>
              <a:xfrm>
                <a:off x="809207" y="3923109"/>
                <a:ext cx="105311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EDBD14-22EE-48CB-99FB-CCE52283DEF4}"/>
              </a:ext>
            </a:extLst>
          </p:cNvPr>
          <p:cNvGrpSpPr/>
          <p:nvPr/>
        </p:nvGrpSpPr>
        <p:grpSpPr>
          <a:xfrm>
            <a:off x="742700" y="3814068"/>
            <a:ext cx="5451050" cy="960823"/>
            <a:chOff x="2971800" y="3957311"/>
            <a:chExt cx="5451050" cy="96082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66BFEEC-ADCD-4865-AC01-36F2D39D3779}"/>
                </a:ext>
              </a:extLst>
            </p:cNvPr>
            <p:cNvGrpSpPr/>
            <p:nvPr/>
          </p:nvGrpSpPr>
          <p:grpSpPr>
            <a:xfrm>
              <a:off x="2971800" y="3957311"/>
              <a:ext cx="5451048" cy="960823"/>
              <a:chOff x="942975" y="1628775"/>
              <a:chExt cx="6121455" cy="107899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9843B525-1EA4-4A9D-A5A2-1593996DCE5A}"/>
                  </a:ext>
                </a:extLst>
              </p:cNvPr>
              <p:cNvSpPr/>
              <p:nvPr/>
            </p:nvSpPr>
            <p:spPr>
              <a:xfrm>
                <a:off x="942976" y="1631442"/>
                <a:ext cx="6121454" cy="10763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ardrop 45">
                <a:extLst>
                  <a:ext uri="{FF2B5EF4-FFF2-40B4-BE49-F238E27FC236}">
                    <a16:creationId xmlns:a16="http://schemas.microsoft.com/office/drawing/2014/main" id="{CA614743-DD2C-4989-A805-DF79BA1505F8}"/>
                  </a:ext>
                </a:extLst>
              </p:cNvPr>
              <p:cNvSpPr/>
              <p:nvPr/>
            </p:nvSpPr>
            <p:spPr>
              <a:xfrm>
                <a:off x="942975" y="1628775"/>
                <a:ext cx="1109662" cy="1078992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A50353F-FC16-4384-A336-E3911BA5B814}"/>
                  </a:ext>
                </a:extLst>
              </p:cNvPr>
              <p:cNvSpPr/>
              <p:nvPr/>
            </p:nvSpPr>
            <p:spPr>
              <a:xfrm>
                <a:off x="1026318" y="1696783"/>
                <a:ext cx="942975" cy="94297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C8F708-B0E3-4060-B962-794E258366FC}"/>
                </a:ext>
              </a:extLst>
            </p:cNvPr>
            <p:cNvSpPr txBox="1"/>
            <p:nvPr/>
          </p:nvSpPr>
          <p:spPr>
            <a:xfrm>
              <a:off x="3111476" y="4176112"/>
              <a:ext cx="70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5F148DE-790E-4C45-8828-C6DCCFD35251}"/>
                </a:ext>
              </a:extLst>
            </p:cNvPr>
            <p:cNvGrpSpPr/>
            <p:nvPr/>
          </p:nvGrpSpPr>
          <p:grpSpPr>
            <a:xfrm>
              <a:off x="4145913" y="4062421"/>
              <a:ext cx="4276937" cy="738665"/>
              <a:chOff x="799328" y="3646109"/>
              <a:chExt cx="1053116" cy="738665"/>
            </a:xfrm>
            <a:noFill/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2F63205-C6EC-4C24-8EF5-0BA4C10A3D05}"/>
                  </a:ext>
                </a:extLst>
              </p:cNvPr>
              <p:cNvSpPr txBox="1"/>
              <p:nvPr/>
            </p:nvSpPr>
            <p:spPr>
              <a:xfrm>
                <a:off x="799328" y="3646109"/>
                <a:ext cx="1053116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AAD36C-B087-40F1-9168-E2EDB20EC113}"/>
                  </a:ext>
                </a:extLst>
              </p:cNvPr>
              <p:cNvSpPr txBox="1"/>
              <p:nvPr/>
            </p:nvSpPr>
            <p:spPr>
              <a:xfrm>
                <a:off x="799328" y="3923109"/>
                <a:ext cx="105311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C7D9D6-41DE-448E-B6DF-AAE7F328238E}"/>
              </a:ext>
            </a:extLst>
          </p:cNvPr>
          <p:cNvGrpSpPr/>
          <p:nvPr/>
        </p:nvGrpSpPr>
        <p:grpSpPr>
          <a:xfrm>
            <a:off x="742700" y="5150196"/>
            <a:ext cx="5451050" cy="960823"/>
            <a:chOff x="5105400" y="5121580"/>
            <a:chExt cx="5451050" cy="96082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E557575-0064-4C49-B13A-6D64F6D30BDD}"/>
                </a:ext>
              </a:extLst>
            </p:cNvPr>
            <p:cNvGrpSpPr/>
            <p:nvPr/>
          </p:nvGrpSpPr>
          <p:grpSpPr>
            <a:xfrm>
              <a:off x="5105400" y="5121580"/>
              <a:ext cx="5451048" cy="960823"/>
              <a:chOff x="942975" y="1628775"/>
              <a:chExt cx="6121455" cy="1078992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B21676F-8C0E-4745-B900-458BCA47068D}"/>
                  </a:ext>
                </a:extLst>
              </p:cNvPr>
              <p:cNvSpPr/>
              <p:nvPr/>
            </p:nvSpPr>
            <p:spPr>
              <a:xfrm>
                <a:off x="942976" y="1631442"/>
                <a:ext cx="6121454" cy="10763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ardrop 54">
                <a:extLst>
                  <a:ext uri="{FF2B5EF4-FFF2-40B4-BE49-F238E27FC236}">
                    <a16:creationId xmlns:a16="http://schemas.microsoft.com/office/drawing/2014/main" id="{C1455418-5F2A-41AA-AA53-35540DA8052A}"/>
                  </a:ext>
                </a:extLst>
              </p:cNvPr>
              <p:cNvSpPr/>
              <p:nvPr/>
            </p:nvSpPr>
            <p:spPr>
              <a:xfrm>
                <a:off x="942975" y="1628775"/>
                <a:ext cx="1109662" cy="1078992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0F1651B-24C7-4946-8FC0-F57456C981C1}"/>
                  </a:ext>
                </a:extLst>
              </p:cNvPr>
              <p:cNvSpPr/>
              <p:nvPr/>
            </p:nvSpPr>
            <p:spPr>
              <a:xfrm>
                <a:off x="1026318" y="1696783"/>
                <a:ext cx="942975" cy="94297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8AD064-FAE8-4059-AD50-66E019B51D4B}"/>
                </a:ext>
              </a:extLst>
            </p:cNvPr>
            <p:cNvSpPr txBox="1"/>
            <p:nvPr/>
          </p:nvSpPr>
          <p:spPr>
            <a:xfrm>
              <a:off x="5245076" y="5340381"/>
              <a:ext cx="70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26B1F8E-0B3C-4DFC-9C06-89D6704527BF}"/>
                </a:ext>
              </a:extLst>
            </p:cNvPr>
            <p:cNvGrpSpPr/>
            <p:nvPr/>
          </p:nvGrpSpPr>
          <p:grpSpPr>
            <a:xfrm>
              <a:off x="6279513" y="5232658"/>
              <a:ext cx="4276937" cy="738665"/>
              <a:chOff x="799328" y="3646109"/>
              <a:chExt cx="1053116" cy="738665"/>
            </a:xfrm>
            <a:noFill/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8A04A1-D9B1-4BA9-AAD5-08CEF623B32A}"/>
                  </a:ext>
                </a:extLst>
              </p:cNvPr>
              <p:cNvSpPr txBox="1"/>
              <p:nvPr/>
            </p:nvSpPr>
            <p:spPr>
              <a:xfrm>
                <a:off x="799328" y="3646109"/>
                <a:ext cx="1053116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6F5E26-8425-418F-A364-4923F9BF7C03}"/>
                  </a:ext>
                </a:extLst>
              </p:cNvPr>
              <p:cNvSpPr txBox="1"/>
              <p:nvPr/>
            </p:nvSpPr>
            <p:spPr>
              <a:xfrm>
                <a:off x="799328" y="3923109"/>
                <a:ext cx="105311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BBFD05-BDA7-4F37-A37F-6FC66055F623}"/>
              </a:ext>
            </a:extLst>
          </p:cNvPr>
          <p:cNvCxnSpPr>
            <a:cxnSpLocks/>
            <a:stCxn id="17" idx="0"/>
            <a:endCxn id="14" idx="3"/>
          </p:cNvCxnSpPr>
          <p:nvPr/>
        </p:nvCxnSpPr>
        <p:spPr>
          <a:xfrm flipV="1">
            <a:off x="4022487" y="2901260"/>
            <a:ext cx="2334598" cy="100567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99D38F-C8D3-46AB-A780-EF7A11927F06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4022487" y="3192736"/>
            <a:ext cx="4568231" cy="714197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197596-04FC-4BF9-A58C-9A8D8FA4EAA7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 flipV="1">
            <a:off x="4022487" y="3906933"/>
            <a:ext cx="5361186" cy="469981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099211-90F6-40F4-B761-92A6B2F34EE7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flipH="1" flipV="1">
            <a:off x="4022487" y="3906933"/>
            <a:ext cx="2793958" cy="1309646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3FDB5CE-1D2B-493E-962D-523705C66D86}"/>
              </a:ext>
            </a:extLst>
          </p:cNvPr>
          <p:cNvSpPr/>
          <p:nvPr/>
        </p:nvSpPr>
        <p:spPr>
          <a:xfrm>
            <a:off x="2606222" y="2519536"/>
            <a:ext cx="2851573" cy="28515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FF78BB-8878-4E25-982B-9F2A4F610EFF}"/>
              </a:ext>
            </a:extLst>
          </p:cNvPr>
          <p:cNvSpPr/>
          <p:nvPr/>
        </p:nvSpPr>
        <p:spPr>
          <a:xfrm>
            <a:off x="979288" y="2910662"/>
            <a:ext cx="2069316" cy="2069316"/>
          </a:xfrm>
          <a:prstGeom prst="ellipse">
            <a:avLst/>
          </a:prstGeom>
          <a:solidFill>
            <a:schemeClr val="accent6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D7FE0-F326-4663-B247-CEEB0E2A00A1}"/>
              </a:ext>
            </a:extLst>
          </p:cNvPr>
          <p:cNvGrpSpPr/>
          <p:nvPr/>
        </p:nvGrpSpPr>
        <p:grpSpPr>
          <a:xfrm>
            <a:off x="1121837" y="3911042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2B2AF-EA35-4BA3-A6BD-8D920B9AEC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24E3C6-DDE7-4665-BA20-3472656C749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A0EFF12-A454-4D9A-BEA6-E63C0A4EC81A}"/>
              </a:ext>
            </a:extLst>
          </p:cNvPr>
          <p:cNvSpPr/>
          <p:nvPr/>
        </p:nvSpPr>
        <p:spPr>
          <a:xfrm>
            <a:off x="6816445" y="4388579"/>
            <a:ext cx="1656000" cy="1656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72DE4-308A-4EDF-BC7C-7A8359C538BE}"/>
              </a:ext>
            </a:extLst>
          </p:cNvPr>
          <p:cNvSpPr/>
          <p:nvPr/>
        </p:nvSpPr>
        <p:spPr>
          <a:xfrm>
            <a:off x="8373698" y="1927848"/>
            <a:ext cx="1481908" cy="1481908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D5522-2045-41A6-9329-FBE88B94547B}"/>
              </a:ext>
            </a:extLst>
          </p:cNvPr>
          <p:cNvSpPr/>
          <p:nvPr/>
        </p:nvSpPr>
        <p:spPr>
          <a:xfrm>
            <a:off x="6168590" y="1802634"/>
            <a:ext cx="1287121" cy="1287121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8590BB-921A-4774-93E9-B551679EE13A}"/>
              </a:ext>
            </a:extLst>
          </p:cNvPr>
          <p:cNvSpPr/>
          <p:nvPr/>
        </p:nvSpPr>
        <p:spPr>
          <a:xfrm>
            <a:off x="9383673" y="3428874"/>
            <a:ext cx="1896080" cy="189608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517D3B-F366-4048-B6B6-A12F70385249}"/>
              </a:ext>
            </a:extLst>
          </p:cNvPr>
          <p:cNvGrpSpPr/>
          <p:nvPr/>
        </p:nvGrpSpPr>
        <p:grpSpPr>
          <a:xfrm>
            <a:off x="3034937" y="3906933"/>
            <a:ext cx="1975099" cy="1041157"/>
            <a:chOff x="-475010" y="1129566"/>
            <a:chExt cx="385935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A9B0A-DF00-4E99-89B6-967D59A03B0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140EB3-0F51-4755-B25B-F1DC81C5273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41D775-C4AF-4F45-8904-8490C4AA84F8}"/>
              </a:ext>
            </a:extLst>
          </p:cNvPr>
          <p:cNvGrpSpPr/>
          <p:nvPr/>
        </p:nvGrpSpPr>
        <p:grpSpPr>
          <a:xfrm>
            <a:off x="6780910" y="5082730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E5A200-578E-4DAD-AAF3-387F23C24E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D9BECB-C24B-4FB3-B472-2E733F1E4AD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FE26D4-12A3-438E-95F7-BF8D81574A71}"/>
              </a:ext>
            </a:extLst>
          </p:cNvPr>
          <p:cNvGrpSpPr/>
          <p:nvPr/>
        </p:nvGrpSpPr>
        <p:grpSpPr>
          <a:xfrm>
            <a:off x="8479206" y="2576772"/>
            <a:ext cx="1296000" cy="658923"/>
            <a:chOff x="3233964" y="1954419"/>
            <a:chExt cx="1410044" cy="724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4B3D1F-B15B-4586-8C60-1C973897220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492CB1-A769-46E9-B16E-07055DF801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592223F7-DB56-4C3F-B651-A35B41D655C6}"/>
              </a:ext>
            </a:extLst>
          </p:cNvPr>
          <p:cNvGrpSpPr/>
          <p:nvPr/>
        </p:nvGrpSpPr>
        <p:grpSpPr>
          <a:xfrm>
            <a:off x="6228284" y="2268872"/>
            <a:ext cx="1182052" cy="658923"/>
            <a:chOff x="3233964" y="1954419"/>
            <a:chExt cx="1410044" cy="724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F485E9-4627-490B-B2ED-9A1E2C14D6C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4CC1EB-EDCF-480E-937A-2670DF47FB6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5FF1848-0E56-417D-9411-D73B283039FF}"/>
              </a:ext>
            </a:extLst>
          </p:cNvPr>
          <p:cNvGrpSpPr/>
          <p:nvPr/>
        </p:nvGrpSpPr>
        <p:grpSpPr>
          <a:xfrm>
            <a:off x="9468179" y="4343930"/>
            <a:ext cx="1727068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FE5884-D7C1-454C-9F2A-34D781B3A7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037B88-93C1-447E-A94B-ADA7466468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130">
            <a:extLst>
              <a:ext uri="{FF2B5EF4-FFF2-40B4-BE49-F238E27FC236}">
                <a16:creationId xmlns:a16="http://schemas.microsoft.com/office/drawing/2014/main" id="{B7364E03-5C3C-456C-9781-45EBA3E35AD6}"/>
              </a:ext>
            </a:extLst>
          </p:cNvPr>
          <p:cNvSpPr/>
          <p:nvPr/>
        </p:nvSpPr>
        <p:spPr>
          <a:xfrm>
            <a:off x="10084976" y="3752899"/>
            <a:ext cx="481806" cy="48399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50A0EB41-608E-464B-8716-0B84AB0CA491}"/>
              </a:ext>
            </a:extLst>
          </p:cNvPr>
          <p:cNvSpPr/>
          <p:nvPr/>
        </p:nvSpPr>
        <p:spPr>
          <a:xfrm rot="16200000">
            <a:off x="8944329" y="211034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B867C82-B44B-4CF8-80D5-266209247827}"/>
              </a:ext>
            </a:extLst>
          </p:cNvPr>
          <p:cNvSpPr/>
          <p:nvPr/>
        </p:nvSpPr>
        <p:spPr>
          <a:xfrm>
            <a:off x="7469639" y="464766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0F11448-F271-45F6-A702-0E4E5BECE696}"/>
              </a:ext>
            </a:extLst>
          </p:cNvPr>
          <p:cNvSpPr/>
          <p:nvPr/>
        </p:nvSpPr>
        <p:spPr>
          <a:xfrm>
            <a:off x="6660330" y="2004312"/>
            <a:ext cx="312231" cy="20520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A59790-938D-4295-ACEF-2798A34964E2}"/>
              </a:ext>
            </a:extLst>
          </p:cNvPr>
          <p:cNvSpPr/>
          <p:nvPr/>
        </p:nvSpPr>
        <p:spPr>
          <a:xfrm>
            <a:off x="3831977" y="3023332"/>
            <a:ext cx="609384" cy="678564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4CB4F1A-0314-464F-94F0-334692BD8BC9}"/>
              </a:ext>
            </a:extLst>
          </p:cNvPr>
          <p:cNvSpPr/>
          <p:nvPr/>
        </p:nvSpPr>
        <p:spPr>
          <a:xfrm>
            <a:off x="1721211" y="3224861"/>
            <a:ext cx="569325" cy="569061"/>
          </a:xfrm>
          <a:custGeom>
            <a:avLst/>
            <a:gdLst>
              <a:gd name="connsiteX0" fmla="*/ 370157 w 740990"/>
              <a:gd name="connsiteY0" fmla="*/ 740647 h 740647"/>
              <a:gd name="connsiteX1" fmla="*/ 2 w 740990"/>
              <a:gd name="connsiteY1" fmla="*/ 372755 h 740647"/>
              <a:gd name="connsiteX2" fmla="*/ 369309 w 740990"/>
              <a:gd name="connsiteY2" fmla="*/ 0 h 740647"/>
              <a:gd name="connsiteX3" fmla="*/ 740989 w 740990"/>
              <a:gd name="connsiteY3" fmla="*/ 371850 h 740647"/>
              <a:gd name="connsiteX4" fmla="*/ 370157 w 740990"/>
              <a:gd name="connsiteY4" fmla="*/ 740647 h 740647"/>
              <a:gd name="connsiteX5" fmla="*/ 717017 w 740990"/>
              <a:gd name="connsiteY5" fmla="*/ 357037 h 740647"/>
              <a:gd name="connsiteX6" fmla="*/ 383556 w 740990"/>
              <a:gd name="connsiteY6" fmla="*/ 25216 h 740647"/>
              <a:gd name="connsiteX7" fmla="*/ 401535 w 740990"/>
              <a:gd name="connsiteY7" fmla="*/ 339171 h 740647"/>
              <a:gd name="connsiteX8" fmla="*/ 717017 w 740990"/>
              <a:gd name="connsiteY8" fmla="*/ 357037 h 740647"/>
              <a:gd name="connsiteX9" fmla="*/ 717017 w 740990"/>
              <a:gd name="connsiteY9" fmla="*/ 384402 h 740647"/>
              <a:gd name="connsiteX10" fmla="*/ 401478 w 740990"/>
              <a:gd name="connsiteY10" fmla="*/ 403907 h 740647"/>
              <a:gd name="connsiteX11" fmla="*/ 383443 w 740990"/>
              <a:gd name="connsiteY11" fmla="*/ 718202 h 740647"/>
              <a:gd name="connsiteX12" fmla="*/ 717017 w 740990"/>
              <a:gd name="connsiteY12" fmla="*/ 384402 h 740647"/>
              <a:gd name="connsiteX13" fmla="*/ 355852 w 740990"/>
              <a:gd name="connsiteY13" fmla="*/ 24085 h 740647"/>
              <a:gd name="connsiteX14" fmla="*/ 23692 w 740990"/>
              <a:gd name="connsiteY14" fmla="*/ 357150 h 740647"/>
              <a:gd name="connsiteX15" fmla="*/ 336856 w 740990"/>
              <a:gd name="connsiteY15" fmla="*/ 339058 h 740647"/>
              <a:gd name="connsiteX16" fmla="*/ 355852 w 740990"/>
              <a:gd name="connsiteY16" fmla="*/ 24085 h 740647"/>
              <a:gd name="connsiteX17" fmla="*/ 24427 w 740990"/>
              <a:gd name="connsiteY17" fmla="*/ 384571 h 740647"/>
              <a:gd name="connsiteX18" fmla="*/ 355626 w 740990"/>
              <a:gd name="connsiteY18" fmla="*/ 715940 h 740647"/>
              <a:gd name="connsiteX19" fmla="*/ 336912 w 740990"/>
              <a:gd name="connsiteY19" fmla="*/ 403794 h 740647"/>
              <a:gd name="connsiteX20" fmla="*/ 24427 w 740990"/>
              <a:gd name="connsiteY20" fmla="*/ 384571 h 7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990" h="740647">
                <a:moveTo>
                  <a:pt x="370157" y="740647"/>
                </a:moveTo>
                <a:cubicBezTo>
                  <a:pt x="164641" y="740930"/>
                  <a:pt x="681" y="578044"/>
                  <a:pt x="2" y="372755"/>
                </a:cubicBezTo>
                <a:cubicBezTo>
                  <a:pt x="-733" y="166957"/>
                  <a:pt x="164584" y="56"/>
                  <a:pt x="369309" y="0"/>
                </a:cubicBezTo>
                <a:cubicBezTo>
                  <a:pt x="573410" y="-113"/>
                  <a:pt x="741611" y="168144"/>
                  <a:pt x="740989" y="371850"/>
                </a:cubicBezTo>
                <a:cubicBezTo>
                  <a:pt x="740311" y="575387"/>
                  <a:pt x="574485" y="740365"/>
                  <a:pt x="370157" y="740647"/>
                </a:cubicBezTo>
                <a:close/>
                <a:moveTo>
                  <a:pt x="717017" y="357037"/>
                </a:moveTo>
                <a:cubicBezTo>
                  <a:pt x="716734" y="168314"/>
                  <a:pt x="542202" y="17640"/>
                  <a:pt x="383556" y="25216"/>
                </a:cubicBezTo>
                <a:cubicBezTo>
                  <a:pt x="389549" y="129698"/>
                  <a:pt x="395542" y="234237"/>
                  <a:pt x="401535" y="339171"/>
                </a:cubicBezTo>
                <a:cubicBezTo>
                  <a:pt x="505961" y="345051"/>
                  <a:pt x="610669" y="350988"/>
                  <a:pt x="717017" y="357037"/>
                </a:cubicBezTo>
                <a:close/>
                <a:moveTo>
                  <a:pt x="717017" y="384402"/>
                </a:moveTo>
                <a:cubicBezTo>
                  <a:pt x="610839" y="390960"/>
                  <a:pt x="506130" y="397405"/>
                  <a:pt x="401478" y="403907"/>
                </a:cubicBezTo>
                <a:cubicBezTo>
                  <a:pt x="395485" y="508276"/>
                  <a:pt x="389492" y="613211"/>
                  <a:pt x="383443" y="718202"/>
                </a:cubicBezTo>
                <a:cubicBezTo>
                  <a:pt x="563234" y="716619"/>
                  <a:pt x="717582" y="559443"/>
                  <a:pt x="717017" y="384402"/>
                </a:cubicBezTo>
                <a:close/>
                <a:moveTo>
                  <a:pt x="355852" y="24085"/>
                </a:moveTo>
                <a:cubicBezTo>
                  <a:pt x="154747" y="23520"/>
                  <a:pt x="15381" y="210547"/>
                  <a:pt x="23692" y="357150"/>
                </a:cubicBezTo>
                <a:cubicBezTo>
                  <a:pt x="128852" y="351101"/>
                  <a:pt x="233957" y="344995"/>
                  <a:pt x="336856" y="339058"/>
                </a:cubicBezTo>
                <a:cubicBezTo>
                  <a:pt x="343244" y="233163"/>
                  <a:pt x="349520" y="129359"/>
                  <a:pt x="355852" y="24085"/>
                </a:cubicBezTo>
                <a:close/>
                <a:moveTo>
                  <a:pt x="24427" y="384571"/>
                </a:moveTo>
                <a:cubicBezTo>
                  <a:pt x="13289" y="555372"/>
                  <a:pt x="190422" y="728435"/>
                  <a:pt x="355626" y="715940"/>
                </a:cubicBezTo>
                <a:cubicBezTo>
                  <a:pt x="349350" y="611232"/>
                  <a:pt x="343075" y="506637"/>
                  <a:pt x="336912" y="403794"/>
                </a:cubicBezTo>
                <a:cubicBezTo>
                  <a:pt x="232317" y="397349"/>
                  <a:pt x="128400" y="390960"/>
                  <a:pt x="24427" y="384571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ectángulo 38"/>
          <p:cNvSpPr/>
          <p:nvPr/>
        </p:nvSpPr>
        <p:spPr>
          <a:xfrm>
            <a:off x="-6257" y="6348619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D76204-F989-4F46-9E61-3318BFD0F317}"/>
              </a:ext>
            </a:extLst>
          </p:cNvPr>
          <p:cNvSpPr/>
          <p:nvPr/>
        </p:nvSpPr>
        <p:spPr>
          <a:xfrm>
            <a:off x="5819384" y="1713910"/>
            <a:ext cx="4716000" cy="1172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598A8C-3606-424C-8169-32B3F76E57A2}"/>
              </a:ext>
            </a:extLst>
          </p:cNvPr>
          <p:cNvGrpSpPr/>
          <p:nvPr/>
        </p:nvGrpSpPr>
        <p:grpSpPr>
          <a:xfrm>
            <a:off x="6062144" y="1863867"/>
            <a:ext cx="297839" cy="297839"/>
            <a:chOff x="2411760" y="3708613"/>
            <a:chExt cx="206152" cy="2061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F51DC9-7240-4029-9525-A5A2D2E4E618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6" name="Chevron 25">
              <a:extLst>
                <a:ext uri="{FF2B5EF4-FFF2-40B4-BE49-F238E27FC236}">
                  <a16:creationId xmlns:a16="http://schemas.microsoft.com/office/drawing/2014/main" id="{EB1233C1-FE9B-4F17-A898-21F449958BE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7" name="그룹 15">
            <a:extLst>
              <a:ext uri="{FF2B5EF4-FFF2-40B4-BE49-F238E27FC236}">
                <a16:creationId xmlns:a16="http://schemas.microsoft.com/office/drawing/2014/main" id="{68A368EF-A352-44A1-B970-7B092A98B623}"/>
              </a:ext>
            </a:extLst>
          </p:cNvPr>
          <p:cNvGrpSpPr/>
          <p:nvPr/>
        </p:nvGrpSpPr>
        <p:grpSpPr>
          <a:xfrm>
            <a:off x="6486320" y="1826634"/>
            <a:ext cx="3581225" cy="924232"/>
            <a:chOff x="5739558" y="1945506"/>
            <a:chExt cx="2027333" cy="9242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D8B46C-CEDA-4273-9C70-A0C86A360777}"/>
                </a:ext>
              </a:extLst>
            </p:cNvPr>
            <p:cNvSpPr txBox="1"/>
            <p:nvPr/>
          </p:nvSpPr>
          <p:spPr>
            <a:xfrm>
              <a:off x="5739558" y="1945506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1A96BC-8873-4387-9CF9-D1B366E2E950}"/>
                </a:ext>
              </a:extLst>
            </p:cNvPr>
            <p:cNvSpPr txBox="1"/>
            <p:nvPr/>
          </p:nvSpPr>
          <p:spPr>
            <a:xfrm>
              <a:off x="5739912" y="2223407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5BEA94E-F225-40DD-A10F-4557CADFCE21}"/>
              </a:ext>
            </a:extLst>
          </p:cNvPr>
          <p:cNvSpPr/>
          <p:nvPr/>
        </p:nvSpPr>
        <p:spPr>
          <a:xfrm>
            <a:off x="6557051" y="2785904"/>
            <a:ext cx="4716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809F0C-010B-473E-B25F-17DE4B7F9870}"/>
              </a:ext>
            </a:extLst>
          </p:cNvPr>
          <p:cNvGrpSpPr/>
          <p:nvPr/>
        </p:nvGrpSpPr>
        <p:grpSpPr>
          <a:xfrm>
            <a:off x="6799811" y="2935862"/>
            <a:ext cx="297839" cy="297839"/>
            <a:chOff x="2411760" y="3708613"/>
            <a:chExt cx="206152" cy="2061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A34C17-BD39-40C4-B8BB-DF43DF1EBC0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13" name="Chevron 32">
              <a:extLst>
                <a:ext uri="{FF2B5EF4-FFF2-40B4-BE49-F238E27FC236}">
                  <a16:creationId xmlns:a16="http://schemas.microsoft.com/office/drawing/2014/main" id="{30C05027-F65A-44F9-92D8-1AC01849271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14" name="그룹 16">
            <a:extLst>
              <a:ext uri="{FF2B5EF4-FFF2-40B4-BE49-F238E27FC236}">
                <a16:creationId xmlns:a16="http://schemas.microsoft.com/office/drawing/2014/main" id="{4077F50D-7C4F-40CE-A0C8-2C3CA538467E}"/>
              </a:ext>
            </a:extLst>
          </p:cNvPr>
          <p:cNvGrpSpPr/>
          <p:nvPr/>
        </p:nvGrpSpPr>
        <p:grpSpPr>
          <a:xfrm>
            <a:off x="7223987" y="2898629"/>
            <a:ext cx="3581225" cy="924232"/>
            <a:chOff x="6477225" y="3017501"/>
            <a:chExt cx="2027333" cy="9242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A18AF9-A2B4-4EC3-8D57-9A302F7EB306}"/>
                </a:ext>
              </a:extLst>
            </p:cNvPr>
            <p:cNvSpPr txBox="1"/>
            <p:nvPr/>
          </p:nvSpPr>
          <p:spPr>
            <a:xfrm>
              <a:off x="6477225" y="3017501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4F8AA3-288F-407E-8DCE-99F0208756A9}"/>
                </a:ext>
              </a:extLst>
            </p:cNvPr>
            <p:cNvSpPr txBox="1"/>
            <p:nvPr/>
          </p:nvSpPr>
          <p:spPr>
            <a:xfrm>
              <a:off x="6477579" y="3295402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F3BB5A2-0EBA-4C07-A836-885ED8D17EDA}"/>
              </a:ext>
            </a:extLst>
          </p:cNvPr>
          <p:cNvSpPr/>
          <p:nvPr/>
        </p:nvSpPr>
        <p:spPr>
          <a:xfrm>
            <a:off x="5828216" y="3866024"/>
            <a:ext cx="4716000" cy="1172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F5BA5B-7BBC-442F-947F-3D439A53653C}"/>
              </a:ext>
            </a:extLst>
          </p:cNvPr>
          <p:cNvGrpSpPr/>
          <p:nvPr/>
        </p:nvGrpSpPr>
        <p:grpSpPr>
          <a:xfrm>
            <a:off x="6070976" y="4015982"/>
            <a:ext cx="297839" cy="297839"/>
            <a:chOff x="2411760" y="3708613"/>
            <a:chExt cx="206152" cy="2061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F7BFA8-0FC8-413B-A17F-FE9FD4A165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0" name="Chevron 53">
              <a:extLst>
                <a:ext uri="{FF2B5EF4-FFF2-40B4-BE49-F238E27FC236}">
                  <a16:creationId xmlns:a16="http://schemas.microsoft.com/office/drawing/2014/main" id="{9256CC44-3173-4500-B900-EA1994BF018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21" name="그룹 17">
            <a:extLst>
              <a:ext uri="{FF2B5EF4-FFF2-40B4-BE49-F238E27FC236}">
                <a16:creationId xmlns:a16="http://schemas.microsoft.com/office/drawing/2014/main" id="{465E05D3-5B88-48C8-83A1-55D064F8E12B}"/>
              </a:ext>
            </a:extLst>
          </p:cNvPr>
          <p:cNvGrpSpPr/>
          <p:nvPr/>
        </p:nvGrpSpPr>
        <p:grpSpPr>
          <a:xfrm>
            <a:off x="6495152" y="3978748"/>
            <a:ext cx="3581225" cy="924232"/>
            <a:chOff x="5748390" y="4097621"/>
            <a:chExt cx="2027333" cy="9242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6C6B03-6311-4051-B483-92B438B6F467}"/>
                </a:ext>
              </a:extLst>
            </p:cNvPr>
            <p:cNvSpPr txBox="1"/>
            <p:nvPr/>
          </p:nvSpPr>
          <p:spPr>
            <a:xfrm>
              <a:off x="5748390" y="4097621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33D2C4-E067-47C0-AA22-3FB363F8E28C}"/>
                </a:ext>
              </a:extLst>
            </p:cNvPr>
            <p:cNvSpPr txBox="1"/>
            <p:nvPr/>
          </p:nvSpPr>
          <p:spPr>
            <a:xfrm>
              <a:off x="5748744" y="4375522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207FC76-7E73-4AFF-9342-D323F1AE80B4}"/>
              </a:ext>
            </a:extLst>
          </p:cNvPr>
          <p:cNvSpPr/>
          <p:nvPr/>
        </p:nvSpPr>
        <p:spPr>
          <a:xfrm>
            <a:off x="6565883" y="4938020"/>
            <a:ext cx="4716000" cy="1172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7D4304-FEDD-4942-97CF-6B772496B547}"/>
              </a:ext>
            </a:extLst>
          </p:cNvPr>
          <p:cNvGrpSpPr/>
          <p:nvPr/>
        </p:nvGrpSpPr>
        <p:grpSpPr>
          <a:xfrm>
            <a:off x="6808643" y="5087977"/>
            <a:ext cx="297839" cy="297839"/>
            <a:chOff x="2411760" y="3708613"/>
            <a:chExt cx="206152" cy="20615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EA7613-F8A3-4320-92C2-8FBE6ABE4F5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  <p:sp>
          <p:nvSpPr>
            <p:cNvPr id="27" name="Chevron 60">
              <a:extLst>
                <a:ext uri="{FF2B5EF4-FFF2-40B4-BE49-F238E27FC236}">
                  <a16:creationId xmlns:a16="http://schemas.microsoft.com/office/drawing/2014/main" id="{2A5A5F15-67CB-4B35-B723-E94F5BA89BC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28" name="그룹 18">
            <a:extLst>
              <a:ext uri="{FF2B5EF4-FFF2-40B4-BE49-F238E27FC236}">
                <a16:creationId xmlns:a16="http://schemas.microsoft.com/office/drawing/2014/main" id="{FE45F043-0EE4-4FCC-A48B-56211130DA0E}"/>
              </a:ext>
            </a:extLst>
          </p:cNvPr>
          <p:cNvGrpSpPr/>
          <p:nvPr/>
        </p:nvGrpSpPr>
        <p:grpSpPr>
          <a:xfrm>
            <a:off x="7232819" y="5050744"/>
            <a:ext cx="3581225" cy="924232"/>
            <a:chOff x="6486057" y="5169616"/>
            <a:chExt cx="2027333" cy="9242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9F0108-F036-453E-8F7A-D55AA2812302}"/>
                </a:ext>
              </a:extLst>
            </p:cNvPr>
            <p:cNvSpPr txBox="1"/>
            <p:nvPr/>
          </p:nvSpPr>
          <p:spPr>
            <a:xfrm>
              <a:off x="6486057" y="5169616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B0F8E1-DF7A-4E01-82D6-599BD8C2EA1D}"/>
                </a:ext>
              </a:extLst>
            </p:cNvPr>
            <p:cNvSpPr txBox="1"/>
            <p:nvPr/>
          </p:nvSpPr>
          <p:spPr>
            <a:xfrm>
              <a:off x="6486411" y="5447517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1E4817-3E4E-42F0-9546-F8F9D0135DEC}"/>
              </a:ext>
            </a:extLst>
          </p:cNvPr>
          <p:cNvGrpSpPr/>
          <p:nvPr/>
        </p:nvGrpSpPr>
        <p:grpSpPr>
          <a:xfrm>
            <a:off x="1662038" y="2440550"/>
            <a:ext cx="2973850" cy="2945855"/>
            <a:chOff x="1115616" y="1926357"/>
            <a:chExt cx="3181047" cy="315110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7BA18E-5104-43DE-8CA4-1182A3F5AC2B}"/>
                </a:ext>
              </a:extLst>
            </p:cNvPr>
            <p:cNvSpPr/>
            <p:nvPr/>
          </p:nvSpPr>
          <p:spPr>
            <a:xfrm>
              <a:off x="1403648" y="2214389"/>
              <a:ext cx="2592288" cy="25922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Arc 31">
              <a:extLst>
                <a:ext uri="{FF2B5EF4-FFF2-40B4-BE49-F238E27FC236}">
                  <a16:creationId xmlns:a16="http://schemas.microsoft.com/office/drawing/2014/main" id="{9537FAAC-97EA-4BA8-B205-5C41075B88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14240" y="1927733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1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34" name="Arc 31">
              <a:extLst>
                <a:ext uri="{FF2B5EF4-FFF2-40B4-BE49-F238E27FC236}">
                  <a16:creationId xmlns:a16="http://schemas.microsoft.com/office/drawing/2014/main" id="{603E378F-84F7-47CF-B68F-51F8610BCE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1957" y="3665450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3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35" name="Arc 31">
              <a:extLst>
                <a:ext uri="{FF2B5EF4-FFF2-40B4-BE49-F238E27FC236}">
                  <a16:creationId xmlns:a16="http://schemas.microsoft.com/office/drawing/2014/main" id="{49B9AEA1-C55D-405E-8745-1BAE674C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79" y="1965909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4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 dirty="0"/>
            </a:p>
          </p:txBody>
        </p:sp>
        <p:sp>
          <p:nvSpPr>
            <p:cNvPr id="36" name="Arc 31">
              <a:extLst>
                <a:ext uri="{FF2B5EF4-FFF2-40B4-BE49-F238E27FC236}">
                  <a16:creationId xmlns:a16="http://schemas.microsoft.com/office/drawing/2014/main" id="{D16FE324-EBDC-4A1B-BDBC-4A3A06B97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46040" y="3653735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2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BD713B41-3D4C-443A-9776-E01FCDB2FC25}"/>
              </a:ext>
            </a:extLst>
          </p:cNvPr>
          <p:cNvSpPr/>
          <p:nvPr/>
        </p:nvSpPr>
        <p:spPr>
          <a:xfrm>
            <a:off x="2671804" y="1780914"/>
            <a:ext cx="942449" cy="9424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F2215A-957B-4753-BE4B-906C72F4B6A7}"/>
              </a:ext>
            </a:extLst>
          </p:cNvPr>
          <p:cNvSpPr/>
          <p:nvPr/>
        </p:nvSpPr>
        <p:spPr>
          <a:xfrm>
            <a:off x="2653995" y="5133260"/>
            <a:ext cx="942449" cy="942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91BD83-859B-4A6C-8C76-68E381A86577}"/>
              </a:ext>
            </a:extLst>
          </p:cNvPr>
          <p:cNvSpPr/>
          <p:nvPr/>
        </p:nvSpPr>
        <p:spPr>
          <a:xfrm>
            <a:off x="4354748" y="3450316"/>
            <a:ext cx="942449" cy="9424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DA28AE-B0A4-4795-9F83-2BEFE5183CE1}"/>
              </a:ext>
            </a:extLst>
          </p:cNvPr>
          <p:cNvSpPr/>
          <p:nvPr/>
        </p:nvSpPr>
        <p:spPr>
          <a:xfrm>
            <a:off x="1017707" y="3450316"/>
            <a:ext cx="942449" cy="94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그룹 8">
            <a:extLst>
              <a:ext uri="{FF2B5EF4-FFF2-40B4-BE49-F238E27FC236}">
                <a16:creationId xmlns:a16="http://schemas.microsoft.com/office/drawing/2014/main" id="{6798C02C-0CDC-4B69-94C6-F8AC2D5B1C0C}"/>
              </a:ext>
            </a:extLst>
          </p:cNvPr>
          <p:cNvGrpSpPr/>
          <p:nvPr/>
        </p:nvGrpSpPr>
        <p:grpSpPr>
          <a:xfrm>
            <a:off x="2133262" y="3464321"/>
            <a:ext cx="2019533" cy="904426"/>
            <a:chOff x="1619673" y="3427506"/>
            <a:chExt cx="2160240" cy="9674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3F7575-1B0E-46BF-B163-06EA1FDAB8DC}"/>
                </a:ext>
              </a:extLst>
            </p:cNvPr>
            <p:cNvSpPr txBox="1"/>
            <p:nvPr/>
          </p:nvSpPr>
          <p:spPr>
            <a:xfrm>
              <a:off x="1619673" y="3427506"/>
              <a:ext cx="2160240" cy="6913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F7B917-38F5-4CE7-A701-81C96E8DE654}"/>
                </a:ext>
              </a:extLst>
            </p:cNvPr>
            <p:cNvSpPr txBox="1"/>
            <p:nvPr/>
          </p:nvSpPr>
          <p:spPr>
            <a:xfrm>
              <a:off x="1619673" y="4032803"/>
              <a:ext cx="2160240" cy="3621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Your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Rectangle 16">
            <a:extLst>
              <a:ext uri="{FF2B5EF4-FFF2-40B4-BE49-F238E27FC236}">
                <a16:creationId xmlns:a16="http://schemas.microsoft.com/office/drawing/2014/main" id="{01361E3B-5B4B-4043-82D3-5E81595D60F2}"/>
              </a:ext>
            </a:extLst>
          </p:cNvPr>
          <p:cNvSpPr/>
          <p:nvPr/>
        </p:nvSpPr>
        <p:spPr>
          <a:xfrm rot="2700000">
            <a:off x="3026021" y="203247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D6E6FAD2-C6E0-44A7-B45C-968117D78788}"/>
              </a:ext>
            </a:extLst>
          </p:cNvPr>
          <p:cNvSpPr/>
          <p:nvPr/>
        </p:nvSpPr>
        <p:spPr>
          <a:xfrm>
            <a:off x="4641548" y="376187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158AFB38-BEB7-47C4-B950-E7ABC91561AD}"/>
              </a:ext>
            </a:extLst>
          </p:cNvPr>
          <p:cNvSpPr>
            <a:spLocks noChangeAspect="1"/>
          </p:cNvSpPr>
          <p:nvPr/>
        </p:nvSpPr>
        <p:spPr>
          <a:xfrm>
            <a:off x="2927218" y="544794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9BF53184-CFF5-4E82-B5E1-673B2B240AB7}"/>
              </a:ext>
            </a:extLst>
          </p:cNvPr>
          <p:cNvSpPr>
            <a:spLocks noChangeAspect="1"/>
          </p:cNvSpPr>
          <p:nvPr/>
        </p:nvSpPr>
        <p:spPr>
          <a:xfrm>
            <a:off x="1286082" y="375460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ángulo 47"/>
          <p:cNvSpPr/>
          <p:nvPr/>
        </p:nvSpPr>
        <p:spPr>
          <a:xfrm>
            <a:off x="0" y="6345206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>
            <a:extLst>
              <a:ext uri="{FF2B5EF4-FFF2-40B4-BE49-F238E27FC236}">
                <a16:creationId xmlns:a16="http://schemas.microsoft.com/office/drawing/2014/main" id="{5BA1BA8A-73EB-42FB-B722-EC48EAC8717F}"/>
              </a:ext>
            </a:extLst>
          </p:cNvPr>
          <p:cNvSpPr/>
          <p:nvPr/>
        </p:nvSpPr>
        <p:spPr>
          <a:xfrm>
            <a:off x="6888088" y="2282274"/>
            <a:ext cx="470268" cy="47026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4E8BBBCA-1756-4511-A343-56004B027714}"/>
              </a:ext>
            </a:extLst>
          </p:cNvPr>
          <p:cNvSpPr/>
          <p:nvPr/>
        </p:nvSpPr>
        <p:spPr>
          <a:xfrm>
            <a:off x="6888088" y="3685219"/>
            <a:ext cx="470268" cy="47026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A2E0A559-B76B-4D4C-8864-4515ED1C88D0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BDB0F3-D9CF-42E4-9C49-4F77A9E1979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BF4EA1-BB5E-4DFA-9543-1B7F38E43C2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D8E74F55-0B25-4F11-8B9A-D6FCB5FCF5AF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A135FC-380D-428B-BD8C-728B18996661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AE5420-AAEF-4D8E-A606-604B51665D79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D9696094-282C-47BE-83FF-BF043EBD9BFA}"/>
              </a:ext>
            </a:extLst>
          </p:cNvPr>
          <p:cNvSpPr/>
          <p:nvPr/>
        </p:nvSpPr>
        <p:spPr>
          <a:xfrm>
            <a:off x="6982304" y="3785446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CF0C26D-1618-4102-8466-29648BC2E256}"/>
              </a:ext>
            </a:extLst>
          </p:cNvPr>
          <p:cNvSpPr/>
          <p:nvPr/>
        </p:nvSpPr>
        <p:spPr>
          <a:xfrm>
            <a:off x="6982940" y="2361114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14C68E-D800-4AC5-BFEC-7734352A0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A333A-78B1-4937-9041-CEF950E6E272}"/>
              </a:ext>
            </a:extLst>
          </p:cNvPr>
          <p:cNvSpPr txBox="1"/>
          <p:nvPr/>
        </p:nvSpPr>
        <p:spPr>
          <a:xfrm>
            <a:off x="915815" y="5358513"/>
            <a:ext cx="501344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BF906-6DD8-4953-9503-6DA7194E84A9}"/>
              </a:ext>
            </a:extLst>
          </p:cNvPr>
          <p:cNvSpPr txBox="1"/>
          <p:nvPr/>
        </p:nvSpPr>
        <p:spPr>
          <a:xfrm>
            <a:off x="915816" y="5657091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059FC-F8B3-4383-A3A4-7644CA8D5344}"/>
              </a:ext>
            </a:extLst>
          </p:cNvPr>
          <p:cNvSpPr txBox="1"/>
          <p:nvPr/>
        </p:nvSpPr>
        <p:spPr>
          <a:xfrm>
            <a:off x="6268591" y="5349315"/>
            <a:ext cx="501344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25780-2FB1-4B38-9024-079276A69E4F}"/>
              </a:ext>
            </a:extLst>
          </p:cNvPr>
          <p:cNvSpPr txBox="1"/>
          <p:nvPr/>
        </p:nvSpPr>
        <p:spPr>
          <a:xfrm>
            <a:off x="6268593" y="5647893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8364980-4CE5-45B2-AB77-AFF8EA2F83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Rectángulo 18"/>
          <p:cNvSpPr/>
          <p:nvPr/>
        </p:nvSpPr>
        <p:spPr>
          <a:xfrm>
            <a:off x="-40767" y="6332009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1F23FA0-AF11-43F2-A65A-FB12C9A7C423}"/>
              </a:ext>
            </a:extLst>
          </p:cNvPr>
          <p:cNvSpPr/>
          <p:nvPr/>
        </p:nvSpPr>
        <p:spPr>
          <a:xfrm rot="16200000">
            <a:off x="936469" y="4787410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3B75BEC4-B42B-464F-85FE-4BB4A4868522}"/>
              </a:ext>
            </a:extLst>
          </p:cNvPr>
          <p:cNvSpPr/>
          <p:nvPr/>
        </p:nvSpPr>
        <p:spPr>
          <a:xfrm rot="16200000">
            <a:off x="936469" y="3315217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531FF02-BE28-46AA-AF11-A4D26B29222A}"/>
              </a:ext>
            </a:extLst>
          </p:cNvPr>
          <p:cNvSpPr/>
          <p:nvPr/>
        </p:nvSpPr>
        <p:spPr>
          <a:xfrm rot="16200000">
            <a:off x="936469" y="1860608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1C7D8-AB4D-43B4-9D75-177D2775B801}"/>
              </a:ext>
            </a:extLst>
          </p:cNvPr>
          <p:cNvGrpSpPr/>
          <p:nvPr/>
        </p:nvGrpSpPr>
        <p:grpSpPr>
          <a:xfrm rot="10800000">
            <a:off x="6096000" y="1824071"/>
            <a:ext cx="6095998" cy="4197623"/>
            <a:chOff x="-878469" y="1992977"/>
            <a:chExt cx="3513872" cy="3638888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C1295-5BB1-4B77-B527-31872B6A428C}"/>
                </a:ext>
              </a:extLst>
            </p:cNvPr>
            <p:cNvSpPr/>
            <p:nvPr/>
          </p:nvSpPr>
          <p:spPr>
            <a:xfrm>
              <a:off x="-878469" y="1992985"/>
              <a:ext cx="3434246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41D219-5EA9-423D-A4D9-6140B4E1B9A5}"/>
                </a:ext>
              </a:extLst>
            </p:cNvPr>
            <p:cNvSpPr/>
            <p:nvPr/>
          </p:nvSpPr>
          <p:spPr>
            <a:xfrm>
              <a:off x="2589684" y="1992977"/>
              <a:ext cx="45719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10">
            <a:extLst>
              <a:ext uri="{FF2B5EF4-FFF2-40B4-BE49-F238E27FC236}">
                <a16:creationId xmlns:a16="http://schemas.microsoft.com/office/drawing/2014/main" id="{508EB416-E3B4-4FFF-B0A7-889DBEC6AA36}"/>
              </a:ext>
            </a:extLst>
          </p:cNvPr>
          <p:cNvGrpSpPr/>
          <p:nvPr/>
        </p:nvGrpSpPr>
        <p:grpSpPr>
          <a:xfrm>
            <a:off x="2351061" y="2036743"/>
            <a:ext cx="3504617" cy="898635"/>
            <a:chOff x="1688705" y="2043404"/>
            <a:chExt cx="2587987" cy="8110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08AB84-CEDB-40B4-A89A-9A0F34316573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D27952-0E91-486F-9345-64434F18016E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그룹 20">
            <a:extLst>
              <a:ext uri="{FF2B5EF4-FFF2-40B4-BE49-F238E27FC236}">
                <a16:creationId xmlns:a16="http://schemas.microsoft.com/office/drawing/2014/main" id="{94A98C16-0EA4-4763-8116-AA3E215AFDDC}"/>
              </a:ext>
            </a:extLst>
          </p:cNvPr>
          <p:cNvGrpSpPr/>
          <p:nvPr/>
        </p:nvGrpSpPr>
        <p:grpSpPr>
          <a:xfrm>
            <a:off x="2351061" y="3491357"/>
            <a:ext cx="3504617" cy="898635"/>
            <a:chOff x="1688705" y="3410133"/>
            <a:chExt cx="2587987" cy="8110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0AF055-5C5D-4427-B9F9-29C757B0F8E4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6282E6-3CA6-44DD-BA24-FEE3B2F3E28E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28776E4C-DFD1-4537-B329-6FBEB04BDE4B}"/>
              </a:ext>
            </a:extLst>
          </p:cNvPr>
          <p:cNvGrpSpPr/>
          <p:nvPr/>
        </p:nvGrpSpPr>
        <p:grpSpPr>
          <a:xfrm>
            <a:off x="2351061" y="4963550"/>
            <a:ext cx="3504617" cy="898635"/>
            <a:chOff x="1688705" y="4776862"/>
            <a:chExt cx="2587987" cy="8110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762538-6F9F-428E-8EA5-803DDC5E8919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A27CAB-487B-4BDD-BCB0-D79EBA236EB6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:a16="http://schemas.microsoft.com/office/drawing/2014/main" id="{B3B8D167-38EB-45CC-9D70-31D02715DD13}"/>
              </a:ext>
            </a:extLst>
          </p:cNvPr>
          <p:cNvGrpSpPr/>
          <p:nvPr/>
        </p:nvGrpSpPr>
        <p:grpSpPr>
          <a:xfrm>
            <a:off x="6456041" y="2070679"/>
            <a:ext cx="4874876" cy="1106575"/>
            <a:chOff x="4932040" y="2183693"/>
            <a:chExt cx="4032448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6BB540-E1E7-4681-A7AD-4B0B3C0C4077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2B839C-D43E-4939-8B29-FDE3CCB6AEB1}"/>
                </a:ext>
              </a:extLst>
            </p:cNvPr>
            <p:cNvSpPr txBox="1"/>
            <p:nvPr/>
          </p:nvSpPr>
          <p:spPr>
            <a:xfrm>
              <a:off x="4939819" y="2643937"/>
              <a:ext cx="402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E6F700AD-C54B-4461-A82E-32435A5C6B14}"/>
              </a:ext>
            </a:extLst>
          </p:cNvPr>
          <p:cNvGrpSpPr/>
          <p:nvPr/>
        </p:nvGrpSpPr>
        <p:grpSpPr>
          <a:xfrm>
            <a:off x="6471416" y="3366824"/>
            <a:ext cx="4856288" cy="1106575"/>
            <a:chOff x="4947415" y="3479837"/>
            <a:chExt cx="4017073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16E5D4-0CFA-41DE-9529-AC71C236ECBC}"/>
                </a:ext>
              </a:extLst>
            </p:cNvPr>
            <p:cNvSpPr txBox="1"/>
            <p:nvPr/>
          </p:nvSpPr>
          <p:spPr>
            <a:xfrm>
              <a:off x="4947415" y="3479837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87D2B-AC56-43BA-BAEA-CD35B32E1C0B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5">
            <a:extLst>
              <a:ext uri="{FF2B5EF4-FFF2-40B4-BE49-F238E27FC236}">
                <a16:creationId xmlns:a16="http://schemas.microsoft.com/office/drawing/2014/main" id="{B32BCEAE-5A8A-4465-8438-BC648EC16099}"/>
              </a:ext>
            </a:extLst>
          </p:cNvPr>
          <p:cNvGrpSpPr/>
          <p:nvPr/>
        </p:nvGrpSpPr>
        <p:grpSpPr>
          <a:xfrm>
            <a:off x="6486792" y="4590959"/>
            <a:ext cx="4837701" cy="1106575"/>
            <a:chOff x="4962790" y="4703973"/>
            <a:chExt cx="4001698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D2861B-CEF4-416D-839C-200B2B10BB1D}"/>
                </a:ext>
              </a:extLst>
            </p:cNvPr>
            <p:cNvSpPr txBox="1"/>
            <p:nvPr/>
          </p:nvSpPr>
          <p:spPr>
            <a:xfrm>
              <a:off x="4962790" y="470397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EC6890-12B5-4F8C-B693-D929731DC7B6}"/>
                </a:ext>
              </a:extLst>
            </p:cNvPr>
            <p:cNvSpPr txBox="1"/>
            <p:nvPr/>
          </p:nvSpPr>
          <p:spPr>
            <a:xfrm>
              <a:off x="4970569" y="5164217"/>
              <a:ext cx="3993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Donut 8">
            <a:extLst>
              <a:ext uri="{FF2B5EF4-FFF2-40B4-BE49-F238E27FC236}">
                <a16:creationId xmlns:a16="http://schemas.microsoft.com/office/drawing/2014/main" id="{EA591C09-7B9F-4CA3-A3FE-30038C5088C3}"/>
              </a:ext>
            </a:extLst>
          </p:cNvPr>
          <p:cNvSpPr/>
          <p:nvPr/>
        </p:nvSpPr>
        <p:spPr>
          <a:xfrm>
            <a:off x="1383374" y="517926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A0038175-EE89-4018-8B1E-8A3AE9E69888}"/>
              </a:ext>
            </a:extLst>
          </p:cNvPr>
          <p:cNvSpPr/>
          <p:nvPr/>
        </p:nvSpPr>
        <p:spPr>
          <a:xfrm>
            <a:off x="1399522" y="374365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F7045360-03BD-4682-BBC0-C4C29DC1CD73}"/>
              </a:ext>
            </a:extLst>
          </p:cNvPr>
          <p:cNvSpPr>
            <a:spLocks noChangeAspect="1"/>
          </p:cNvSpPr>
          <p:nvPr/>
        </p:nvSpPr>
        <p:spPr>
          <a:xfrm>
            <a:off x="1370110" y="22890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ángulo 29"/>
          <p:cNvSpPr/>
          <p:nvPr/>
        </p:nvSpPr>
        <p:spPr>
          <a:xfrm>
            <a:off x="-20385" y="6404799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7C602A-7DF0-4EC6-A879-3FE58B60B1B2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5D22F-B723-4B90-926B-907A5F873868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EE568-DED5-42BC-AB0A-55F58DCA7DC4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07690-54CD-4B44-9133-D9A45307FB18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8C58F1-8589-4D94-A2D0-F6CCDD2732C5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EB4545-471D-4FA6-B533-DFE98099D33B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46A92-99D2-4DB1-81D7-B4312FD7705B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E8C473-C388-4200-9F77-1B856A8FBE58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65227340-1F8E-434D-9C76-8055BFEC0D5D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D1FC8D80-69BF-409B-8D1F-675D33A4B05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7E40A7A7-956E-48CB-944F-7DC7D44E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chemeClr val="accent4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B3F6106E-8EB5-4F50-A0F2-2CEF30F7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446F16-9B2A-4D64-AC5B-F92803F07D04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BBF88-51C6-436B-8B92-4B5BA6AA833F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D7E98-80A3-4896-A896-3A431A756C34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AB4A9-4F2C-4858-9648-BBA2A2BB6A51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0609EE-12AD-4F02-9E3E-52EA027BE15F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8413DD-2621-4C3C-B08B-78C0A62D8913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C522C9-0FEF-4D23-99C7-9B8ED6977E18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59F791-FE8A-4667-A257-C34C32CBB50D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40A7AD-1E26-4D9B-AAF4-0DECD1477AFB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EDAE0E-275C-4342-853B-1C3211261A39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B9D455-0CA0-4465-A3E0-C2DB813D8A65}"/>
              </a:ext>
            </a:extLst>
          </p:cNvPr>
          <p:cNvGrpSpPr/>
          <p:nvPr/>
        </p:nvGrpSpPr>
        <p:grpSpPr>
          <a:xfrm>
            <a:off x="8089743" y="1749511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F9CA8-3C94-4FD8-9225-C76A7B4CCA8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6DFF0C-41CD-4460-A5E5-4A7FDC7F40C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7D7A46-D74F-4F12-AADB-CB9F1D92B33B}"/>
              </a:ext>
            </a:extLst>
          </p:cNvPr>
          <p:cNvGrpSpPr/>
          <p:nvPr/>
        </p:nvGrpSpPr>
        <p:grpSpPr>
          <a:xfrm>
            <a:off x="8978814" y="3421218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DD15F3-9FE0-4F9D-A0CB-D10FF6ABB5F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C0D920-76B5-42EB-BBC2-FFB4740BA7B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FBDBD1-C9A2-4C73-B343-3BDCBC8C3FD5}"/>
              </a:ext>
            </a:extLst>
          </p:cNvPr>
          <p:cNvGrpSpPr/>
          <p:nvPr/>
        </p:nvGrpSpPr>
        <p:grpSpPr>
          <a:xfrm>
            <a:off x="8089743" y="5050870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35E64-9BDC-4BBA-A474-1AF1C25D311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A6EDF0-E270-4A61-9895-4089A2E9543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E26D1A-4E02-4311-ABB3-763DCFD4BB70}"/>
              </a:ext>
            </a:extLst>
          </p:cNvPr>
          <p:cNvGrpSpPr/>
          <p:nvPr/>
        </p:nvGrpSpPr>
        <p:grpSpPr>
          <a:xfrm>
            <a:off x="1670714" y="1749511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75C04C-676F-40D7-B661-66D929E9B69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DD542F-B685-4A89-9397-39C2E4B9152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4F799C-CF80-4AFA-B16D-F7FE8DF57EBA}"/>
              </a:ext>
            </a:extLst>
          </p:cNvPr>
          <p:cNvGrpSpPr/>
          <p:nvPr/>
        </p:nvGrpSpPr>
        <p:grpSpPr>
          <a:xfrm>
            <a:off x="948838" y="3429845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562720-8172-47E3-8DEB-60641AB4B67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696195-A8B6-4832-B259-F3FEDC3DFBE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30C8D7-674A-4FDB-BE83-E8C2300124D7}"/>
              </a:ext>
            </a:extLst>
          </p:cNvPr>
          <p:cNvGrpSpPr/>
          <p:nvPr/>
        </p:nvGrpSpPr>
        <p:grpSpPr>
          <a:xfrm>
            <a:off x="1670714" y="5050870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BA87D1-C4AC-42C9-AB58-A0B975FBB5F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535051-1C8A-4D8D-93B7-8231DDE1DA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AA316E01-3CAF-47F7-8321-3845FC9830F4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30FBB5C1-2FCF-4D12-942B-BF35A10250ED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ángulo 44"/>
          <p:cNvSpPr/>
          <p:nvPr/>
        </p:nvSpPr>
        <p:spPr>
          <a:xfrm>
            <a:off x="-40767" y="6332121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325350" cy="6991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AB6C6-B49F-442B-8466-FD2A1155101E}"/>
              </a:ext>
            </a:extLst>
          </p:cNvPr>
          <p:cNvSpPr txBox="1"/>
          <p:nvPr/>
        </p:nvSpPr>
        <p:spPr>
          <a:xfrm>
            <a:off x="588538" y="347849"/>
            <a:ext cx="468940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A0673-E149-4BD8-9EFA-0CAE6925155D}"/>
              </a:ext>
            </a:extLst>
          </p:cNvPr>
          <p:cNvSpPr txBox="1"/>
          <p:nvPr/>
        </p:nvSpPr>
        <p:spPr>
          <a:xfrm>
            <a:off x="588538" y="1910966"/>
            <a:ext cx="3487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E47E3-03C4-49F9-AC5F-F473E51F00FD}"/>
              </a:ext>
            </a:extLst>
          </p:cNvPr>
          <p:cNvSpPr txBox="1"/>
          <p:nvPr/>
        </p:nvSpPr>
        <p:spPr>
          <a:xfrm>
            <a:off x="666850" y="4035662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A94763-EA04-4ED2-8731-58819782C3C3}"/>
              </a:ext>
            </a:extLst>
          </p:cNvPr>
          <p:cNvGrpSpPr/>
          <p:nvPr/>
        </p:nvGrpSpPr>
        <p:grpSpPr>
          <a:xfrm>
            <a:off x="423139" y="4954498"/>
            <a:ext cx="5020198" cy="646331"/>
            <a:chOff x="6562727" y="5062006"/>
            <a:chExt cx="5020198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D144A0-D710-4092-8F86-1E9FCBCA4968}"/>
                </a:ext>
              </a:extLst>
            </p:cNvPr>
            <p:cNvSpPr txBox="1"/>
            <p:nvPr/>
          </p:nvSpPr>
          <p:spPr>
            <a:xfrm>
              <a:off x="6562727" y="5156275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07D641-BFD4-4CB1-BFB1-337A8CF32AD2}"/>
                </a:ext>
              </a:extLst>
            </p:cNvPr>
            <p:cNvSpPr txBox="1"/>
            <p:nvPr/>
          </p:nvSpPr>
          <p:spPr>
            <a:xfrm>
              <a:off x="8571802" y="506200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0" name="Chevron 25">
              <a:extLst>
                <a:ext uri="{FF2B5EF4-FFF2-40B4-BE49-F238E27FC236}">
                  <a16:creationId xmlns:a16="http://schemas.microsoft.com/office/drawing/2014/main" id="{8417B710-6345-4B4E-8643-688ED47E95ED}"/>
                </a:ext>
              </a:extLst>
            </p:cNvPr>
            <p:cNvSpPr/>
            <p:nvPr/>
          </p:nvSpPr>
          <p:spPr>
            <a:xfrm>
              <a:off x="8205044" y="519641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CCC2EA-7022-485B-8B6F-9945C5850C23}"/>
              </a:ext>
            </a:extLst>
          </p:cNvPr>
          <p:cNvGrpSpPr/>
          <p:nvPr/>
        </p:nvGrpSpPr>
        <p:grpSpPr>
          <a:xfrm>
            <a:off x="423139" y="5646106"/>
            <a:ext cx="5020198" cy="646331"/>
            <a:chOff x="6562727" y="6094536"/>
            <a:chExt cx="5020198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8C8E5A-5833-490E-9010-7AF7DC63A5BA}"/>
                </a:ext>
              </a:extLst>
            </p:cNvPr>
            <p:cNvSpPr txBox="1"/>
            <p:nvPr/>
          </p:nvSpPr>
          <p:spPr>
            <a:xfrm>
              <a:off x="6562727" y="6190224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9CA727-9F4D-4543-9CE3-F432B190C9AA}"/>
                </a:ext>
              </a:extLst>
            </p:cNvPr>
            <p:cNvSpPr txBox="1"/>
            <p:nvPr/>
          </p:nvSpPr>
          <p:spPr>
            <a:xfrm>
              <a:off x="8571802" y="609453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Chevron 26">
              <a:extLst>
                <a:ext uri="{FF2B5EF4-FFF2-40B4-BE49-F238E27FC236}">
                  <a16:creationId xmlns:a16="http://schemas.microsoft.com/office/drawing/2014/main" id="{E6E6662A-E628-4EA4-8C9D-A9A66D952489}"/>
                </a:ext>
              </a:extLst>
            </p:cNvPr>
            <p:cNvSpPr/>
            <p:nvPr/>
          </p:nvSpPr>
          <p:spPr>
            <a:xfrm>
              <a:off x="8205044" y="622894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577" y="1934993"/>
            <a:ext cx="7163099" cy="38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51214-33F5-4F23-B252-281665D201F8}"/>
              </a:ext>
            </a:extLst>
          </p:cNvPr>
          <p:cNvGrpSpPr/>
          <p:nvPr/>
        </p:nvGrpSpPr>
        <p:grpSpPr>
          <a:xfrm>
            <a:off x="1963080" y="1867530"/>
            <a:ext cx="8237376" cy="1720210"/>
            <a:chOff x="439080" y="2036492"/>
            <a:chExt cx="8237376" cy="17202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303094-F181-4493-8B0A-40A4DA862993}"/>
                </a:ext>
              </a:extLst>
            </p:cNvPr>
            <p:cNvSpPr/>
            <p:nvPr/>
          </p:nvSpPr>
          <p:spPr>
            <a:xfrm>
              <a:off x="439080" y="2036492"/>
              <a:ext cx="1718596" cy="1718597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D6CDB1-0AD6-4FF1-8F7B-653DC5BD0F38}"/>
                </a:ext>
              </a:extLst>
            </p:cNvPr>
            <p:cNvSpPr/>
            <p:nvPr/>
          </p:nvSpPr>
          <p:spPr>
            <a:xfrm>
              <a:off x="1742836" y="2038105"/>
              <a:ext cx="1718596" cy="171859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72649E-464C-40D7-8AFB-808C3C055506}"/>
                </a:ext>
              </a:extLst>
            </p:cNvPr>
            <p:cNvSpPr/>
            <p:nvPr/>
          </p:nvSpPr>
          <p:spPr>
            <a:xfrm>
              <a:off x="3046592" y="2038105"/>
              <a:ext cx="1718596" cy="171859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DCA598-B4B0-48A4-B250-537E9865E565}"/>
                </a:ext>
              </a:extLst>
            </p:cNvPr>
            <p:cNvSpPr/>
            <p:nvPr/>
          </p:nvSpPr>
          <p:spPr>
            <a:xfrm>
              <a:off x="4350348" y="2038105"/>
              <a:ext cx="1718596" cy="171859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81D860-5BCF-4849-99A5-D871C7BED9F7}"/>
                </a:ext>
              </a:extLst>
            </p:cNvPr>
            <p:cNvSpPr/>
            <p:nvPr/>
          </p:nvSpPr>
          <p:spPr>
            <a:xfrm>
              <a:off x="5654104" y="2038105"/>
              <a:ext cx="1718596" cy="171859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3D5836-680D-4B41-9E33-F810768AD149}"/>
                </a:ext>
              </a:extLst>
            </p:cNvPr>
            <p:cNvSpPr/>
            <p:nvPr/>
          </p:nvSpPr>
          <p:spPr>
            <a:xfrm>
              <a:off x="6957860" y="2038105"/>
              <a:ext cx="1718596" cy="1718597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BBEF73-FDC3-4D29-A085-FF272A10B5D6}"/>
              </a:ext>
            </a:extLst>
          </p:cNvPr>
          <p:cNvGrpSpPr/>
          <p:nvPr/>
        </p:nvGrpSpPr>
        <p:grpSpPr>
          <a:xfrm>
            <a:off x="1623429" y="4005064"/>
            <a:ext cx="2551007" cy="866890"/>
            <a:chOff x="1113220" y="4149080"/>
            <a:chExt cx="1516195" cy="8668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956EB8-7F2E-426A-B4DF-E18450C3F08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6E31E8-A835-494B-8525-C502ECF87EC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132FB3-8AE0-4485-AAB8-F2C613D3DF95}"/>
              </a:ext>
            </a:extLst>
          </p:cNvPr>
          <p:cNvGrpSpPr/>
          <p:nvPr/>
        </p:nvGrpSpPr>
        <p:grpSpPr>
          <a:xfrm>
            <a:off x="975794" y="4062776"/>
            <a:ext cx="566802" cy="566802"/>
            <a:chOff x="465585" y="4206791"/>
            <a:chExt cx="566802" cy="566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2A2625-30E0-458A-AAA4-3CC538EB4F1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375B2A-193A-47F7-98EB-86C99F39533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6B438-BFFB-480F-9A9B-509B33007B53}"/>
              </a:ext>
            </a:extLst>
          </p:cNvPr>
          <p:cNvGrpSpPr/>
          <p:nvPr/>
        </p:nvGrpSpPr>
        <p:grpSpPr>
          <a:xfrm>
            <a:off x="1625388" y="5062871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B966C-B265-479E-8A10-E81C1D65F0C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4BBF18-421F-4363-9E84-AC687E9A641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80BE42-963A-4D77-A624-75274D977D02}"/>
              </a:ext>
            </a:extLst>
          </p:cNvPr>
          <p:cNvGrpSpPr/>
          <p:nvPr/>
        </p:nvGrpSpPr>
        <p:grpSpPr>
          <a:xfrm>
            <a:off x="977752" y="5120582"/>
            <a:ext cx="566802" cy="566802"/>
            <a:chOff x="465585" y="4206791"/>
            <a:chExt cx="566802" cy="5668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961B1F-3669-47D9-9299-0296C84BCEE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AC5419-2D16-4E7A-87C1-7F61BC9B61DC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90FD3F-D6F7-435C-9E71-FBE15A31897A}"/>
              </a:ext>
            </a:extLst>
          </p:cNvPr>
          <p:cNvGrpSpPr/>
          <p:nvPr/>
        </p:nvGrpSpPr>
        <p:grpSpPr>
          <a:xfrm>
            <a:off x="5257390" y="4005064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8BB66A-BD67-4C44-B34E-4D7FC1E9C10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28BA67-8E12-4B52-AC45-7937BEAE155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5586F9-7965-48FC-A6A6-78BE65767DFD}"/>
              </a:ext>
            </a:extLst>
          </p:cNvPr>
          <p:cNvGrpSpPr/>
          <p:nvPr/>
        </p:nvGrpSpPr>
        <p:grpSpPr>
          <a:xfrm>
            <a:off x="4609754" y="4062776"/>
            <a:ext cx="566802" cy="566802"/>
            <a:chOff x="465585" y="4206791"/>
            <a:chExt cx="566802" cy="5668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F709EDC-794B-43F6-BAF9-E592F98347F3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53C830-AF9A-4F35-9E1B-38F173FCC91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B5428C-D12C-4B93-83EA-570B0383EE5B}"/>
              </a:ext>
            </a:extLst>
          </p:cNvPr>
          <p:cNvGrpSpPr/>
          <p:nvPr/>
        </p:nvGrpSpPr>
        <p:grpSpPr>
          <a:xfrm>
            <a:off x="5259349" y="5062871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2A3B24-9FBA-4BDC-B72C-9698BDDC42C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2B4B94-47C8-4421-8FCC-FB14C773815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DB96D2-2EF3-4DE4-9FFA-B478E50981A9}"/>
              </a:ext>
            </a:extLst>
          </p:cNvPr>
          <p:cNvGrpSpPr/>
          <p:nvPr/>
        </p:nvGrpSpPr>
        <p:grpSpPr>
          <a:xfrm>
            <a:off x="4611714" y="5120582"/>
            <a:ext cx="566802" cy="566802"/>
            <a:chOff x="465585" y="4206791"/>
            <a:chExt cx="566802" cy="5668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532FC4-5FB7-473F-A5EF-C9FFE6744BFB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0B250D-95D9-4BE1-B107-780824DE6333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C96B4F-27A4-4F1E-9893-6F78D84BA0C7}"/>
              </a:ext>
            </a:extLst>
          </p:cNvPr>
          <p:cNvGrpSpPr/>
          <p:nvPr/>
        </p:nvGrpSpPr>
        <p:grpSpPr>
          <a:xfrm>
            <a:off x="8891352" y="4005064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47DCFB-1EC4-46A4-B416-8E13E297B6B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BDF848-729C-4F53-9D7F-FAAD272CEB6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27259-7399-4315-BD48-AC81B5369FF4}"/>
              </a:ext>
            </a:extLst>
          </p:cNvPr>
          <p:cNvGrpSpPr/>
          <p:nvPr/>
        </p:nvGrpSpPr>
        <p:grpSpPr>
          <a:xfrm>
            <a:off x="8243716" y="4062776"/>
            <a:ext cx="566802" cy="566802"/>
            <a:chOff x="465585" y="4206791"/>
            <a:chExt cx="566802" cy="5668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4E7A62-E682-4AB4-8B5C-EACD0CB4E2B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D86A5A-4C6E-4629-BC63-BEA0CEB2A6D1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224FE2-E710-423E-8A54-8BA144778CC5}"/>
              </a:ext>
            </a:extLst>
          </p:cNvPr>
          <p:cNvGrpSpPr/>
          <p:nvPr/>
        </p:nvGrpSpPr>
        <p:grpSpPr>
          <a:xfrm>
            <a:off x="8893311" y="5062871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B0EB52-D7D1-425D-816E-71948F4C5AB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1DD37B-BD20-4F37-B848-D5846287115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08D249-ECA7-4F7B-9455-CBD7272E4F0E}"/>
              </a:ext>
            </a:extLst>
          </p:cNvPr>
          <p:cNvGrpSpPr/>
          <p:nvPr/>
        </p:nvGrpSpPr>
        <p:grpSpPr>
          <a:xfrm>
            <a:off x="8245676" y="5120582"/>
            <a:ext cx="566802" cy="566802"/>
            <a:chOff x="465585" y="4206791"/>
            <a:chExt cx="566802" cy="5668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F0FB42-30DC-4067-9F4B-646CE860575C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46E425-1EDA-437D-94B4-EF9A49121B3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08F68F55-BC73-481F-9AB3-253950E9E77C}"/>
              </a:ext>
            </a:extLst>
          </p:cNvPr>
          <p:cNvSpPr/>
          <p:nvPr/>
        </p:nvSpPr>
        <p:spPr>
          <a:xfrm>
            <a:off x="2587128" y="2572690"/>
            <a:ext cx="436096" cy="31979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1AAC839E-5AB3-4F8F-8674-16CF71937104}"/>
              </a:ext>
            </a:extLst>
          </p:cNvPr>
          <p:cNvSpPr/>
          <p:nvPr/>
        </p:nvSpPr>
        <p:spPr>
          <a:xfrm>
            <a:off x="3963590" y="2515982"/>
            <a:ext cx="421690" cy="4216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8AE6FCED-7D32-466E-AD49-E70BBE099D53}"/>
              </a:ext>
            </a:extLst>
          </p:cNvPr>
          <p:cNvSpPr/>
          <p:nvPr/>
        </p:nvSpPr>
        <p:spPr>
          <a:xfrm>
            <a:off x="5229045" y="2515983"/>
            <a:ext cx="422471" cy="4224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91993A3F-6F12-4583-BBF1-5A85A9DA828B}"/>
              </a:ext>
            </a:extLst>
          </p:cNvPr>
          <p:cNvSpPr/>
          <p:nvPr/>
        </p:nvSpPr>
        <p:spPr>
          <a:xfrm>
            <a:off x="6549653" y="2579983"/>
            <a:ext cx="416968" cy="416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DF8603E1-94A2-4072-AA76-85E541A2C30C}"/>
              </a:ext>
            </a:extLst>
          </p:cNvPr>
          <p:cNvSpPr/>
          <p:nvPr/>
        </p:nvSpPr>
        <p:spPr>
          <a:xfrm>
            <a:off x="7874889" y="2564747"/>
            <a:ext cx="421556" cy="43220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자유형 151">
            <a:extLst>
              <a:ext uri="{FF2B5EF4-FFF2-40B4-BE49-F238E27FC236}">
                <a16:creationId xmlns:a16="http://schemas.microsoft.com/office/drawing/2014/main" id="{FEA60AED-104A-4EA2-AC5A-9D0AAF829DD2}"/>
              </a:ext>
            </a:extLst>
          </p:cNvPr>
          <p:cNvSpPr/>
          <p:nvPr/>
        </p:nvSpPr>
        <p:spPr>
          <a:xfrm>
            <a:off x="9185362" y="2515983"/>
            <a:ext cx="435758" cy="45735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ángulo 51"/>
          <p:cNvSpPr/>
          <p:nvPr/>
        </p:nvSpPr>
        <p:spPr>
          <a:xfrm>
            <a:off x="-25389" y="6324600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9FBC80-CC2A-4776-83E3-548C56EA6CE1}"/>
              </a:ext>
            </a:extLst>
          </p:cNvPr>
          <p:cNvSpPr/>
          <p:nvPr/>
        </p:nvSpPr>
        <p:spPr>
          <a:xfrm>
            <a:off x="7348712" y="1880014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769076-D7E7-4E30-AD9C-015BECFC2163}"/>
              </a:ext>
            </a:extLst>
          </p:cNvPr>
          <p:cNvSpPr/>
          <p:nvPr/>
        </p:nvSpPr>
        <p:spPr>
          <a:xfrm>
            <a:off x="7348712" y="3021586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D05D60-2992-4B2C-8DE2-D2A58315D886}"/>
              </a:ext>
            </a:extLst>
          </p:cNvPr>
          <p:cNvSpPr/>
          <p:nvPr/>
        </p:nvSpPr>
        <p:spPr>
          <a:xfrm>
            <a:off x="7348712" y="4163158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F446BA-0895-4172-9A48-FB8AAFC3B9B2}"/>
              </a:ext>
            </a:extLst>
          </p:cNvPr>
          <p:cNvSpPr/>
          <p:nvPr/>
        </p:nvSpPr>
        <p:spPr>
          <a:xfrm>
            <a:off x="7348712" y="5304732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EEDFAC-403A-4208-A003-6707F123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31204"/>
              </p:ext>
            </p:extLst>
          </p:nvPr>
        </p:nvGraphicFramePr>
        <p:xfrm>
          <a:off x="905347" y="1783533"/>
          <a:ext cx="6247839" cy="426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C687AD3-7B85-4AC2-9753-699D2B94E34B}"/>
              </a:ext>
            </a:extLst>
          </p:cNvPr>
          <p:cNvGrpSpPr/>
          <p:nvPr/>
        </p:nvGrpSpPr>
        <p:grpSpPr>
          <a:xfrm>
            <a:off x="8237650" y="1774663"/>
            <a:ext cx="3124450" cy="904116"/>
            <a:chOff x="395534" y="3737445"/>
            <a:chExt cx="3972999" cy="9041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03BD98-E1BE-4E2B-BE6D-65D5D1E048E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BB7C88-319B-451B-A454-258208679B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A445B6-835D-4D4F-A924-07DE7643921D}"/>
              </a:ext>
            </a:extLst>
          </p:cNvPr>
          <p:cNvGrpSpPr/>
          <p:nvPr/>
        </p:nvGrpSpPr>
        <p:grpSpPr>
          <a:xfrm>
            <a:off x="8237650" y="2916235"/>
            <a:ext cx="3124450" cy="904116"/>
            <a:chOff x="395534" y="3737445"/>
            <a:chExt cx="3972999" cy="9041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D5BD17-A089-48F8-8FC8-DAB5BF132FB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ED038-981A-4E3D-B10A-E9D3A0618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B61F8F-872B-4CB3-B4ED-7F5BDBD43472}"/>
              </a:ext>
            </a:extLst>
          </p:cNvPr>
          <p:cNvGrpSpPr/>
          <p:nvPr/>
        </p:nvGrpSpPr>
        <p:grpSpPr>
          <a:xfrm>
            <a:off x="8237650" y="4057807"/>
            <a:ext cx="3124450" cy="904116"/>
            <a:chOff x="395534" y="3737445"/>
            <a:chExt cx="3972999" cy="9041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60DBA9-F31A-4960-981B-2453328FF9D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1B6AEE-E0B0-4764-9AC7-426775DF2177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6B1809-C61E-4A01-97CD-60C32B734FBE}"/>
              </a:ext>
            </a:extLst>
          </p:cNvPr>
          <p:cNvGrpSpPr/>
          <p:nvPr/>
        </p:nvGrpSpPr>
        <p:grpSpPr>
          <a:xfrm>
            <a:off x="8237650" y="5199380"/>
            <a:ext cx="3124450" cy="904116"/>
            <a:chOff x="395534" y="3737445"/>
            <a:chExt cx="3972999" cy="9041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D5DD70-B4F8-4BF0-BE40-DCE87B8456F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A58090-5883-44B0-837C-44AC2B1C865C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2E5F3487-7E20-4C8D-B803-48AB0B9744DE}"/>
              </a:ext>
            </a:extLst>
          </p:cNvPr>
          <p:cNvSpPr/>
          <p:nvPr/>
        </p:nvSpPr>
        <p:spPr>
          <a:xfrm>
            <a:off x="7541666" y="210039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BD460AF1-93D5-496C-9E24-398337EA7E5B}"/>
              </a:ext>
            </a:extLst>
          </p:cNvPr>
          <p:cNvSpPr/>
          <p:nvPr/>
        </p:nvSpPr>
        <p:spPr>
          <a:xfrm>
            <a:off x="7576834" y="321798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53E42A15-6DED-4559-99A9-DE7C6B13187D}"/>
              </a:ext>
            </a:extLst>
          </p:cNvPr>
          <p:cNvSpPr/>
          <p:nvPr/>
        </p:nvSpPr>
        <p:spPr>
          <a:xfrm>
            <a:off x="7524083" y="547162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FEAE4CAB-F8AA-4129-B14F-37DB028B3DE0}"/>
              </a:ext>
            </a:extLst>
          </p:cNvPr>
          <p:cNvSpPr/>
          <p:nvPr/>
        </p:nvSpPr>
        <p:spPr>
          <a:xfrm>
            <a:off x="7497708" y="43611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ángulo 23"/>
          <p:cNvSpPr/>
          <p:nvPr/>
        </p:nvSpPr>
        <p:spPr>
          <a:xfrm>
            <a:off x="0" y="6361281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40767" y="6422600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EEA95-1F74-4838-B5C5-ABABC5F0F27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0DD8B5-DA5D-47B2-9443-43E9C4971D41}"/>
              </a:ext>
            </a:extLst>
          </p:cNvPr>
          <p:cNvSpPr/>
          <p:nvPr/>
        </p:nvSpPr>
        <p:spPr>
          <a:xfrm>
            <a:off x="2270954" y="3724575"/>
            <a:ext cx="822960" cy="822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D849F3-1172-4C21-A46A-226AE701D0CF}"/>
              </a:ext>
            </a:extLst>
          </p:cNvPr>
          <p:cNvSpPr/>
          <p:nvPr/>
        </p:nvSpPr>
        <p:spPr>
          <a:xfrm>
            <a:off x="4307758" y="3284370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61AAC8-8F49-4D33-BB10-B81E48F64AAD}"/>
              </a:ext>
            </a:extLst>
          </p:cNvPr>
          <p:cNvSpPr/>
          <p:nvPr/>
        </p:nvSpPr>
        <p:spPr>
          <a:xfrm>
            <a:off x="6344562" y="2844165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C046E4-1EE2-4D54-AECB-2673362B7D37}"/>
              </a:ext>
            </a:extLst>
          </p:cNvPr>
          <p:cNvSpPr/>
          <p:nvPr/>
        </p:nvSpPr>
        <p:spPr>
          <a:xfrm>
            <a:off x="8381366" y="2403960"/>
            <a:ext cx="822960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A93EC4-2664-4A47-A07A-8A57DAAEF7DC}"/>
              </a:ext>
            </a:extLst>
          </p:cNvPr>
          <p:cNvSpPr/>
          <p:nvPr/>
        </p:nvSpPr>
        <p:spPr>
          <a:xfrm>
            <a:off x="10418170" y="1963755"/>
            <a:ext cx="822960" cy="8229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AC4782-C270-4EE6-A4B4-3ADCE7484C80}"/>
              </a:ext>
            </a:extLst>
          </p:cNvPr>
          <p:cNvGrpSpPr/>
          <p:nvPr/>
        </p:nvGrpSpPr>
        <p:grpSpPr>
          <a:xfrm>
            <a:off x="8881938" y="2845810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D26B19-8F0C-449D-B8A5-BBBE0D5CB4CF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23B86BA1-27AE-4B6B-8505-CA38728405D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DCAAD7-1918-43BA-888B-D4BEDA2EC17F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F82BF4-6BEA-43C8-8ED0-D4CE0397D2C7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2ECFCB-9BFC-446E-A6A7-B08AE5484275}"/>
              </a:ext>
            </a:extLst>
          </p:cNvPr>
          <p:cNvGrpSpPr/>
          <p:nvPr/>
        </p:nvGrpSpPr>
        <p:grpSpPr>
          <a:xfrm>
            <a:off x="6843362" y="3300618"/>
            <a:ext cx="2137686" cy="1516068"/>
            <a:chOff x="4893312" y="3620656"/>
            <a:chExt cx="2137686" cy="1516068"/>
          </a:xfrm>
          <a:solidFill>
            <a:schemeClr val="accent3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E9E9EF-8057-4A3B-90CF-A3B8D588EC52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256A0656-EE3C-4092-9D1D-A3DF605FC5F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A8F269-B8C5-46AE-A15B-35E28FF9A08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8B1D34F-224A-4C90-AD67-7F9B4F34D379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7A06ED-747B-4F16-8A22-C7464A67626D}"/>
              </a:ext>
            </a:extLst>
          </p:cNvPr>
          <p:cNvGrpSpPr/>
          <p:nvPr/>
        </p:nvGrpSpPr>
        <p:grpSpPr>
          <a:xfrm>
            <a:off x="4804786" y="3755426"/>
            <a:ext cx="2137686" cy="1516068"/>
            <a:chOff x="4893312" y="3620656"/>
            <a:chExt cx="2137686" cy="1516068"/>
          </a:xfrm>
          <a:solidFill>
            <a:schemeClr val="accent2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8FB4A4-C3E1-4498-BB0F-3D2806B156FD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7034F3E1-079F-4628-BA52-CD24653960A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A6E804-822F-4577-9162-966DE359C969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A2E6697-1B19-4CF1-9799-13F84BB1298C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A9746E-9333-4941-BA41-019A2D99D59B}"/>
              </a:ext>
            </a:extLst>
          </p:cNvPr>
          <p:cNvGrpSpPr/>
          <p:nvPr/>
        </p:nvGrpSpPr>
        <p:grpSpPr>
          <a:xfrm>
            <a:off x="2766212" y="4210234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79AD89-CC77-4974-AD5F-2C849ED0DA04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D9B9DE33-63C4-4037-A4F8-713AC6E4B715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E88B95-5D64-45A5-950A-9F0FB5DC021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B4BAAB9E-DDD8-400E-AE27-EC14E5070F0F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6163AC-DABA-4A66-84B0-BF401F69B45E}"/>
              </a:ext>
            </a:extLst>
          </p:cNvPr>
          <p:cNvGrpSpPr/>
          <p:nvPr/>
        </p:nvGrpSpPr>
        <p:grpSpPr>
          <a:xfrm>
            <a:off x="2823669" y="4748798"/>
            <a:ext cx="1727068" cy="678649"/>
            <a:chOff x="3233964" y="1954419"/>
            <a:chExt cx="1410044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0EBD0B-1D8B-4F12-8F20-906BC5986B9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F9C491A-4E65-4A72-AE7C-2094A7060AB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0DA957-9FC0-4494-BB21-B1BBE19E0CB6}"/>
              </a:ext>
            </a:extLst>
          </p:cNvPr>
          <p:cNvGrpSpPr/>
          <p:nvPr/>
        </p:nvGrpSpPr>
        <p:grpSpPr>
          <a:xfrm>
            <a:off x="4864940" y="4294210"/>
            <a:ext cx="1727068" cy="678649"/>
            <a:chOff x="3233964" y="1954419"/>
            <a:chExt cx="1410044" cy="6786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931717-54A1-491B-AD9A-864ED32A49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4DD222-7531-4F05-A81A-09341200124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B219BD-DE9B-49F5-812D-19B75BEDCC0F}"/>
              </a:ext>
            </a:extLst>
          </p:cNvPr>
          <p:cNvGrpSpPr/>
          <p:nvPr/>
        </p:nvGrpSpPr>
        <p:grpSpPr>
          <a:xfrm>
            <a:off x="6906211" y="3839624"/>
            <a:ext cx="1727068" cy="678649"/>
            <a:chOff x="3233964" y="1954419"/>
            <a:chExt cx="1410044" cy="6786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4F7513-7EA9-405B-8F26-BC51AA1C809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3F1624-E886-4EC6-9BD6-DD2D48CB93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7AB1DD-71BF-4AD4-A31B-8F58B40EACB5}"/>
              </a:ext>
            </a:extLst>
          </p:cNvPr>
          <p:cNvGrpSpPr/>
          <p:nvPr/>
        </p:nvGrpSpPr>
        <p:grpSpPr>
          <a:xfrm>
            <a:off x="8947482" y="3385038"/>
            <a:ext cx="1727068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690FA74-4E8D-43B7-9F38-B048E930416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37D89E-3E68-443E-9877-58A6DF94ECD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8AB1B8-BB01-4E9E-895A-F431D71EA147}"/>
              </a:ext>
            </a:extLst>
          </p:cNvPr>
          <p:cNvGrpSpPr/>
          <p:nvPr/>
        </p:nvGrpSpPr>
        <p:grpSpPr>
          <a:xfrm>
            <a:off x="898689" y="1796686"/>
            <a:ext cx="3451008" cy="871880"/>
            <a:chOff x="-740680" y="1114177"/>
            <a:chExt cx="4125026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D4A0CA-ABE3-4ED4-BC5D-8430D7C42995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1B0478-5FA2-43BE-BEAA-DA810169235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6E3C40A6-8BD0-4D41-93CA-C47A27BD6282}"/>
              </a:ext>
            </a:extLst>
          </p:cNvPr>
          <p:cNvGrpSpPr/>
          <p:nvPr/>
        </p:nvGrpSpPr>
        <p:grpSpPr>
          <a:xfrm>
            <a:off x="930282" y="4644442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42EA54BE-7BEE-4A37-945D-B997E3F3B79F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40">
              <a:extLst>
                <a:ext uri="{FF2B5EF4-FFF2-40B4-BE49-F238E27FC236}">
                  <a16:creationId xmlns:a16="http://schemas.microsoft.com/office/drawing/2014/main" id="{8AAEFAE9-959B-4A1F-BEFA-DBEB90C84F7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9ADC7970-9721-4044-8947-9E438790DE35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42">
              <a:extLst>
                <a:ext uri="{FF2B5EF4-FFF2-40B4-BE49-F238E27FC236}">
                  <a16:creationId xmlns:a16="http://schemas.microsoft.com/office/drawing/2014/main" id="{B06C91CF-956B-4173-8701-7E6B9DD750E4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5C0542B2-3CC8-42E7-8219-C577566444D8}"/>
              </a:ext>
            </a:extLst>
          </p:cNvPr>
          <p:cNvSpPr/>
          <p:nvPr/>
        </p:nvSpPr>
        <p:spPr>
          <a:xfrm>
            <a:off x="2515913" y="399645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id="{B4617998-515C-4DE5-89FB-B7015DC3147E}"/>
              </a:ext>
            </a:extLst>
          </p:cNvPr>
          <p:cNvSpPr/>
          <p:nvPr/>
        </p:nvSpPr>
        <p:spPr>
          <a:xfrm>
            <a:off x="4546239" y="35217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ardrop 1">
            <a:extLst>
              <a:ext uri="{FF2B5EF4-FFF2-40B4-BE49-F238E27FC236}">
                <a16:creationId xmlns:a16="http://schemas.microsoft.com/office/drawing/2014/main" id="{6BA3E10E-FE3C-40F1-987C-5CC9FD84D26D}"/>
              </a:ext>
            </a:extLst>
          </p:cNvPr>
          <p:cNvSpPr/>
          <p:nvPr/>
        </p:nvSpPr>
        <p:spPr>
          <a:xfrm rot="18805991">
            <a:off x="6567611" y="306908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6AB085B0-9029-44E9-BF8C-88BC5202B43E}"/>
              </a:ext>
            </a:extLst>
          </p:cNvPr>
          <p:cNvSpPr/>
          <p:nvPr/>
        </p:nvSpPr>
        <p:spPr>
          <a:xfrm>
            <a:off x="8630026" y="268208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3ED5BB2D-5544-4EB0-8429-F1AF0D9D5B59}"/>
              </a:ext>
            </a:extLst>
          </p:cNvPr>
          <p:cNvSpPr/>
          <p:nvPr/>
        </p:nvSpPr>
        <p:spPr>
          <a:xfrm>
            <a:off x="10674550" y="219343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ángulo 67"/>
          <p:cNvSpPr/>
          <p:nvPr/>
        </p:nvSpPr>
        <p:spPr>
          <a:xfrm>
            <a:off x="-52003" y="6361508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F34E9A-FFBC-419C-88B4-C88DC2D526C0}"/>
              </a:ext>
            </a:extLst>
          </p:cNvPr>
          <p:cNvGrpSpPr/>
          <p:nvPr/>
        </p:nvGrpSpPr>
        <p:grpSpPr>
          <a:xfrm>
            <a:off x="1086653" y="3822380"/>
            <a:ext cx="2059657" cy="1924973"/>
            <a:chOff x="1086653" y="3822380"/>
            <a:chExt cx="2059657" cy="1924973"/>
          </a:xfrm>
        </p:grpSpPr>
        <p:grpSp>
          <p:nvGrpSpPr>
            <p:cNvPr id="19" name="그룹 4">
              <a:extLst>
                <a:ext uri="{FF2B5EF4-FFF2-40B4-BE49-F238E27FC236}">
                  <a16:creationId xmlns:a16="http://schemas.microsoft.com/office/drawing/2014/main" id="{8D271D35-C974-4BF6-B0C3-AE2348ED0DCD}"/>
                </a:ext>
              </a:extLst>
            </p:cNvPr>
            <p:cNvGrpSpPr/>
            <p:nvPr/>
          </p:nvGrpSpPr>
          <p:grpSpPr>
            <a:xfrm>
              <a:off x="1086880" y="3822380"/>
              <a:ext cx="2059200" cy="515643"/>
              <a:chOff x="5075456" y="4276226"/>
              <a:chExt cx="2059200" cy="515643"/>
            </a:xfrm>
          </p:grpSpPr>
          <p:sp>
            <p:nvSpPr>
              <p:cNvPr id="20" name="Text Placeholder 22">
                <a:extLst>
                  <a:ext uri="{FF2B5EF4-FFF2-40B4-BE49-F238E27FC236}">
                    <a16:creationId xmlns:a16="http://schemas.microsoft.com/office/drawing/2014/main" id="{EA6355D7-9D8B-416D-9890-4455F0774A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276226"/>
                <a:ext cx="2059200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Name</a:t>
                </a:r>
                <a:r>
                  <a:rPr lang="ko-KR" alt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Here</a:t>
                </a:r>
              </a:p>
            </p:txBody>
          </p:sp>
          <p:sp>
            <p:nvSpPr>
              <p:cNvPr id="21" name="Text Placeholder 23">
                <a:extLst>
                  <a:ext uri="{FF2B5EF4-FFF2-40B4-BE49-F238E27FC236}">
                    <a16:creationId xmlns:a16="http://schemas.microsoft.com/office/drawing/2014/main" id="{0DB34A45-DBEA-4311-9FA2-611BDD783C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542289"/>
                <a:ext cx="2059200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bg1"/>
                    </a:solidFill>
                    <a:cs typeface="Arial" pitchFamily="34" charset="0"/>
                  </a:rPr>
                  <a:t>Doctor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10F21A-530D-480E-A4CF-AE9D0CAA77DA}"/>
                </a:ext>
              </a:extLst>
            </p:cNvPr>
            <p:cNvSpPr txBox="1"/>
            <p:nvPr/>
          </p:nvSpPr>
          <p:spPr>
            <a:xfrm>
              <a:off x="1086653" y="448620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7B4447-B461-4B44-A188-D99292CD615B}"/>
                </a:ext>
              </a:extLst>
            </p:cNvPr>
            <p:cNvGrpSpPr/>
            <p:nvPr/>
          </p:nvGrpSpPr>
          <p:grpSpPr>
            <a:xfrm>
              <a:off x="1489063" y="5386279"/>
              <a:ext cx="1254837" cy="361074"/>
              <a:chOff x="3946189" y="5434215"/>
              <a:chExt cx="1254837" cy="361074"/>
            </a:xfrm>
            <a:solidFill>
              <a:schemeClr val="bg1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945BCEF0-408C-4BF6-92D8-78314E78B401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39">
                <a:extLst>
                  <a:ext uri="{FF2B5EF4-FFF2-40B4-BE49-F238E27FC236}">
                    <a16:creationId xmlns:a16="http://schemas.microsoft.com/office/drawing/2014/main" id="{F35928AD-3170-420C-803D-B9718435BE33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F35CD966-F091-4E50-88E9-24CB5F44FDA6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그룹 4">
            <a:extLst>
              <a:ext uri="{FF2B5EF4-FFF2-40B4-BE49-F238E27FC236}">
                <a16:creationId xmlns:a16="http://schemas.microsoft.com/office/drawing/2014/main" id="{289805AE-43C2-44FE-B7B0-42A04D63F0D0}"/>
              </a:ext>
            </a:extLst>
          </p:cNvPr>
          <p:cNvGrpSpPr/>
          <p:nvPr/>
        </p:nvGrpSpPr>
        <p:grpSpPr>
          <a:xfrm>
            <a:off x="3737064" y="2020450"/>
            <a:ext cx="2059200" cy="515643"/>
            <a:chOff x="5075456" y="4276226"/>
            <a:chExt cx="2059200" cy="515643"/>
          </a:xfrm>
        </p:grpSpPr>
        <p:sp>
          <p:nvSpPr>
            <p:cNvPr id="35" name="Text Placeholder 22">
              <a:extLst>
                <a:ext uri="{FF2B5EF4-FFF2-40B4-BE49-F238E27FC236}">
                  <a16:creationId xmlns:a16="http://schemas.microsoft.com/office/drawing/2014/main" id="{A3084274-C7C6-4789-8F31-BB7118114EE6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36" name="Text Placeholder 23">
              <a:extLst>
                <a:ext uri="{FF2B5EF4-FFF2-40B4-BE49-F238E27FC236}">
                  <a16:creationId xmlns:a16="http://schemas.microsoft.com/office/drawing/2014/main" id="{76A550B2-B333-4BA2-ADA7-C3B04FBCC155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Doctor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D9D5248-3124-4EBE-981C-02C1A4FF39DA}"/>
              </a:ext>
            </a:extLst>
          </p:cNvPr>
          <p:cNvSpPr txBox="1"/>
          <p:nvPr/>
        </p:nvSpPr>
        <p:spPr>
          <a:xfrm>
            <a:off x="3736837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7519B0-7295-418F-AB75-6EBD8B8D38A9}"/>
              </a:ext>
            </a:extLst>
          </p:cNvPr>
          <p:cNvGrpSpPr/>
          <p:nvPr/>
        </p:nvGrpSpPr>
        <p:grpSpPr>
          <a:xfrm>
            <a:off x="4139247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28C97E80-EC7E-4F24-BDEF-F6729F2BD398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62696BBB-A0DA-4EA8-99C8-5570A1ACA93B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EE38ABF8-F343-4108-A651-BA683E1F326C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4">
            <a:extLst>
              <a:ext uri="{FF2B5EF4-FFF2-40B4-BE49-F238E27FC236}">
                <a16:creationId xmlns:a16="http://schemas.microsoft.com/office/drawing/2014/main" id="{F4C8DCE2-EDE1-4114-B1A8-5321E5280603}"/>
              </a:ext>
            </a:extLst>
          </p:cNvPr>
          <p:cNvGrpSpPr/>
          <p:nvPr/>
        </p:nvGrpSpPr>
        <p:grpSpPr>
          <a:xfrm>
            <a:off x="6402528" y="3822380"/>
            <a:ext cx="2059200" cy="515643"/>
            <a:chOff x="5075456" y="4276226"/>
            <a:chExt cx="2059200" cy="515643"/>
          </a:xfrm>
        </p:grpSpPr>
        <p:sp>
          <p:nvSpPr>
            <p:cNvPr id="53" name="Text Placeholder 22">
              <a:extLst>
                <a:ext uri="{FF2B5EF4-FFF2-40B4-BE49-F238E27FC236}">
                  <a16:creationId xmlns:a16="http://schemas.microsoft.com/office/drawing/2014/main" id="{794C9CDB-63C6-4A4B-9CF8-63AE00FD1CC7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54" name="Text Placeholder 23">
              <a:extLst>
                <a:ext uri="{FF2B5EF4-FFF2-40B4-BE49-F238E27FC236}">
                  <a16:creationId xmlns:a16="http://schemas.microsoft.com/office/drawing/2014/main" id="{92409148-3634-4154-81E7-8BAF1008AFFD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Doctor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371801A-F17E-414F-AD0E-6841791D10FB}"/>
              </a:ext>
            </a:extLst>
          </p:cNvPr>
          <p:cNvSpPr txBox="1"/>
          <p:nvPr/>
        </p:nvSpPr>
        <p:spPr>
          <a:xfrm>
            <a:off x="6402301" y="448620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110BB6-C4B4-4A85-9032-199B06205F72}"/>
              </a:ext>
            </a:extLst>
          </p:cNvPr>
          <p:cNvGrpSpPr/>
          <p:nvPr/>
        </p:nvGrpSpPr>
        <p:grpSpPr>
          <a:xfrm>
            <a:off x="6804711" y="538627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50" name="Rounded Rectangle 3">
              <a:extLst>
                <a:ext uri="{FF2B5EF4-FFF2-40B4-BE49-F238E27FC236}">
                  <a16:creationId xmlns:a16="http://schemas.microsoft.com/office/drawing/2014/main" id="{E64E4DF1-8C44-4D78-BF3A-E903FEDF5919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1" name="Rounded Rectangle 39">
              <a:extLst>
                <a:ext uri="{FF2B5EF4-FFF2-40B4-BE49-F238E27FC236}">
                  <a16:creationId xmlns:a16="http://schemas.microsoft.com/office/drawing/2014/main" id="{0661E3E0-A8F8-4AE0-B123-8A188C790F45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2" name="Rounded Rectangle 2">
              <a:extLst>
                <a:ext uri="{FF2B5EF4-FFF2-40B4-BE49-F238E27FC236}">
                  <a16:creationId xmlns:a16="http://schemas.microsoft.com/office/drawing/2014/main" id="{F893D3BC-46F3-430F-B0FC-FD734F8EF15D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그룹 4">
            <a:extLst>
              <a:ext uri="{FF2B5EF4-FFF2-40B4-BE49-F238E27FC236}">
                <a16:creationId xmlns:a16="http://schemas.microsoft.com/office/drawing/2014/main" id="{EE20DA2C-9E18-4BA6-8E22-5E0E4735421B}"/>
              </a:ext>
            </a:extLst>
          </p:cNvPr>
          <p:cNvGrpSpPr/>
          <p:nvPr/>
        </p:nvGrpSpPr>
        <p:grpSpPr>
          <a:xfrm>
            <a:off x="9052712" y="2020450"/>
            <a:ext cx="2059200" cy="515643"/>
            <a:chOff x="5075456" y="4276226"/>
            <a:chExt cx="2059200" cy="515643"/>
          </a:xfrm>
        </p:grpSpPr>
        <p:sp>
          <p:nvSpPr>
            <p:cNvPr id="62" name="Text Placeholder 22">
              <a:extLst>
                <a:ext uri="{FF2B5EF4-FFF2-40B4-BE49-F238E27FC236}">
                  <a16:creationId xmlns:a16="http://schemas.microsoft.com/office/drawing/2014/main" id="{A432A955-FAC1-4EEE-9304-97218DD6A888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63" name="Text Placeholder 23">
              <a:extLst>
                <a:ext uri="{FF2B5EF4-FFF2-40B4-BE49-F238E27FC236}">
                  <a16:creationId xmlns:a16="http://schemas.microsoft.com/office/drawing/2014/main" id="{57739A73-D1F2-49B8-BD7E-392AC31C33E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Doctor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8D5BAE6-679B-48DB-B75D-5BECA85C2EAA}"/>
              </a:ext>
            </a:extLst>
          </p:cNvPr>
          <p:cNvSpPr txBox="1"/>
          <p:nvPr/>
        </p:nvSpPr>
        <p:spPr>
          <a:xfrm>
            <a:off x="9052485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94010E-42C5-4418-9C3D-5EC41B3C0F9D}"/>
              </a:ext>
            </a:extLst>
          </p:cNvPr>
          <p:cNvGrpSpPr/>
          <p:nvPr/>
        </p:nvGrpSpPr>
        <p:grpSpPr>
          <a:xfrm>
            <a:off x="9454895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B81EC2C7-C52B-40F4-8A44-5D8D3C0433B9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39">
              <a:extLst>
                <a:ext uri="{FF2B5EF4-FFF2-40B4-BE49-F238E27FC236}">
                  <a16:creationId xmlns:a16="http://schemas.microsoft.com/office/drawing/2014/main" id="{E18D710B-2A20-4C1F-857E-9A9BD365F015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D11C52B4-53C5-42D9-9635-9DB68466683D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6177E7-1B6E-427C-8C68-4CE4580E73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584F64-605C-41CE-94AB-8C57C3D735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7752EB-302A-43D3-8EA6-03AB712875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955033-4D14-4DEE-BF2B-7099101E29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0" name="Rectángulo 39"/>
          <p:cNvSpPr/>
          <p:nvPr/>
        </p:nvSpPr>
        <p:spPr>
          <a:xfrm>
            <a:off x="-40767" y="6362044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26" y="33950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B7810C-7A06-43A9-8E33-312589B9B30B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392A46-7A64-4FEC-9F8F-D769B5000D68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E83266-225D-423F-B53B-74975287316C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D4CE7-32A8-4FBE-A155-D5CF7B825F79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40552B-1D7A-40C5-9CC3-CE7BFB9A75FD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AF3477-8B8C-4008-AAB6-0D0C828BFAEF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39BBAE-6ED5-4ED7-9E60-698FD9C28D78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4BC486-519B-47AF-9891-E32DDAD6F665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C6E90D-4429-48B6-885F-8A7DD42B02F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4D3721-6521-4CF4-9C67-2FEC6A40FBFB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13D4CC-2478-494F-AFF8-4D18A0AE60C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71A5D3-8A65-47AC-95B4-878D4A446795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DD697-545B-4521-91F4-7807245DB58C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D7A326-D832-4411-B040-E478AD1DE0C0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55A52E-A049-4E25-881A-02BBECCABE6D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9CF10304-3465-4432-B9C0-8470360E833D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263ED7-EBA8-40CF-8080-1D34D9535886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774695-FD53-42BE-B3C3-182CD4F19C96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7B32274-055D-4DAB-BDBE-9824A0315AD6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E3078EAD-B07F-43B2-922C-24E8BAAAF086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6DA6A93-E4D5-4C1E-88B8-50704470C14E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29AAB1-8716-40AB-9151-86F050DAEA71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C60A28-8E7E-4AFB-8720-E1EC7D9BDB65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BBCAA693-D86E-4B8F-ABA6-5D89C432310B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3493CE-32DA-4EBF-9182-438A4B8D42D5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6BB13A-E343-4A00-95F6-00B098F2B357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CFBCBB-7379-436A-B559-1F321641C25E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E010B38E-A1FF-4633-B622-A1978D40DC63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A67D6F-7D58-409F-91FF-9D931F608902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38EF521-DA58-49F8-8592-9E86B24B1AA3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0E81D9-234B-4FC2-860D-E8F29CDF041E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34DB7C-F885-4661-8A75-60D0065F1045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D8A618-82D0-409B-A0EF-C9C297D53D9C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5EC512-50B5-4EFB-96B7-CFD84ECE771B}"/>
              </a:ext>
            </a:extLst>
          </p:cNvPr>
          <p:cNvSpPr txBox="1"/>
          <p:nvPr/>
        </p:nvSpPr>
        <p:spPr>
          <a:xfrm>
            <a:off x="2881969" y="4208997"/>
            <a:ext cx="182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32832A-0595-4ACA-BF1E-AFD63321E2FD}"/>
              </a:ext>
            </a:extLst>
          </p:cNvPr>
          <p:cNvSpPr txBox="1"/>
          <p:nvPr/>
        </p:nvSpPr>
        <p:spPr>
          <a:xfrm>
            <a:off x="1766244" y="3387279"/>
            <a:ext cx="146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EA379B-8567-45CC-A407-141978C6325F}"/>
              </a:ext>
            </a:extLst>
          </p:cNvPr>
          <p:cNvSpPr txBox="1"/>
          <p:nvPr/>
        </p:nvSpPr>
        <p:spPr>
          <a:xfrm rot="5400000">
            <a:off x="1940808" y="4328049"/>
            <a:ext cx="137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5367B6-E0DD-4C77-984B-ECF678448BCC}"/>
              </a:ext>
            </a:extLst>
          </p:cNvPr>
          <p:cNvSpPr txBox="1"/>
          <p:nvPr/>
        </p:nvSpPr>
        <p:spPr>
          <a:xfrm rot="5400000">
            <a:off x="2825338" y="3267962"/>
            <a:ext cx="120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-40767" y="6347093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617211" y="630347"/>
            <a:ext cx="33534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B53380-6674-49B6-816E-BFFD36305022}"/>
              </a:ext>
            </a:extLst>
          </p:cNvPr>
          <p:cNvGrpSpPr/>
          <p:nvPr/>
        </p:nvGrpSpPr>
        <p:grpSpPr>
          <a:xfrm>
            <a:off x="440273" y="1339706"/>
            <a:ext cx="2911878" cy="5199951"/>
            <a:chOff x="4821685" y="2083007"/>
            <a:chExt cx="3271179" cy="51999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C94CF5-2F1A-4028-8EDE-23BE6C403607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C000"/>
                  </a:solidFill>
                  <a:cs typeface="Calibri" pitchFamily="34" charset="0"/>
                </a:rPr>
                <a:t>PowerPoint Presentation </a:t>
              </a:r>
              <a:endParaRPr lang="ko-KR" altLang="en-US" sz="1400" b="1" dirty="0">
                <a:solidFill>
                  <a:srgbClr val="FFC000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4B7584-F259-4673-8B7B-E54641D9B34C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rgbClr val="FFC000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rgbClr val="FFC000"/>
                  </a:solidFill>
                </a:rPr>
                <a:t> 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rgbClr val="FFC00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4A1E4F-21AE-448E-92A2-4FE82092A6C4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FFC000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E0F8AE-786D-4FEC-8160-0156D5DBE6D5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rgbClr val="FFC000"/>
                  </a:solidFill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rgbClr val="FFC000"/>
                </a:solidFill>
                <a:cs typeface="Calibri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9CF370-BE21-4889-93C2-CB88B7FAC2E8}"/>
              </a:ext>
            </a:extLst>
          </p:cNvPr>
          <p:cNvGrpSpPr/>
          <p:nvPr/>
        </p:nvGrpSpPr>
        <p:grpSpPr>
          <a:xfrm>
            <a:off x="4039930" y="1339706"/>
            <a:ext cx="2911878" cy="5199951"/>
            <a:chOff x="4821685" y="2083007"/>
            <a:chExt cx="3271179" cy="51999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ADA21-F8D6-45C1-8849-C91B02754BD3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C000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rgbClr val="FFC000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B4B310-886C-4D4B-B8FF-89CD7A980A7E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rgbClr val="FFC000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rgbClr val="FFC000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rgbClr val="FFC00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FC000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3D0389-7AC2-46C2-BD0C-C5A321E75D31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FFC000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63D180-60C2-4B49-8CB2-29BB761F24AB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rgbClr val="FFC000"/>
                  </a:solidFill>
                  <a:cs typeface="Calibri" pitchFamily="34" charset="0"/>
                </a:rPr>
                <a:t>02</a:t>
              </a:r>
              <a:endParaRPr lang="ko-KR" altLang="en-US" sz="3200" b="1" dirty="0">
                <a:solidFill>
                  <a:srgbClr val="FFC000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725357" y="439013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0FBC2405-5142-4373-B946-A42A2E8C2D5E}"/>
              </a:ext>
            </a:extLst>
          </p:cNvPr>
          <p:cNvGrpSpPr/>
          <p:nvPr/>
        </p:nvGrpSpPr>
        <p:grpSpPr>
          <a:xfrm>
            <a:off x="925557" y="602156"/>
            <a:ext cx="6058717" cy="5653688"/>
            <a:chOff x="2153463" y="1916832"/>
            <a:chExt cx="7911017" cy="56536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04EF85-4B61-4B24-A799-6487D58AA5F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062267-A160-4577-BAD2-797AD426167C}"/>
                </a:ext>
              </a:extLst>
            </p:cNvPr>
            <p:cNvSpPr txBox="1"/>
            <p:nvPr/>
          </p:nvSpPr>
          <p:spPr>
            <a:xfrm>
              <a:off x="2153463" y="2676873"/>
              <a:ext cx="7911017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533400" y="5247889"/>
            <a:ext cx="5181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33365" y="6187220"/>
            <a:ext cx="5181538" cy="379656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99" y="1470375"/>
            <a:ext cx="3089851" cy="213442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74" y="4292246"/>
            <a:ext cx="2689576" cy="2365729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650" y="3775761"/>
            <a:ext cx="2352300" cy="2882214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850" y="4455634"/>
            <a:ext cx="1839054" cy="2038951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252" y="1056729"/>
            <a:ext cx="2193750" cy="239625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976" y="4177085"/>
            <a:ext cx="2193750" cy="23175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8749" y="1606330"/>
            <a:ext cx="1848453" cy="18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74" y="1943100"/>
            <a:ext cx="3742523" cy="40315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97" y="4185900"/>
            <a:ext cx="2106637" cy="2414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214" y="1911407"/>
            <a:ext cx="2133826" cy="18225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750" y="1627752"/>
            <a:ext cx="1987125" cy="1987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7617" y="3932775"/>
            <a:ext cx="2849109" cy="15421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2192" y="5588659"/>
            <a:ext cx="2204266" cy="10407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234" y="3794953"/>
            <a:ext cx="2030190" cy="17937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2657" y="1424647"/>
            <a:ext cx="1020290" cy="20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71620-CF85-446C-B02E-00F1DD98C748}"/>
              </a:ext>
            </a:extLst>
          </p:cNvPr>
          <p:cNvGrpSpPr/>
          <p:nvPr/>
        </p:nvGrpSpPr>
        <p:grpSpPr>
          <a:xfrm>
            <a:off x="2618234" y="3014930"/>
            <a:ext cx="1680602" cy="3499112"/>
            <a:chOff x="4805822" y="2329939"/>
            <a:chExt cx="2173705" cy="45257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AD43D04-9451-48EB-B063-31C670C33A93}"/>
                </a:ext>
              </a:extLst>
            </p:cNvPr>
            <p:cNvSpPr/>
            <p:nvPr/>
          </p:nvSpPr>
          <p:spPr>
            <a:xfrm>
              <a:off x="5699425" y="2713711"/>
              <a:ext cx="599436" cy="1396674"/>
            </a:xfrm>
            <a:custGeom>
              <a:avLst/>
              <a:gdLst>
                <a:gd name="connsiteX0" fmla="*/ 831669 w 879970"/>
                <a:gd name="connsiteY0" fmla="*/ 44364 h 2050312"/>
                <a:gd name="connsiteX1" fmla="*/ 496710 w 879970"/>
                <a:gd name="connsiteY1" fmla="*/ 250694 h 2050312"/>
                <a:gd name="connsiteX2" fmla="*/ 354760 w 879970"/>
                <a:gd name="connsiteY2" fmla="*/ 264673 h 2050312"/>
                <a:gd name="connsiteX3" fmla="*/ 368279 w 879970"/>
                <a:gd name="connsiteY3" fmla="*/ 253713 h 2050312"/>
                <a:gd name="connsiteX4" fmla="*/ 568243 w 879970"/>
                <a:gd name="connsiteY4" fmla="*/ 38457 h 2050312"/>
                <a:gd name="connsiteX5" fmla="*/ 576906 w 879970"/>
                <a:gd name="connsiteY5" fmla="*/ 8860 h 2050312"/>
                <a:gd name="connsiteX6" fmla="*/ 546980 w 879970"/>
                <a:gd name="connsiteY6" fmla="*/ 13388 h 2050312"/>
                <a:gd name="connsiteX7" fmla="*/ 417696 w 879970"/>
                <a:gd name="connsiteY7" fmla="*/ 76652 h 2050312"/>
                <a:gd name="connsiteX8" fmla="*/ 25379 w 879970"/>
                <a:gd name="connsiteY8" fmla="*/ 192812 h 2050312"/>
                <a:gd name="connsiteX9" fmla="*/ 47 w 879970"/>
                <a:gd name="connsiteY9" fmla="*/ 223000 h 2050312"/>
                <a:gd name="connsiteX10" fmla="*/ 1950 w 879970"/>
                <a:gd name="connsiteY10" fmla="*/ 381292 h 2050312"/>
                <a:gd name="connsiteX11" fmla="*/ 23804 w 879970"/>
                <a:gd name="connsiteY11" fmla="*/ 593529 h 2050312"/>
                <a:gd name="connsiteX12" fmla="*/ 29644 w 879970"/>
                <a:gd name="connsiteY12" fmla="*/ 632445 h 2050312"/>
                <a:gd name="connsiteX13" fmla="*/ 85427 w 879970"/>
                <a:gd name="connsiteY13" fmla="*/ 827423 h 2050312"/>
                <a:gd name="connsiteX14" fmla="*/ 85427 w 879970"/>
                <a:gd name="connsiteY14" fmla="*/ 827423 h 2050312"/>
                <a:gd name="connsiteX15" fmla="*/ 113056 w 879970"/>
                <a:gd name="connsiteY15" fmla="*/ 939448 h 2050312"/>
                <a:gd name="connsiteX16" fmla="*/ 113056 w 879970"/>
                <a:gd name="connsiteY16" fmla="*/ 939448 h 2050312"/>
                <a:gd name="connsiteX17" fmla="*/ 113056 w 879970"/>
                <a:gd name="connsiteY17" fmla="*/ 939448 h 2050312"/>
                <a:gd name="connsiteX18" fmla="*/ 119159 w 879970"/>
                <a:gd name="connsiteY18" fmla="*/ 1335440 h 2050312"/>
                <a:gd name="connsiteX19" fmla="*/ 122375 w 879970"/>
                <a:gd name="connsiteY19" fmla="*/ 1362347 h 2050312"/>
                <a:gd name="connsiteX20" fmla="*/ 112465 w 879970"/>
                <a:gd name="connsiteY20" fmla="*/ 1553189 h 2050312"/>
                <a:gd name="connsiteX21" fmla="*/ 117978 w 879970"/>
                <a:gd name="connsiteY21" fmla="*/ 1818912 h 2050312"/>
                <a:gd name="connsiteX22" fmla="*/ 156435 w 879970"/>
                <a:gd name="connsiteY22" fmla="*/ 2033774 h 2050312"/>
                <a:gd name="connsiteX23" fmla="*/ 244835 w 879970"/>
                <a:gd name="connsiteY23" fmla="*/ 2038303 h 2050312"/>
                <a:gd name="connsiteX24" fmla="*/ 455431 w 879970"/>
                <a:gd name="connsiteY24" fmla="*/ 2042897 h 2050312"/>
                <a:gd name="connsiteX25" fmla="*/ 743795 w 879970"/>
                <a:gd name="connsiteY25" fmla="*/ 2050312 h 2050312"/>
                <a:gd name="connsiteX26" fmla="*/ 729882 w 879970"/>
                <a:gd name="connsiteY26" fmla="*/ 1812284 h 2050312"/>
                <a:gd name="connsiteX27" fmla="*/ 698316 w 879970"/>
                <a:gd name="connsiteY27" fmla="*/ 1570974 h 2050312"/>
                <a:gd name="connsiteX28" fmla="*/ 706716 w 879970"/>
                <a:gd name="connsiteY28" fmla="*/ 1521360 h 2050312"/>
                <a:gd name="connsiteX29" fmla="*/ 701860 w 879970"/>
                <a:gd name="connsiteY29" fmla="*/ 1499703 h 2050312"/>
                <a:gd name="connsiteX30" fmla="*/ 616742 w 879970"/>
                <a:gd name="connsiteY30" fmla="*/ 971539 h 2050312"/>
                <a:gd name="connsiteX31" fmla="*/ 668784 w 879970"/>
                <a:gd name="connsiteY31" fmla="*/ 873230 h 2050312"/>
                <a:gd name="connsiteX32" fmla="*/ 785009 w 879970"/>
                <a:gd name="connsiteY32" fmla="*/ 614726 h 2050312"/>
                <a:gd name="connsiteX33" fmla="*/ 785009 w 879970"/>
                <a:gd name="connsiteY33" fmla="*/ 614726 h 2050312"/>
                <a:gd name="connsiteX34" fmla="*/ 785009 w 879970"/>
                <a:gd name="connsiteY34" fmla="*/ 614726 h 2050312"/>
                <a:gd name="connsiteX35" fmla="*/ 801678 w 879970"/>
                <a:gd name="connsiteY35" fmla="*/ 542274 h 2050312"/>
                <a:gd name="connsiteX36" fmla="*/ 801678 w 879970"/>
                <a:gd name="connsiteY36" fmla="*/ 542274 h 2050312"/>
                <a:gd name="connsiteX37" fmla="*/ 801678 w 879970"/>
                <a:gd name="connsiteY37" fmla="*/ 542274 h 2050312"/>
                <a:gd name="connsiteX38" fmla="*/ 806534 w 879970"/>
                <a:gd name="connsiteY38" fmla="*/ 526524 h 2050312"/>
                <a:gd name="connsiteX39" fmla="*/ 856017 w 879970"/>
                <a:gd name="connsiteY39" fmla="*/ 200359 h 2050312"/>
                <a:gd name="connsiteX40" fmla="*/ 879971 w 879970"/>
                <a:gd name="connsiteY40" fmla="*/ 0 h 2050312"/>
                <a:gd name="connsiteX41" fmla="*/ 831669 w 879970"/>
                <a:gd name="connsiteY41" fmla="*/ 44364 h 205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9970" h="2050312">
                  <a:moveTo>
                    <a:pt x="831669" y="44364"/>
                  </a:moveTo>
                  <a:cubicBezTo>
                    <a:pt x="731851" y="132369"/>
                    <a:pt x="625733" y="210268"/>
                    <a:pt x="496710" y="250694"/>
                  </a:cubicBezTo>
                  <a:cubicBezTo>
                    <a:pt x="452018" y="264673"/>
                    <a:pt x="406473" y="274320"/>
                    <a:pt x="354760" y="264673"/>
                  </a:cubicBezTo>
                  <a:cubicBezTo>
                    <a:pt x="361453" y="259226"/>
                    <a:pt x="365063" y="256666"/>
                    <a:pt x="368279" y="253713"/>
                  </a:cubicBezTo>
                  <a:cubicBezTo>
                    <a:pt x="440731" y="187365"/>
                    <a:pt x="511017" y="118916"/>
                    <a:pt x="568243" y="38457"/>
                  </a:cubicBezTo>
                  <a:cubicBezTo>
                    <a:pt x="574281" y="29991"/>
                    <a:pt x="585241" y="18835"/>
                    <a:pt x="576906" y="8860"/>
                  </a:cubicBezTo>
                  <a:cubicBezTo>
                    <a:pt x="568243" y="-1444"/>
                    <a:pt x="556103" y="9056"/>
                    <a:pt x="546980" y="13388"/>
                  </a:cubicBezTo>
                  <a:cubicBezTo>
                    <a:pt x="503667" y="33995"/>
                    <a:pt x="462190" y="58342"/>
                    <a:pt x="417696" y="76652"/>
                  </a:cubicBezTo>
                  <a:cubicBezTo>
                    <a:pt x="290839" y="128760"/>
                    <a:pt x="159257" y="164658"/>
                    <a:pt x="25379" y="192812"/>
                  </a:cubicBezTo>
                  <a:cubicBezTo>
                    <a:pt x="6938" y="196684"/>
                    <a:pt x="-675" y="202852"/>
                    <a:pt x="47" y="223000"/>
                  </a:cubicBezTo>
                  <a:cubicBezTo>
                    <a:pt x="1819" y="275764"/>
                    <a:pt x="-610" y="328659"/>
                    <a:pt x="1950" y="381292"/>
                  </a:cubicBezTo>
                  <a:cubicBezTo>
                    <a:pt x="5362" y="452365"/>
                    <a:pt x="9038" y="523571"/>
                    <a:pt x="23804" y="593529"/>
                  </a:cubicBezTo>
                  <a:cubicBezTo>
                    <a:pt x="21375" y="607179"/>
                    <a:pt x="26757" y="619583"/>
                    <a:pt x="29644" y="632445"/>
                  </a:cubicBezTo>
                  <a:cubicBezTo>
                    <a:pt x="40867" y="699582"/>
                    <a:pt x="57929" y="765012"/>
                    <a:pt x="85427" y="827423"/>
                  </a:cubicBezTo>
                  <a:cubicBezTo>
                    <a:pt x="85427" y="827423"/>
                    <a:pt x="85427" y="827423"/>
                    <a:pt x="85427" y="827423"/>
                  </a:cubicBezTo>
                  <a:cubicBezTo>
                    <a:pt x="94615" y="864764"/>
                    <a:pt x="103803" y="902106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5090" y="1071423"/>
                    <a:pt x="117125" y="1203464"/>
                    <a:pt x="119159" y="1335440"/>
                  </a:cubicBezTo>
                  <a:cubicBezTo>
                    <a:pt x="124934" y="1343774"/>
                    <a:pt x="121916" y="1353356"/>
                    <a:pt x="122375" y="1362347"/>
                  </a:cubicBezTo>
                  <a:cubicBezTo>
                    <a:pt x="125919" y="1426333"/>
                    <a:pt x="116534" y="1489597"/>
                    <a:pt x="112465" y="1553189"/>
                  </a:cubicBezTo>
                  <a:cubicBezTo>
                    <a:pt x="106821" y="1641786"/>
                    <a:pt x="107806" y="1730579"/>
                    <a:pt x="117978" y="1818912"/>
                  </a:cubicBezTo>
                  <a:cubicBezTo>
                    <a:pt x="126313" y="1891233"/>
                    <a:pt x="139175" y="1962963"/>
                    <a:pt x="156435" y="2033774"/>
                  </a:cubicBezTo>
                  <a:cubicBezTo>
                    <a:pt x="186033" y="2032724"/>
                    <a:pt x="215368" y="2036531"/>
                    <a:pt x="244835" y="2038303"/>
                  </a:cubicBezTo>
                  <a:cubicBezTo>
                    <a:pt x="314924" y="2042437"/>
                    <a:pt x="385210" y="2040534"/>
                    <a:pt x="455431" y="2042897"/>
                  </a:cubicBezTo>
                  <a:cubicBezTo>
                    <a:pt x="551443" y="2046112"/>
                    <a:pt x="647586" y="2049459"/>
                    <a:pt x="743795" y="2050312"/>
                  </a:cubicBezTo>
                  <a:cubicBezTo>
                    <a:pt x="739070" y="1970969"/>
                    <a:pt x="737167" y="1891496"/>
                    <a:pt x="729882" y="1812284"/>
                  </a:cubicBezTo>
                  <a:cubicBezTo>
                    <a:pt x="722466" y="1731366"/>
                    <a:pt x="715248" y="1650514"/>
                    <a:pt x="698316" y="1570974"/>
                  </a:cubicBezTo>
                  <a:cubicBezTo>
                    <a:pt x="694444" y="1552927"/>
                    <a:pt x="693984" y="1536192"/>
                    <a:pt x="706716" y="1521360"/>
                  </a:cubicBezTo>
                  <a:cubicBezTo>
                    <a:pt x="705075" y="1514141"/>
                    <a:pt x="703041" y="1506988"/>
                    <a:pt x="701860" y="1499703"/>
                  </a:cubicBezTo>
                  <a:cubicBezTo>
                    <a:pt x="673443" y="1323627"/>
                    <a:pt x="645093" y="1147616"/>
                    <a:pt x="616742" y="971539"/>
                  </a:cubicBezTo>
                  <a:cubicBezTo>
                    <a:pt x="638924" y="941351"/>
                    <a:pt x="652443" y="906568"/>
                    <a:pt x="668784" y="873230"/>
                  </a:cubicBezTo>
                  <a:cubicBezTo>
                    <a:pt x="733098" y="798547"/>
                    <a:pt x="763352" y="708573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94984" y="591560"/>
                    <a:pt x="799119" y="567147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3319" y="537024"/>
                    <a:pt x="805484" y="531905"/>
                    <a:pt x="806534" y="526524"/>
                  </a:cubicBezTo>
                  <a:cubicBezTo>
                    <a:pt x="827404" y="418502"/>
                    <a:pt x="841645" y="309430"/>
                    <a:pt x="856017" y="200359"/>
                  </a:cubicBezTo>
                  <a:cubicBezTo>
                    <a:pt x="864549" y="135651"/>
                    <a:pt x="871570" y="70746"/>
                    <a:pt x="879971" y="0"/>
                  </a:cubicBezTo>
                  <a:cubicBezTo>
                    <a:pt x="861136" y="17325"/>
                    <a:pt x="846632" y="31107"/>
                    <a:pt x="831669" y="44364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A5AB0E-2091-47DF-87E9-8F31DAB30A99}"/>
                </a:ext>
              </a:extLst>
            </p:cNvPr>
            <p:cNvSpPr/>
            <p:nvPr/>
          </p:nvSpPr>
          <p:spPr>
            <a:xfrm>
              <a:off x="5013101" y="3621490"/>
              <a:ext cx="1952238" cy="3234229"/>
            </a:xfrm>
            <a:custGeom>
              <a:avLst/>
              <a:gdLst>
                <a:gd name="connsiteX0" fmla="*/ 2603742 w 2865878"/>
                <a:gd name="connsiteY0" fmla="*/ 1308664 h 4747836"/>
                <a:gd name="connsiteX1" fmla="*/ 2608468 w 2865878"/>
                <a:gd name="connsiteY1" fmla="*/ 1342133 h 4747836"/>
                <a:gd name="connsiteX2" fmla="*/ 2756128 w 2865878"/>
                <a:gd name="connsiteY2" fmla="*/ 1698159 h 4747836"/>
                <a:gd name="connsiteX3" fmla="*/ 2858703 w 2865878"/>
                <a:gd name="connsiteY3" fmla="*/ 2134052 h 4747836"/>
                <a:gd name="connsiteX4" fmla="*/ 2838161 w 2865878"/>
                <a:gd name="connsiteY4" fmla="*/ 2486468 h 4747836"/>
                <a:gd name="connsiteX5" fmla="*/ 2495327 w 2865878"/>
                <a:gd name="connsiteY5" fmla="*/ 2792092 h 4747836"/>
                <a:gd name="connsiteX6" fmla="*/ 2261630 w 2865878"/>
                <a:gd name="connsiteY6" fmla="*/ 2793405 h 4747836"/>
                <a:gd name="connsiteX7" fmla="*/ 2845840 w 2865878"/>
                <a:gd name="connsiteY7" fmla="*/ 4747836 h 4747836"/>
                <a:gd name="connsiteX8" fmla="*/ 70548 w 2865878"/>
                <a:gd name="connsiteY8" fmla="*/ 4747836 h 4747836"/>
                <a:gd name="connsiteX9" fmla="*/ 141688 w 2865878"/>
                <a:gd name="connsiteY9" fmla="*/ 4611005 h 4747836"/>
                <a:gd name="connsiteX10" fmla="*/ 295582 w 2865878"/>
                <a:gd name="connsiteY10" fmla="*/ 4119657 h 4747836"/>
                <a:gd name="connsiteX11" fmla="*/ 453218 w 2865878"/>
                <a:gd name="connsiteY11" fmla="*/ 3335416 h 4747836"/>
                <a:gd name="connsiteX12" fmla="*/ 522323 w 2865878"/>
                <a:gd name="connsiteY12" fmla="*/ 2881213 h 4747836"/>
                <a:gd name="connsiteX13" fmla="*/ 507360 w 2865878"/>
                <a:gd name="connsiteY13" fmla="*/ 2861788 h 4747836"/>
                <a:gd name="connsiteX14" fmla="*/ 413120 w 2865878"/>
                <a:gd name="connsiteY14" fmla="*/ 2859819 h 4747836"/>
                <a:gd name="connsiteX15" fmla="*/ 161769 w 2865878"/>
                <a:gd name="connsiteY15" fmla="*/ 2714915 h 4747836"/>
                <a:gd name="connsiteX16" fmla="*/ 68907 w 2865878"/>
                <a:gd name="connsiteY16" fmla="*/ 2440792 h 4747836"/>
                <a:gd name="connsiteX17" fmla="*/ 23100 w 2865878"/>
                <a:gd name="connsiteY17" fmla="*/ 2078270 h 4747836"/>
                <a:gd name="connsiteX18" fmla="*/ 5512 w 2865878"/>
                <a:gd name="connsiteY18" fmla="*/ 1681884 h 4747836"/>
                <a:gd name="connsiteX19" fmla="*/ 7021 w 2865878"/>
                <a:gd name="connsiteY19" fmla="*/ 1351584 h 4747836"/>
                <a:gd name="connsiteX20" fmla="*/ 262 w 2865878"/>
                <a:gd name="connsiteY20" fmla="*/ 1314177 h 4747836"/>
                <a:gd name="connsiteX21" fmla="*/ 15750 w 2865878"/>
                <a:gd name="connsiteY21" fmla="*/ 918119 h 4747836"/>
                <a:gd name="connsiteX22" fmla="*/ 21787 w 2865878"/>
                <a:gd name="connsiteY22" fmla="*/ 787981 h 4747836"/>
                <a:gd name="connsiteX23" fmla="*/ 228840 w 2865878"/>
                <a:gd name="connsiteY23" fmla="*/ 523111 h 4747836"/>
                <a:gd name="connsiteX24" fmla="*/ 451840 w 2865878"/>
                <a:gd name="connsiteY24" fmla="*/ 455253 h 4747836"/>
                <a:gd name="connsiteX25" fmla="*/ 1060856 w 2865878"/>
                <a:gd name="connsiteY25" fmla="*/ 107168 h 4747836"/>
                <a:gd name="connsiteX26" fmla="*/ 1088748 w 2865878"/>
                <a:gd name="connsiteY26" fmla="*/ 84330 h 4747836"/>
                <a:gd name="connsiteX27" fmla="*/ 1118214 w 2865878"/>
                <a:gd name="connsiteY27" fmla="*/ 24938 h 4747836"/>
                <a:gd name="connsiteX28" fmla="*/ 1129240 w 2865878"/>
                <a:gd name="connsiteY28" fmla="*/ 0 h 4747836"/>
                <a:gd name="connsiteX29" fmla="*/ 1138952 w 2865878"/>
                <a:gd name="connsiteY29" fmla="*/ 33207 h 4747836"/>
                <a:gd name="connsiteX30" fmla="*/ 1133374 w 2865878"/>
                <a:gd name="connsiteY30" fmla="*/ 168792 h 4747836"/>
                <a:gd name="connsiteX31" fmla="*/ 1165794 w 2865878"/>
                <a:gd name="connsiteY31" fmla="*/ 675169 h 4747836"/>
                <a:gd name="connsiteX32" fmla="*/ 1170125 w 2865878"/>
                <a:gd name="connsiteY32" fmla="*/ 696891 h 4747836"/>
                <a:gd name="connsiteX33" fmla="*/ 1238443 w 2865878"/>
                <a:gd name="connsiteY33" fmla="*/ 1062826 h 4747836"/>
                <a:gd name="connsiteX34" fmla="*/ 1367924 w 2865878"/>
                <a:gd name="connsiteY34" fmla="*/ 1748101 h 4747836"/>
                <a:gd name="connsiteX35" fmla="*/ 1392337 w 2865878"/>
                <a:gd name="connsiteY35" fmla="*/ 1876401 h 4747836"/>
                <a:gd name="connsiteX36" fmla="*/ 1358933 w 2865878"/>
                <a:gd name="connsiteY36" fmla="*/ 1907377 h 4747836"/>
                <a:gd name="connsiteX37" fmla="*/ 1067485 w 2865878"/>
                <a:gd name="connsiteY37" fmla="*/ 1835713 h 4747836"/>
                <a:gd name="connsiteX38" fmla="*/ 932753 w 2865878"/>
                <a:gd name="connsiteY38" fmla="*/ 1820947 h 4747836"/>
                <a:gd name="connsiteX39" fmla="*/ 834838 w 2865878"/>
                <a:gd name="connsiteY39" fmla="*/ 1870626 h 4747836"/>
                <a:gd name="connsiteX40" fmla="*/ 737251 w 2865878"/>
                <a:gd name="connsiteY40" fmla="*/ 1998927 h 4747836"/>
                <a:gd name="connsiteX41" fmla="*/ 725372 w 2865878"/>
                <a:gd name="connsiteY41" fmla="*/ 2020059 h 4747836"/>
                <a:gd name="connsiteX42" fmla="*/ 752739 w 2865878"/>
                <a:gd name="connsiteY42" fmla="*/ 2022355 h 4747836"/>
                <a:gd name="connsiteX43" fmla="*/ 1102923 w 2865878"/>
                <a:gd name="connsiteY43" fmla="*/ 2022224 h 4747836"/>
                <a:gd name="connsiteX44" fmla="*/ 1173931 w 2865878"/>
                <a:gd name="connsiteY44" fmla="*/ 2041781 h 4747836"/>
                <a:gd name="connsiteX45" fmla="*/ 1410975 w 2865878"/>
                <a:gd name="connsiteY45" fmla="*/ 2181435 h 4747836"/>
                <a:gd name="connsiteX46" fmla="*/ 1465971 w 2865878"/>
                <a:gd name="connsiteY46" fmla="*/ 2261828 h 4747836"/>
                <a:gd name="connsiteX47" fmla="*/ 1485265 w 2865878"/>
                <a:gd name="connsiteY47" fmla="*/ 2368668 h 4747836"/>
                <a:gd name="connsiteX48" fmla="*/ 1514272 w 2865878"/>
                <a:gd name="connsiteY48" fmla="*/ 2282500 h 4747836"/>
                <a:gd name="connsiteX49" fmla="*/ 1553976 w 2865878"/>
                <a:gd name="connsiteY49" fmla="*/ 2267406 h 4747836"/>
                <a:gd name="connsiteX50" fmla="*/ 1666460 w 2865878"/>
                <a:gd name="connsiteY50" fmla="*/ 2333820 h 4747836"/>
                <a:gd name="connsiteX51" fmla="*/ 1705377 w 2865878"/>
                <a:gd name="connsiteY51" fmla="*/ 2314132 h 4747836"/>
                <a:gd name="connsiteX52" fmla="*/ 1757550 w 2865878"/>
                <a:gd name="connsiteY52" fmla="*/ 2038565 h 4747836"/>
                <a:gd name="connsiteX53" fmla="*/ 1813268 w 2865878"/>
                <a:gd name="connsiteY53" fmla="*/ 1989148 h 4747836"/>
                <a:gd name="connsiteX54" fmla="*/ 1964800 w 2865878"/>
                <a:gd name="connsiteY54" fmla="*/ 1969920 h 4747836"/>
                <a:gd name="connsiteX55" fmla="*/ 2043027 w 2865878"/>
                <a:gd name="connsiteY55" fmla="*/ 1981076 h 4747836"/>
                <a:gd name="connsiteX56" fmla="*/ 2248111 w 2865878"/>
                <a:gd name="connsiteY56" fmla="*/ 2080370 h 4747836"/>
                <a:gd name="connsiteX57" fmla="*/ 2355214 w 2865878"/>
                <a:gd name="connsiteY57" fmla="*/ 2118433 h 4747836"/>
                <a:gd name="connsiteX58" fmla="*/ 2417428 w 2865878"/>
                <a:gd name="connsiteY58" fmla="*/ 2094742 h 4747836"/>
                <a:gd name="connsiteX59" fmla="*/ 2467435 w 2865878"/>
                <a:gd name="connsiteY59" fmla="*/ 1946097 h 4747836"/>
                <a:gd name="connsiteX60" fmla="*/ 2408700 w 2865878"/>
                <a:gd name="connsiteY60" fmla="*/ 1842013 h 4747836"/>
                <a:gd name="connsiteX61" fmla="*/ 2169031 w 2865878"/>
                <a:gd name="connsiteY61" fmla="*/ 1765098 h 4747836"/>
                <a:gd name="connsiteX62" fmla="*/ 2077547 w 2865878"/>
                <a:gd name="connsiteY62" fmla="*/ 1785968 h 4747836"/>
                <a:gd name="connsiteX63" fmla="*/ 1690414 w 2865878"/>
                <a:gd name="connsiteY63" fmla="*/ 1932381 h 4747836"/>
                <a:gd name="connsiteX64" fmla="*/ 1635616 w 2865878"/>
                <a:gd name="connsiteY64" fmla="*/ 1952397 h 4747836"/>
                <a:gd name="connsiteX65" fmla="*/ 1614943 w 2865878"/>
                <a:gd name="connsiteY65" fmla="*/ 1935859 h 4747836"/>
                <a:gd name="connsiteX66" fmla="*/ 1619406 w 2865878"/>
                <a:gd name="connsiteY66" fmla="*/ 1908493 h 4747836"/>
                <a:gd name="connsiteX67" fmla="*/ 1714040 w 2865878"/>
                <a:gd name="connsiteY67" fmla="*/ 1428892 h 4747836"/>
                <a:gd name="connsiteX68" fmla="*/ 1746722 w 2865878"/>
                <a:gd name="connsiteY68" fmla="*/ 1125303 h 4747836"/>
                <a:gd name="connsiteX69" fmla="*/ 1750463 w 2865878"/>
                <a:gd name="connsiteY69" fmla="*/ 933869 h 4747836"/>
                <a:gd name="connsiteX70" fmla="*/ 1743966 w 2865878"/>
                <a:gd name="connsiteY70" fmla="*/ 717432 h 4747836"/>
                <a:gd name="connsiteX71" fmla="*/ 1739569 w 2865878"/>
                <a:gd name="connsiteY71" fmla="*/ 673594 h 4747836"/>
                <a:gd name="connsiteX72" fmla="*/ 1699405 w 2865878"/>
                <a:gd name="connsiteY72" fmla="*/ 247610 h 4747836"/>
                <a:gd name="connsiteX73" fmla="*/ 1709249 w 2865878"/>
                <a:gd name="connsiteY73" fmla="*/ 188283 h 4747836"/>
                <a:gd name="connsiteX74" fmla="*/ 1750857 w 2865878"/>
                <a:gd name="connsiteY74" fmla="*/ 197274 h 4747836"/>
                <a:gd name="connsiteX75" fmla="*/ 2130901 w 2865878"/>
                <a:gd name="connsiteY75" fmla="*/ 353335 h 4747836"/>
                <a:gd name="connsiteX76" fmla="*/ 2267930 w 2865878"/>
                <a:gd name="connsiteY76" fmla="*/ 389101 h 4747836"/>
                <a:gd name="connsiteX77" fmla="*/ 2443285 w 2865878"/>
                <a:gd name="connsiteY77" fmla="*/ 600354 h 4747836"/>
                <a:gd name="connsiteX78" fmla="*/ 2526172 w 2865878"/>
                <a:gd name="connsiteY78" fmla="*/ 1080414 h 4747836"/>
                <a:gd name="connsiteX79" fmla="*/ 2603742 w 2865878"/>
                <a:gd name="connsiteY79" fmla="*/ 1308664 h 474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865878" h="4747836">
                  <a:moveTo>
                    <a:pt x="2603742" y="1308664"/>
                  </a:moveTo>
                  <a:cubicBezTo>
                    <a:pt x="2595277" y="1321199"/>
                    <a:pt x="2604530" y="1331436"/>
                    <a:pt x="2608468" y="1342133"/>
                  </a:cubicBezTo>
                  <a:cubicBezTo>
                    <a:pt x="2652634" y="1462887"/>
                    <a:pt x="2713864" y="1576487"/>
                    <a:pt x="2756128" y="1698159"/>
                  </a:cubicBezTo>
                  <a:cubicBezTo>
                    <a:pt x="2805413" y="1840044"/>
                    <a:pt x="2843018" y="1984554"/>
                    <a:pt x="2858703" y="2134052"/>
                  </a:cubicBezTo>
                  <a:cubicBezTo>
                    <a:pt x="2871106" y="2252312"/>
                    <a:pt x="2869334" y="2370571"/>
                    <a:pt x="2838161" y="2486468"/>
                  </a:cubicBezTo>
                  <a:cubicBezTo>
                    <a:pt x="2790713" y="2662873"/>
                    <a:pt x="2671994" y="2760066"/>
                    <a:pt x="2495327" y="2792092"/>
                  </a:cubicBezTo>
                  <a:cubicBezTo>
                    <a:pt x="2420053" y="2805742"/>
                    <a:pt x="2344648" y="2805611"/>
                    <a:pt x="2261630" y="2793405"/>
                  </a:cubicBezTo>
                  <a:cubicBezTo>
                    <a:pt x="2434491" y="3453938"/>
                    <a:pt x="2647778" y="4097803"/>
                    <a:pt x="2845840" y="4747836"/>
                  </a:cubicBezTo>
                  <a:cubicBezTo>
                    <a:pt x="1920699" y="4747836"/>
                    <a:pt x="997330" y="4747836"/>
                    <a:pt x="70548" y="4747836"/>
                  </a:cubicBezTo>
                  <a:cubicBezTo>
                    <a:pt x="97718" y="4702095"/>
                    <a:pt x="122000" y="4657665"/>
                    <a:pt x="141688" y="4611005"/>
                  </a:cubicBezTo>
                  <a:cubicBezTo>
                    <a:pt x="208758" y="4452122"/>
                    <a:pt x="254697" y="4286611"/>
                    <a:pt x="295582" y="4119657"/>
                  </a:cubicBezTo>
                  <a:cubicBezTo>
                    <a:pt x="359109" y="3860496"/>
                    <a:pt x="408395" y="3598448"/>
                    <a:pt x="453218" y="3335416"/>
                  </a:cubicBezTo>
                  <a:cubicBezTo>
                    <a:pt x="478944" y="3184409"/>
                    <a:pt x="499288" y="3032614"/>
                    <a:pt x="522323" y="2881213"/>
                  </a:cubicBezTo>
                  <a:cubicBezTo>
                    <a:pt x="524489" y="2866972"/>
                    <a:pt x="519895" y="2863757"/>
                    <a:pt x="507360" y="2861788"/>
                  </a:cubicBezTo>
                  <a:cubicBezTo>
                    <a:pt x="475990" y="2856800"/>
                    <a:pt x="444161" y="2857128"/>
                    <a:pt x="413120" y="2859819"/>
                  </a:cubicBezTo>
                  <a:cubicBezTo>
                    <a:pt x="294992" y="2869860"/>
                    <a:pt x="218930" y="2809089"/>
                    <a:pt x="161769" y="2714915"/>
                  </a:cubicBezTo>
                  <a:cubicBezTo>
                    <a:pt x="110515" y="2630453"/>
                    <a:pt x="86627" y="2536607"/>
                    <a:pt x="68907" y="2440792"/>
                  </a:cubicBezTo>
                  <a:cubicBezTo>
                    <a:pt x="46726" y="2320826"/>
                    <a:pt x="32485" y="2199942"/>
                    <a:pt x="23100" y="2078270"/>
                  </a:cubicBezTo>
                  <a:cubicBezTo>
                    <a:pt x="12862" y="1946228"/>
                    <a:pt x="10368" y="1814056"/>
                    <a:pt x="5512" y="1681884"/>
                  </a:cubicBezTo>
                  <a:cubicBezTo>
                    <a:pt x="1443" y="1571565"/>
                    <a:pt x="8662" y="1461640"/>
                    <a:pt x="7021" y="1351584"/>
                  </a:cubicBezTo>
                  <a:cubicBezTo>
                    <a:pt x="-1773" y="1340296"/>
                    <a:pt x="131" y="1326908"/>
                    <a:pt x="262" y="1314177"/>
                  </a:cubicBezTo>
                  <a:cubicBezTo>
                    <a:pt x="2165" y="1182004"/>
                    <a:pt x="7284" y="1050029"/>
                    <a:pt x="15750" y="918119"/>
                  </a:cubicBezTo>
                  <a:cubicBezTo>
                    <a:pt x="18506" y="874805"/>
                    <a:pt x="20803" y="831360"/>
                    <a:pt x="21787" y="787981"/>
                  </a:cubicBezTo>
                  <a:cubicBezTo>
                    <a:pt x="25003" y="654102"/>
                    <a:pt x="98177" y="557959"/>
                    <a:pt x="228840" y="523111"/>
                  </a:cubicBezTo>
                  <a:cubicBezTo>
                    <a:pt x="303983" y="503029"/>
                    <a:pt x="378797" y="482094"/>
                    <a:pt x="451840" y="455253"/>
                  </a:cubicBezTo>
                  <a:cubicBezTo>
                    <a:pt x="674446" y="373482"/>
                    <a:pt x="879661" y="261391"/>
                    <a:pt x="1060856" y="107168"/>
                  </a:cubicBezTo>
                  <a:cubicBezTo>
                    <a:pt x="1070044" y="99359"/>
                    <a:pt x="1079560" y="92009"/>
                    <a:pt x="1088748" y="84330"/>
                  </a:cubicBezTo>
                  <a:cubicBezTo>
                    <a:pt x="1107386" y="68842"/>
                    <a:pt x="1120183" y="51123"/>
                    <a:pt x="1118214" y="24938"/>
                  </a:cubicBezTo>
                  <a:cubicBezTo>
                    <a:pt x="1117558" y="16079"/>
                    <a:pt x="1115261" y="3675"/>
                    <a:pt x="1129240" y="0"/>
                  </a:cubicBezTo>
                  <a:cubicBezTo>
                    <a:pt x="1140396" y="8794"/>
                    <a:pt x="1138559" y="21460"/>
                    <a:pt x="1138952" y="33207"/>
                  </a:cubicBezTo>
                  <a:cubicBezTo>
                    <a:pt x="1140265" y="78555"/>
                    <a:pt x="1138427" y="123707"/>
                    <a:pt x="1133374" y="168792"/>
                  </a:cubicBezTo>
                  <a:cubicBezTo>
                    <a:pt x="1114145" y="339487"/>
                    <a:pt x="1129830" y="508017"/>
                    <a:pt x="1165794" y="675169"/>
                  </a:cubicBezTo>
                  <a:cubicBezTo>
                    <a:pt x="1167369" y="682388"/>
                    <a:pt x="1168878" y="689606"/>
                    <a:pt x="1170125" y="696891"/>
                  </a:cubicBezTo>
                  <a:cubicBezTo>
                    <a:pt x="1189813" y="819416"/>
                    <a:pt x="1215408" y="940891"/>
                    <a:pt x="1238443" y="1062826"/>
                  </a:cubicBezTo>
                  <a:cubicBezTo>
                    <a:pt x="1281559" y="1291273"/>
                    <a:pt x="1325004" y="1519589"/>
                    <a:pt x="1367924" y="1748101"/>
                  </a:cubicBezTo>
                  <a:cubicBezTo>
                    <a:pt x="1375931" y="1790890"/>
                    <a:pt x="1384265" y="1833613"/>
                    <a:pt x="1392337" y="1876401"/>
                  </a:cubicBezTo>
                  <a:cubicBezTo>
                    <a:pt x="1399031" y="1911774"/>
                    <a:pt x="1394766" y="1916171"/>
                    <a:pt x="1358933" y="1907377"/>
                  </a:cubicBezTo>
                  <a:cubicBezTo>
                    <a:pt x="1261806" y="1883489"/>
                    <a:pt x="1164153" y="1861504"/>
                    <a:pt x="1067485" y="1835713"/>
                  </a:cubicBezTo>
                  <a:cubicBezTo>
                    <a:pt x="1023121" y="1823834"/>
                    <a:pt x="978429" y="1819044"/>
                    <a:pt x="932753" y="1820947"/>
                  </a:cubicBezTo>
                  <a:cubicBezTo>
                    <a:pt x="892458" y="1822653"/>
                    <a:pt x="859120" y="1837681"/>
                    <a:pt x="834838" y="1870626"/>
                  </a:cubicBezTo>
                  <a:cubicBezTo>
                    <a:pt x="802943" y="1913874"/>
                    <a:pt x="769211" y="1955744"/>
                    <a:pt x="737251" y="1998927"/>
                  </a:cubicBezTo>
                  <a:cubicBezTo>
                    <a:pt x="732526" y="2005293"/>
                    <a:pt x="724979" y="2010346"/>
                    <a:pt x="725372" y="2020059"/>
                  </a:cubicBezTo>
                  <a:cubicBezTo>
                    <a:pt x="734298" y="2024652"/>
                    <a:pt x="743682" y="2022355"/>
                    <a:pt x="752739" y="2022355"/>
                  </a:cubicBezTo>
                  <a:cubicBezTo>
                    <a:pt x="869489" y="2022552"/>
                    <a:pt x="986173" y="2022815"/>
                    <a:pt x="1102923" y="2022224"/>
                  </a:cubicBezTo>
                  <a:cubicBezTo>
                    <a:pt x="1128846" y="2022093"/>
                    <a:pt x="1151750" y="2028262"/>
                    <a:pt x="1173931" y="2041781"/>
                  </a:cubicBezTo>
                  <a:cubicBezTo>
                    <a:pt x="1252290" y="2089426"/>
                    <a:pt x="1330714" y="2137005"/>
                    <a:pt x="1410975" y="2181435"/>
                  </a:cubicBezTo>
                  <a:cubicBezTo>
                    <a:pt x="1444248" y="2199876"/>
                    <a:pt x="1461705" y="2224420"/>
                    <a:pt x="1465971" y="2261828"/>
                  </a:cubicBezTo>
                  <a:cubicBezTo>
                    <a:pt x="1469908" y="2296610"/>
                    <a:pt x="1477980" y="2330933"/>
                    <a:pt x="1485265" y="2368668"/>
                  </a:cubicBezTo>
                  <a:cubicBezTo>
                    <a:pt x="1495765" y="2337758"/>
                    <a:pt x="1504100" y="2309801"/>
                    <a:pt x="1514272" y="2282500"/>
                  </a:cubicBezTo>
                  <a:cubicBezTo>
                    <a:pt x="1523263" y="2258284"/>
                    <a:pt x="1531138" y="2255003"/>
                    <a:pt x="1553976" y="2267406"/>
                  </a:cubicBezTo>
                  <a:cubicBezTo>
                    <a:pt x="1592171" y="2288275"/>
                    <a:pt x="1628397" y="2312623"/>
                    <a:pt x="1666460" y="2333820"/>
                  </a:cubicBezTo>
                  <a:cubicBezTo>
                    <a:pt x="1697305" y="2351015"/>
                    <a:pt x="1702161" y="2349045"/>
                    <a:pt x="1705377" y="2314132"/>
                  </a:cubicBezTo>
                  <a:cubicBezTo>
                    <a:pt x="1714106" y="2220614"/>
                    <a:pt x="1737337" y="2129852"/>
                    <a:pt x="1757550" y="2038565"/>
                  </a:cubicBezTo>
                  <a:cubicBezTo>
                    <a:pt x="1766279" y="1999255"/>
                    <a:pt x="1773892" y="1993808"/>
                    <a:pt x="1813268" y="1989148"/>
                  </a:cubicBezTo>
                  <a:cubicBezTo>
                    <a:pt x="1863866" y="1983176"/>
                    <a:pt x="1914530" y="1977598"/>
                    <a:pt x="1964800" y="1969920"/>
                  </a:cubicBezTo>
                  <a:cubicBezTo>
                    <a:pt x="1992691" y="1965654"/>
                    <a:pt x="2018220" y="1968869"/>
                    <a:pt x="2043027" y="1981076"/>
                  </a:cubicBezTo>
                  <a:cubicBezTo>
                    <a:pt x="2111213" y="2014611"/>
                    <a:pt x="2179990" y="2046768"/>
                    <a:pt x="2248111" y="2080370"/>
                  </a:cubicBezTo>
                  <a:cubicBezTo>
                    <a:pt x="2282499" y="2097367"/>
                    <a:pt x="2318857" y="2107605"/>
                    <a:pt x="2355214" y="2118433"/>
                  </a:cubicBezTo>
                  <a:cubicBezTo>
                    <a:pt x="2382252" y="2126439"/>
                    <a:pt x="2403712" y="2117711"/>
                    <a:pt x="2417428" y="2094742"/>
                  </a:cubicBezTo>
                  <a:cubicBezTo>
                    <a:pt x="2444597" y="2048934"/>
                    <a:pt x="2464548" y="1999452"/>
                    <a:pt x="2467435" y="1946097"/>
                  </a:cubicBezTo>
                  <a:cubicBezTo>
                    <a:pt x="2469864" y="1901077"/>
                    <a:pt x="2446763" y="1863407"/>
                    <a:pt x="2408700" y="1842013"/>
                  </a:cubicBezTo>
                  <a:cubicBezTo>
                    <a:pt x="2334541" y="1800340"/>
                    <a:pt x="2259070" y="1760111"/>
                    <a:pt x="2169031" y="1765098"/>
                  </a:cubicBezTo>
                  <a:cubicBezTo>
                    <a:pt x="2136939" y="1766870"/>
                    <a:pt x="2106423" y="1773236"/>
                    <a:pt x="2077547" y="1785968"/>
                  </a:cubicBezTo>
                  <a:cubicBezTo>
                    <a:pt x="1951084" y="1841619"/>
                    <a:pt x="1819174" y="1882767"/>
                    <a:pt x="1690414" y="1932381"/>
                  </a:cubicBezTo>
                  <a:cubicBezTo>
                    <a:pt x="1672301" y="1939337"/>
                    <a:pt x="1654319" y="1946885"/>
                    <a:pt x="1635616" y="1952397"/>
                  </a:cubicBezTo>
                  <a:cubicBezTo>
                    <a:pt x="1620784" y="1956729"/>
                    <a:pt x="1614615" y="1950166"/>
                    <a:pt x="1614943" y="1935859"/>
                  </a:cubicBezTo>
                  <a:cubicBezTo>
                    <a:pt x="1615140" y="1926540"/>
                    <a:pt x="1617240" y="1917484"/>
                    <a:pt x="1619406" y="1908493"/>
                  </a:cubicBezTo>
                  <a:cubicBezTo>
                    <a:pt x="1658651" y="1750136"/>
                    <a:pt x="1690414" y="1590268"/>
                    <a:pt x="1714040" y="1428892"/>
                  </a:cubicBezTo>
                  <a:cubicBezTo>
                    <a:pt x="1728806" y="1328155"/>
                    <a:pt x="1738716" y="1226893"/>
                    <a:pt x="1746722" y="1125303"/>
                  </a:cubicBezTo>
                  <a:cubicBezTo>
                    <a:pt x="1751775" y="1061382"/>
                    <a:pt x="1753285" y="997462"/>
                    <a:pt x="1750463" y="933869"/>
                  </a:cubicBezTo>
                  <a:cubicBezTo>
                    <a:pt x="1747181" y="861745"/>
                    <a:pt x="1747050" y="789556"/>
                    <a:pt x="1743966" y="717432"/>
                  </a:cubicBezTo>
                  <a:cubicBezTo>
                    <a:pt x="1739372" y="703126"/>
                    <a:pt x="1739897" y="688294"/>
                    <a:pt x="1739569" y="673594"/>
                  </a:cubicBezTo>
                  <a:cubicBezTo>
                    <a:pt x="1736091" y="530658"/>
                    <a:pt x="1724343" y="388511"/>
                    <a:pt x="1699405" y="247610"/>
                  </a:cubicBezTo>
                  <a:cubicBezTo>
                    <a:pt x="1695730" y="226806"/>
                    <a:pt x="1690086" y="205412"/>
                    <a:pt x="1709249" y="188283"/>
                  </a:cubicBezTo>
                  <a:cubicBezTo>
                    <a:pt x="1725262" y="181064"/>
                    <a:pt x="1737928" y="190908"/>
                    <a:pt x="1750857" y="197274"/>
                  </a:cubicBezTo>
                  <a:cubicBezTo>
                    <a:pt x="1874038" y="257782"/>
                    <a:pt x="2000304" y="310874"/>
                    <a:pt x="2130901" y="353335"/>
                  </a:cubicBezTo>
                  <a:cubicBezTo>
                    <a:pt x="2175856" y="367969"/>
                    <a:pt x="2221401" y="380439"/>
                    <a:pt x="2267930" y="389101"/>
                  </a:cubicBezTo>
                  <a:cubicBezTo>
                    <a:pt x="2382121" y="410364"/>
                    <a:pt x="2440857" y="486295"/>
                    <a:pt x="2443285" y="600354"/>
                  </a:cubicBezTo>
                  <a:cubicBezTo>
                    <a:pt x="2446763" y="765274"/>
                    <a:pt x="2480364" y="923566"/>
                    <a:pt x="2526172" y="1080414"/>
                  </a:cubicBezTo>
                  <a:cubicBezTo>
                    <a:pt x="2548813" y="1157263"/>
                    <a:pt x="2575392" y="1233259"/>
                    <a:pt x="2603742" y="130866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C13DAF2-EEB6-4EFB-8936-91BF8BCF79C4}"/>
                </a:ext>
              </a:extLst>
            </p:cNvPr>
            <p:cNvSpPr/>
            <p:nvPr/>
          </p:nvSpPr>
          <p:spPr>
            <a:xfrm>
              <a:off x="4805822" y="2329939"/>
              <a:ext cx="2173705" cy="2212072"/>
            </a:xfrm>
            <a:custGeom>
              <a:avLst/>
              <a:gdLst>
                <a:gd name="connsiteX0" fmla="*/ 2908028 w 3190991"/>
                <a:gd name="connsiteY0" fmla="*/ 3204657 h 3247314"/>
                <a:gd name="connsiteX1" fmla="*/ 2892605 w 3190991"/>
                <a:gd name="connsiteY1" fmla="*/ 3184641 h 3247314"/>
                <a:gd name="connsiteX2" fmla="*/ 2755052 w 3190991"/>
                <a:gd name="connsiteY2" fmla="*/ 2686205 h 3247314"/>
                <a:gd name="connsiteX3" fmla="*/ 2742320 w 3190991"/>
                <a:gd name="connsiteY3" fmla="*/ 2528766 h 3247314"/>
                <a:gd name="connsiteX4" fmla="*/ 2719941 w 3190991"/>
                <a:gd name="connsiteY4" fmla="*/ 2404272 h 3247314"/>
                <a:gd name="connsiteX5" fmla="*/ 2591116 w 3190991"/>
                <a:gd name="connsiteY5" fmla="*/ 2296579 h 3247314"/>
                <a:gd name="connsiteX6" fmla="*/ 2046217 w 3190991"/>
                <a:gd name="connsiteY6" fmla="*/ 2097073 h 3247314"/>
                <a:gd name="connsiteX7" fmla="*/ 2018456 w 3190991"/>
                <a:gd name="connsiteY7" fmla="*/ 2084670 h 3247314"/>
                <a:gd name="connsiteX8" fmla="*/ 2005790 w 3190991"/>
                <a:gd name="connsiteY8" fmla="*/ 2061044 h 3247314"/>
                <a:gd name="connsiteX9" fmla="*/ 1923297 w 3190991"/>
                <a:gd name="connsiteY9" fmla="*/ 1545939 h 3247314"/>
                <a:gd name="connsiteX10" fmla="*/ 1923363 w 3190991"/>
                <a:gd name="connsiteY10" fmla="*/ 1540427 h 3247314"/>
                <a:gd name="connsiteX11" fmla="*/ 1976193 w 3190991"/>
                <a:gd name="connsiteY11" fmla="*/ 1432799 h 3247314"/>
                <a:gd name="connsiteX12" fmla="*/ 2090974 w 3190991"/>
                <a:gd name="connsiteY12" fmla="*/ 1176986 h 3247314"/>
                <a:gd name="connsiteX13" fmla="*/ 2107315 w 3190991"/>
                <a:gd name="connsiteY13" fmla="*/ 1105912 h 3247314"/>
                <a:gd name="connsiteX14" fmla="*/ 2181408 w 3190991"/>
                <a:gd name="connsiteY14" fmla="*/ 587066 h 3247314"/>
                <a:gd name="connsiteX15" fmla="*/ 2143279 w 3190991"/>
                <a:gd name="connsiteY15" fmla="*/ 617386 h 3247314"/>
                <a:gd name="connsiteX16" fmla="*/ 1846055 w 3190991"/>
                <a:gd name="connsiteY16" fmla="*/ 809147 h 3247314"/>
                <a:gd name="connsiteX17" fmla="*/ 1711192 w 3190991"/>
                <a:gd name="connsiteY17" fmla="*/ 840123 h 3247314"/>
                <a:gd name="connsiteX18" fmla="*/ 1691898 w 3190991"/>
                <a:gd name="connsiteY18" fmla="*/ 838942 h 3247314"/>
                <a:gd name="connsiteX19" fmla="*/ 1668731 w 3190991"/>
                <a:gd name="connsiteY19" fmla="*/ 826342 h 3247314"/>
                <a:gd name="connsiteX20" fmla="*/ 1681857 w 3190991"/>
                <a:gd name="connsiteY20" fmla="*/ 806654 h 3247314"/>
                <a:gd name="connsiteX21" fmla="*/ 1859049 w 3190991"/>
                <a:gd name="connsiteY21" fmla="*/ 619027 h 3247314"/>
                <a:gd name="connsiteX22" fmla="*/ 1878015 w 3190991"/>
                <a:gd name="connsiteY22" fmla="*/ 582801 h 3247314"/>
                <a:gd name="connsiteX23" fmla="*/ 1841789 w 3190991"/>
                <a:gd name="connsiteY23" fmla="*/ 592382 h 3247314"/>
                <a:gd name="connsiteX24" fmla="*/ 1409177 w 3190991"/>
                <a:gd name="connsiteY24" fmla="*/ 747393 h 3247314"/>
                <a:gd name="connsiteX25" fmla="*/ 1344272 w 3190991"/>
                <a:gd name="connsiteY25" fmla="*/ 762618 h 3247314"/>
                <a:gd name="connsiteX26" fmla="*/ 1320122 w 3190991"/>
                <a:gd name="connsiteY26" fmla="*/ 790509 h 3247314"/>
                <a:gd name="connsiteX27" fmla="*/ 1341779 w 3190991"/>
                <a:gd name="connsiteY27" fmla="*/ 1155722 h 3247314"/>
                <a:gd name="connsiteX28" fmla="*/ 1347948 w 3190991"/>
                <a:gd name="connsiteY28" fmla="*/ 1194705 h 3247314"/>
                <a:gd name="connsiteX29" fmla="*/ 1403599 w 3190991"/>
                <a:gd name="connsiteY29" fmla="*/ 1388566 h 3247314"/>
                <a:gd name="connsiteX30" fmla="*/ 1431556 w 3190991"/>
                <a:gd name="connsiteY30" fmla="*/ 1507417 h 3247314"/>
                <a:gd name="connsiteX31" fmla="*/ 1438381 w 3190991"/>
                <a:gd name="connsiteY31" fmla="*/ 1856026 h 3247314"/>
                <a:gd name="connsiteX32" fmla="*/ 1431031 w 3190991"/>
                <a:gd name="connsiteY32" fmla="*/ 1898815 h 3247314"/>
                <a:gd name="connsiteX33" fmla="*/ 1383123 w 3190991"/>
                <a:gd name="connsiteY33" fmla="*/ 1998567 h 3247314"/>
                <a:gd name="connsiteX34" fmla="*/ 541525 w 3190991"/>
                <a:gd name="connsiteY34" fmla="*/ 2424289 h 3247314"/>
                <a:gd name="connsiteX35" fmla="*/ 333685 w 3190991"/>
                <a:gd name="connsiteY35" fmla="*/ 2681086 h 3247314"/>
                <a:gd name="connsiteX36" fmla="*/ 311372 w 3190991"/>
                <a:gd name="connsiteY36" fmla="*/ 3247314 h 3247314"/>
                <a:gd name="connsiteX37" fmla="*/ 142646 w 3190991"/>
                <a:gd name="connsiteY37" fmla="*/ 3171909 h 3247314"/>
                <a:gd name="connsiteX38" fmla="*/ 36199 w 3190991"/>
                <a:gd name="connsiteY38" fmla="*/ 2738772 h 3247314"/>
                <a:gd name="connsiteX39" fmla="*/ 169815 w 3190991"/>
                <a:gd name="connsiteY39" fmla="*/ 2588290 h 3247314"/>
                <a:gd name="connsiteX40" fmla="*/ 278099 w 3190991"/>
                <a:gd name="connsiteY40" fmla="*/ 2400860 h 3247314"/>
                <a:gd name="connsiteX41" fmla="*/ 278034 w 3190991"/>
                <a:gd name="connsiteY41" fmla="*/ 2256874 h 3247314"/>
                <a:gd name="connsiteX42" fmla="*/ 342020 w 3190991"/>
                <a:gd name="connsiteY42" fmla="*/ 2067147 h 3247314"/>
                <a:gd name="connsiteX43" fmla="*/ 615356 w 3190991"/>
                <a:gd name="connsiteY43" fmla="*/ 1896583 h 3247314"/>
                <a:gd name="connsiteX44" fmla="*/ 905492 w 3190991"/>
                <a:gd name="connsiteY44" fmla="*/ 1734813 h 3247314"/>
                <a:gd name="connsiteX45" fmla="*/ 1123963 w 3190991"/>
                <a:gd name="connsiteY45" fmla="*/ 1362513 h 3247314"/>
                <a:gd name="connsiteX46" fmla="*/ 1157236 w 3190991"/>
                <a:gd name="connsiteY46" fmla="*/ 986274 h 3247314"/>
                <a:gd name="connsiteX47" fmla="*/ 1285996 w 3190991"/>
                <a:gd name="connsiteY47" fmla="*/ 414796 h 3247314"/>
                <a:gd name="connsiteX48" fmla="*/ 1618264 w 3190991"/>
                <a:gd name="connsiteY48" fmla="*/ 59952 h 3247314"/>
                <a:gd name="connsiteX49" fmla="*/ 2172417 w 3190991"/>
                <a:gd name="connsiteY49" fmla="*/ 53652 h 3247314"/>
                <a:gd name="connsiteX50" fmla="*/ 2330446 w 3190991"/>
                <a:gd name="connsiteY50" fmla="*/ 230647 h 3247314"/>
                <a:gd name="connsiteX51" fmla="*/ 2377763 w 3190991"/>
                <a:gd name="connsiteY51" fmla="*/ 597304 h 3247314"/>
                <a:gd name="connsiteX52" fmla="*/ 2311808 w 3190991"/>
                <a:gd name="connsiteY52" fmla="*/ 1117528 h 3247314"/>
                <a:gd name="connsiteX53" fmla="*/ 2318568 w 3190991"/>
                <a:gd name="connsiteY53" fmla="*/ 1365531 h 3247314"/>
                <a:gd name="connsiteX54" fmla="*/ 2397057 w 3190991"/>
                <a:gd name="connsiteY54" fmla="*/ 1479131 h 3247314"/>
                <a:gd name="connsiteX55" fmla="*/ 2478172 w 3190991"/>
                <a:gd name="connsiteY55" fmla="*/ 1546399 h 3247314"/>
                <a:gd name="connsiteX56" fmla="*/ 2561715 w 3190991"/>
                <a:gd name="connsiteY56" fmla="*/ 1807922 h 3247314"/>
                <a:gd name="connsiteX57" fmla="*/ 2553315 w 3190991"/>
                <a:gd name="connsiteY57" fmla="*/ 1901899 h 3247314"/>
                <a:gd name="connsiteX58" fmla="*/ 2665668 w 3190991"/>
                <a:gd name="connsiteY58" fmla="*/ 2084210 h 3247314"/>
                <a:gd name="connsiteX59" fmla="*/ 2847914 w 3190991"/>
                <a:gd name="connsiteY59" fmla="*/ 2141240 h 3247314"/>
                <a:gd name="connsiteX60" fmla="*/ 3150781 w 3190991"/>
                <a:gd name="connsiteY60" fmla="*/ 2427242 h 3247314"/>
                <a:gd name="connsiteX61" fmla="*/ 3175523 w 3190991"/>
                <a:gd name="connsiteY61" fmla="*/ 2538282 h 3247314"/>
                <a:gd name="connsiteX62" fmla="*/ 3031734 w 3190991"/>
                <a:gd name="connsiteY62" fmla="*/ 3066053 h 3247314"/>
                <a:gd name="connsiteX63" fmla="*/ 2908028 w 3190991"/>
                <a:gd name="connsiteY63" fmla="*/ 3204657 h 324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90991" h="3247314">
                  <a:moveTo>
                    <a:pt x="2908028" y="3204657"/>
                  </a:moveTo>
                  <a:cubicBezTo>
                    <a:pt x="2894771" y="3204329"/>
                    <a:pt x="2895493" y="3192385"/>
                    <a:pt x="2892605" y="3184641"/>
                  </a:cubicBezTo>
                  <a:cubicBezTo>
                    <a:pt x="2832885" y="3022346"/>
                    <a:pt x="2781959" y="2857491"/>
                    <a:pt x="2755052" y="2686205"/>
                  </a:cubicBezTo>
                  <a:cubicBezTo>
                    <a:pt x="2746914" y="2634229"/>
                    <a:pt x="2740483" y="2581727"/>
                    <a:pt x="2742320" y="2528766"/>
                  </a:cubicBezTo>
                  <a:cubicBezTo>
                    <a:pt x="2743829" y="2485650"/>
                    <a:pt x="2737135" y="2443977"/>
                    <a:pt x="2719941" y="2404272"/>
                  </a:cubicBezTo>
                  <a:cubicBezTo>
                    <a:pt x="2695069" y="2346914"/>
                    <a:pt x="2652346" y="2309048"/>
                    <a:pt x="2591116" y="2296579"/>
                  </a:cubicBezTo>
                  <a:cubicBezTo>
                    <a:pt x="2399289" y="2257662"/>
                    <a:pt x="2221571" y="2180748"/>
                    <a:pt x="2046217" y="2097073"/>
                  </a:cubicBezTo>
                  <a:cubicBezTo>
                    <a:pt x="2037095" y="2092742"/>
                    <a:pt x="2027710" y="2088804"/>
                    <a:pt x="2018456" y="2084670"/>
                  </a:cubicBezTo>
                  <a:cubicBezTo>
                    <a:pt x="2009597" y="2079288"/>
                    <a:pt x="2007300" y="2070298"/>
                    <a:pt x="2005790" y="2061044"/>
                  </a:cubicBezTo>
                  <a:cubicBezTo>
                    <a:pt x="1977636" y="1889430"/>
                    <a:pt x="1950401" y="1717685"/>
                    <a:pt x="1923297" y="1545939"/>
                  </a:cubicBezTo>
                  <a:cubicBezTo>
                    <a:pt x="1923035" y="1544168"/>
                    <a:pt x="1923297" y="1542264"/>
                    <a:pt x="1923363" y="1540427"/>
                  </a:cubicBezTo>
                  <a:cubicBezTo>
                    <a:pt x="1937211" y="1502757"/>
                    <a:pt x="1958670" y="1468697"/>
                    <a:pt x="1976193" y="1432799"/>
                  </a:cubicBezTo>
                  <a:cubicBezTo>
                    <a:pt x="2038276" y="1358247"/>
                    <a:pt x="2067742" y="1268994"/>
                    <a:pt x="2090974" y="1176986"/>
                  </a:cubicBezTo>
                  <a:cubicBezTo>
                    <a:pt x="2098521" y="1153819"/>
                    <a:pt x="2103443" y="1129997"/>
                    <a:pt x="2107315" y="1105912"/>
                  </a:cubicBezTo>
                  <a:cubicBezTo>
                    <a:pt x="2140522" y="935873"/>
                    <a:pt x="2159948" y="763865"/>
                    <a:pt x="2181408" y="587066"/>
                  </a:cubicBezTo>
                  <a:cubicBezTo>
                    <a:pt x="2164804" y="596582"/>
                    <a:pt x="2154435" y="607411"/>
                    <a:pt x="2143279" y="617386"/>
                  </a:cubicBezTo>
                  <a:cubicBezTo>
                    <a:pt x="2054157" y="696729"/>
                    <a:pt x="1957620" y="764587"/>
                    <a:pt x="1846055" y="809147"/>
                  </a:cubicBezTo>
                  <a:cubicBezTo>
                    <a:pt x="1802676" y="826473"/>
                    <a:pt x="1757524" y="835792"/>
                    <a:pt x="1711192" y="840123"/>
                  </a:cubicBezTo>
                  <a:cubicBezTo>
                    <a:pt x="1704695" y="840714"/>
                    <a:pt x="1698198" y="840648"/>
                    <a:pt x="1691898" y="838942"/>
                  </a:cubicBezTo>
                  <a:cubicBezTo>
                    <a:pt x="1683104" y="836579"/>
                    <a:pt x="1671422" y="836251"/>
                    <a:pt x="1668731" y="826342"/>
                  </a:cubicBezTo>
                  <a:cubicBezTo>
                    <a:pt x="1666369" y="817613"/>
                    <a:pt x="1675950" y="812363"/>
                    <a:pt x="1681857" y="806654"/>
                  </a:cubicBezTo>
                  <a:cubicBezTo>
                    <a:pt x="1743546" y="746605"/>
                    <a:pt x="1806022" y="687213"/>
                    <a:pt x="1859049" y="619027"/>
                  </a:cubicBezTo>
                  <a:cubicBezTo>
                    <a:pt x="1867384" y="608329"/>
                    <a:pt x="1878146" y="598682"/>
                    <a:pt x="1878015" y="582801"/>
                  </a:cubicBezTo>
                  <a:cubicBezTo>
                    <a:pt x="1863380" y="577485"/>
                    <a:pt x="1852421" y="586344"/>
                    <a:pt x="1841789" y="592382"/>
                  </a:cubicBezTo>
                  <a:cubicBezTo>
                    <a:pt x="1706664" y="669494"/>
                    <a:pt x="1558741" y="710642"/>
                    <a:pt x="1409177" y="747393"/>
                  </a:cubicBezTo>
                  <a:cubicBezTo>
                    <a:pt x="1387586" y="752708"/>
                    <a:pt x="1366192" y="758943"/>
                    <a:pt x="1344272" y="762618"/>
                  </a:cubicBezTo>
                  <a:cubicBezTo>
                    <a:pt x="1327800" y="765374"/>
                    <a:pt x="1320384" y="773578"/>
                    <a:pt x="1320122" y="790509"/>
                  </a:cubicBezTo>
                  <a:cubicBezTo>
                    <a:pt x="1318022" y="912838"/>
                    <a:pt x="1321828" y="1034772"/>
                    <a:pt x="1341779" y="1155722"/>
                  </a:cubicBezTo>
                  <a:cubicBezTo>
                    <a:pt x="1342566" y="1168914"/>
                    <a:pt x="1346635" y="1181579"/>
                    <a:pt x="1347948" y="1194705"/>
                  </a:cubicBezTo>
                  <a:cubicBezTo>
                    <a:pt x="1359957" y="1261185"/>
                    <a:pt x="1377676" y="1326090"/>
                    <a:pt x="1403599" y="1388566"/>
                  </a:cubicBezTo>
                  <a:cubicBezTo>
                    <a:pt x="1412787" y="1428205"/>
                    <a:pt x="1424600" y="1467187"/>
                    <a:pt x="1431556" y="1507417"/>
                  </a:cubicBezTo>
                  <a:cubicBezTo>
                    <a:pt x="1431884" y="1623707"/>
                    <a:pt x="1441925" y="1739735"/>
                    <a:pt x="1438381" y="1856026"/>
                  </a:cubicBezTo>
                  <a:cubicBezTo>
                    <a:pt x="1437922" y="1870595"/>
                    <a:pt x="1440809" y="1885821"/>
                    <a:pt x="1431031" y="1898815"/>
                  </a:cubicBezTo>
                  <a:cubicBezTo>
                    <a:pt x="1439103" y="1943703"/>
                    <a:pt x="1415477" y="1970939"/>
                    <a:pt x="1383123" y="1998567"/>
                  </a:cubicBezTo>
                  <a:cubicBezTo>
                    <a:pt x="1136760" y="2208508"/>
                    <a:pt x="853581" y="2344946"/>
                    <a:pt x="541525" y="2424289"/>
                  </a:cubicBezTo>
                  <a:cubicBezTo>
                    <a:pt x="413159" y="2456905"/>
                    <a:pt x="339986" y="2548389"/>
                    <a:pt x="333685" y="2681086"/>
                  </a:cubicBezTo>
                  <a:cubicBezTo>
                    <a:pt x="324694" y="2869763"/>
                    <a:pt x="313013" y="3058309"/>
                    <a:pt x="311372" y="3247314"/>
                  </a:cubicBezTo>
                  <a:cubicBezTo>
                    <a:pt x="250471" y="3232614"/>
                    <a:pt x="193835" y="3208004"/>
                    <a:pt x="142646" y="3171909"/>
                  </a:cubicBezTo>
                  <a:cubicBezTo>
                    <a:pt x="3779" y="3074059"/>
                    <a:pt x="-37894" y="2904677"/>
                    <a:pt x="36199" y="2738772"/>
                  </a:cubicBezTo>
                  <a:cubicBezTo>
                    <a:pt x="64747" y="2674720"/>
                    <a:pt x="105895" y="2623006"/>
                    <a:pt x="169815" y="2588290"/>
                  </a:cubicBezTo>
                  <a:cubicBezTo>
                    <a:pt x="242333" y="2548979"/>
                    <a:pt x="266680" y="2477577"/>
                    <a:pt x="278099" y="2400860"/>
                  </a:cubicBezTo>
                  <a:cubicBezTo>
                    <a:pt x="285253" y="2352887"/>
                    <a:pt x="286237" y="2304585"/>
                    <a:pt x="278034" y="2256874"/>
                  </a:cubicBezTo>
                  <a:cubicBezTo>
                    <a:pt x="265171" y="2181535"/>
                    <a:pt x="292537" y="2120437"/>
                    <a:pt x="342020" y="2067147"/>
                  </a:cubicBezTo>
                  <a:cubicBezTo>
                    <a:pt x="417622" y="1985770"/>
                    <a:pt x="514290" y="1937666"/>
                    <a:pt x="615356" y="1896583"/>
                  </a:cubicBezTo>
                  <a:cubicBezTo>
                    <a:pt x="718718" y="1854582"/>
                    <a:pt x="815649" y="1801031"/>
                    <a:pt x="905492" y="1734813"/>
                  </a:cubicBezTo>
                  <a:cubicBezTo>
                    <a:pt x="1031561" y="1641886"/>
                    <a:pt x="1102569" y="1517195"/>
                    <a:pt x="1123963" y="1362513"/>
                  </a:cubicBezTo>
                  <a:cubicBezTo>
                    <a:pt x="1141223" y="1237559"/>
                    <a:pt x="1144111" y="1111490"/>
                    <a:pt x="1157236" y="986274"/>
                  </a:cubicBezTo>
                  <a:cubicBezTo>
                    <a:pt x="1177712" y="790772"/>
                    <a:pt x="1203634" y="596254"/>
                    <a:pt x="1285996" y="414796"/>
                  </a:cubicBezTo>
                  <a:cubicBezTo>
                    <a:pt x="1356610" y="259326"/>
                    <a:pt x="1459185" y="132010"/>
                    <a:pt x="1618264" y="59952"/>
                  </a:cubicBezTo>
                  <a:cubicBezTo>
                    <a:pt x="1801363" y="-22935"/>
                    <a:pt x="1987678" y="-14928"/>
                    <a:pt x="2172417" y="53652"/>
                  </a:cubicBezTo>
                  <a:cubicBezTo>
                    <a:pt x="2254057" y="83906"/>
                    <a:pt x="2300324" y="151961"/>
                    <a:pt x="2330446" y="230647"/>
                  </a:cubicBezTo>
                  <a:cubicBezTo>
                    <a:pt x="2375663" y="348907"/>
                    <a:pt x="2380913" y="472679"/>
                    <a:pt x="2377763" y="597304"/>
                  </a:cubicBezTo>
                  <a:cubicBezTo>
                    <a:pt x="2373366" y="772921"/>
                    <a:pt x="2340947" y="944995"/>
                    <a:pt x="2311808" y="1117528"/>
                  </a:cubicBezTo>
                  <a:cubicBezTo>
                    <a:pt x="2297830" y="1200283"/>
                    <a:pt x="2295926" y="1283432"/>
                    <a:pt x="2318568" y="1365531"/>
                  </a:cubicBezTo>
                  <a:cubicBezTo>
                    <a:pt x="2331562" y="1412520"/>
                    <a:pt x="2354597" y="1452028"/>
                    <a:pt x="2397057" y="1479131"/>
                  </a:cubicBezTo>
                  <a:cubicBezTo>
                    <a:pt x="2426721" y="1498097"/>
                    <a:pt x="2453300" y="1521329"/>
                    <a:pt x="2478172" y="1546399"/>
                  </a:cubicBezTo>
                  <a:cubicBezTo>
                    <a:pt x="2550559" y="1619442"/>
                    <a:pt x="2578187" y="1706528"/>
                    <a:pt x="2561715" y="1807922"/>
                  </a:cubicBezTo>
                  <a:cubicBezTo>
                    <a:pt x="2556662" y="1839029"/>
                    <a:pt x="2553709" y="1870267"/>
                    <a:pt x="2553315" y="1901899"/>
                  </a:cubicBezTo>
                  <a:cubicBezTo>
                    <a:pt x="2552265" y="1986623"/>
                    <a:pt x="2589935" y="2046934"/>
                    <a:pt x="2665668" y="2084210"/>
                  </a:cubicBezTo>
                  <a:cubicBezTo>
                    <a:pt x="2723485" y="2112692"/>
                    <a:pt x="2785306" y="2128180"/>
                    <a:pt x="2847914" y="2141240"/>
                  </a:cubicBezTo>
                  <a:cubicBezTo>
                    <a:pt x="3007583" y="2174513"/>
                    <a:pt x="3108452" y="2270197"/>
                    <a:pt x="3150781" y="2427242"/>
                  </a:cubicBezTo>
                  <a:cubicBezTo>
                    <a:pt x="3160625" y="2463796"/>
                    <a:pt x="3166138" y="2501531"/>
                    <a:pt x="3175523" y="2538282"/>
                  </a:cubicBezTo>
                  <a:cubicBezTo>
                    <a:pt x="3227171" y="2741397"/>
                    <a:pt x="3141921" y="2907236"/>
                    <a:pt x="3031734" y="3066053"/>
                  </a:cubicBezTo>
                  <a:cubicBezTo>
                    <a:pt x="2996164" y="3117242"/>
                    <a:pt x="2955738" y="3164362"/>
                    <a:pt x="2908028" y="3204657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086860-3BBD-4DF1-BC9E-FAD169C6DC9E}"/>
                </a:ext>
              </a:extLst>
            </p:cNvPr>
            <p:cNvSpPr/>
            <p:nvPr/>
          </p:nvSpPr>
          <p:spPr>
            <a:xfrm>
              <a:off x="5492607" y="4092460"/>
              <a:ext cx="1206488" cy="1155354"/>
            </a:xfrm>
            <a:custGeom>
              <a:avLst/>
              <a:gdLst>
                <a:gd name="connsiteX0" fmla="*/ 1047404 w 1771120"/>
                <a:gd name="connsiteY0" fmla="*/ 26380 h 1696056"/>
                <a:gd name="connsiteX1" fmla="*/ 1050816 w 1771120"/>
                <a:gd name="connsiteY1" fmla="*/ 423159 h 1696056"/>
                <a:gd name="connsiteX2" fmla="*/ 931901 w 1771120"/>
                <a:gd name="connsiteY2" fmla="*/ 1185152 h 1696056"/>
                <a:gd name="connsiteX3" fmla="*/ 913394 w 1771120"/>
                <a:gd name="connsiteY3" fmla="*/ 1259376 h 1696056"/>
                <a:gd name="connsiteX4" fmla="*/ 1117165 w 1771120"/>
                <a:gd name="connsiteY4" fmla="*/ 1184168 h 1696056"/>
                <a:gd name="connsiteX5" fmla="*/ 1381247 w 1771120"/>
                <a:gd name="connsiteY5" fmla="*/ 1083431 h 1696056"/>
                <a:gd name="connsiteX6" fmla="*/ 1604313 w 1771120"/>
                <a:gd name="connsiteY6" fmla="*/ 1093144 h 1696056"/>
                <a:gd name="connsiteX7" fmla="*/ 1685690 w 1771120"/>
                <a:gd name="connsiteY7" fmla="*/ 1128057 h 1696056"/>
                <a:gd name="connsiteX8" fmla="*/ 1758142 w 1771120"/>
                <a:gd name="connsiteY8" fmla="*/ 1318441 h 1696056"/>
                <a:gd name="connsiteX9" fmla="*/ 1724016 w 1771120"/>
                <a:gd name="connsiteY9" fmla="*/ 1403099 h 1696056"/>
                <a:gd name="connsiteX10" fmla="*/ 1652220 w 1771120"/>
                <a:gd name="connsiteY10" fmla="*/ 1434337 h 1696056"/>
                <a:gd name="connsiteX11" fmla="*/ 1462690 w 1771120"/>
                <a:gd name="connsiteY11" fmla="*/ 1357620 h 1696056"/>
                <a:gd name="connsiteX12" fmla="*/ 1365628 w 1771120"/>
                <a:gd name="connsiteY12" fmla="*/ 1309843 h 1696056"/>
                <a:gd name="connsiteX13" fmla="*/ 1227484 w 1771120"/>
                <a:gd name="connsiteY13" fmla="*/ 1289237 h 1696056"/>
                <a:gd name="connsiteX14" fmla="*/ 1103843 w 1771120"/>
                <a:gd name="connsiteY14" fmla="*/ 1304659 h 1696056"/>
                <a:gd name="connsiteX15" fmla="*/ 1062695 w 1771120"/>
                <a:gd name="connsiteY15" fmla="*/ 1338850 h 1696056"/>
                <a:gd name="connsiteX16" fmla="*/ 1006387 w 1771120"/>
                <a:gd name="connsiteY16" fmla="*/ 1646377 h 1696056"/>
                <a:gd name="connsiteX17" fmla="*/ 978758 w 1771120"/>
                <a:gd name="connsiteY17" fmla="*/ 1660159 h 1696056"/>
                <a:gd name="connsiteX18" fmla="*/ 845076 w 1771120"/>
                <a:gd name="connsiteY18" fmla="*/ 1580816 h 1696056"/>
                <a:gd name="connsiteX19" fmla="*/ 817382 w 1771120"/>
                <a:gd name="connsiteY19" fmla="*/ 1591842 h 1696056"/>
                <a:gd name="connsiteX20" fmla="*/ 777678 w 1771120"/>
                <a:gd name="connsiteY20" fmla="*/ 1696057 h 1696056"/>
                <a:gd name="connsiteX21" fmla="*/ 749589 w 1771120"/>
                <a:gd name="connsiteY21" fmla="*/ 1545771 h 1696056"/>
                <a:gd name="connsiteX22" fmla="*/ 723995 w 1771120"/>
                <a:gd name="connsiteY22" fmla="*/ 1509283 h 1696056"/>
                <a:gd name="connsiteX23" fmla="*/ 456500 w 1771120"/>
                <a:gd name="connsiteY23" fmla="*/ 1350794 h 1696056"/>
                <a:gd name="connsiteX24" fmla="*/ 409446 w 1771120"/>
                <a:gd name="connsiteY24" fmla="*/ 1337997 h 1696056"/>
                <a:gd name="connsiteX25" fmla="*/ 28613 w 1771120"/>
                <a:gd name="connsiteY25" fmla="*/ 1338063 h 1696056"/>
                <a:gd name="connsiteX26" fmla="*/ 0 w 1771120"/>
                <a:gd name="connsiteY26" fmla="*/ 1338063 h 1696056"/>
                <a:gd name="connsiteX27" fmla="*/ 139260 w 1771120"/>
                <a:gd name="connsiteY27" fmla="*/ 1157261 h 1696056"/>
                <a:gd name="connsiteX28" fmla="*/ 221097 w 1771120"/>
                <a:gd name="connsiteY28" fmla="*/ 1121363 h 1696056"/>
                <a:gd name="connsiteX29" fmla="*/ 425590 w 1771120"/>
                <a:gd name="connsiteY29" fmla="*/ 1151683 h 1696056"/>
                <a:gd name="connsiteX30" fmla="*/ 686391 w 1771120"/>
                <a:gd name="connsiteY30" fmla="*/ 1215406 h 1696056"/>
                <a:gd name="connsiteX31" fmla="*/ 647408 w 1771120"/>
                <a:gd name="connsiteY31" fmla="*/ 1007304 h 1696056"/>
                <a:gd name="connsiteX32" fmla="*/ 542930 w 1771120"/>
                <a:gd name="connsiteY32" fmla="*/ 452757 h 1696056"/>
                <a:gd name="connsiteX33" fmla="*/ 462341 w 1771120"/>
                <a:gd name="connsiteY33" fmla="*/ 34518 h 1696056"/>
                <a:gd name="connsiteX34" fmla="*/ 460109 w 1771120"/>
                <a:gd name="connsiteY34" fmla="*/ 9776 h 1696056"/>
                <a:gd name="connsiteX35" fmla="*/ 518649 w 1771120"/>
                <a:gd name="connsiteY35" fmla="*/ 2557 h 1696056"/>
                <a:gd name="connsiteX36" fmla="*/ 590444 w 1771120"/>
                <a:gd name="connsiteY36" fmla="*/ 6232 h 1696056"/>
                <a:gd name="connsiteX37" fmla="*/ 922319 w 1771120"/>
                <a:gd name="connsiteY37" fmla="*/ 12598 h 1696056"/>
                <a:gd name="connsiteX38" fmla="*/ 1021678 w 1771120"/>
                <a:gd name="connsiteY38" fmla="*/ 17849 h 1696056"/>
                <a:gd name="connsiteX39" fmla="*/ 1047404 w 1771120"/>
                <a:gd name="connsiteY39" fmla="*/ 26380 h 169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71120" h="1696056">
                  <a:moveTo>
                    <a:pt x="1047404" y="26380"/>
                  </a:moveTo>
                  <a:cubicBezTo>
                    <a:pt x="1049373" y="158618"/>
                    <a:pt x="1058757" y="290725"/>
                    <a:pt x="1050816" y="423159"/>
                  </a:cubicBezTo>
                  <a:cubicBezTo>
                    <a:pt x="1035263" y="681007"/>
                    <a:pt x="989390" y="933933"/>
                    <a:pt x="931901" y="1185152"/>
                  </a:cubicBezTo>
                  <a:cubicBezTo>
                    <a:pt x="926585" y="1208253"/>
                    <a:pt x="920481" y="1231157"/>
                    <a:pt x="913394" y="1259376"/>
                  </a:cubicBezTo>
                  <a:cubicBezTo>
                    <a:pt x="984664" y="1233126"/>
                    <a:pt x="1051210" y="1209303"/>
                    <a:pt x="1117165" y="1184168"/>
                  </a:cubicBezTo>
                  <a:cubicBezTo>
                    <a:pt x="1205170" y="1150633"/>
                    <a:pt x="1294489" y="1120641"/>
                    <a:pt x="1381247" y="1083431"/>
                  </a:cubicBezTo>
                  <a:cubicBezTo>
                    <a:pt x="1455340" y="1051667"/>
                    <a:pt x="1531139" y="1058033"/>
                    <a:pt x="1604313" y="1093144"/>
                  </a:cubicBezTo>
                  <a:cubicBezTo>
                    <a:pt x="1630891" y="1105941"/>
                    <a:pt x="1659702" y="1114341"/>
                    <a:pt x="1685690" y="1128057"/>
                  </a:cubicBezTo>
                  <a:cubicBezTo>
                    <a:pt x="1765361" y="1170189"/>
                    <a:pt x="1788789" y="1233585"/>
                    <a:pt x="1758142" y="1318441"/>
                  </a:cubicBezTo>
                  <a:cubicBezTo>
                    <a:pt x="1747838" y="1347054"/>
                    <a:pt x="1740160" y="1376782"/>
                    <a:pt x="1724016" y="1403099"/>
                  </a:cubicBezTo>
                  <a:cubicBezTo>
                    <a:pt x="1704722" y="1434469"/>
                    <a:pt x="1687855" y="1441097"/>
                    <a:pt x="1652220" y="1434337"/>
                  </a:cubicBezTo>
                  <a:cubicBezTo>
                    <a:pt x="1583837" y="1421409"/>
                    <a:pt x="1524642" y="1386102"/>
                    <a:pt x="1462690" y="1357620"/>
                  </a:cubicBezTo>
                  <a:cubicBezTo>
                    <a:pt x="1429942" y="1342525"/>
                    <a:pt x="1396013" y="1328875"/>
                    <a:pt x="1365628" y="1309843"/>
                  </a:cubicBezTo>
                  <a:cubicBezTo>
                    <a:pt x="1321658" y="1282280"/>
                    <a:pt x="1276244" y="1280902"/>
                    <a:pt x="1227484" y="1289237"/>
                  </a:cubicBezTo>
                  <a:cubicBezTo>
                    <a:pt x="1186598" y="1296259"/>
                    <a:pt x="1145188" y="1300590"/>
                    <a:pt x="1103843" y="1304659"/>
                  </a:cubicBezTo>
                  <a:cubicBezTo>
                    <a:pt x="1081464" y="1306890"/>
                    <a:pt x="1068142" y="1313650"/>
                    <a:pt x="1062695" y="1338850"/>
                  </a:cubicBezTo>
                  <a:cubicBezTo>
                    <a:pt x="1040513" y="1440769"/>
                    <a:pt x="1015772" y="1542162"/>
                    <a:pt x="1006387" y="1646377"/>
                  </a:cubicBezTo>
                  <a:cubicBezTo>
                    <a:pt x="1004221" y="1670528"/>
                    <a:pt x="995755" y="1670266"/>
                    <a:pt x="978758" y="1660159"/>
                  </a:cubicBezTo>
                  <a:cubicBezTo>
                    <a:pt x="934263" y="1633646"/>
                    <a:pt x="888981" y="1608314"/>
                    <a:pt x="845076" y="1580816"/>
                  </a:cubicBezTo>
                  <a:cubicBezTo>
                    <a:pt x="827882" y="1570053"/>
                    <a:pt x="822632" y="1573991"/>
                    <a:pt x="817382" y="1591842"/>
                  </a:cubicBezTo>
                  <a:cubicBezTo>
                    <a:pt x="807013" y="1627017"/>
                    <a:pt x="794609" y="1661603"/>
                    <a:pt x="777678" y="1696057"/>
                  </a:cubicBezTo>
                  <a:cubicBezTo>
                    <a:pt x="768227" y="1645984"/>
                    <a:pt x="758383" y="1595976"/>
                    <a:pt x="749589" y="1545771"/>
                  </a:cubicBezTo>
                  <a:cubicBezTo>
                    <a:pt x="746636" y="1528971"/>
                    <a:pt x="739155" y="1518077"/>
                    <a:pt x="723995" y="1509283"/>
                  </a:cubicBezTo>
                  <a:cubicBezTo>
                    <a:pt x="634414" y="1457110"/>
                    <a:pt x="545424" y="1404018"/>
                    <a:pt x="456500" y="1350794"/>
                  </a:cubicBezTo>
                  <a:cubicBezTo>
                    <a:pt x="441734" y="1341935"/>
                    <a:pt x="426837" y="1337931"/>
                    <a:pt x="409446" y="1337997"/>
                  </a:cubicBezTo>
                  <a:cubicBezTo>
                    <a:pt x="282523" y="1338522"/>
                    <a:pt x="155535" y="1338129"/>
                    <a:pt x="28613" y="1338063"/>
                  </a:cubicBezTo>
                  <a:cubicBezTo>
                    <a:pt x="20607" y="1338063"/>
                    <a:pt x="12600" y="1338063"/>
                    <a:pt x="0" y="1338063"/>
                  </a:cubicBezTo>
                  <a:cubicBezTo>
                    <a:pt x="48104" y="1275258"/>
                    <a:pt x="92337" y="1215144"/>
                    <a:pt x="139260" y="1157261"/>
                  </a:cubicBezTo>
                  <a:cubicBezTo>
                    <a:pt x="159211" y="1132651"/>
                    <a:pt x="189727" y="1124579"/>
                    <a:pt x="221097" y="1121363"/>
                  </a:cubicBezTo>
                  <a:cubicBezTo>
                    <a:pt x="291908" y="1114079"/>
                    <a:pt x="358388" y="1135210"/>
                    <a:pt x="425590" y="1151683"/>
                  </a:cubicBezTo>
                  <a:cubicBezTo>
                    <a:pt x="511430" y="1172749"/>
                    <a:pt x="597335" y="1193618"/>
                    <a:pt x="686391" y="1215406"/>
                  </a:cubicBezTo>
                  <a:cubicBezTo>
                    <a:pt x="673069" y="1144135"/>
                    <a:pt x="660271" y="1075752"/>
                    <a:pt x="647408" y="1007304"/>
                  </a:cubicBezTo>
                  <a:cubicBezTo>
                    <a:pt x="612626" y="822433"/>
                    <a:pt x="578041" y="637563"/>
                    <a:pt x="542930" y="452757"/>
                  </a:cubicBezTo>
                  <a:cubicBezTo>
                    <a:pt x="516417" y="313300"/>
                    <a:pt x="489116" y="173909"/>
                    <a:pt x="462341" y="34518"/>
                  </a:cubicBezTo>
                  <a:cubicBezTo>
                    <a:pt x="460766" y="26446"/>
                    <a:pt x="460831" y="18045"/>
                    <a:pt x="460109" y="9776"/>
                  </a:cubicBezTo>
                  <a:cubicBezTo>
                    <a:pt x="478157" y="-4333"/>
                    <a:pt x="498961" y="326"/>
                    <a:pt x="518649" y="2557"/>
                  </a:cubicBezTo>
                  <a:cubicBezTo>
                    <a:pt x="542602" y="5314"/>
                    <a:pt x="566425" y="6758"/>
                    <a:pt x="590444" y="6232"/>
                  </a:cubicBezTo>
                  <a:cubicBezTo>
                    <a:pt x="701157" y="3870"/>
                    <a:pt x="811541" y="14698"/>
                    <a:pt x="922319" y="12598"/>
                  </a:cubicBezTo>
                  <a:cubicBezTo>
                    <a:pt x="955264" y="11942"/>
                    <a:pt x="988339" y="18636"/>
                    <a:pt x="1021678" y="17849"/>
                  </a:cubicBezTo>
                  <a:cubicBezTo>
                    <a:pt x="1031063" y="17652"/>
                    <a:pt x="1039857" y="20342"/>
                    <a:pt x="1047404" y="26380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2B801D-4E33-469C-896E-4E1686BDB5FD}"/>
                </a:ext>
              </a:extLst>
            </p:cNvPr>
            <p:cNvSpPr/>
            <p:nvPr/>
          </p:nvSpPr>
          <p:spPr>
            <a:xfrm>
              <a:off x="5387425" y="4417787"/>
              <a:ext cx="312974" cy="243509"/>
            </a:xfrm>
            <a:custGeom>
              <a:avLst/>
              <a:gdLst>
                <a:gd name="connsiteX0" fmla="*/ 69615 w 459444"/>
                <a:gd name="connsiteY0" fmla="*/ 356469 h 357471"/>
                <a:gd name="connsiteX1" fmla="*/ 52552 w 459444"/>
                <a:gd name="connsiteY1" fmla="*/ 340456 h 357471"/>
                <a:gd name="connsiteX2" fmla="*/ 1363 w 459444"/>
                <a:gd name="connsiteY2" fmla="*/ 83593 h 357471"/>
                <a:gd name="connsiteX3" fmla="*/ 21708 w 459444"/>
                <a:gd name="connsiteY3" fmla="*/ 55570 h 357471"/>
                <a:gd name="connsiteX4" fmla="*/ 185643 w 459444"/>
                <a:gd name="connsiteY4" fmla="*/ 32404 h 357471"/>
                <a:gd name="connsiteX5" fmla="*/ 398537 w 459444"/>
                <a:gd name="connsiteY5" fmla="*/ 1100 h 357471"/>
                <a:gd name="connsiteX6" fmla="*/ 431285 w 459444"/>
                <a:gd name="connsiteY6" fmla="*/ 24332 h 357471"/>
                <a:gd name="connsiteX7" fmla="*/ 458717 w 459444"/>
                <a:gd name="connsiteY7" fmla="*/ 271285 h 357471"/>
                <a:gd name="connsiteX8" fmla="*/ 432663 w 459444"/>
                <a:gd name="connsiteY8" fmla="*/ 307511 h 357471"/>
                <a:gd name="connsiteX9" fmla="*/ 205594 w 459444"/>
                <a:gd name="connsiteY9" fmla="*/ 338093 h 357471"/>
                <a:gd name="connsiteX10" fmla="*/ 69615 w 459444"/>
                <a:gd name="connsiteY10" fmla="*/ 356469 h 35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444" h="357471">
                  <a:moveTo>
                    <a:pt x="69615" y="356469"/>
                  </a:moveTo>
                  <a:cubicBezTo>
                    <a:pt x="60756" y="359553"/>
                    <a:pt x="55374" y="355878"/>
                    <a:pt x="52552" y="340456"/>
                  </a:cubicBezTo>
                  <a:cubicBezTo>
                    <a:pt x="36671" y="254616"/>
                    <a:pt x="20526" y="168710"/>
                    <a:pt x="1363" y="83593"/>
                  </a:cubicBezTo>
                  <a:cubicBezTo>
                    <a:pt x="-3756" y="60755"/>
                    <a:pt x="6089" y="57867"/>
                    <a:pt x="21708" y="55570"/>
                  </a:cubicBezTo>
                  <a:cubicBezTo>
                    <a:pt x="76309" y="47629"/>
                    <a:pt x="130976" y="40213"/>
                    <a:pt x="185643" y="32404"/>
                  </a:cubicBezTo>
                  <a:cubicBezTo>
                    <a:pt x="256652" y="22232"/>
                    <a:pt x="327791" y="12847"/>
                    <a:pt x="398537" y="1100"/>
                  </a:cubicBezTo>
                  <a:cubicBezTo>
                    <a:pt x="420259" y="-2510"/>
                    <a:pt x="428988" y="2150"/>
                    <a:pt x="431285" y="24332"/>
                  </a:cubicBezTo>
                  <a:cubicBezTo>
                    <a:pt x="439750" y="106693"/>
                    <a:pt x="449332" y="188989"/>
                    <a:pt x="458717" y="271285"/>
                  </a:cubicBezTo>
                  <a:cubicBezTo>
                    <a:pt x="461079" y="291695"/>
                    <a:pt x="458979" y="304558"/>
                    <a:pt x="432663" y="307511"/>
                  </a:cubicBezTo>
                  <a:cubicBezTo>
                    <a:pt x="356798" y="315977"/>
                    <a:pt x="281262" y="327724"/>
                    <a:pt x="205594" y="338093"/>
                  </a:cubicBezTo>
                  <a:cubicBezTo>
                    <a:pt x="161887" y="344196"/>
                    <a:pt x="118114" y="349972"/>
                    <a:pt x="69615" y="35646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A155F6-2DDD-4E99-95B6-6F226A7DBD04}"/>
                </a:ext>
              </a:extLst>
            </p:cNvPr>
            <p:cNvSpPr/>
            <p:nvPr/>
          </p:nvSpPr>
          <p:spPr>
            <a:xfrm>
              <a:off x="5715182" y="3072252"/>
              <a:ext cx="530391" cy="355287"/>
            </a:xfrm>
            <a:custGeom>
              <a:avLst/>
              <a:gdLst>
                <a:gd name="connsiteX0" fmla="*/ 607 w 778612"/>
                <a:gd name="connsiteY0" fmla="*/ 67323 h 521560"/>
                <a:gd name="connsiteX1" fmla="*/ 84018 w 778612"/>
                <a:gd name="connsiteY1" fmla="*/ 96330 h 521560"/>
                <a:gd name="connsiteX2" fmla="*/ 124707 w 778612"/>
                <a:gd name="connsiteY2" fmla="*/ 89702 h 521560"/>
                <a:gd name="connsiteX3" fmla="*/ 397321 w 778612"/>
                <a:gd name="connsiteY3" fmla="*/ 318 h 521560"/>
                <a:gd name="connsiteX4" fmla="*/ 654119 w 778612"/>
                <a:gd name="connsiteY4" fmla="*/ 104468 h 521560"/>
                <a:gd name="connsiteX5" fmla="*/ 667047 w 778612"/>
                <a:gd name="connsiteY5" fmla="*/ 133147 h 521560"/>
                <a:gd name="connsiteX6" fmla="*/ 778613 w 778612"/>
                <a:gd name="connsiteY6" fmla="*/ 16003 h 521560"/>
                <a:gd name="connsiteX7" fmla="*/ 761943 w 778612"/>
                <a:gd name="connsiteY7" fmla="*/ 88455 h 521560"/>
                <a:gd name="connsiteX8" fmla="*/ 708392 w 778612"/>
                <a:gd name="connsiteY8" fmla="*/ 143122 h 521560"/>
                <a:gd name="connsiteX9" fmla="*/ 669081 w 778612"/>
                <a:gd name="connsiteY9" fmla="*/ 231653 h 521560"/>
                <a:gd name="connsiteX10" fmla="*/ 645718 w 778612"/>
                <a:gd name="connsiteY10" fmla="*/ 346959 h 521560"/>
                <a:gd name="connsiteX11" fmla="*/ 593676 w 778612"/>
                <a:gd name="connsiteY11" fmla="*/ 445268 h 521560"/>
                <a:gd name="connsiteX12" fmla="*/ 410774 w 778612"/>
                <a:gd name="connsiteY12" fmla="*/ 518639 h 521560"/>
                <a:gd name="connsiteX13" fmla="*/ 187053 w 778612"/>
                <a:gd name="connsiteY13" fmla="*/ 497704 h 521560"/>
                <a:gd name="connsiteX14" fmla="*/ 89925 w 778612"/>
                <a:gd name="connsiteY14" fmla="*/ 413308 h 521560"/>
                <a:gd name="connsiteX15" fmla="*/ 62296 w 778612"/>
                <a:gd name="connsiteY15" fmla="*/ 301283 h 521560"/>
                <a:gd name="connsiteX16" fmla="*/ 65577 w 778612"/>
                <a:gd name="connsiteY16" fmla="*/ 181251 h 521560"/>
                <a:gd name="connsiteX17" fmla="*/ 40967 w 778612"/>
                <a:gd name="connsiteY17" fmla="*/ 128881 h 521560"/>
                <a:gd name="connsiteX18" fmla="*/ 6579 w 778612"/>
                <a:gd name="connsiteY18" fmla="*/ 106240 h 521560"/>
                <a:gd name="connsiteX19" fmla="*/ 607 w 778612"/>
                <a:gd name="connsiteY19" fmla="*/ 67323 h 52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8612" h="521560">
                  <a:moveTo>
                    <a:pt x="607" y="67323"/>
                  </a:moveTo>
                  <a:cubicBezTo>
                    <a:pt x="28433" y="76839"/>
                    <a:pt x="56718" y="85370"/>
                    <a:pt x="84018" y="96330"/>
                  </a:cubicBezTo>
                  <a:cubicBezTo>
                    <a:pt x="100031" y="102762"/>
                    <a:pt x="111844" y="99546"/>
                    <a:pt x="124707" y="89702"/>
                  </a:cubicBezTo>
                  <a:cubicBezTo>
                    <a:pt x="205034" y="28013"/>
                    <a:pt x="295271" y="-3554"/>
                    <a:pt x="397321" y="318"/>
                  </a:cubicBezTo>
                  <a:cubicBezTo>
                    <a:pt x="495564" y="4125"/>
                    <a:pt x="578123" y="45666"/>
                    <a:pt x="654119" y="104468"/>
                  </a:cubicBezTo>
                  <a:cubicBezTo>
                    <a:pt x="664028" y="112081"/>
                    <a:pt x="659894" y="123106"/>
                    <a:pt x="667047" y="133147"/>
                  </a:cubicBezTo>
                  <a:cubicBezTo>
                    <a:pt x="707932" y="96986"/>
                    <a:pt x="737333" y="50654"/>
                    <a:pt x="778613" y="16003"/>
                  </a:cubicBezTo>
                  <a:cubicBezTo>
                    <a:pt x="776053" y="40810"/>
                    <a:pt x="771918" y="65289"/>
                    <a:pt x="761943" y="88455"/>
                  </a:cubicBezTo>
                  <a:cubicBezTo>
                    <a:pt x="749212" y="111687"/>
                    <a:pt x="728605" y="128553"/>
                    <a:pt x="708392" y="143122"/>
                  </a:cubicBezTo>
                  <a:cubicBezTo>
                    <a:pt x="676497" y="166157"/>
                    <a:pt x="669672" y="196477"/>
                    <a:pt x="669081" y="231653"/>
                  </a:cubicBezTo>
                  <a:cubicBezTo>
                    <a:pt x="668359" y="271488"/>
                    <a:pt x="661862" y="310273"/>
                    <a:pt x="645718" y="346959"/>
                  </a:cubicBezTo>
                  <a:cubicBezTo>
                    <a:pt x="629377" y="380232"/>
                    <a:pt x="615858" y="415080"/>
                    <a:pt x="593676" y="445268"/>
                  </a:cubicBezTo>
                  <a:cubicBezTo>
                    <a:pt x="543012" y="495407"/>
                    <a:pt x="479420" y="511420"/>
                    <a:pt x="410774" y="518639"/>
                  </a:cubicBezTo>
                  <a:cubicBezTo>
                    <a:pt x="334319" y="526711"/>
                    <a:pt x="260489" y="517523"/>
                    <a:pt x="187053" y="497704"/>
                  </a:cubicBezTo>
                  <a:cubicBezTo>
                    <a:pt x="140654" y="485169"/>
                    <a:pt x="105216" y="461150"/>
                    <a:pt x="89925" y="413308"/>
                  </a:cubicBezTo>
                  <a:cubicBezTo>
                    <a:pt x="80737" y="375966"/>
                    <a:pt x="71484" y="338624"/>
                    <a:pt x="62296" y="301283"/>
                  </a:cubicBezTo>
                  <a:cubicBezTo>
                    <a:pt x="49630" y="260922"/>
                    <a:pt x="55471" y="221021"/>
                    <a:pt x="65577" y="181251"/>
                  </a:cubicBezTo>
                  <a:cubicBezTo>
                    <a:pt x="74568" y="145747"/>
                    <a:pt x="74503" y="145878"/>
                    <a:pt x="40967" y="128881"/>
                  </a:cubicBezTo>
                  <a:cubicBezTo>
                    <a:pt x="28629" y="122647"/>
                    <a:pt x="15045" y="118250"/>
                    <a:pt x="6579" y="106240"/>
                  </a:cubicBezTo>
                  <a:cubicBezTo>
                    <a:pt x="3626" y="93377"/>
                    <a:pt x="-1821" y="80973"/>
                    <a:pt x="607" y="6732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010A20-7969-474F-99D7-E3C3B4D35AB0}"/>
              </a:ext>
            </a:extLst>
          </p:cNvPr>
          <p:cNvGrpSpPr/>
          <p:nvPr/>
        </p:nvGrpSpPr>
        <p:grpSpPr>
          <a:xfrm>
            <a:off x="4350037" y="2895011"/>
            <a:ext cx="2030785" cy="3610871"/>
            <a:chOff x="7027608" y="2186326"/>
            <a:chExt cx="2626634" cy="467033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4C6C59-7290-4838-B583-12F16F8E67C5}"/>
                </a:ext>
              </a:extLst>
            </p:cNvPr>
            <p:cNvSpPr/>
            <p:nvPr/>
          </p:nvSpPr>
          <p:spPr>
            <a:xfrm>
              <a:off x="8417969" y="4326669"/>
              <a:ext cx="71983" cy="704535"/>
            </a:xfrm>
            <a:custGeom>
              <a:avLst/>
              <a:gdLst>
                <a:gd name="connsiteX0" fmla="*/ 66 w 105671"/>
                <a:gd name="connsiteY0" fmla="*/ 1967 h 1034255"/>
                <a:gd name="connsiteX1" fmla="*/ 20410 w 105671"/>
                <a:gd name="connsiteY1" fmla="*/ 10761 h 1034255"/>
                <a:gd name="connsiteX2" fmla="*/ 36685 w 105671"/>
                <a:gd name="connsiteY2" fmla="*/ 45084 h 1034255"/>
                <a:gd name="connsiteX3" fmla="*/ 44035 w 105671"/>
                <a:gd name="connsiteY3" fmla="*/ 68447 h 1034255"/>
                <a:gd name="connsiteX4" fmla="*/ 59655 w 105671"/>
                <a:gd name="connsiteY4" fmla="*/ 337057 h 1034255"/>
                <a:gd name="connsiteX5" fmla="*/ 90040 w 105671"/>
                <a:gd name="connsiteY5" fmla="*/ 629556 h 1034255"/>
                <a:gd name="connsiteX6" fmla="*/ 103756 w 105671"/>
                <a:gd name="connsiteY6" fmla="*/ 725436 h 1034255"/>
                <a:gd name="connsiteX7" fmla="*/ 97521 w 105671"/>
                <a:gd name="connsiteY7" fmla="*/ 799004 h 1034255"/>
                <a:gd name="connsiteX8" fmla="*/ 52173 w 105671"/>
                <a:gd name="connsiteY8" fmla="*/ 969371 h 1034255"/>
                <a:gd name="connsiteX9" fmla="*/ 46333 w 105671"/>
                <a:gd name="connsiteY9" fmla="*/ 1032767 h 1034255"/>
                <a:gd name="connsiteX10" fmla="*/ 27694 w 105671"/>
                <a:gd name="connsiteY10" fmla="*/ 1021151 h 1034255"/>
                <a:gd name="connsiteX11" fmla="*/ 12075 w 105671"/>
                <a:gd name="connsiteY11" fmla="*/ 858265 h 1034255"/>
                <a:gd name="connsiteX12" fmla="*/ 8400 w 105671"/>
                <a:gd name="connsiteY12" fmla="*/ 390018 h 1034255"/>
                <a:gd name="connsiteX13" fmla="*/ 0 w 105671"/>
                <a:gd name="connsiteY13" fmla="*/ 19030 h 1034255"/>
                <a:gd name="connsiteX14" fmla="*/ 66 w 105671"/>
                <a:gd name="connsiteY14" fmla="*/ 1967 h 10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671" h="1034255">
                  <a:moveTo>
                    <a:pt x="66" y="1967"/>
                  </a:moveTo>
                  <a:cubicBezTo>
                    <a:pt x="11157" y="-2496"/>
                    <a:pt x="16538" y="720"/>
                    <a:pt x="20410" y="10761"/>
                  </a:cubicBezTo>
                  <a:cubicBezTo>
                    <a:pt x="24938" y="22573"/>
                    <a:pt x="31698" y="33467"/>
                    <a:pt x="36685" y="45084"/>
                  </a:cubicBezTo>
                  <a:cubicBezTo>
                    <a:pt x="39901" y="52565"/>
                    <a:pt x="43576" y="60506"/>
                    <a:pt x="44035" y="68447"/>
                  </a:cubicBezTo>
                  <a:cubicBezTo>
                    <a:pt x="49417" y="157962"/>
                    <a:pt x="52370" y="247673"/>
                    <a:pt x="59655" y="337057"/>
                  </a:cubicBezTo>
                  <a:cubicBezTo>
                    <a:pt x="67661" y="434710"/>
                    <a:pt x="79343" y="532100"/>
                    <a:pt x="90040" y="629556"/>
                  </a:cubicBezTo>
                  <a:cubicBezTo>
                    <a:pt x="93584" y="661647"/>
                    <a:pt x="98243" y="693673"/>
                    <a:pt x="103756" y="725436"/>
                  </a:cubicBezTo>
                  <a:cubicBezTo>
                    <a:pt x="108087" y="750768"/>
                    <a:pt x="104675" y="774460"/>
                    <a:pt x="97521" y="799004"/>
                  </a:cubicBezTo>
                  <a:cubicBezTo>
                    <a:pt x="81115" y="855443"/>
                    <a:pt x="65889" y="912210"/>
                    <a:pt x="52173" y="969371"/>
                  </a:cubicBezTo>
                  <a:cubicBezTo>
                    <a:pt x="47317" y="989716"/>
                    <a:pt x="48105" y="1011438"/>
                    <a:pt x="46333" y="1032767"/>
                  </a:cubicBezTo>
                  <a:cubicBezTo>
                    <a:pt x="34782" y="1036704"/>
                    <a:pt x="28810" y="1032833"/>
                    <a:pt x="27694" y="1021151"/>
                  </a:cubicBezTo>
                  <a:cubicBezTo>
                    <a:pt x="22248" y="966877"/>
                    <a:pt x="13060" y="912670"/>
                    <a:pt x="12075" y="858265"/>
                  </a:cubicBezTo>
                  <a:cubicBezTo>
                    <a:pt x="9188" y="702205"/>
                    <a:pt x="10434" y="546078"/>
                    <a:pt x="8400" y="390018"/>
                  </a:cubicBezTo>
                  <a:cubicBezTo>
                    <a:pt x="6825" y="266311"/>
                    <a:pt x="2888" y="142671"/>
                    <a:pt x="0" y="19030"/>
                  </a:cubicBezTo>
                  <a:cubicBezTo>
                    <a:pt x="0" y="13320"/>
                    <a:pt x="66" y="7545"/>
                    <a:pt x="66" y="1967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5C6BCA-FEFA-4470-8C52-276975E1F27F}"/>
                </a:ext>
              </a:extLst>
            </p:cNvPr>
            <p:cNvSpPr/>
            <p:nvPr/>
          </p:nvSpPr>
          <p:spPr>
            <a:xfrm>
              <a:off x="7703499" y="2186326"/>
              <a:ext cx="677601" cy="1293150"/>
            </a:xfrm>
            <a:custGeom>
              <a:avLst/>
              <a:gdLst>
                <a:gd name="connsiteX0" fmla="*/ 445073 w 994716"/>
                <a:gd name="connsiteY0" fmla="*/ 0 h 1898340"/>
                <a:gd name="connsiteX1" fmla="*/ 602905 w 994716"/>
                <a:gd name="connsiteY1" fmla="*/ 40164 h 1898340"/>
                <a:gd name="connsiteX2" fmla="*/ 940030 w 994716"/>
                <a:gd name="connsiteY2" fmla="*/ 404327 h 1898340"/>
                <a:gd name="connsiteX3" fmla="*/ 994172 w 994716"/>
                <a:gd name="connsiteY3" fmla="*/ 714282 h 1898340"/>
                <a:gd name="connsiteX4" fmla="*/ 994697 w 994716"/>
                <a:gd name="connsiteY4" fmla="*/ 1455668 h 1898340"/>
                <a:gd name="connsiteX5" fmla="*/ 778260 w 994716"/>
                <a:gd name="connsiteY5" fmla="*/ 1835713 h 1898340"/>
                <a:gd name="connsiteX6" fmla="*/ 751813 w 994716"/>
                <a:gd name="connsiteY6" fmla="*/ 1854548 h 1898340"/>
                <a:gd name="connsiteX7" fmla="*/ 430241 w 994716"/>
                <a:gd name="connsiteY7" fmla="*/ 1891627 h 1898340"/>
                <a:gd name="connsiteX8" fmla="*/ 261252 w 994716"/>
                <a:gd name="connsiteY8" fmla="*/ 1818847 h 1898340"/>
                <a:gd name="connsiteX9" fmla="*/ 238480 w 994716"/>
                <a:gd name="connsiteY9" fmla="*/ 1791415 h 1898340"/>
                <a:gd name="connsiteX10" fmla="*/ 39368 w 994716"/>
                <a:gd name="connsiteY10" fmla="*/ 1390107 h 1898340"/>
                <a:gd name="connsiteX11" fmla="*/ 714 w 994716"/>
                <a:gd name="connsiteY11" fmla="*/ 1057248 h 1898340"/>
                <a:gd name="connsiteX12" fmla="*/ 517 w 994716"/>
                <a:gd name="connsiteY12" fmla="*/ 524161 h 1898340"/>
                <a:gd name="connsiteX13" fmla="*/ 178038 w 994716"/>
                <a:gd name="connsiteY13" fmla="*/ 265920 h 1898340"/>
                <a:gd name="connsiteX14" fmla="*/ 234608 w 994716"/>
                <a:gd name="connsiteY14" fmla="*/ 250497 h 1898340"/>
                <a:gd name="connsiteX15" fmla="*/ 228505 w 994716"/>
                <a:gd name="connsiteY15" fmla="*/ 192352 h 1898340"/>
                <a:gd name="connsiteX16" fmla="*/ 228308 w 994716"/>
                <a:gd name="connsiteY16" fmla="*/ 136898 h 1898340"/>
                <a:gd name="connsiteX17" fmla="*/ 340858 w 994716"/>
                <a:gd name="connsiteY17" fmla="*/ 6300 h 1898340"/>
                <a:gd name="connsiteX18" fmla="*/ 361661 w 994716"/>
                <a:gd name="connsiteY18" fmla="*/ 197 h 1898340"/>
                <a:gd name="connsiteX19" fmla="*/ 445073 w 994716"/>
                <a:gd name="connsiteY19" fmla="*/ 0 h 189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716" h="1898340">
                  <a:moveTo>
                    <a:pt x="445073" y="0"/>
                  </a:moveTo>
                  <a:cubicBezTo>
                    <a:pt x="497837" y="12666"/>
                    <a:pt x="551848" y="20672"/>
                    <a:pt x="602905" y="40164"/>
                  </a:cubicBezTo>
                  <a:cubicBezTo>
                    <a:pt x="775241" y="106053"/>
                    <a:pt x="878997" y="235666"/>
                    <a:pt x="940030" y="404327"/>
                  </a:cubicBezTo>
                  <a:cubicBezTo>
                    <a:pt x="976256" y="504342"/>
                    <a:pt x="994172" y="607835"/>
                    <a:pt x="994172" y="714282"/>
                  </a:cubicBezTo>
                  <a:cubicBezTo>
                    <a:pt x="994304" y="961433"/>
                    <a:pt x="992794" y="1208517"/>
                    <a:pt x="994697" y="1455668"/>
                  </a:cubicBezTo>
                  <a:cubicBezTo>
                    <a:pt x="996010" y="1625510"/>
                    <a:pt x="929530" y="1754073"/>
                    <a:pt x="778260" y="1835713"/>
                  </a:cubicBezTo>
                  <a:cubicBezTo>
                    <a:pt x="772485" y="1846213"/>
                    <a:pt x="762444" y="1850610"/>
                    <a:pt x="751813" y="1854548"/>
                  </a:cubicBezTo>
                  <a:cubicBezTo>
                    <a:pt x="647663" y="1893530"/>
                    <a:pt x="540494" y="1908165"/>
                    <a:pt x="430241" y="1891627"/>
                  </a:cubicBezTo>
                  <a:cubicBezTo>
                    <a:pt x="367896" y="1882308"/>
                    <a:pt x="311326" y="1857566"/>
                    <a:pt x="261252" y="1818847"/>
                  </a:cubicBezTo>
                  <a:cubicBezTo>
                    <a:pt x="251671" y="1811431"/>
                    <a:pt x="243205" y="1802899"/>
                    <a:pt x="238480" y="1791415"/>
                  </a:cubicBezTo>
                  <a:cubicBezTo>
                    <a:pt x="124880" y="1681096"/>
                    <a:pt x="73625" y="1539539"/>
                    <a:pt x="39368" y="1390107"/>
                  </a:cubicBezTo>
                  <a:cubicBezTo>
                    <a:pt x="14233" y="1280707"/>
                    <a:pt x="1305" y="1169470"/>
                    <a:pt x="714" y="1057248"/>
                  </a:cubicBezTo>
                  <a:cubicBezTo>
                    <a:pt x="-270" y="879530"/>
                    <a:pt x="-139" y="701813"/>
                    <a:pt x="517" y="524161"/>
                  </a:cubicBezTo>
                  <a:cubicBezTo>
                    <a:pt x="977" y="400455"/>
                    <a:pt x="70541" y="299980"/>
                    <a:pt x="178038" y="265920"/>
                  </a:cubicBezTo>
                  <a:cubicBezTo>
                    <a:pt x="197266" y="259816"/>
                    <a:pt x="226142" y="262704"/>
                    <a:pt x="234608" y="250497"/>
                  </a:cubicBezTo>
                  <a:cubicBezTo>
                    <a:pt x="242943" y="238357"/>
                    <a:pt x="230080" y="212368"/>
                    <a:pt x="228505" y="192352"/>
                  </a:cubicBezTo>
                  <a:cubicBezTo>
                    <a:pt x="226995" y="173977"/>
                    <a:pt x="226798" y="155273"/>
                    <a:pt x="228308" y="136898"/>
                  </a:cubicBezTo>
                  <a:cubicBezTo>
                    <a:pt x="234017" y="67989"/>
                    <a:pt x="273918" y="22379"/>
                    <a:pt x="340858" y="6300"/>
                  </a:cubicBezTo>
                  <a:cubicBezTo>
                    <a:pt x="347880" y="4594"/>
                    <a:pt x="355952" y="6300"/>
                    <a:pt x="361661" y="197"/>
                  </a:cubicBezTo>
                  <a:cubicBezTo>
                    <a:pt x="389487" y="0"/>
                    <a:pt x="417313" y="0"/>
                    <a:pt x="445073" y="0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F30DF-EA3B-487B-B06F-BB20823DE7AA}"/>
                </a:ext>
              </a:extLst>
            </p:cNvPr>
            <p:cNvSpPr/>
            <p:nvPr/>
          </p:nvSpPr>
          <p:spPr>
            <a:xfrm>
              <a:off x="7027608" y="3610534"/>
              <a:ext cx="2626634" cy="3246124"/>
            </a:xfrm>
            <a:custGeom>
              <a:avLst/>
              <a:gdLst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67942 w 2626634"/>
                <a:gd name="connsiteY70" fmla="*/ 639415 h 3246124"/>
                <a:gd name="connsiteX71" fmla="*/ 780544 w 2626634"/>
                <a:gd name="connsiteY71" fmla="*/ 713090 h 3246124"/>
                <a:gd name="connsiteX72" fmla="*/ 788005 w 2626634"/>
                <a:gd name="connsiteY72" fmla="*/ 725924 h 3246124"/>
                <a:gd name="connsiteX73" fmla="*/ 799137 w 2626634"/>
                <a:gd name="connsiteY73" fmla="*/ 751630 h 3246124"/>
                <a:gd name="connsiteX74" fmla="*/ 810402 w 2626634"/>
                <a:gd name="connsiteY74" fmla="*/ 853021 h 3246124"/>
                <a:gd name="connsiteX75" fmla="*/ 832039 w 2626634"/>
                <a:gd name="connsiteY75" fmla="*/ 1090271 h 3246124"/>
                <a:gd name="connsiteX76" fmla="*/ 848983 w 2626634"/>
                <a:gd name="connsiteY76" fmla="*/ 1297522 h 3246124"/>
                <a:gd name="connsiteX77" fmla="*/ 862975 w 2626634"/>
                <a:gd name="connsiteY77" fmla="*/ 1499232 h 3246124"/>
                <a:gd name="connsiteX78" fmla="*/ 863780 w 2626634"/>
                <a:gd name="connsiteY78" fmla="*/ 1523819 h 3246124"/>
                <a:gd name="connsiteX79" fmla="*/ 863959 w 2626634"/>
                <a:gd name="connsiteY79" fmla="*/ 1661958 h 3246124"/>
                <a:gd name="connsiteX80" fmla="*/ 859890 w 2626634"/>
                <a:gd name="connsiteY80" fmla="*/ 1975832 h 3246124"/>
                <a:gd name="connsiteX81" fmla="*/ 852470 w 2626634"/>
                <a:gd name="connsiteY81" fmla="*/ 1992239 h 3246124"/>
                <a:gd name="connsiteX82" fmla="*/ 845764 w 2626634"/>
                <a:gd name="connsiteY82" fmla="*/ 2083884 h 3246124"/>
                <a:gd name="connsiteX83" fmla="*/ 850548 w 2626634"/>
                <a:gd name="connsiteY83" fmla="*/ 2097608 h 3246124"/>
                <a:gd name="connsiteX84" fmla="*/ 843171 w 2626634"/>
                <a:gd name="connsiteY84" fmla="*/ 2297932 h 3246124"/>
                <a:gd name="connsiteX85" fmla="*/ 830743 w 2626634"/>
                <a:gd name="connsiteY85" fmla="*/ 2685524 h 3246124"/>
                <a:gd name="connsiteX86" fmla="*/ 823680 w 2626634"/>
                <a:gd name="connsiteY86" fmla="*/ 2878292 h 3246124"/>
                <a:gd name="connsiteX87" fmla="*/ 811788 w 2626634"/>
                <a:gd name="connsiteY87" fmla="*/ 3210986 h 3246124"/>
                <a:gd name="connsiteX88" fmla="*/ 774728 w 2626634"/>
                <a:gd name="connsiteY88" fmla="*/ 3245723 h 3246124"/>
                <a:gd name="connsiteX89" fmla="*/ 193339 w 2626634"/>
                <a:gd name="connsiteY89" fmla="*/ 3246035 h 3246124"/>
                <a:gd name="connsiteX90" fmla="*/ 174206 w 2626634"/>
                <a:gd name="connsiteY90" fmla="*/ 3224130 h 3246124"/>
                <a:gd name="connsiteX91" fmla="*/ 186991 w 2626634"/>
                <a:gd name="connsiteY91" fmla="*/ 3113575 h 3246124"/>
                <a:gd name="connsiteX92" fmla="*/ 187170 w 2626634"/>
                <a:gd name="connsiteY92" fmla="*/ 3072670 h 3246124"/>
                <a:gd name="connsiteX93" fmla="*/ 233038 w 2626634"/>
                <a:gd name="connsiteY93" fmla="*/ 2698846 h 3246124"/>
                <a:gd name="connsiteX94" fmla="*/ 216273 w 2626634"/>
                <a:gd name="connsiteY94" fmla="*/ 2667463 h 3246124"/>
                <a:gd name="connsiteX95" fmla="*/ 147964 w 2626634"/>
                <a:gd name="connsiteY95" fmla="*/ 2634739 h 3246124"/>
                <a:gd name="connsiteX96" fmla="*/ 126774 w 2626634"/>
                <a:gd name="connsiteY96" fmla="*/ 2620120 h 3246124"/>
                <a:gd name="connsiteX97" fmla="*/ 13089 w 2626634"/>
                <a:gd name="connsiteY97" fmla="*/ 2564552 h 3246124"/>
                <a:gd name="connsiteX98" fmla="*/ 929 w 2626634"/>
                <a:gd name="connsiteY98" fmla="*/ 2540367 h 3246124"/>
                <a:gd name="connsiteX99" fmla="*/ 50060 w 2626634"/>
                <a:gd name="connsiteY99" fmla="*/ 2259932 h 3246124"/>
                <a:gd name="connsiteX100" fmla="*/ 59224 w 2626634"/>
                <a:gd name="connsiteY100" fmla="*/ 2109232 h 3246124"/>
                <a:gd name="connsiteX101" fmla="*/ 83276 w 2626634"/>
                <a:gd name="connsiteY101" fmla="*/ 1966444 h 3246124"/>
                <a:gd name="connsiteX102" fmla="*/ 144790 w 2626634"/>
                <a:gd name="connsiteY102" fmla="*/ 1661600 h 3246124"/>
                <a:gd name="connsiteX103" fmla="*/ 146488 w 2626634"/>
                <a:gd name="connsiteY103" fmla="*/ 1318713 h 3246124"/>
                <a:gd name="connsiteX104" fmla="*/ 108847 w 2626634"/>
                <a:gd name="connsiteY104" fmla="*/ 1051645 h 3246124"/>
                <a:gd name="connsiteX105" fmla="*/ 101381 w 2626634"/>
                <a:gd name="connsiteY105" fmla="*/ 963219 h 3246124"/>
                <a:gd name="connsiteX106" fmla="*/ 130887 w 2626634"/>
                <a:gd name="connsiteY106" fmla="*/ 560069 h 3246124"/>
                <a:gd name="connsiteX107" fmla="*/ 226958 w 2626634"/>
                <a:gd name="connsiteY107" fmla="*/ 389251 h 3246124"/>
                <a:gd name="connsiteX108" fmla="*/ 308142 w 2626634"/>
                <a:gd name="connsiteY108" fmla="*/ 337795 h 3246124"/>
                <a:gd name="connsiteX109" fmla="*/ 532829 w 2626634"/>
                <a:gd name="connsiteY109" fmla="*/ 174846 h 3246124"/>
                <a:gd name="connsiteX110" fmla="*/ 581290 w 2626634"/>
                <a:gd name="connsiteY110" fmla="*/ 132644 h 3246124"/>
                <a:gd name="connsiteX111" fmla="*/ 582201 w 2626634"/>
                <a:gd name="connsiteY111" fmla="*/ 133733 h 3246124"/>
                <a:gd name="connsiteX112" fmla="*/ 597084 w 2626634"/>
                <a:gd name="connsiteY112" fmla="*/ 116645 h 3246124"/>
                <a:gd name="connsiteX113" fmla="*/ 597070 w 2626634"/>
                <a:gd name="connsiteY113" fmla="*/ 116505 h 3246124"/>
                <a:gd name="connsiteX114" fmla="*/ 624162 w 2626634"/>
                <a:gd name="connsiteY114" fmla="*/ 85435 h 3246124"/>
                <a:gd name="connsiteX115" fmla="*/ 698819 w 2626634"/>
                <a:gd name="connsiteY115" fmla="*/ 10867 h 3246124"/>
                <a:gd name="connsiteX116" fmla="*/ 717193 w 2626634"/>
                <a:gd name="connsiteY11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88005 w 2626634"/>
                <a:gd name="connsiteY71" fmla="*/ 725924 h 3246124"/>
                <a:gd name="connsiteX72" fmla="*/ 799137 w 2626634"/>
                <a:gd name="connsiteY72" fmla="*/ 751630 h 3246124"/>
                <a:gd name="connsiteX73" fmla="*/ 810402 w 2626634"/>
                <a:gd name="connsiteY73" fmla="*/ 853021 h 3246124"/>
                <a:gd name="connsiteX74" fmla="*/ 832039 w 2626634"/>
                <a:gd name="connsiteY74" fmla="*/ 1090271 h 3246124"/>
                <a:gd name="connsiteX75" fmla="*/ 848983 w 2626634"/>
                <a:gd name="connsiteY75" fmla="*/ 1297522 h 3246124"/>
                <a:gd name="connsiteX76" fmla="*/ 862975 w 2626634"/>
                <a:gd name="connsiteY76" fmla="*/ 1499232 h 3246124"/>
                <a:gd name="connsiteX77" fmla="*/ 863780 w 2626634"/>
                <a:gd name="connsiteY77" fmla="*/ 1523819 h 3246124"/>
                <a:gd name="connsiteX78" fmla="*/ 863959 w 2626634"/>
                <a:gd name="connsiteY78" fmla="*/ 1661958 h 3246124"/>
                <a:gd name="connsiteX79" fmla="*/ 859890 w 2626634"/>
                <a:gd name="connsiteY79" fmla="*/ 1975832 h 3246124"/>
                <a:gd name="connsiteX80" fmla="*/ 852470 w 2626634"/>
                <a:gd name="connsiteY80" fmla="*/ 1992239 h 3246124"/>
                <a:gd name="connsiteX81" fmla="*/ 845764 w 2626634"/>
                <a:gd name="connsiteY81" fmla="*/ 2083884 h 3246124"/>
                <a:gd name="connsiteX82" fmla="*/ 850548 w 2626634"/>
                <a:gd name="connsiteY82" fmla="*/ 2097608 h 3246124"/>
                <a:gd name="connsiteX83" fmla="*/ 843171 w 2626634"/>
                <a:gd name="connsiteY83" fmla="*/ 2297932 h 3246124"/>
                <a:gd name="connsiteX84" fmla="*/ 830743 w 2626634"/>
                <a:gd name="connsiteY84" fmla="*/ 2685524 h 3246124"/>
                <a:gd name="connsiteX85" fmla="*/ 823680 w 2626634"/>
                <a:gd name="connsiteY85" fmla="*/ 2878292 h 3246124"/>
                <a:gd name="connsiteX86" fmla="*/ 811788 w 2626634"/>
                <a:gd name="connsiteY86" fmla="*/ 3210986 h 3246124"/>
                <a:gd name="connsiteX87" fmla="*/ 774728 w 2626634"/>
                <a:gd name="connsiteY87" fmla="*/ 3245723 h 3246124"/>
                <a:gd name="connsiteX88" fmla="*/ 193339 w 2626634"/>
                <a:gd name="connsiteY88" fmla="*/ 3246035 h 3246124"/>
                <a:gd name="connsiteX89" fmla="*/ 174206 w 2626634"/>
                <a:gd name="connsiteY89" fmla="*/ 3224130 h 3246124"/>
                <a:gd name="connsiteX90" fmla="*/ 186991 w 2626634"/>
                <a:gd name="connsiteY90" fmla="*/ 3113575 h 3246124"/>
                <a:gd name="connsiteX91" fmla="*/ 187170 w 2626634"/>
                <a:gd name="connsiteY91" fmla="*/ 3072670 h 3246124"/>
                <a:gd name="connsiteX92" fmla="*/ 233038 w 2626634"/>
                <a:gd name="connsiteY92" fmla="*/ 2698846 h 3246124"/>
                <a:gd name="connsiteX93" fmla="*/ 216273 w 2626634"/>
                <a:gd name="connsiteY93" fmla="*/ 2667463 h 3246124"/>
                <a:gd name="connsiteX94" fmla="*/ 147964 w 2626634"/>
                <a:gd name="connsiteY94" fmla="*/ 2634739 h 3246124"/>
                <a:gd name="connsiteX95" fmla="*/ 126774 w 2626634"/>
                <a:gd name="connsiteY95" fmla="*/ 2620120 h 3246124"/>
                <a:gd name="connsiteX96" fmla="*/ 13089 w 2626634"/>
                <a:gd name="connsiteY96" fmla="*/ 2564552 h 3246124"/>
                <a:gd name="connsiteX97" fmla="*/ 929 w 2626634"/>
                <a:gd name="connsiteY97" fmla="*/ 2540367 h 3246124"/>
                <a:gd name="connsiteX98" fmla="*/ 50060 w 2626634"/>
                <a:gd name="connsiteY98" fmla="*/ 2259932 h 3246124"/>
                <a:gd name="connsiteX99" fmla="*/ 59224 w 2626634"/>
                <a:gd name="connsiteY99" fmla="*/ 2109232 h 3246124"/>
                <a:gd name="connsiteX100" fmla="*/ 83276 w 2626634"/>
                <a:gd name="connsiteY100" fmla="*/ 1966444 h 3246124"/>
                <a:gd name="connsiteX101" fmla="*/ 144790 w 2626634"/>
                <a:gd name="connsiteY101" fmla="*/ 1661600 h 3246124"/>
                <a:gd name="connsiteX102" fmla="*/ 146488 w 2626634"/>
                <a:gd name="connsiteY102" fmla="*/ 1318713 h 3246124"/>
                <a:gd name="connsiteX103" fmla="*/ 108847 w 2626634"/>
                <a:gd name="connsiteY103" fmla="*/ 1051645 h 3246124"/>
                <a:gd name="connsiteX104" fmla="*/ 101381 w 2626634"/>
                <a:gd name="connsiteY104" fmla="*/ 963219 h 3246124"/>
                <a:gd name="connsiteX105" fmla="*/ 130887 w 2626634"/>
                <a:gd name="connsiteY105" fmla="*/ 560069 h 3246124"/>
                <a:gd name="connsiteX106" fmla="*/ 226958 w 2626634"/>
                <a:gd name="connsiteY106" fmla="*/ 389251 h 3246124"/>
                <a:gd name="connsiteX107" fmla="*/ 308142 w 2626634"/>
                <a:gd name="connsiteY107" fmla="*/ 337795 h 3246124"/>
                <a:gd name="connsiteX108" fmla="*/ 532829 w 2626634"/>
                <a:gd name="connsiteY108" fmla="*/ 174846 h 3246124"/>
                <a:gd name="connsiteX109" fmla="*/ 581290 w 2626634"/>
                <a:gd name="connsiteY109" fmla="*/ 132644 h 3246124"/>
                <a:gd name="connsiteX110" fmla="*/ 582201 w 2626634"/>
                <a:gd name="connsiteY110" fmla="*/ 133733 h 3246124"/>
                <a:gd name="connsiteX111" fmla="*/ 597084 w 2626634"/>
                <a:gd name="connsiteY111" fmla="*/ 116645 h 3246124"/>
                <a:gd name="connsiteX112" fmla="*/ 597070 w 2626634"/>
                <a:gd name="connsiteY112" fmla="*/ 116505 h 3246124"/>
                <a:gd name="connsiteX113" fmla="*/ 624162 w 2626634"/>
                <a:gd name="connsiteY113" fmla="*/ 85435 h 3246124"/>
                <a:gd name="connsiteX114" fmla="*/ 698819 w 2626634"/>
                <a:gd name="connsiteY114" fmla="*/ 10867 h 3246124"/>
                <a:gd name="connsiteX115" fmla="*/ 717193 w 2626634"/>
                <a:gd name="connsiteY11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99137 w 2626634"/>
                <a:gd name="connsiteY71" fmla="*/ 751630 h 3246124"/>
                <a:gd name="connsiteX72" fmla="*/ 810402 w 2626634"/>
                <a:gd name="connsiteY72" fmla="*/ 853021 h 3246124"/>
                <a:gd name="connsiteX73" fmla="*/ 832039 w 2626634"/>
                <a:gd name="connsiteY73" fmla="*/ 1090271 h 3246124"/>
                <a:gd name="connsiteX74" fmla="*/ 848983 w 2626634"/>
                <a:gd name="connsiteY74" fmla="*/ 1297522 h 3246124"/>
                <a:gd name="connsiteX75" fmla="*/ 862975 w 2626634"/>
                <a:gd name="connsiteY75" fmla="*/ 1499232 h 3246124"/>
                <a:gd name="connsiteX76" fmla="*/ 863780 w 2626634"/>
                <a:gd name="connsiteY76" fmla="*/ 1523819 h 3246124"/>
                <a:gd name="connsiteX77" fmla="*/ 863959 w 2626634"/>
                <a:gd name="connsiteY77" fmla="*/ 1661958 h 3246124"/>
                <a:gd name="connsiteX78" fmla="*/ 859890 w 2626634"/>
                <a:gd name="connsiteY78" fmla="*/ 1975832 h 3246124"/>
                <a:gd name="connsiteX79" fmla="*/ 852470 w 2626634"/>
                <a:gd name="connsiteY79" fmla="*/ 1992239 h 3246124"/>
                <a:gd name="connsiteX80" fmla="*/ 845764 w 2626634"/>
                <a:gd name="connsiteY80" fmla="*/ 2083884 h 3246124"/>
                <a:gd name="connsiteX81" fmla="*/ 850548 w 2626634"/>
                <a:gd name="connsiteY81" fmla="*/ 2097608 h 3246124"/>
                <a:gd name="connsiteX82" fmla="*/ 843171 w 2626634"/>
                <a:gd name="connsiteY82" fmla="*/ 2297932 h 3246124"/>
                <a:gd name="connsiteX83" fmla="*/ 830743 w 2626634"/>
                <a:gd name="connsiteY83" fmla="*/ 2685524 h 3246124"/>
                <a:gd name="connsiteX84" fmla="*/ 823680 w 2626634"/>
                <a:gd name="connsiteY84" fmla="*/ 2878292 h 3246124"/>
                <a:gd name="connsiteX85" fmla="*/ 811788 w 2626634"/>
                <a:gd name="connsiteY85" fmla="*/ 3210986 h 3246124"/>
                <a:gd name="connsiteX86" fmla="*/ 774728 w 2626634"/>
                <a:gd name="connsiteY86" fmla="*/ 3245723 h 3246124"/>
                <a:gd name="connsiteX87" fmla="*/ 193339 w 2626634"/>
                <a:gd name="connsiteY87" fmla="*/ 3246035 h 3246124"/>
                <a:gd name="connsiteX88" fmla="*/ 174206 w 2626634"/>
                <a:gd name="connsiteY88" fmla="*/ 3224130 h 3246124"/>
                <a:gd name="connsiteX89" fmla="*/ 186991 w 2626634"/>
                <a:gd name="connsiteY89" fmla="*/ 3113575 h 3246124"/>
                <a:gd name="connsiteX90" fmla="*/ 187170 w 2626634"/>
                <a:gd name="connsiteY90" fmla="*/ 3072670 h 3246124"/>
                <a:gd name="connsiteX91" fmla="*/ 233038 w 2626634"/>
                <a:gd name="connsiteY91" fmla="*/ 2698846 h 3246124"/>
                <a:gd name="connsiteX92" fmla="*/ 216273 w 2626634"/>
                <a:gd name="connsiteY92" fmla="*/ 2667463 h 3246124"/>
                <a:gd name="connsiteX93" fmla="*/ 147964 w 2626634"/>
                <a:gd name="connsiteY93" fmla="*/ 2634739 h 3246124"/>
                <a:gd name="connsiteX94" fmla="*/ 126774 w 2626634"/>
                <a:gd name="connsiteY94" fmla="*/ 2620120 h 3246124"/>
                <a:gd name="connsiteX95" fmla="*/ 13089 w 2626634"/>
                <a:gd name="connsiteY95" fmla="*/ 2564552 h 3246124"/>
                <a:gd name="connsiteX96" fmla="*/ 929 w 2626634"/>
                <a:gd name="connsiteY96" fmla="*/ 2540367 h 3246124"/>
                <a:gd name="connsiteX97" fmla="*/ 50060 w 2626634"/>
                <a:gd name="connsiteY97" fmla="*/ 2259932 h 3246124"/>
                <a:gd name="connsiteX98" fmla="*/ 59224 w 2626634"/>
                <a:gd name="connsiteY98" fmla="*/ 2109232 h 3246124"/>
                <a:gd name="connsiteX99" fmla="*/ 83276 w 2626634"/>
                <a:gd name="connsiteY99" fmla="*/ 1966444 h 3246124"/>
                <a:gd name="connsiteX100" fmla="*/ 144790 w 2626634"/>
                <a:gd name="connsiteY100" fmla="*/ 1661600 h 3246124"/>
                <a:gd name="connsiteX101" fmla="*/ 146488 w 2626634"/>
                <a:gd name="connsiteY101" fmla="*/ 1318713 h 3246124"/>
                <a:gd name="connsiteX102" fmla="*/ 108847 w 2626634"/>
                <a:gd name="connsiteY102" fmla="*/ 1051645 h 3246124"/>
                <a:gd name="connsiteX103" fmla="*/ 101381 w 2626634"/>
                <a:gd name="connsiteY103" fmla="*/ 963219 h 3246124"/>
                <a:gd name="connsiteX104" fmla="*/ 130887 w 2626634"/>
                <a:gd name="connsiteY104" fmla="*/ 560069 h 3246124"/>
                <a:gd name="connsiteX105" fmla="*/ 226958 w 2626634"/>
                <a:gd name="connsiteY105" fmla="*/ 389251 h 3246124"/>
                <a:gd name="connsiteX106" fmla="*/ 308142 w 2626634"/>
                <a:gd name="connsiteY106" fmla="*/ 337795 h 3246124"/>
                <a:gd name="connsiteX107" fmla="*/ 532829 w 2626634"/>
                <a:gd name="connsiteY107" fmla="*/ 174846 h 3246124"/>
                <a:gd name="connsiteX108" fmla="*/ 581290 w 2626634"/>
                <a:gd name="connsiteY108" fmla="*/ 132644 h 3246124"/>
                <a:gd name="connsiteX109" fmla="*/ 582201 w 2626634"/>
                <a:gd name="connsiteY109" fmla="*/ 133733 h 3246124"/>
                <a:gd name="connsiteX110" fmla="*/ 597084 w 2626634"/>
                <a:gd name="connsiteY110" fmla="*/ 116645 h 3246124"/>
                <a:gd name="connsiteX111" fmla="*/ 597070 w 2626634"/>
                <a:gd name="connsiteY111" fmla="*/ 116505 h 3246124"/>
                <a:gd name="connsiteX112" fmla="*/ 624162 w 2626634"/>
                <a:gd name="connsiteY112" fmla="*/ 85435 h 3246124"/>
                <a:gd name="connsiteX113" fmla="*/ 698819 w 2626634"/>
                <a:gd name="connsiteY113" fmla="*/ 10867 h 3246124"/>
                <a:gd name="connsiteX114" fmla="*/ 717193 w 2626634"/>
                <a:gd name="connsiteY11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80544 w 2626634"/>
                <a:gd name="connsiteY69" fmla="*/ 713090 h 3246124"/>
                <a:gd name="connsiteX70" fmla="*/ 799137 w 2626634"/>
                <a:gd name="connsiteY70" fmla="*/ 751630 h 3246124"/>
                <a:gd name="connsiteX71" fmla="*/ 810402 w 2626634"/>
                <a:gd name="connsiteY71" fmla="*/ 853021 h 3246124"/>
                <a:gd name="connsiteX72" fmla="*/ 832039 w 2626634"/>
                <a:gd name="connsiteY72" fmla="*/ 1090271 h 3246124"/>
                <a:gd name="connsiteX73" fmla="*/ 848983 w 2626634"/>
                <a:gd name="connsiteY73" fmla="*/ 1297522 h 3246124"/>
                <a:gd name="connsiteX74" fmla="*/ 862975 w 2626634"/>
                <a:gd name="connsiteY74" fmla="*/ 1499232 h 3246124"/>
                <a:gd name="connsiteX75" fmla="*/ 863780 w 2626634"/>
                <a:gd name="connsiteY75" fmla="*/ 1523819 h 3246124"/>
                <a:gd name="connsiteX76" fmla="*/ 863959 w 2626634"/>
                <a:gd name="connsiteY76" fmla="*/ 1661958 h 3246124"/>
                <a:gd name="connsiteX77" fmla="*/ 859890 w 2626634"/>
                <a:gd name="connsiteY77" fmla="*/ 1975832 h 3246124"/>
                <a:gd name="connsiteX78" fmla="*/ 852470 w 2626634"/>
                <a:gd name="connsiteY78" fmla="*/ 1992239 h 3246124"/>
                <a:gd name="connsiteX79" fmla="*/ 845764 w 2626634"/>
                <a:gd name="connsiteY79" fmla="*/ 2083884 h 3246124"/>
                <a:gd name="connsiteX80" fmla="*/ 850548 w 2626634"/>
                <a:gd name="connsiteY80" fmla="*/ 2097608 h 3246124"/>
                <a:gd name="connsiteX81" fmla="*/ 843171 w 2626634"/>
                <a:gd name="connsiteY81" fmla="*/ 2297932 h 3246124"/>
                <a:gd name="connsiteX82" fmla="*/ 830743 w 2626634"/>
                <a:gd name="connsiteY82" fmla="*/ 2685524 h 3246124"/>
                <a:gd name="connsiteX83" fmla="*/ 823680 w 2626634"/>
                <a:gd name="connsiteY83" fmla="*/ 2878292 h 3246124"/>
                <a:gd name="connsiteX84" fmla="*/ 811788 w 2626634"/>
                <a:gd name="connsiteY84" fmla="*/ 3210986 h 3246124"/>
                <a:gd name="connsiteX85" fmla="*/ 774728 w 2626634"/>
                <a:gd name="connsiteY85" fmla="*/ 3245723 h 3246124"/>
                <a:gd name="connsiteX86" fmla="*/ 193339 w 2626634"/>
                <a:gd name="connsiteY86" fmla="*/ 3246035 h 3246124"/>
                <a:gd name="connsiteX87" fmla="*/ 174206 w 2626634"/>
                <a:gd name="connsiteY87" fmla="*/ 3224130 h 3246124"/>
                <a:gd name="connsiteX88" fmla="*/ 186991 w 2626634"/>
                <a:gd name="connsiteY88" fmla="*/ 3113575 h 3246124"/>
                <a:gd name="connsiteX89" fmla="*/ 187170 w 2626634"/>
                <a:gd name="connsiteY89" fmla="*/ 3072670 h 3246124"/>
                <a:gd name="connsiteX90" fmla="*/ 233038 w 2626634"/>
                <a:gd name="connsiteY90" fmla="*/ 2698846 h 3246124"/>
                <a:gd name="connsiteX91" fmla="*/ 216273 w 2626634"/>
                <a:gd name="connsiteY91" fmla="*/ 2667463 h 3246124"/>
                <a:gd name="connsiteX92" fmla="*/ 147964 w 2626634"/>
                <a:gd name="connsiteY92" fmla="*/ 2634739 h 3246124"/>
                <a:gd name="connsiteX93" fmla="*/ 126774 w 2626634"/>
                <a:gd name="connsiteY93" fmla="*/ 2620120 h 3246124"/>
                <a:gd name="connsiteX94" fmla="*/ 13089 w 2626634"/>
                <a:gd name="connsiteY94" fmla="*/ 2564552 h 3246124"/>
                <a:gd name="connsiteX95" fmla="*/ 929 w 2626634"/>
                <a:gd name="connsiteY95" fmla="*/ 2540367 h 3246124"/>
                <a:gd name="connsiteX96" fmla="*/ 50060 w 2626634"/>
                <a:gd name="connsiteY96" fmla="*/ 2259932 h 3246124"/>
                <a:gd name="connsiteX97" fmla="*/ 59224 w 2626634"/>
                <a:gd name="connsiteY97" fmla="*/ 2109232 h 3246124"/>
                <a:gd name="connsiteX98" fmla="*/ 83276 w 2626634"/>
                <a:gd name="connsiteY98" fmla="*/ 1966444 h 3246124"/>
                <a:gd name="connsiteX99" fmla="*/ 144790 w 2626634"/>
                <a:gd name="connsiteY99" fmla="*/ 1661600 h 3246124"/>
                <a:gd name="connsiteX100" fmla="*/ 146488 w 2626634"/>
                <a:gd name="connsiteY100" fmla="*/ 1318713 h 3246124"/>
                <a:gd name="connsiteX101" fmla="*/ 108847 w 2626634"/>
                <a:gd name="connsiteY101" fmla="*/ 1051645 h 3246124"/>
                <a:gd name="connsiteX102" fmla="*/ 101381 w 2626634"/>
                <a:gd name="connsiteY102" fmla="*/ 963219 h 3246124"/>
                <a:gd name="connsiteX103" fmla="*/ 130887 w 2626634"/>
                <a:gd name="connsiteY103" fmla="*/ 560069 h 3246124"/>
                <a:gd name="connsiteX104" fmla="*/ 226958 w 2626634"/>
                <a:gd name="connsiteY104" fmla="*/ 389251 h 3246124"/>
                <a:gd name="connsiteX105" fmla="*/ 308142 w 2626634"/>
                <a:gd name="connsiteY105" fmla="*/ 337795 h 3246124"/>
                <a:gd name="connsiteX106" fmla="*/ 532829 w 2626634"/>
                <a:gd name="connsiteY106" fmla="*/ 174846 h 3246124"/>
                <a:gd name="connsiteX107" fmla="*/ 581290 w 2626634"/>
                <a:gd name="connsiteY107" fmla="*/ 132644 h 3246124"/>
                <a:gd name="connsiteX108" fmla="*/ 582201 w 2626634"/>
                <a:gd name="connsiteY108" fmla="*/ 133733 h 3246124"/>
                <a:gd name="connsiteX109" fmla="*/ 597084 w 2626634"/>
                <a:gd name="connsiteY109" fmla="*/ 116645 h 3246124"/>
                <a:gd name="connsiteX110" fmla="*/ 597070 w 2626634"/>
                <a:gd name="connsiteY110" fmla="*/ 116505 h 3246124"/>
                <a:gd name="connsiteX111" fmla="*/ 624162 w 2626634"/>
                <a:gd name="connsiteY111" fmla="*/ 85435 h 3246124"/>
                <a:gd name="connsiteX112" fmla="*/ 698819 w 2626634"/>
                <a:gd name="connsiteY112" fmla="*/ 10867 h 3246124"/>
                <a:gd name="connsiteX113" fmla="*/ 717193 w 2626634"/>
                <a:gd name="connsiteY11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0544 w 2626634"/>
                <a:gd name="connsiteY68" fmla="*/ 713090 h 3246124"/>
                <a:gd name="connsiteX69" fmla="*/ 799137 w 2626634"/>
                <a:gd name="connsiteY69" fmla="*/ 751630 h 3246124"/>
                <a:gd name="connsiteX70" fmla="*/ 810402 w 2626634"/>
                <a:gd name="connsiteY70" fmla="*/ 853021 h 3246124"/>
                <a:gd name="connsiteX71" fmla="*/ 832039 w 2626634"/>
                <a:gd name="connsiteY71" fmla="*/ 1090271 h 3246124"/>
                <a:gd name="connsiteX72" fmla="*/ 848983 w 2626634"/>
                <a:gd name="connsiteY72" fmla="*/ 1297522 h 3246124"/>
                <a:gd name="connsiteX73" fmla="*/ 862975 w 2626634"/>
                <a:gd name="connsiteY73" fmla="*/ 1499232 h 3246124"/>
                <a:gd name="connsiteX74" fmla="*/ 863780 w 2626634"/>
                <a:gd name="connsiteY74" fmla="*/ 1523819 h 3246124"/>
                <a:gd name="connsiteX75" fmla="*/ 863959 w 2626634"/>
                <a:gd name="connsiteY75" fmla="*/ 1661958 h 3246124"/>
                <a:gd name="connsiteX76" fmla="*/ 859890 w 2626634"/>
                <a:gd name="connsiteY76" fmla="*/ 1975832 h 3246124"/>
                <a:gd name="connsiteX77" fmla="*/ 852470 w 2626634"/>
                <a:gd name="connsiteY77" fmla="*/ 1992239 h 3246124"/>
                <a:gd name="connsiteX78" fmla="*/ 845764 w 2626634"/>
                <a:gd name="connsiteY78" fmla="*/ 2083884 h 3246124"/>
                <a:gd name="connsiteX79" fmla="*/ 850548 w 2626634"/>
                <a:gd name="connsiteY79" fmla="*/ 2097608 h 3246124"/>
                <a:gd name="connsiteX80" fmla="*/ 843171 w 2626634"/>
                <a:gd name="connsiteY80" fmla="*/ 2297932 h 3246124"/>
                <a:gd name="connsiteX81" fmla="*/ 830743 w 2626634"/>
                <a:gd name="connsiteY81" fmla="*/ 2685524 h 3246124"/>
                <a:gd name="connsiteX82" fmla="*/ 823680 w 2626634"/>
                <a:gd name="connsiteY82" fmla="*/ 2878292 h 3246124"/>
                <a:gd name="connsiteX83" fmla="*/ 811788 w 2626634"/>
                <a:gd name="connsiteY83" fmla="*/ 3210986 h 3246124"/>
                <a:gd name="connsiteX84" fmla="*/ 774728 w 2626634"/>
                <a:gd name="connsiteY84" fmla="*/ 3245723 h 3246124"/>
                <a:gd name="connsiteX85" fmla="*/ 193339 w 2626634"/>
                <a:gd name="connsiteY85" fmla="*/ 3246035 h 3246124"/>
                <a:gd name="connsiteX86" fmla="*/ 174206 w 2626634"/>
                <a:gd name="connsiteY86" fmla="*/ 3224130 h 3246124"/>
                <a:gd name="connsiteX87" fmla="*/ 186991 w 2626634"/>
                <a:gd name="connsiteY87" fmla="*/ 3113575 h 3246124"/>
                <a:gd name="connsiteX88" fmla="*/ 187170 w 2626634"/>
                <a:gd name="connsiteY88" fmla="*/ 3072670 h 3246124"/>
                <a:gd name="connsiteX89" fmla="*/ 233038 w 2626634"/>
                <a:gd name="connsiteY89" fmla="*/ 2698846 h 3246124"/>
                <a:gd name="connsiteX90" fmla="*/ 216273 w 2626634"/>
                <a:gd name="connsiteY90" fmla="*/ 2667463 h 3246124"/>
                <a:gd name="connsiteX91" fmla="*/ 147964 w 2626634"/>
                <a:gd name="connsiteY91" fmla="*/ 2634739 h 3246124"/>
                <a:gd name="connsiteX92" fmla="*/ 126774 w 2626634"/>
                <a:gd name="connsiteY92" fmla="*/ 2620120 h 3246124"/>
                <a:gd name="connsiteX93" fmla="*/ 13089 w 2626634"/>
                <a:gd name="connsiteY93" fmla="*/ 2564552 h 3246124"/>
                <a:gd name="connsiteX94" fmla="*/ 929 w 2626634"/>
                <a:gd name="connsiteY94" fmla="*/ 2540367 h 3246124"/>
                <a:gd name="connsiteX95" fmla="*/ 50060 w 2626634"/>
                <a:gd name="connsiteY95" fmla="*/ 2259932 h 3246124"/>
                <a:gd name="connsiteX96" fmla="*/ 59224 w 2626634"/>
                <a:gd name="connsiteY96" fmla="*/ 2109232 h 3246124"/>
                <a:gd name="connsiteX97" fmla="*/ 83276 w 2626634"/>
                <a:gd name="connsiteY97" fmla="*/ 1966444 h 3246124"/>
                <a:gd name="connsiteX98" fmla="*/ 144790 w 2626634"/>
                <a:gd name="connsiteY98" fmla="*/ 1661600 h 3246124"/>
                <a:gd name="connsiteX99" fmla="*/ 146488 w 2626634"/>
                <a:gd name="connsiteY99" fmla="*/ 1318713 h 3246124"/>
                <a:gd name="connsiteX100" fmla="*/ 108847 w 2626634"/>
                <a:gd name="connsiteY100" fmla="*/ 1051645 h 3246124"/>
                <a:gd name="connsiteX101" fmla="*/ 101381 w 2626634"/>
                <a:gd name="connsiteY101" fmla="*/ 963219 h 3246124"/>
                <a:gd name="connsiteX102" fmla="*/ 130887 w 2626634"/>
                <a:gd name="connsiteY102" fmla="*/ 560069 h 3246124"/>
                <a:gd name="connsiteX103" fmla="*/ 226958 w 2626634"/>
                <a:gd name="connsiteY103" fmla="*/ 389251 h 3246124"/>
                <a:gd name="connsiteX104" fmla="*/ 308142 w 2626634"/>
                <a:gd name="connsiteY104" fmla="*/ 337795 h 3246124"/>
                <a:gd name="connsiteX105" fmla="*/ 532829 w 2626634"/>
                <a:gd name="connsiteY105" fmla="*/ 174846 h 3246124"/>
                <a:gd name="connsiteX106" fmla="*/ 581290 w 2626634"/>
                <a:gd name="connsiteY106" fmla="*/ 132644 h 3246124"/>
                <a:gd name="connsiteX107" fmla="*/ 582201 w 2626634"/>
                <a:gd name="connsiteY107" fmla="*/ 133733 h 3246124"/>
                <a:gd name="connsiteX108" fmla="*/ 597084 w 2626634"/>
                <a:gd name="connsiteY108" fmla="*/ 116645 h 3246124"/>
                <a:gd name="connsiteX109" fmla="*/ 597070 w 2626634"/>
                <a:gd name="connsiteY109" fmla="*/ 116505 h 3246124"/>
                <a:gd name="connsiteX110" fmla="*/ 624162 w 2626634"/>
                <a:gd name="connsiteY110" fmla="*/ 85435 h 3246124"/>
                <a:gd name="connsiteX111" fmla="*/ 698819 w 2626634"/>
                <a:gd name="connsiteY111" fmla="*/ 10867 h 3246124"/>
                <a:gd name="connsiteX112" fmla="*/ 717193 w 2626634"/>
                <a:gd name="connsiteY11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99137 w 2626634"/>
                <a:gd name="connsiteY68" fmla="*/ 751630 h 3246124"/>
                <a:gd name="connsiteX69" fmla="*/ 810402 w 2626634"/>
                <a:gd name="connsiteY69" fmla="*/ 853021 h 3246124"/>
                <a:gd name="connsiteX70" fmla="*/ 832039 w 2626634"/>
                <a:gd name="connsiteY70" fmla="*/ 1090271 h 3246124"/>
                <a:gd name="connsiteX71" fmla="*/ 848983 w 2626634"/>
                <a:gd name="connsiteY71" fmla="*/ 1297522 h 3246124"/>
                <a:gd name="connsiteX72" fmla="*/ 862975 w 2626634"/>
                <a:gd name="connsiteY72" fmla="*/ 1499232 h 3246124"/>
                <a:gd name="connsiteX73" fmla="*/ 863780 w 2626634"/>
                <a:gd name="connsiteY73" fmla="*/ 1523819 h 3246124"/>
                <a:gd name="connsiteX74" fmla="*/ 863959 w 2626634"/>
                <a:gd name="connsiteY74" fmla="*/ 1661958 h 3246124"/>
                <a:gd name="connsiteX75" fmla="*/ 859890 w 2626634"/>
                <a:gd name="connsiteY75" fmla="*/ 1975832 h 3246124"/>
                <a:gd name="connsiteX76" fmla="*/ 852470 w 2626634"/>
                <a:gd name="connsiteY76" fmla="*/ 1992239 h 3246124"/>
                <a:gd name="connsiteX77" fmla="*/ 845764 w 2626634"/>
                <a:gd name="connsiteY77" fmla="*/ 2083884 h 3246124"/>
                <a:gd name="connsiteX78" fmla="*/ 850548 w 2626634"/>
                <a:gd name="connsiteY78" fmla="*/ 2097608 h 3246124"/>
                <a:gd name="connsiteX79" fmla="*/ 843171 w 2626634"/>
                <a:gd name="connsiteY79" fmla="*/ 2297932 h 3246124"/>
                <a:gd name="connsiteX80" fmla="*/ 830743 w 2626634"/>
                <a:gd name="connsiteY80" fmla="*/ 2685524 h 3246124"/>
                <a:gd name="connsiteX81" fmla="*/ 823680 w 2626634"/>
                <a:gd name="connsiteY81" fmla="*/ 2878292 h 3246124"/>
                <a:gd name="connsiteX82" fmla="*/ 811788 w 2626634"/>
                <a:gd name="connsiteY82" fmla="*/ 3210986 h 3246124"/>
                <a:gd name="connsiteX83" fmla="*/ 774728 w 2626634"/>
                <a:gd name="connsiteY83" fmla="*/ 3245723 h 3246124"/>
                <a:gd name="connsiteX84" fmla="*/ 193339 w 2626634"/>
                <a:gd name="connsiteY84" fmla="*/ 3246035 h 3246124"/>
                <a:gd name="connsiteX85" fmla="*/ 174206 w 2626634"/>
                <a:gd name="connsiteY85" fmla="*/ 3224130 h 3246124"/>
                <a:gd name="connsiteX86" fmla="*/ 186991 w 2626634"/>
                <a:gd name="connsiteY86" fmla="*/ 3113575 h 3246124"/>
                <a:gd name="connsiteX87" fmla="*/ 187170 w 2626634"/>
                <a:gd name="connsiteY87" fmla="*/ 3072670 h 3246124"/>
                <a:gd name="connsiteX88" fmla="*/ 233038 w 2626634"/>
                <a:gd name="connsiteY88" fmla="*/ 2698846 h 3246124"/>
                <a:gd name="connsiteX89" fmla="*/ 216273 w 2626634"/>
                <a:gd name="connsiteY89" fmla="*/ 2667463 h 3246124"/>
                <a:gd name="connsiteX90" fmla="*/ 147964 w 2626634"/>
                <a:gd name="connsiteY90" fmla="*/ 2634739 h 3246124"/>
                <a:gd name="connsiteX91" fmla="*/ 126774 w 2626634"/>
                <a:gd name="connsiteY91" fmla="*/ 2620120 h 3246124"/>
                <a:gd name="connsiteX92" fmla="*/ 13089 w 2626634"/>
                <a:gd name="connsiteY92" fmla="*/ 2564552 h 3246124"/>
                <a:gd name="connsiteX93" fmla="*/ 929 w 2626634"/>
                <a:gd name="connsiteY93" fmla="*/ 2540367 h 3246124"/>
                <a:gd name="connsiteX94" fmla="*/ 50060 w 2626634"/>
                <a:gd name="connsiteY94" fmla="*/ 2259932 h 3246124"/>
                <a:gd name="connsiteX95" fmla="*/ 59224 w 2626634"/>
                <a:gd name="connsiteY95" fmla="*/ 2109232 h 3246124"/>
                <a:gd name="connsiteX96" fmla="*/ 83276 w 2626634"/>
                <a:gd name="connsiteY96" fmla="*/ 1966444 h 3246124"/>
                <a:gd name="connsiteX97" fmla="*/ 144790 w 2626634"/>
                <a:gd name="connsiteY97" fmla="*/ 1661600 h 3246124"/>
                <a:gd name="connsiteX98" fmla="*/ 146488 w 2626634"/>
                <a:gd name="connsiteY98" fmla="*/ 1318713 h 3246124"/>
                <a:gd name="connsiteX99" fmla="*/ 108847 w 2626634"/>
                <a:gd name="connsiteY99" fmla="*/ 1051645 h 3246124"/>
                <a:gd name="connsiteX100" fmla="*/ 101381 w 2626634"/>
                <a:gd name="connsiteY100" fmla="*/ 963219 h 3246124"/>
                <a:gd name="connsiteX101" fmla="*/ 130887 w 2626634"/>
                <a:gd name="connsiteY101" fmla="*/ 560069 h 3246124"/>
                <a:gd name="connsiteX102" fmla="*/ 226958 w 2626634"/>
                <a:gd name="connsiteY102" fmla="*/ 389251 h 3246124"/>
                <a:gd name="connsiteX103" fmla="*/ 308142 w 2626634"/>
                <a:gd name="connsiteY103" fmla="*/ 337795 h 3246124"/>
                <a:gd name="connsiteX104" fmla="*/ 532829 w 2626634"/>
                <a:gd name="connsiteY104" fmla="*/ 174846 h 3246124"/>
                <a:gd name="connsiteX105" fmla="*/ 581290 w 2626634"/>
                <a:gd name="connsiteY105" fmla="*/ 132644 h 3246124"/>
                <a:gd name="connsiteX106" fmla="*/ 582201 w 2626634"/>
                <a:gd name="connsiteY106" fmla="*/ 133733 h 3246124"/>
                <a:gd name="connsiteX107" fmla="*/ 597084 w 2626634"/>
                <a:gd name="connsiteY107" fmla="*/ 116645 h 3246124"/>
                <a:gd name="connsiteX108" fmla="*/ 597070 w 2626634"/>
                <a:gd name="connsiteY108" fmla="*/ 116505 h 3246124"/>
                <a:gd name="connsiteX109" fmla="*/ 624162 w 2626634"/>
                <a:gd name="connsiteY109" fmla="*/ 85435 h 3246124"/>
                <a:gd name="connsiteX110" fmla="*/ 698819 w 2626634"/>
                <a:gd name="connsiteY110" fmla="*/ 10867 h 3246124"/>
                <a:gd name="connsiteX111" fmla="*/ 717193 w 2626634"/>
                <a:gd name="connsiteY11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810402 w 2626634"/>
                <a:gd name="connsiteY68" fmla="*/ 853021 h 3246124"/>
                <a:gd name="connsiteX69" fmla="*/ 832039 w 2626634"/>
                <a:gd name="connsiteY69" fmla="*/ 1090271 h 3246124"/>
                <a:gd name="connsiteX70" fmla="*/ 848983 w 2626634"/>
                <a:gd name="connsiteY70" fmla="*/ 1297522 h 3246124"/>
                <a:gd name="connsiteX71" fmla="*/ 862975 w 2626634"/>
                <a:gd name="connsiteY71" fmla="*/ 1499232 h 3246124"/>
                <a:gd name="connsiteX72" fmla="*/ 863780 w 2626634"/>
                <a:gd name="connsiteY72" fmla="*/ 1523819 h 3246124"/>
                <a:gd name="connsiteX73" fmla="*/ 863959 w 2626634"/>
                <a:gd name="connsiteY73" fmla="*/ 1661958 h 3246124"/>
                <a:gd name="connsiteX74" fmla="*/ 859890 w 2626634"/>
                <a:gd name="connsiteY74" fmla="*/ 1975832 h 3246124"/>
                <a:gd name="connsiteX75" fmla="*/ 852470 w 2626634"/>
                <a:gd name="connsiteY75" fmla="*/ 1992239 h 3246124"/>
                <a:gd name="connsiteX76" fmla="*/ 845764 w 2626634"/>
                <a:gd name="connsiteY76" fmla="*/ 2083884 h 3246124"/>
                <a:gd name="connsiteX77" fmla="*/ 850548 w 2626634"/>
                <a:gd name="connsiteY77" fmla="*/ 2097608 h 3246124"/>
                <a:gd name="connsiteX78" fmla="*/ 843171 w 2626634"/>
                <a:gd name="connsiteY78" fmla="*/ 2297932 h 3246124"/>
                <a:gd name="connsiteX79" fmla="*/ 830743 w 2626634"/>
                <a:gd name="connsiteY79" fmla="*/ 2685524 h 3246124"/>
                <a:gd name="connsiteX80" fmla="*/ 823680 w 2626634"/>
                <a:gd name="connsiteY80" fmla="*/ 2878292 h 3246124"/>
                <a:gd name="connsiteX81" fmla="*/ 811788 w 2626634"/>
                <a:gd name="connsiteY81" fmla="*/ 3210986 h 3246124"/>
                <a:gd name="connsiteX82" fmla="*/ 774728 w 2626634"/>
                <a:gd name="connsiteY82" fmla="*/ 3245723 h 3246124"/>
                <a:gd name="connsiteX83" fmla="*/ 193339 w 2626634"/>
                <a:gd name="connsiteY83" fmla="*/ 3246035 h 3246124"/>
                <a:gd name="connsiteX84" fmla="*/ 174206 w 2626634"/>
                <a:gd name="connsiteY84" fmla="*/ 3224130 h 3246124"/>
                <a:gd name="connsiteX85" fmla="*/ 186991 w 2626634"/>
                <a:gd name="connsiteY85" fmla="*/ 3113575 h 3246124"/>
                <a:gd name="connsiteX86" fmla="*/ 187170 w 2626634"/>
                <a:gd name="connsiteY86" fmla="*/ 3072670 h 3246124"/>
                <a:gd name="connsiteX87" fmla="*/ 233038 w 2626634"/>
                <a:gd name="connsiteY87" fmla="*/ 2698846 h 3246124"/>
                <a:gd name="connsiteX88" fmla="*/ 216273 w 2626634"/>
                <a:gd name="connsiteY88" fmla="*/ 2667463 h 3246124"/>
                <a:gd name="connsiteX89" fmla="*/ 147964 w 2626634"/>
                <a:gd name="connsiteY89" fmla="*/ 2634739 h 3246124"/>
                <a:gd name="connsiteX90" fmla="*/ 126774 w 2626634"/>
                <a:gd name="connsiteY90" fmla="*/ 2620120 h 3246124"/>
                <a:gd name="connsiteX91" fmla="*/ 13089 w 2626634"/>
                <a:gd name="connsiteY91" fmla="*/ 2564552 h 3246124"/>
                <a:gd name="connsiteX92" fmla="*/ 929 w 2626634"/>
                <a:gd name="connsiteY92" fmla="*/ 2540367 h 3246124"/>
                <a:gd name="connsiteX93" fmla="*/ 50060 w 2626634"/>
                <a:gd name="connsiteY93" fmla="*/ 2259932 h 3246124"/>
                <a:gd name="connsiteX94" fmla="*/ 59224 w 2626634"/>
                <a:gd name="connsiteY94" fmla="*/ 2109232 h 3246124"/>
                <a:gd name="connsiteX95" fmla="*/ 83276 w 2626634"/>
                <a:gd name="connsiteY95" fmla="*/ 1966444 h 3246124"/>
                <a:gd name="connsiteX96" fmla="*/ 144790 w 2626634"/>
                <a:gd name="connsiteY96" fmla="*/ 1661600 h 3246124"/>
                <a:gd name="connsiteX97" fmla="*/ 146488 w 2626634"/>
                <a:gd name="connsiteY97" fmla="*/ 1318713 h 3246124"/>
                <a:gd name="connsiteX98" fmla="*/ 108847 w 2626634"/>
                <a:gd name="connsiteY98" fmla="*/ 1051645 h 3246124"/>
                <a:gd name="connsiteX99" fmla="*/ 101381 w 2626634"/>
                <a:gd name="connsiteY99" fmla="*/ 963219 h 3246124"/>
                <a:gd name="connsiteX100" fmla="*/ 130887 w 2626634"/>
                <a:gd name="connsiteY100" fmla="*/ 560069 h 3246124"/>
                <a:gd name="connsiteX101" fmla="*/ 226958 w 2626634"/>
                <a:gd name="connsiteY101" fmla="*/ 389251 h 3246124"/>
                <a:gd name="connsiteX102" fmla="*/ 308142 w 2626634"/>
                <a:gd name="connsiteY102" fmla="*/ 337795 h 3246124"/>
                <a:gd name="connsiteX103" fmla="*/ 532829 w 2626634"/>
                <a:gd name="connsiteY103" fmla="*/ 174846 h 3246124"/>
                <a:gd name="connsiteX104" fmla="*/ 581290 w 2626634"/>
                <a:gd name="connsiteY104" fmla="*/ 132644 h 3246124"/>
                <a:gd name="connsiteX105" fmla="*/ 582201 w 2626634"/>
                <a:gd name="connsiteY105" fmla="*/ 133733 h 3246124"/>
                <a:gd name="connsiteX106" fmla="*/ 597084 w 2626634"/>
                <a:gd name="connsiteY106" fmla="*/ 116645 h 3246124"/>
                <a:gd name="connsiteX107" fmla="*/ 597070 w 2626634"/>
                <a:gd name="connsiteY107" fmla="*/ 116505 h 3246124"/>
                <a:gd name="connsiteX108" fmla="*/ 624162 w 2626634"/>
                <a:gd name="connsiteY108" fmla="*/ 85435 h 3246124"/>
                <a:gd name="connsiteX109" fmla="*/ 698819 w 2626634"/>
                <a:gd name="connsiteY109" fmla="*/ 10867 h 3246124"/>
                <a:gd name="connsiteX110" fmla="*/ 717193 w 2626634"/>
                <a:gd name="connsiteY11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59107 w 2626634"/>
                <a:gd name="connsiteY58" fmla="*/ 588366 h 3246124"/>
                <a:gd name="connsiteX59" fmla="*/ 1279448 w 2626634"/>
                <a:gd name="connsiteY59" fmla="*/ 458185 h 3246124"/>
                <a:gd name="connsiteX60" fmla="*/ 1338906 w 2626634"/>
                <a:gd name="connsiteY60" fmla="*/ 115030 h 3246124"/>
                <a:gd name="connsiteX61" fmla="*/ 1358129 w 2626634"/>
                <a:gd name="connsiteY61" fmla="*/ 6486 h 3246124"/>
                <a:gd name="connsiteX62" fmla="*/ 717193 w 2626634"/>
                <a:gd name="connsiteY62" fmla="*/ 406 h 3246124"/>
                <a:gd name="connsiteX63" fmla="*/ 721261 w 2626634"/>
                <a:gd name="connsiteY63" fmla="*/ 19092 h 3246124"/>
                <a:gd name="connsiteX64" fmla="*/ 738473 w 2626634"/>
                <a:gd name="connsiteY64" fmla="*/ 195588 h 3246124"/>
                <a:gd name="connsiteX65" fmla="*/ 755639 w 2626634"/>
                <a:gd name="connsiteY65" fmla="*/ 358896 h 3246124"/>
                <a:gd name="connsiteX66" fmla="*/ 777053 w 2626634"/>
                <a:gd name="connsiteY66" fmla="*/ 567310 h 3246124"/>
                <a:gd name="connsiteX67" fmla="*/ 810402 w 2626634"/>
                <a:gd name="connsiteY67" fmla="*/ 853021 h 3246124"/>
                <a:gd name="connsiteX68" fmla="*/ 832039 w 2626634"/>
                <a:gd name="connsiteY68" fmla="*/ 1090271 h 3246124"/>
                <a:gd name="connsiteX69" fmla="*/ 848983 w 2626634"/>
                <a:gd name="connsiteY69" fmla="*/ 1297522 h 3246124"/>
                <a:gd name="connsiteX70" fmla="*/ 862975 w 2626634"/>
                <a:gd name="connsiteY70" fmla="*/ 1499232 h 3246124"/>
                <a:gd name="connsiteX71" fmla="*/ 863780 w 2626634"/>
                <a:gd name="connsiteY71" fmla="*/ 1523819 h 3246124"/>
                <a:gd name="connsiteX72" fmla="*/ 863959 w 2626634"/>
                <a:gd name="connsiteY72" fmla="*/ 1661958 h 3246124"/>
                <a:gd name="connsiteX73" fmla="*/ 859890 w 2626634"/>
                <a:gd name="connsiteY73" fmla="*/ 1975832 h 3246124"/>
                <a:gd name="connsiteX74" fmla="*/ 852470 w 2626634"/>
                <a:gd name="connsiteY74" fmla="*/ 1992239 h 3246124"/>
                <a:gd name="connsiteX75" fmla="*/ 845764 w 2626634"/>
                <a:gd name="connsiteY75" fmla="*/ 2083884 h 3246124"/>
                <a:gd name="connsiteX76" fmla="*/ 850548 w 2626634"/>
                <a:gd name="connsiteY76" fmla="*/ 2097608 h 3246124"/>
                <a:gd name="connsiteX77" fmla="*/ 843171 w 2626634"/>
                <a:gd name="connsiteY77" fmla="*/ 2297932 h 3246124"/>
                <a:gd name="connsiteX78" fmla="*/ 830743 w 2626634"/>
                <a:gd name="connsiteY78" fmla="*/ 2685524 h 3246124"/>
                <a:gd name="connsiteX79" fmla="*/ 823680 w 2626634"/>
                <a:gd name="connsiteY79" fmla="*/ 2878292 h 3246124"/>
                <a:gd name="connsiteX80" fmla="*/ 811788 w 2626634"/>
                <a:gd name="connsiteY80" fmla="*/ 3210986 h 3246124"/>
                <a:gd name="connsiteX81" fmla="*/ 774728 w 2626634"/>
                <a:gd name="connsiteY81" fmla="*/ 3245723 h 3246124"/>
                <a:gd name="connsiteX82" fmla="*/ 193339 w 2626634"/>
                <a:gd name="connsiteY82" fmla="*/ 3246035 h 3246124"/>
                <a:gd name="connsiteX83" fmla="*/ 174206 w 2626634"/>
                <a:gd name="connsiteY83" fmla="*/ 3224130 h 3246124"/>
                <a:gd name="connsiteX84" fmla="*/ 186991 w 2626634"/>
                <a:gd name="connsiteY84" fmla="*/ 3113575 h 3246124"/>
                <a:gd name="connsiteX85" fmla="*/ 187170 w 2626634"/>
                <a:gd name="connsiteY85" fmla="*/ 3072670 h 3246124"/>
                <a:gd name="connsiteX86" fmla="*/ 233038 w 2626634"/>
                <a:gd name="connsiteY86" fmla="*/ 2698846 h 3246124"/>
                <a:gd name="connsiteX87" fmla="*/ 216273 w 2626634"/>
                <a:gd name="connsiteY87" fmla="*/ 2667463 h 3246124"/>
                <a:gd name="connsiteX88" fmla="*/ 147964 w 2626634"/>
                <a:gd name="connsiteY88" fmla="*/ 2634739 h 3246124"/>
                <a:gd name="connsiteX89" fmla="*/ 126774 w 2626634"/>
                <a:gd name="connsiteY89" fmla="*/ 2620120 h 3246124"/>
                <a:gd name="connsiteX90" fmla="*/ 13089 w 2626634"/>
                <a:gd name="connsiteY90" fmla="*/ 2564552 h 3246124"/>
                <a:gd name="connsiteX91" fmla="*/ 929 w 2626634"/>
                <a:gd name="connsiteY91" fmla="*/ 2540367 h 3246124"/>
                <a:gd name="connsiteX92" fmla="*/ 50060 w 2626634"/>
                <a:gd name="connsiteY92" fmla="*/ 2259932 h 3246124"/>
                <a:gd name="connsiteX93" fmla="*/ 59224 w 2626634"/>
                <a:gd name="connsiteY93" fmla="*/ 2109232 h 3246124"/>
                <a:gd name="connsiteX94" fmla="*/ 83276 w 2626634"/>
                <a:gd name="connsiteY94" fmla="*/ 1966444 h 3246124"/>
                <a:gd name="connsiteX95" fmla="*/ 144790 w 2626634"/>
                <a:gd name="connsiteY95" fmla="*/ 1661600 h 3246124"/>
                <a:gd name="connsiteX96" fmla="*/ 146488 w 2626634"/>
                <a:gd name="connsiteY96" fmla="*/ 1318713 h 3246124"/>
                <a:gd name="connsiteX97" fmla="*/ 108847 w 2626634"/>
                <a:gd name="connsiteY97" fmla="*/ 1051645 h 3246124"/>
                <a:gd name="connsiteX98" fmla="*/ 101381 w 2626634"/>
                <a:gd name="connsiteY98" fmla="*/ 963219 h 3246124"/>
                <a:gd name="connsiteX99" fmla="*/ 130887 w 2626634"/>
                <a:gd name="connsiteY99" fmla="*/ 560069 h 3246124"/>
                <a:gd name="connsiteX100" fmla="*/ 226958 w 2626634"/>
                <a:gd name="connsiteY100" fmla="*/ 389251 h 3246124"/>
                <a:gd name="connsiteX101" fmla="*/ 308142 w 2626634"/>
                <a:gd name="connsiteY101" fmla="*/ 337795 h 3246124"/>
                <a:gd name="connsiteX102" fmla="*/ 532829 w 2626634"/>
                <a:gd name="connsiteY102" fmla="*/ 174846 h 3246124"/>
                <a:gd name="connsiteX103" fmla="*/ 581290 w 2626634"/>
                <a:gd name="connsiteY103" fmla="*/ 132644 h 3246124"/>
                <a:gd name="connsiteX104" fmla="*/ 582201 w 2626634"/>
                <a:gd name="connsiteY104" fmla="*/ 133733 h 3246124"/>
                <a:gd name="connsiteX105" fmla="*/ 597084 w 2626634"/>
                <a:gd name="connsiteY105" fmla="*/ 116645 h 3246124"/>
                <a:gd name="connsiteX106" fmla="*/ 597070 w 2626634"/>
                <a:gd name="connsiteY106" fmla="*/ 116505 h 3246124"/>
                <a:gd name="connsiteX107" fmla="*/ 624162 w 2626634"/>
                <a:gd name="connsiteY107" fmla="*/ 85435 h 3246124"/>
                <a:gd name="connsiteX108" fmla="*/ 698819 w 2626634"/>
                <a:gd name="connsiteY108" fmla="*/ 10867 h 3246124"/>
                <a:gd name="connsiteX109" fmla="*/ 717193 w 2626634"/>
                <a:gd name="connsiteY109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79448 w 2626634"/>
                <a:gd name="connsiteY58" fmla="*/ 458185 h 3246124"/>
                <a:gd name="connsiteX59" fmla="*/ 1338906 w 2626634"/>
                <a:gd name="connsiteY59" fmla="*/ 115030 h 3246124"/>
                <a:gd name="connsiteX60" fmla="*/ 1358129 w 2626634"/>
                <a:gd name="connsiteY60" fmla="*/ 6486 h 3246124"/>
                <a:gd name="connsiteX61" fmla="*/ 717193 w 2626634"/>
                <a:gd name="connsiteY61" fmla="*/ 406 h 3246124"/>
                <a:gd name="connsiteX62" fmla="*/ 721261 w 2626634"/>
                <a:gd name="connsiteY62" fmla="*/ 19092 h 3246124"/>
                <a:gd name="connsiteX63" fmla="*/ 738473 w 2626634"/>
                <a:gd name="connsiteY63" fmla="*/ 195588 h 3246124"/>
                <a:gd name="connsiteX64" fmla="*/ 755639 w 2626634"/>
                <a:gd name="connsiteY64" fmla="*/ 358896 h 3246124"/>
                <a:gd name="connsiteX65" fmla="*/ 777053 w 2626634"/>
                <a:gd name="connsiteY65" fmla="*/ 567310 h 3246124"/>
                <a:gd name="connsiteX66" fmla="*/ 810402 w 2626634"/>
                <a:gd name="connsiteY66" fmla="*/ 853021 h 3246124"/>
                <a:gd name="connsiteX67" fmla="*/ 832039 w 2626634"/>
                <a:gd name="connsiteY67" fmla="*/ 1090271 h 3246124"/>
                <a:gd name="connsiteX68" fmla="*/ 848983 w 2626634"/>
                <a:gd name="connsiteY68" fmla="*/ 1297522 h 3246124"/>
                <a:gd name="connsiteX69" fmla="*/ 862975 w 2626634"/>
                <a:gd name="connsiteY69" fmla="*/ 1499232 h 3246124"/>
                <a:gd name="connsiteX70" fmla="*/ 863780 w 2626634"/>
                <a:gd name="connsiteY70" fmla="*/ 1523819 h 3246124"/>
                <a:gd name="connsiteX71" fmla="*/ 863959 w 2626634"/>
                <a:gd name="connsiteY71" fmla="*/ 1661958 h 3246124"/>
                <a:gd name="connsiteX72" fmla="*/ 859890 w 2626634"/>
                <a:gd name="connsiteY72" fmla="*/ 1975832 h 3246124"/>
                <a:gd name="connsiteX73" fmla="*/ 852470 w 2626634"/>
                <a:gd name="connsiteY73" fmla="*/ 1992239 h 3246124"/>
                <a:gd name="connsiteX74" fmla="*/ 845764 w 2626634"/>
                <a:gd name="connsiteY74" fmla="*/ 2083884 h 3246124"/>
                <a:gd name="connsiteX75" fmla="*/ 850548 w 2626634"/>
                <a:gd name="connsiteY75" fmla="*/ 2097608 h 3246124"/>
                <a:gd name="connsiteX76" fmla="*/ 843171 w 2626634"/>
                <a:gd name="connsiteY76" fmla="*/ 2297932 h 3246124"/>
                <a:gd name="connsiteX77" fmla="*/ 830743 w 2626634"/>
                <a:gd name="connsiteY77" fmla="*/ 2685524 h 3246124"/>
                <a:gd name="connsiteX78" fmla="*/ 823680 w 2626634"/>
                <a:gd name="connsiteY78" fmla="*/ 2878292 h 3246124"/>
                <a:gd name="connsiteX79" fmla="*/ 811788 w 2626634"/>
                <a:gd name="connsiteY79" fmla="*/ 3210986 h 3246124"/>
                <a:gd name="connsiteX80" fmla="*/ 774728 w 2626634"/>
                <a:gd name="connsiteY80" fmla="*/ 3245723 h 3246124"/>
                <a:gd name="connsiteX81" fmla="*/ 193339 w 2626634"/>
                <a:gd name="connsiteY81" fmla="*/ 3246035 h 3246124"/>
                <a:gd name="connsiteX82" fmla="*/ 174206 w 2626634"/>
                <a:gd name="connsiteY82" fmla="*/ 3224130 h 3246124"/>
                <a:gd name="connsiteX83" fmla="*/ 186991 w 2626634"/>
                <a:gd name="connsiteY83" fmla="*/ 3113575 h 3246124"/>
                <a:gd name="connsiteX84" fmla="*/ 187170 w 2626634"/>
                <a:gd name="connsiteY84" fmla="*/ 3072670 h 3246124"/>
                <a:gd name="connsiteX85" fmla="*/ 233038 w 2626634"/>
                <a:gd name="connsiteY85" fmla="*/ 2698846 h 3246124"/>
                <a:gd name="connsiteX86" fmla="*/ 216273 w 2626634"/>
                <a:gd name="connsiteY86" fmla="*/ 2667463 h 3246124"/>
                <a:gd name="connsiteX87" fmla="*/ 147964 w 2626634"/>
                <a:gd name="connsiteY87" fmla="*/ 2634739 h 3246124"/>
                <a:gd name="connsiteX88" fmla="*/ 126774 w 2626634"/>
                <a:gd name="connsiteY88" fmla="*/ 2620120 h 3246124"/>
                <a:gd name="connsiteX89" fmla="*/ 13089 w 2626634"/>
                <a:gd name="connsiteY89" fmla="*/ 2564552 h 3246124"/>
                <a:gd name="connsiteX90" fmla="*/ 929 w 2626634"/>
                <a:gd name="connsiteY90" fmla="*/ 2540367 h 3246124"/>
                <a:gd name="connsiteX91" fmla="*/ 50060 w 2626634"/>
                <a:gd name="connsiteY91" fmla="*/ 2259932 h 3246124"/>
                <a:gd name="connsiteX92" fmla="*/ 59224 w 2626634"/>
                <a:gd name="connsiteY92" fmla="*/ 2109232 h 3246124"/>
                <a:gd name="connsiteX93" fmla="*/ 83276 w 2626634"/>
                <a:gd name="connsiteY93" fmla="*/ 1966444 h 3246124"/>
                <a:gd name="connsiteX94" fmla="*/ 144790 w 2626634"/>
                <a:gd name="connsiteY94" fmla="*/ 1661600 h 3246124"/>
                <a:gd name="connsiteX95" fmla="*/ 146488 w 2626634"/>
                <a:gd name="connsiteY95" fmla="*/ 1318713 h 3246124"/>
                <a:gd name="connsiteX96" fmla="*/ 108847 w 2626634"/>
                <a:gd name="connsiteY96" fmla="*/ 1051645 h 3246124"/>
                <a:gd name="connsiteX97" fmla="*/ 101381 w 2626634"/>
                <a:gd name="connsiteY97" fmla="*/ 963219 h 3246124"/>
                <a:gd name="connsiteX98" fmla="*/ 130887 w 2626634"/>
                <a:gd name="connsiteY98" fmla="*/ 560069 h 3246124"/>
                <a:gd name="connsiteX99" fmla="*/ 226958 w 2626634"/>
                <a:gd name="connsiteY99" fmla="*/ 389251 h 3246124"/>
                <a:gd name="connsiteX100" fmla="*/ 308142 w 2626634"/>
                <a:gd name="connsiteY100" fmla="*/ 337795 h 3246124"/>
                <a:gd name="connsiteX101" fmla="*/ 532829 w 2626634"/>
                <a:gd name="connsiteY101" fmla="*/ 174846 h 3246124"/>
                <a:gd name="connsiteX102" fmla="*/ 581290 w 2626634"/>
                <a:gd name="connsiteY102" fmla="*/ 132644 h 3246124"/>
                <a:gd name="connsiteX103" fmla="*/ 582201 w 2626634"/>
                <a:gd name="connsiteY103" fmla="*/ 133733 h 3246124"/>
                <a:gd name="connsiteX104" fmla="*/ 597084 w 2626634"/>
                <a:gd name="connsiteY104" fmla="*/ 116645 h 3246124"/>
                <a:gd name="connsiteX105" fmla="*/ 597070 w 2626634"/>
                <a:gd name="connsiteY105" fmla="*/ 116505 h 3246124"/>
                <a:gd name="connsiteX106" fmla="*/ 624162 w 2626634"/>
                <a:gd name="connsiteY106" fmla="*/ 85435 h 3246124"/>
                <a:gd name="connsiteX107" fmla="*/ 698819 w 2626634"/>
                <a:gd name="connsiteY107" fmla="*/ 10867 h 3246124"/>
                <a:gd name="connsiteX108" fmla="*/ 717193 w 2626634"/>
                <a:gd name="connsiteY108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9448 w 2626634"/>
                <a:gd name="connsiteY57" fmla="*/ 458185 h 3246124"/>
                <a:gd name="connsiteX58" fmla="*/ 1338906 w 2626634"/>
                <a:gd name="connsiteY58" fmla="*/ 115030 h 3246124"/>
                <a:gd name="connsiteX59" fmla="*/ 1358129 w 2626634"/>
                <a:gd name="connsiteY59" fmla="*/ 6486 h 3246124"/>
                <a:gd name="connsiteX60" fmla="*/ 717193 w 2626634"/>
                <a:gd name="connsiteY60" fmla="*/ 406 h 3246124"/>
                <a:gd name="connsiteX61" fmla="*/ 721261 w 2626634"/>
                <a:gd name="connsiteY61" fmla="*/ 19092 h 3246124"/>
                <a:gd name="connsiteX62" fmla="*/ 738473 w 2626634"/>
                <a:gd name="connsiteY62" fmla="*/ 195588 h 3246124"/>
                <a:gd name="connsiteX63" fmla="*/ 755639 w 2626634"/>
                <a:gd name="connsiteY63" fmla="*/ 358896 h 3246124"/>
                <a:gd name="connsiteX64" fmla="*/ 777053 w 2626634"/>
                <a:gd name="connsiteY64" fmla="*/ 567310 h 3246124"/>
                <a:gd name="connsiteX65" fmla="*/ 810402 w 2626634"/>
                <a:gd name="connsiteY65" fmla="*/ 853021 h 3246124"/>
                <a:gd name="connsiteX66" fmla="*/ 832039 w 2626634"/>
                <a:gd name="connsiteY66" fmla="*/ 1090271 h 3246124"/>
                <a:gd name="connsiteX67" fmla="*/ 848983 w 2626634"/>
                <a:gd name="connsiteY67" fmla="*/ 1297522 h 3246124"/>
                <a:gd name="connsiteX68" fmla="*/ 862975 w 2626634"/>
                <a:gd name="connsiteY68" fmla="*/ 1499232 h 3246124"/>
                <a:gd name="connsiteX69" fmla="*/ 863780 w 2626634"/>
                <a:gd name="connsiteY69" fmla="*/ 1523819 h 3246124"/>
                <a:gd name="connsiteX70" fmla="*/ 863959 w 2626634"/>
                <a:gd name="connsiteY70" fmla="*/ 1661958 h 3246124"/>
                <a:gd name="connsiteX71" fmla="*/ 859890 w 2626634"/>
                <a:gd name="connsiteY71" fmla="*/ 1975832 h 3246124"/>
                <a:gd name="connsiteX72" fmla="*/ 852470 w 2626634"/>
                <a:gd name="connsiteY72" fmla="*/ 1992239 h 3246124"/>
                <a:gd name="connsiteX73" fmla="*/ 845764 w 2626634"/>
                <a:gd name="connsiteY73" fmla="*/ 2083884 h 3246124"/>
                <a:gd name="connsiteX74" fmla="*/ 850548 w 2626634"/>
                <a:gd name="connsiteY74" fmla="*/ 2097608 h 3246124"/>
                <a:gd name="connsiteX75" fmla="*/ 843171 w 2626634"/>
                <a:gd name="connsiteY75" fmla="*/ 2297932 h 3246124"/>
                <a:gd name="connsiteX76" fmla="*/ 830743 w 2626634"/>
                <a:gd name="connsiteY76" fmla="*/ 2685524 h 3246124"/>
                <a:gd name="connsiteX77" fmla="*/ 823680 w 2626634"/>
                <a:gd name="connsiteY77" fmla="*/ 2878292 h 3246124"/>
                <a:gd name="connsiteX78" fmla="*/ 811788 w 2626634"/>
                <a:gd name="connsiteY78" fmla="*/ 3210986 h 3246124"/>
                <a:gd name="connsiteX79" fmla="*/ 774728 w 2626634"/>
                <a:gd name="connsiteY79" fmla="*/ 3245723 h 3246124"/>
                <a:gd name="connsiteX80" fmla="*/ 193339 w 2626634"/>
                <a:gd name="connsiteY80" fmla="*/ 3246035 h 3246124"/>
                <a:gd name="connsiteX81" fmla="*/ 174206 w 2626634"/>
                <a:gd name="connsiteY81" fmla="*/ 3224130 h 3246124"/>
                <a:gd name="connsiteX82" fmla="*/ 186991 w 2626634"/>
                <a:gd name="connsiteY82" fmla="*/ 3113575 h 3246124"/>
                <a:gd name="connsiteX83" fmla="*/ 187170 w 2626634"/>
                <a:gd name="connsiteY83" fmla="*/ 3072670 h 3246124"/>
                <a:gd name="connsiteX84" fmla="*/ 233038 w 2626634"/>
                <a:gd name="connsiteY84" fmla="*/ 2698846 h 3246124"/>
                <a:gd name="connsiteX85" fmla="*/ 216273 w 2626634"/>
                <a:gd name="connsiteY85" fmla="*/ 2667463 h 3246124"/>
                <a:gd name="connsiteX86" fmla="*/ 147964 w 2626634"/>
                <a:gd name="connsiteY86" fmla="*/ 2634739 h 3246124"/>
                <a:gd name="connsiteX87" fmla="*/ 126774 w 2626634"/>
                <a:gd name="connsiteY87" fmla="*/ 2620120 h 3246124"/>
                <a:gd name="connsiteX88" fmla="*/ 13089 w 2626634"/>
                <a:gd name="connsiteY88" fmla="*/ 2564552 h 3246124"/>
                <a:gd name="connsiteX89" fmla="*/ 929 w 2626634"/>
                <a:gd name="connsiteY89" fmla="*/ 2540367 h 3246124"/>
                <a:gd name="connsiteX90" fmla="*/ 50060 w 2626634"/>
                <a:gd name="connsiteY90" fmla="*/ 2259932 h 3246124"/>
                <a:gd name="connsiteX91" fmla="*/ 59224 w 2626634"/>
                <a:gd name="connsiteY91" fmla="*/ 2109232 h 3246124"/>
                <a:gd name="connsiteX92" fmla="*/ 83276 w 2626634"/>
                <a:gd name="connsiteY92" fmla="*/ 1966444 h 3246124"/>
                <a:gd name="connsiteX93" fmla="*/ 144790 w 2626634"/>
                <a:gd name="connsiteY93" fmla="*/ 1661600 h 3246124"/>
                <a:gd name="connsiteX94" fmla="*/ 146488 w 2626634"/>
                <a:gd name="connsiteY94" fmla="*/ 1318713 h 3246124"/>
                <a:gd name="connsiteX95" fmla="*/ 108847 w 2626634"/>
                <a:gd name="connsiteY95" fmla="*/ 1051645 h 3246124"/>
                <a:gd name="connsiteX96" fmla="*/ 101381 w 2626634"/>
                <a:gd name="connsiteY96" fmla="*/ 963219 h 3246124"/>
                <a:gd name="connsiteX97" fmla="*/ 130887 w 2626634"/>
                <a:gd name="connsiteY97" fmla="*/ 560069 h 3246124"/>
                <a:gd name="connsiteX98" fmla="*/ 226958 w 2626634"/>
                <a:gd name="connsiteY98" fmla="*/ 389251 h 3246124"/>
                <a:gd name="connsiteX99" fmla="*/ 308142 w 2626634"/>
                <a:gd name="connsiteY99" fmla="*/ 337795 h 3246124"/>
                <a:gd name="connsiteX100" fmla="*/ 532829 w 2626634"/>
                <a:gd name="connsiteY100" fmla="*/ 174846 h 3246124"/>
                <a:gd name="connsiteX101" fmla="*/ 581290 w 2626634"/>
                <a:gd name="connsiteY101" fmla="*/ 132644 h 3246124"/>
                <a:gd name="connsiteX102" fmla="*/ 582201 w 2626634"/>
                <a:gd name="connsiteY102" fmla="*/ 133733 h 3246124"/>
                <a:gd name="connsiteX103" fmla="*/ 597084 w 2626634"/>
                <a:gd name="connsiteY103" fmla="*/ 116645 h 3246124"/>
                <a:gd name="connsiteX104" fmla="*/ 597070 w 2626634"/>
                <a:gd name="connsiteY104" fmla="*/ 116505 h 3246124"/>
                <a:gd name="connsiteX105" fmla="*/ 624162 w 2626634"/>
                <a:gd name="connsiteY105" fmla="*/ 85435 h 3246124"/>
                <a:gd name="connsiteX106" fmla="*/ 698819 w 2626634"/>
                <a:gd name="connsiteY106" fmla="*/ 10867 h 3246124"/>
                <a:gd name="connsiteX107" fmla="*/ 717193 w 2626634"/>
                <a:gd name="connsiteY107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9448 w 2626634"/>
                <a:gd name="connsiteY56" fmla="*/ 458185 h 3246124"/>
                <a:gd name="connsiteX57" fmla="*/ 1338906 w 2626634"/>
                <a:gd name="connsiteY57" fmla="*/ 115030 h 3246124"/>
                <a:gd name="connsiteX58" fmla="*/ 1358129 w 2626634"/>
                <a:gd name="connsiteY58" fmla="*/ 6486 h 3246124"/>
                <a:gd name="connsiteX59" fmla="*/ 717193 w 2626634"/>
                <a:gd name="connsiteY59" fmla="*/ 406 h 3246124"/>
                <a:gd name="connsiteX60" fmla="*/ 721261 w 2626634"/>
                <a:gd name="connsiteY60" fmla="*/ 19092 h 3246124"/>
                <a:gd name="connsiteX61" fmla="*/ 738473 w 2626634"/>
                <a:gd name="connsiteY61" fmla="*/ 195588 h 3246124"/>
                <a:gd name="connsiteX62" fmla="*/ 755639 w 2626634"/>
                <a:gd name="connsiteY62" fmla="*/ 358896 h 3246124"/>
                <a:gd name="connsiteX63" fmla="*/ 777053 w 2626634"/>
                <a:gd name="connsiteY63" fmla="*/ 567310 h 3246124"/>
                <a:gd name="connsiteX64" fmla="*/ 810402 w 2626634"/>
                <a:gd name="connsiteY64" fmla="*/ 853021 h 3246124"/>
                <a:gd name="connsiteX65" fmla="*/ 832039 w 2626634"/>
                <a:gd name="connsiteY65" fmla="*/ 1090271 h 3246124"/>
                <a:gd name="connsiteX66" fmla="*/ 848983 w 2626634"/>
                <a:gd name="connsiteY66" fmla="*/ 1297522 h 3246124"/>
                <a:gd name="connsiteX67" fmla="*/ 862975 w 2626634"/>
                <a:gd name="connsiteY67" fmla="*/ 1499232 h 3246124"/>
                <a:gd name="connsiteX68" fmla="*/ 863780 w 2626634"/>
                <a:gd name="connsiteY68" fmla="*/ 1523819 h 3246124"/>
                <a:gd name="connsiteX69" fmla="*/ 863959 w 2626634"/>
                <a:gd name="connsiteY69" fmla="*/ 1661958 h 3246124"/>
                <a:gd name="connsiteX70" fmla="*/ 859890 w 2626634"/>
                <a:gd name="connsiteY70" fmla="*/ 1975832 h 3246124"/>
                <a:gd name="connsiteX71" fmla="*/ 852470 w 2626634"/>
                <a:gd name="connsiteY71" fmla="*/ 1992239 h 3246124"/>
                <a:gd name="connsiteX72" fmla="*/ 845764 w 2626634"/>
                <a:gd name="connsiteY72" fmla="*/ 2083884 h 3246124"/>
                <a:gd name="connsiteX73" fmla="*/ 850548 w 2626634"/>
                <a:gd name="connsiteY73" fmla="*/ 2097608 h 3246124"/>
                <a:gd name="connsiteX74" fmla="*/ 843171 w 2626634"/>
                <a:gd name="connsiteY74" fmla="*/ 2297932 h 3246124"/>
                <a:gd name="connsiteX75" fmla="*/ 830743 w 2626634"/>
                <a:gd name="connsiteY75" fmla="*/ 2685524 h 3246124"/>
                <a:gd name="connsiteX76" fmla="*/ 823680 w 2626634"/>
                <a:gd name="connsiteY76" fmla="*/ 2878292 h 3246124"/>
                <a:gd name="connsiteX77" fmla="*/ 811788 w 2626634"/>
                <a:gd name="connsiteY77" fmla="*/ 3210986 h 3246124"/>
                <a:gd name="connsiteX78" fmla="*/ 774728 w 2626634"/>
                <a:gd name="connsiteY78" fmla="*/ 3245723 h 3246124"/>
                <a:gd name="connsiteX79" fmla="*/ 193339 w 2626634"/>
                <a:gd name="connsiteY79" fmla="*/ 3246035 h 3246124"/>
                <a:gd name="connsiteX80" fmla="*/ 174206 w 2626634"/>
                <a:gd name="connsiteY80" fmla="*/ 3224130 h 3246124"/>
                <a:gd name="connsiteX81" fmla="*/ 186991 w 2626634"/>
                <a:gd name="connsiteY81" fmla="*/ 3113575 h 3246124"/>
                <a:gd name="connsiteX82" fmla="*/ 187170 w 2626634"/>
                <a:gd name="connsiteY82" fmla="*/ 3072670 h 3246124"/>
                <a:gd name="connsiteX83" fmla="*/ 233038 w 2626634"/>
                <a:gd name="connsiteY83" fmla="*/ 2698846 h 3246124"/>
                <a:gd name="connsiteX84" fmla="*/ 216273 w 2626634"/>
                <a:gd name="connsiteY84" fmla="*/ 2667463 h 3246124"/>
                <a:gd name="connsiteX85" fmla="*/ 147964 w 2626634"/>
                <a:gd name="connsiteY85" fmla="*/ 2634739 h 3246124"/>
                <a:gd name="connsiteX86" fmla="*/ 126774 w 2626634"/>
                <a:gd name="connsiteY86" fmla="*/ 2620120 h 3246124"/>
                <a:gd name="connsiteX87" fmla="*/ 13089 w 2626634"/>
                <a:gd name="connsiteY87" fmla="*/ 2564552 h 3246124"/>
                <a:gd name="connsiteX88" fmla="*/ 929 w 2626634"/>
                <a:gd name="connsiteY88" fmla="*/ 2540367 h 3246124"/>
                <a:gd name="connsiteX89" fmla="*/ 50060 w 2626634"/>
                <a:gd name="connsiteY89" fmla="*/ 2259932 h 3246124"/>
                <a:gd name="connsiteX90" fmla="*/ 59224 w 2626634"/>
                <a:gd name="connsiteY90" fmla="*/ 2109232 h 3246124"/>
                <a:gd name="connsiteX91" fmla="*/ 83276 w 2626634"/>
                <a:gd name="connsiteY91" fmla="*/ 1966444 h 3246124"/>
                <a:gd name="connsiteX92" fmla="*/ 144790 w 2626634"/>
                <a:gd name="connsiteY92" fmla="*/ 1661600 h 3246124"/>
                <a:gd name="connsiteX93" fmla="*/ 146488 w 2626634"/>
                <a:gd name="connsiteY93" fmla="*/ 1318713 h 3246124"/>
                <a:gd name="connsiteX94" fmla="*/ 108847 w 2626634"/>
                <a:gd name="connsiteY94" fmla="*/ 1051645 h 3246124"/>
                <a:gd name="connsiteX95" fmla="*/ 101381 w 2626634"/>
                <a:gd name="connsiteY95" fmla="*/ 963219 h 3246124"/>
                <a:gd name="connsiteX96" fmla="*/ 130887 w 2626634"/>
                <a:gd name="connsiteY96" fmla="*/ 560069 h 3246124"/>
                <a:gd name="connsiteX97" fmla="*/ 226958 w 2626634"/>
                <a:gd name="connsiteY97" fmla="*/ 389251 h 3246124"/>
                <a:gd name="connsiteX98" fmla="*/ 308142 w 2626634"/>
                <a:gd name="connsiteY98" fmla="*/ 337795 h 3246124"/>
                <a:gd name="connsiteX99" fmla="*/ 532829 w 2626634"/>
                <a:gd name="connsiteY99" fmla="*/ 174846 h 3246124"/>
                <a:gd name="connsiteX100" fmla="*/ 581290 w 2626634"/>
                <a:gd name="connsiteY100" fmla="*/ 132644 h 3246124"/>
                <a:gd name="connsiteX101" fmla="*/ 582201 w 2626634"/>
                <a:gd name="connsiteY101" fmla="*/ 133733 h 3246124"/>
                <a:gd name="connsiteX102" fmla="*/ 597084 w 2626634"/>
                <a:gd name="connsiteY102" fmla="*/ 116645 h 3246124"/>
                <a:gd name="connsiteX103" fmla="*/ 597070 w 2626634"/>
                <a:gd name="connsiteY103" fmla="*/ 116505 h 3246124"/>
                <a:gd name="connsiteX104" fmla="*/ 624162 w 2626634"/>
                <a:gd name="connsiteY104" fmla="*/ 85435 h 3246124"/>
                <a:gd name="connsiteX105" fmla="*/ 698819 w 2626634"/>
                <a:gd name="connsiteY105" fmla="*/ 10867 h 3246124"/>
                <a:gd name="connsiteX106" fmla="*/ 717193 w 2626634"/>
                <a:gd name="connsiteY10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9448 w 2626634"/>
                <a:gd name="connsiteY55" fmla="*/ 458185 h 3246124"/>
                <a:gd name="connsiteX56" fmla="*/ 1338906 w 2626634"/>
                <a:gd name="connsiteY56" fmla="*/ 115030 h 3246124"/>
                <a:gd name="connsiteX57" fmla="*/ 1358129 w 2626634"/>
                <a:gd name="connsiteY57" fmla="*/ 6486 h 3246124"/>
                <a:gd name="connsiteX58" fmla="*/ 717193 w 2626634"/>
                <a:gd name="connsiteY58" fmla="*/ 406 h 3246124"/>
                <a:gd name="connsiteX59" fmla="*/ 721261 w 2626634"/>
                <a:gd name="connsiteY59" fmla="*/ 19092 h 3246124"/>
                <a:gd name="connsiteX60" fmla="*/ 738473 w 2626634"/>
                <a:gd name="connsiteY60" fmla="*/ 195588 h 3246124"/>
                <a:gd name="connsiteX61" fmla="*/ 755639 w 2626634"/>
                <a:gd name="connsiteY61" fmla="*/ 358896 h 3246124"/>
                <a:gd name="connsiteX62" fmla="*/ 777053 w 2626634"/>
                <a:gd name="connsiteY62" fmla="*/ 567310 h 3246124"/>
                <a:gd name="connsiteX63" fmla="*/ 810402 w 2626634"/>
                <a:gd name="connsiteY63" fmla="*/ 853021 h 3246124"/>
                <a:gd name="connsiteX64" fmla="*/ 832039 w 2626634"/>
                <a:gd name="connsiteY64" fmla="*/ 1090271 h 3246124"/>
                <a:gd name="connsiteX65" fmla="*/ 848983 w 2626634"/>
                <a:gd name="connsiteY65" fmla="*/ 1297522 h 3246124"/>
                <a:gd name="connsiteX66" fmla="*/ 862975 w 2626634"/>
                <a:gd name="connsiteY66" fmla="*/ 1499232 h 3246124"/>
                <a:gd name="connsiteX67" fmla="*/ 863780 w 2626634"/>
                <a:gd name="connsiteY67" fmla="*/ 1523819 h 3246124"/>
                <a:gd name="connsiteX68" fmla="*/ 863959 w 2626634"/>
                <a:gd name="connsiteY68" fmla="*/ 1661958 h 3246124"/>
                <a:gd name="connsiteX69" fmla="*/ 859890 w 2626634"/>
                <a:gd name="connsiteY69" fmla="*/ 1975832 h 3246124"/>
                <a:gd name="connsiteX70" fmla="*/ 852470 w 2626634"/>
                <a:gd name="connsiteY70" fmla="*/ 1992239 h 3246124"/>
                <a:gd name="connsiteX71" fmla="*/ 845764 w 2626634"/>
                <a:gd name="connsiteY71" fmla="*/ 2083884 h 3246124"/>
                <a:gd name="connsiteX72" fmla="*/ 850548 w 2626634"/>
                <a:gd name="connsiteY72" fmla="*/ 2097608 h 3246124"/>
                <a:gd name="connsiteX73" fmla="*/ 843171 w 2626634"/>
                <a:gd name="connsiteY73" fmla="*/ 2297932 h 3246124"/>
                <a:gd name="connsiteX74" fmla="*/ 830743 w 2626634"/>
                <a:gd name="connsiteY74" fmla="*/ 2685524 h 3246124"/>
                <a:gd name="connsiteX75" fmla="*/ 823680 w 2626634"/>
                <a:gd name="connsiteY75" fmla="*/ 2878292 h 3246124"/>
                <a:gd name="connsiteX76" fmla="*/ 811788 w 2626634"/>
                <a:gd name="connsiteY76" fmla="*/ 3210986 h 3246124"/>
                <a:gd name="connsiteX77" fmla="*/ 774728 w 2626634"/>
                <a:gd name="connsiteY77" fmla="*/ 3245723 h 3246124"/>
                <a:gd name="connsiteX78" fmla="*/ 193339 w 2626634"/>
                <a:gd name="connsiteY78" fmla="*/ 3246035 h 3246124"/>
                <a:gd name="connsiteX79" fmla="*/ 174206 w 2626634"/>
                <a:gd name="connsiteY79" fmla="*/ 3224130 h 3246124"/>
                <a:gd name="connsiteX80" fmla="*/ 186991 w 2626634"/>
                <a:gd name="connsiteY80" fmla="*/ 3113575 h 3246124"/>
                <a:gd name="connsiteX81" fmla="*/ 187170 w 2626634"/>
                <a:gd name="connsiteY81" fmla="*/ 3072670 h 3246124"/>
                <a:gd name="connsiteX82" fmla="*/ 233038 w 2626634"/>
                <a:gd name="connsiteY82" fmla="*/ 2698846 h 3246124"/>
                <a:gd name="connsiteX83" fmla="*/ 216273 w 2626634"/>
                <a:gd name="connsiteY83" fmla="*/ 2667463 h 3246124"/>
                <a:gd name="connsiteX84" fmla="*/ 147964 w 2626634"/>
                <a:gd name="connsiteY84" fmla="*/ 2634739 h 3246124"/>
                <a:gd name="connsiteX85" fmla="*/ 126774 w 2626634"/>
                <a:gd name="connsiteY85" fmla="*/ 2620120 h 3246124"/>
                <a:gd name="connsiteX86" fmla="*/ 13089 w 2626634"/>
                <a:gd name="connsiteY86" fmla="*/ 2564552 h 3246124"/>
                <a:gd name="connsiteX87" fmla="*/ 929 w 2626634"/>
                <a:gd name="connsiteY87" fmla="*/ 2540367 h 3246124"/>
                <a:gd name="connsiteX88" fmla="*/ 50060 w 2626634"/>
                <a:gd name="connsiteY88" fmla="*/ 2259932 h 3246124"/>
                <a:gd name="connsiteX89" fmla="*/ 59224 w 2626634"/>
                <a:gd name="connsiteY89" fmla="*/ 2109232 h 3246124"/>
                <a:gd name="connsiteX90" fmla="*/ 83276 w 2626634"/>
                <a:gd name="connsiteY90" fmla="*/ 1966444 h 3246124"/>
                <a:gd name="connsiteX91" fmla="*/ 144790 w 2626634"/>
                <a:gd name="connsiteY91" fmla="*/ 1661600 h 3246124"/>
                <a:gd name="connsiteX92" fmla="*/ 146488 w 2626634"/>
                <a:gd name="connsiteY92" fmla="*/ 1318713 h 3246124"/>
                <a:gd name="connsiteX93" fmla="*/ 108847 w 2626634"/>
                <a:gd name="connsiteY93" fmla="*/ 1051645 h 3246124"/>
                <a:gd name="connsiteX94" fmla="*/ 101381 w 2626634"/>
                <a:gd name="connsiteY94" fmla="*/ 963219 h 3246124"/>
                <a:gd name="connsiteX95" fmla="*/ 130887 w 2626634"/>
                <a:gd name="connsiteY95" fmla="*/ 560069 h 3246124"/>
                <a:gd name="connsiteX96" fmla="*/ 226958 w 2626634"/>
                <a:gd name="connsiteY96" fmla="*/ 389251 h 3246124"/>
                <a:gd name="connsiteX97" fmla="*/ 308142 w 2626634"/>
                <a:gd name="connsiteY97" fmla="*/ 337795 h 3246124"/>
                <a:gd name="connsiteX98" fmla="*/ 532829 w 2626634"/>
                <a:gd name="connsiteY98" fmla="*/ 174846 h 3246124"/>
                <a:gd name="connsiteX99" fmla="*/ 581290 w 2626634"/>
                <a:gd name="connsiteY99" fmla="*/ 132644 h 3246124"/>
                <a:gd name="connsiteX100" fmla="*/ 582201 w 2626634"/>
                <a:gd name="connsiteY100" fmla="*/ 133733 h 3246124"/>
                <a:gd name="connsiteX101" fmla="*/ 597084 w 2626634"/>
                <a:gd name="connsiteY101" fmla="*/ 116645 h 3246124"/>
                <a:gd name="connsiteX102" fmla="*/ 597070 w 2626634"/>
                <a:gd name="connsiteY102" fmla="*/ 116505 h 3246124"/>
                <a:gd name="connsiteX103" fmla="*/ 624162 w 2626634"/>
                <a:gd name="connsiteY103" fmla="*/ 85435 h 3246124"/>
                <a:gd name="connsiteX104" fmla="*/ 698819 w 2626634"/>
                <a:gd name="connsiteY104" fmla="*/ 10867 h 3246124"/>
                <a:gd name="connsiteX105" fmla="*/ 717193 w 2626634"/>
                <a:gd name="connsiteY10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79448 w 2626634"/>
                <a:gd name="connsiteY54" fmla="*/ 458185 h 3246124"/>
                <a:gd name="connsiteX55" fmla="*/ 1338906 w 2626634"/>
                <a:gd name="connsiteY55" fmla="*/ 115030 h 3246124"/>
                <a:gd name="connsiteX56" fmla="*/ 1358129 w 2626634"/>
                <a:gd name="connsiteY56" fmla="*/ 6486 h 3246124"/>
                <a:gd name="connsiteX57" fmla="*/ 717193 w 2626634"/>
                <a:gd name="connsiteY57" fmla="*/ 406 h 3246124"/>
                <a:gd name="connsiteX58" fmla="*/ 721261 w 2626634"/>
                <a:gd name="connsiteY58" fmla="*/ 19092 h 3246124"/>
                <a:gd name="connsiteX59" fmla="*/ 738473 w 2626634"/>
                <a:gd name="connsiteY59" fmla="*/ 195588 h 3246124"/>
                <a:gd name="connsiteX60" fmla="*/ 755639 w 2626634"/>
                <a:gd name="connsiteY60" fmla="*/ 358896 h 3246124"/>
                <a:gd name="connsiteX61" fmla="*/ 777053 w 2626634"/>
                <a:gd name="connsiteY61" fmla="*/ 567310 h 3246124"/>
                <a:gd name="connsiteX62" fmla="*/ 810402 w 2626634"/>
                <a:gd name="connsiteY62" fmla="*/ 853021 h 3246124"/>
                <a:gd name="connsiteX63" fmla="*/ 832039 w 2626634"/>
                <a:gd name="connsiteY63" fmla="*/ 1090271 h 3246124"/>
                <a:gd name="connsiteX64" fmla="*/ 848983 w 2626634"/>
                <a:gd name="connsiteY64" fmla="*/ 1297522 h 3246124"/>
                <a:gd name="connsiteX65" fmla="*/ 862975 w 2626634"/>
                <a:gd name="connsiteY65" fmla="*/ 1499232 h 3246124"/>
                <a:gd name="connsiteX66" fmla="*/ 863780 w 2626634"/>
                <a:gd name="connsiteY66" fmla="*/ 1523819 h 3246124"/>
                <a:gd name="connsiteX67" fmla="*/ 863959 w 2626634"/>
                <a:gd name="connsiteY67" fmla="*/ 1661958 h 3246124"/>
                <a:gd name="connsiteX68" fmla="*/ 859890 w 2626634"/>
                <a:gd name="connsiteY68" fmla="*/ 1975832 h 3246124"/>
                <a:gd name="connsiteX69" fmla="*/ 852470 w 2626634"/>
                <a:gd name="connsiteY69" fmla="*/ 1992239 h 3246124"/>
                <a:gd name="connsiteX70" fmla="*/ 845764 w 2626634"/>
                <a:gd name="connsiteY70" fmla="*/ 2083884 h 3246124"/>
                <a:gd name="connsiteX71" fmla="*/ 850548 w 2626634"/>
                <a:gd name="connsiteY71" fmla="*/ 2097608 h 3246124"/>
                <a:gd name="connsiteX72" fmla="*/ 843171 w 2626634"/>
                <a:gd name="connsiteY72" fmla="*/ 2297932 h 3246124"/>
                <a:gd name="connsiteX73" fmla="*/ 830743 w 2626634"/>
                <a:gd name="connsiteY73" fmla="*/ 2685524 h 3246124"/>
                <a:gd name="connsiteX74" fmla="*/ 823680 w 2626634"/>
                <a:gd name="connsiteY74" fmla="*/ 2878292 h 3246124"/>
                <a:gd name="connsiteX75" fmla="*/ 811788 w 2626634"/>
                <a:gd name="connsiteY75" fmla="*/ 3210986 h 3246124"/>
                <a:gd name="connsiteX76" fmla="*/ 774728 w 2626634"/>
                <a:gd name="connsiteY76" fmla="*/ 3245723 h 3246124"/>
                <a:gd name="connsiteX77" fmla="*/ 193339 w 2626634"/>
                <a:gd name="connsiteY77" fmla="*/ 3246035 h 3246124"/>
                <a:gd name="connsiteX78" fmla="*/ 174206 w 2626634"/>
                <a:gd name="connsiteY78" fmla="*/ 3224130 h 3246124"/>
                <a:gd name="connsiteX79" fmla="*/ 186991 w 2626634"/>
                <a:gd name="connsiteY79" fmla="*/ 3113575 h 3246124"/>
                <a:gd name="connsiteX80" fmla="*/ 187170 w 2626634"/>
                <a:gd name="connsiteY80" fmla="*/ 3072670 h 3246124"/>
                <a:gd name="connsiteX81" fmla="*/ 233038 w 2626634"/>
                <a:gd name="connsiteY81" fmla="*/ 2698846 h 3246124"/>
                <a:gd name="connsiteX82" fmla="*/ 216273 w 2626634"/>
                <a:gd name="connsiteY82" fmla="*/ 2667463 h 3246124"/>
                <a:gd name="connsiteX83" fmla="*/ 147964 w 2626634"/>
                <a:gd name="connsiteY83" fmla="*/ 2634739 h 3246124"/>
                <a:gd name="connsiteX84" fmla="*/ 126774 w 2626634"/>
                <a:gd name="connsiteY84" fmla="*/ 2620120 h 3246124"/>
                <a:gd name="connsiteX85" fmla="*/ 13089 w 2626634"/>
                <a:gd name="connsiteY85" fmla="*/ 2564552 h 3246124"/>
                <a:gd name="connsiteX86" fmla="*/ 929 w 2626634"/>
                <a:gd name="connsiteY86" fmla="*/ 2540367 h 3246124"/>
                <a:gd name="connsiteX87" fmla="*/ 50060 w 2626634"/>
                <a:gd name="connsiteY87" fmla="*/ 2259932 h 3246124"/>
                <a:gd name="connsiteX88" fmla="*/ 59224 w 2626634"/>
                <a:gd name="connsiteY88" fmla="*/ 2109232 h 3246124"/>
                <a:gd name="connsiteX89" fmla="*/ 83276 w 2626634"/>
                <a:gd name="connsiteY89" fmla="*/ 1966444 h 3246124"/>
                <a:gd name="connsiteX90" fmla="*/ 144790 w 2626634"/>
                <a:gd name="connsiteY90" fmla="*/ 1661600 h 3246124"/>
                <a:gd name="connsiteX91" fmla="*/ 146488 w 2626634"/>
                <a:gd name="connsiteY91" fmla="*/ 1318713 h 3246124"/>
                <a:gd name="connsiteX92" fmla="*/ 108847 w 2626634"/>
                <a:gd name="connsiteY92" fmla="*/ 1051645 h 3246124"/>
                <a:gd name="connsiteX93" fmla="*/ 101381 w 2626634"/>
                <a:gd name="connsiteY93" fmla="*/ 963219 h 3246124"/>
                <a:gd name="connsiteX94" fmla="*/ 130887 w 2626634"/>
                <a:gd name="connsiteY94" fmla="*/ 560069 h 3246124"/>
                <a:gd name="connsiteX95" fmla="*/ 226958 w 2626634"/>
                <a:gd name="connsiteY95" fmla="*/ 389251 h 3246124"/>
                <a:gd name="connsiteX96" fmla="*/ 308142 w 2626634"/>
                <a:gd name="connsiteY96" fmla="*/ 337795 h 3246124"/>
                <a:gd name="connsiteX97" fmla="*/ 532829 w 2626634"/>
                <a:gd name="connsiteY97" fmla="*/ 174846 h 3246124"/>
                <a:gd name="connsiteX98" fmla="*/ 581290 w 2626634"/>
                <a:gd name="connsiteY98" fmla="*/ 132644 h 3246124"/>
                <a:gd name="connsiteX99" fmla="*/ 582201 w 2626634"/>
                <a:gd name="connsiteY99" fmla="*/ 133733 h 3246124"/>
                <a:gd name="connsiteX100" fmla="*/ 597084 w 2626634"/>
                <a:gd name="connsiteY100" fmla="*/ 116645 h 3246124"/>
                <a:gd name="connsiteX101" fmla="*/ 597070 w 2626634"/>
                <a:gd name="connsiteY101" fmla="*/ 116505 h 3246124"/>
                <a:gd name="connsiteX102" fmla="*/ 624162 w 2626634"/>
                <a:gd name="connsiteY102" fmla="*/ 85435 h 3246124"/>
                <a:gd name="connsiteX103" fmla="*/ 698819 w 2626634"/>
                <a:gd name="connsiteY103" fmla="*/ 10867 h 3246124"/>
                <a:gd name="connsiteX104" fmla="*/ 717193 w 2626634"/>
                <a:gd name="connsiteY10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79448 w 2626634"/>
                <a:gd name="connsiteY53" fmla="*/ 458185 h 3246124"/>
                <a:gd name="connsiteX54" fmla="*/ 1338906 w 2626634"/>
                <a:gd name="connsiteY54" fmla="*/ 115030 h 3246124"/>
                <a:gd name="connsiteX55" fmla="*/ 1358129 w 2626634"/>
                <a:gd name="connsiteY55" fmla="*/ 6486 h 3246124"/>
                <a:gd name="connsiteX56" fmla="*/ 717193 w 2626634"/>
                <a:gd name="connsiteY56" fmla="*/ 406 h 3246124"/>
                <a:gd name="connsiteX57" fmla="*/ 721261 w 2626634"/>
                <a:gd name="connsiteY57" fmla="*/ 19092 h 3246124"/>
                <a:gd name="connsiteX58" fmla="*/ 738473 w 2626634"/>
                <a:gd name="connsiteY58" fmla="*/ 195588 h 3246124"/>
                <a:gd name="connsiteX59" fmla="*/ 755639 w 2626634"/>
                <a:gd name="connsiteY59" fmla="*/ 358896 h 3246124"/>
                <a:gd name="connsiteX60" fmla="*/ 777053 w 2626634"/>
                <a:gd name="connsiteY60" fmla="*/ 567310 h 3246124"/>
                <a:gd name="connsiteX61" fmla="*/ 810402 w 2626634"/>
                <a:gd name="connsiteY61" fmla="*/ 853021 h 3246124"/>
                <a:gd name="connsiteX62" fmla="*/ 832039 w 2626634"/>
                <a:gd name="connsiteY62" fmla="*/ 1090271 h 3246124"/>
                <a:gd name="connsiteX63" fmla="*/ 848983 w 2626634"/>
                <a:gd name="connsiteY63" fmla="*/ 1297522 h 3246124"/>
                <a:gd name="connsiteX64" fmla="*/ 862975 w 2626634"/>
                <a:gd name="connsiteY64" fmla="*/ 1499232 h 3246124"/>
                <a:gd name="connsiteX65" fmla="*/ 863780 w 2626634"/>
                <a:gd name="connsiteY65" fmla="*/ 1523819 h 3246124"/>
                <a:gd name="connsiteX66" fmla="*/ 863959 w 2626634"/>
                <a:gd name="connsiteY66" fmla="*/ 1661958 h 3246124"/>
                <a:gd name="connsiteX67" fmla="*/ 859890 w 2626634"/>
                <a:gd name="connsiteY67" fmla="*/ 1975832 h 3246124"/>
                <a:gd name="connsiteX68" fmla="*/ 852470 w 2626634"/>
                <a:gd name="connsiteY68" fmla="*/ 1992239 h 3246124"/>
                <a:gd name="connsiteX69" fmla="*/ 845764 w 2626634"/>
                <a:gd name="connsiteY69" fmla="*/ 2083884 h 3246124"/>
                <a:gd name="connsiteX70" fmla="*/ 850548 w 2626634"/>
                <a:gd name="connsiteY70" fmla="*/ 2097608 h 3246124"/>
                <a:gd name="connsiteX71" fmla="*/ 843171 w 2626634"/>
                <a:gd name="connsiteY71" fmla="*/ 2297932 h 3246124"/>
                <a:gd name="connsiteX72" fmla="*/ 830743 w 2626634"/>
                <a:gd name="connsiteY72" fmla="*/ 2685524 h 3246124"/>
                <a:gd name="connsiteX73" fmla="*/ 823680 w 2626634"/>
                <a:gd name="connsiteY73" fmla="*/ 2878292 h 3246124"/>
                <a:gd name="connsiteX74" fmla="*/ 811788 w 2626634"/>
                <a:gd name="connsiteY74" fmla="*/ 3210986 h 3246124"/>
                <a:gd name="connsiteX75" fmla="*/ 774728 w 2626634"/>
                <a:gd name="connsiteY75" fmla="*/ 3245723 h 3246124"/>
                <a:gd name="connsiteX76" fmla="*/ 193339 w 2626634"/>
                <a:gd name="connsiteY76" fmla="*/ 3246035 h 3246124"/>
                <a:gd name="connsiteX77" fmla="*/ 174206 w 2626634"/>
                <a:gd name="connsiteY77" fmla="*/ 3224130 h 3246124"/>
                <a:gd name="connsiteX78" fmla="*/ 186991 w 2626634"/>
                <a:gd name="connsiteY78" fmla="*/ 3113575 h 3246124"/>
                <a:gd name="connsiteX79" fmla="*/ 187170 w 2626634"/>
                <a:gd name="connsiteY79" fmla="*/ 3072670 h 3246124"/>
                <a:gd name="connsiteX80" fmla="*/ 233038 w 2626634"/>
                <a:gd name="connsiteY80" fmla="*/ 2698846 h 3246124"/>
                <a:gd name="connsiteX81" fmla="*/ 216273 w 2626634"/>
                <a:gd name="connsiteY81" fmla="*/ 2667463 h 3246124"/>
                <a:gd name="connsiteX82" fmla="*/ 147964 w 2626634"/>
                <a:gd name="connsiteY82" fmla="*/ 2634739 h 3246124"/>
                <a:gd name="connsiteX83" fmla="*/ 126774 w 2626634"/>
                <a:gd name="connsiteY83" fmla="*/ 2620120 h 3246124"/>
                <a:gd name="connsiteX84" fmla="*/ 13089 w 2626634"/>
                <a:gd name="connsiteY84" fmla="*/ 2564552 h 3246124"/>
                <a:gd name="connsiteX85" fmla="*/ 929 w 2626634"/>
                <a:gd name="connsiteY85" fmla="*/ 2540367 h 3246124"/>
                <a:gd name="connsiteX86" fmla="*/ 50060 w 2626634"/>
                <a:gd name="connsiteY86" fmla="*/ 2259932 h 3246124"/>
                <a:gd name="connsiteX87" fmla="*/ 59224 w 2626634"/>
                <a:gd name="connsiteY87" fmla="*/ 2109232 h 3246124"/>
                <a:gd name="connsiteX88" fmla="*/ 83276 w 2626634"/>
                <a:gd name="connsiteY88" fmla="*/ 1966444 h 3246124"/>
                <a:gd name="connsiteX89" fmla="*/ 144790 w 2626634"/>
                <a:gd name="connsiteY89" fmla="*/ 1661600 h 3246124"/>
                <a:gd name="connsiteX90" fmla="*/ 146488 w 2626634"/>
                <a:gd name="connsiteY90" fmla="*/ 1318713 h 3246124"/>
                <a:gd name="connsiteX91" fmla="*/ 108847 w 2626634"/>
                <a:gd name="connsiteY91" fmla="*/ 1051645 h 3246124"/>
                <a:gd name="connsiteX92" fmla="*/ 101381 w 2626634"/>
                <a:gd name="connsiteY92" fmla="*/ 963219 h 3246124"/>
                <a:gd name="connsiteX93" fmla="*/ 130887 w 2626634"/>
                <a:gd name="connsiteY93" fmla="*/ 560069 h 3246124"/>
                <a:gd name="connsiteX94" fmla="*/ 226958 w 2626634"/>
                <a:gd name="connsiteY94" fmla="*/ 389251 h 3246124"/>
                <a:gd name="connsiteX95" fmla="*/ 308142 w 2626634"/>
                <a:gd name="connsiteY95" fmla="*/ 337795 h 3246124"/>
                <a:gd name="connsiteX96" fmla="*/ 532829 w 2626634"/>
                <a:gd name="connsiteY96" fmla="*/ 174846 h 3246124"/>
                <a:gd name="connsiteX97" fmla="*/ 581290 w 2626634"/>
                <a:gd name="connsiteY97" fmla="*/ 132644 h 3246124"/>
                <a:gd name="connsiteX98" fmla="*/ 582201 w 2626634"/>
                <a:gd name="connsiteY98" fmla="*/ 133733 h 3246124"/>
                <a:gd name="connsiteX99" fmla="*/ 597084 w 2626634"/>
                <a:gd name="connsiteY99" fmla="*/ 116645 h 3246124"/>
                <a:gd name="connsiteX100" fmla="*/ 597070 w 2626634"/>
                <a:gd name="connsiteY100" fmla="*/ 116505 h 3246124"/>
                <a:gd name="connsiteX101" fmla="*/ 624162 w 2626634"/>
                <a:gd name="connsiteY101" fmla="*/ 85435 h 3246124"/>
                <a:gd name="connsiteX102" fmla="*/ 698819 w 2626634"/>
                <a:gd name="connsiteY102" fmla="*/ 10867 h 3246124"/>
                <a:gd name="connsiteX103" fmla="*/ 717193 w 2626634"/>
                <a:gd name="connsiteY10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79448 w 2626634"/>
                <a:gd name="connsiteY52" fmla="*/ 458185 h 3246124"/>
                <a:gd name="connsiteX53" fmla="*/ 1338906 w 2626634"/>
                <a:gd name="connsiteY53" fmla="*/ 115030 h 3246124"/>
                <a:gd name="connsiteX54" fmla="*/ 1358129 w 2626634"/>
                <a:gd name="connsiteY54" fmla="*/ 6486 h 3246124"/>
                <a:gd name="connsiteX55" fmla="*/ 717193 w 2626634"/>
                <a:gd name="connsiteY55" fmla="*/ 406 h 3246124"/>
                <a:gd name="connsiteX56" fmla="*/ 721261 w 2626634"/>
                <a:gd name="connsiteY56" fmla="*/ 19092 h 3246124"/>
                <a:gd name="connsiteX57" fmla="*/ 738473 w 2626634"/>
                <a:gd name="connsiteY57" fmla="*/ 195588 h 3246124"/>
                <a:gd name="connsiteX58" fmla="*/ 755639 w 2626634"/>
                <a:gd name="connsiteY58" fmla="*/ 358896 h 3246124"/>
                <a:gd name="connsiteX59" fmla="*/ 777053 w 2626634"/>
                <a:gd name="connsiteY59" fmla="*/ 567310 h 3246124"/>
                <a:gd name="connsiteX60" fmla="*/ 810402 w 2626634"/>
                <a:gd name="connsiteY60" fmla="*/ 853021 h 3246124"/>
                <a:gd name="connsiteX61" fmla="*/ 832039 w 2626634"/>
                <a:gd name="connsiteY61" fmla="*/ 1090271 h 3246124"/>
                <a:gd name="connsiteX62" fmla="*/ 848983 w 2626634"/>
                <a:gd name="connsiteY62" fmla="*/ 1297522 h 3246124"/>
                <a:gd name="connsiteX63" fmla="*/ 862975 w 2626634"/>
                <a:gd name="connsiteY63" fmla="*/ 1499232 h 3246124"/>
                <a:gd name="connsiteX64" fmla="*/ 863780 w 2626634"/>
                <a:gd name="connsiteY64" fmla="*/ 1523819 h 3246124"/>
                <a:gd name="connsiteX65" fmla="*/ 863959 w 2626634"/>
                <a:gd name="connsiteY65" fmla="*/ 1661958 h 3246124"/>
                <a:gd name="connsiteX66" fmla="*/ 859890 w 2626634"/>
                <a:gd name="connsiteY66" fmla="*/ 1975832 h 3246124"/>
                <a:gd name="connsiteX67" fmla="*/ 852470 w 2626634"/>
                <a:gd name="connsiteY67" fmla="*/ 1992239 h 3246124"/>
                <a:gd name="connsiteX68" fmla="*/ 845764 w 2626634"/>
                <a:gd name="connsiteY68" fmla="*/ 2083884 h 3246124"/>
                <a:gd name="connsiteX69" fmla="*/ 850548 w 2626634"/>
                <a:gd name="connsiteY69" fmla="*/ 2097608 h 3246124"/>
                <a:gd name="connsiteX70" fmla="*/ 843171 w 2626634"/>
                <a:gd name="connsiteY70" fmla="*/ 2297932 h 3246124"/>
                <a:gd name="connsiteX71" fmla="*/ 830743 w 2626634"/>
                <a:gd name="connsiteY71" fmla="*/ 2685524 h 3246124"/>
                <a:gd name="connsiteX72" fmla="*/ 823680 w 2626634"/>
                <a:gd name="connsiteY72" fmla="*/ 2878292 h 3246124"/>
                <a:gd name="connsiteX73" fmla="*/ 811788 w 2626634"/>
                <a:gd name="connsiteY73" fmla="*/ 3210986 h 3246124"/>
                <a:gd name="connsiteX74" fmla="*/ 774728 w 2626634"/>
                <a:gd name="connsiteY74" fmla="*/ 3245723 h 3246124"/>
                <a:gd name="connsiteX75" fmla="*/ 193339 w 2626634"/>
                <a:gd name="connsiteY75" fmla="*/ 3246035 h 3246124"/>
                <a:gd name="connsiteX76" fmla="*/ 174206 w 2626634"/>
                <a:gd name="connsiteY76" fmla="*/ 3224130 h 3246124"/>
                <a:gd name="connsiteX77" fmla="*/ 186991 w 2626634"/>
                <a:gd name="connsiteY77" fmla="*/ 3113575 h 3246124"/>
                <a:gd name="connsiteX78" fmla="*/ 187170 w 2626634"/>
                <a:gd name="connsiteY78" fmla="*/ 3072670 h 3246124"/>
                <a:gd name="connsiteX79" fmla="*/ 233038 w 2626634"/>
                <a:gd name="connsiteY79" fmla="*/ 2698846 h 3246124"/>
                <a:gd name="connsiteX80" fmla="*/ 216273 w 2626634"/>
                <a:gd name="connsiteY80" fmla="*/ 2667463 h 3246124"/>
                <a:gd name="connsiteX81" fmla="*/ 147964 w 2626634"/>
                <a:gd name="connsiteY81" fmla="*/ 2634739 h 3246124"/>
                <a:gd name="connsiteX82" fmla="*/ 126774 w 2626634"/>
                <a:gd name="connsiteY82" fmla="*/ 2620120 h 3246124"/>
                <a:gd name="connsiteX83" fmla="*/ 13089 w 2626634"/>
                <a:gd name="connsiteY83" fmla="*/ 2564552 h 3246124"/>
                <a:gd name="connsiteX84" fmla="*/ 929 w 2626634"/>
                <a:gd name="connsiteY84" fmla="*/ 2540367 h 3246124"/>
                <a:gd name="connsiteX85" fmla="*/ 50060 w 2626634"/>
                <a:gd name="connsiteY85" fmla="*/ 2259932 h 3246124"/>
                <a:gd name="connsiteX86" fmla="*/ 59224 w 2626634"/>
                <a:gd name="connsiteY86" fmla="*/ 2109232 h 3246124"/>
                <a:gd name="connsiteX87" fmla="*/ 83276 w 2626634"/>
                <a:gd name="connsiteY87" fmla="*/ 1966444 h 3246124"/>
                <a:gd name="connsiteX88" fmla="*/ 144790 w 2626634"/>
                <a:gd name="connsiteY88" fmla="*/ 1661600 h 3246124"/>
                <a:gd name="connsiteX89" fmla="*/ 146488 w 2626634"/>
                <a:gd name="connsiteY89" fmla="*/ 1318713 h 3246124"/>
                <a:gd name="connsiteX90" fmla="*/ 108847 w 2626634"/>
                <a:gd name="connsiteY90" fmla="*/ 1051645 h 3246124"/>
                <a:gd name="connsiteX91" fmla="*/ 101381 w 2626634"/>
                <a:gd name="connsiteY91" fmla="*/ 963219 h 3246124"/>
                <a:gd name="connsiteX92" fmla="*/ 130887 w 2626634"/>
                <a:gd name="connsiteY92" fmla="*/ 560069 h 3246124"/>
                <a:gd name="connsiteX93" fmla="*/ 226958 w 2626634"/>
                <a:gd name="connsiteY93" fmla="*/ 389251 h 3246124"/>
                <a:gd name="connsiteX94" fmla="*/ 308142 w 2626634"/>
                <a:gd name="connsiteY94" fmla="*/ 337795 h 3246124"/>
                <a:gd name="connsiteX95" fmla="*/ 532829 w 2626634"/>
                <a:gd name="connsiteY95" fmla="*/ 174846 h 3246124"/>
                <a:gd name="connsiteX96" fmla="*/ 581290 w 2626634"/>
                <a:gd name="connsiteY96" fmla="*/ 132644 h 3246124"/>
                <a:gd name="connsiteX97" fmla="*/ 582201 w 2626634"/>
                <a:gd name="connsiteY97" fmla="*/ 133733 h 3246124"/>
                <a:gd name="connsiteX98" fmla="*/ 597084 w 2626634"/>
                <a:gd name="connsiteY98" fmla="*/ 116645 h 3246124"/>
                <a:gd name="connsiteX99" fmla="*/ 597070 w 2626634"/>
                <a:gd name="connsiteY99" fmla="*/ 116505 h 3246124"/>
                <a:gd name="connsiteX100" fmla="*/ 624162 w 2626634"/>
                <a:gd name="connsiteY100" fmla="*/ 85435 h 3246124"/>
                <a:gd name="connsiteX101" fmla="*/ 698819 w 2626634"/>
                <a:gd name="connsiteY101" fmla="*/ 10867 h 3246124"/>
                <a:gd name="connsiteX102" fmla="*/ 717193 w 2626634"/>
                <a:gd name="connsiteY10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08273 w 2626634"/>
                <a:gd name="connsiteY49" fmla="*/ 1531016 h 3246124"/>
                <a:gd name="connsiteX50" fmla="*/ 1150295 w 2626634"/>
                <a:gd name="connsiteY50" fmla="*/ 1229616 h 3246124"/>
                <a:gd name="connsiteX51" fmla="*/ 1279448 w 2626634"/>
                <a:gd name="connsiteY51" fmla="*/ 458185 h 3246124"/>
                <a:gd name="connsiteX52" fmla="*/ 1338906 w 2626634"/>
                <a:gd name="connsiteY52" fmla="*/ 115030 h 3246124"/>
                <a:gd name="connsiteX53" fmla="*/ 1358129 w 2626634"/>
                <a:gd name="connsiteY53" fmla="*/ 6486 h 3246124"/>
                <a:gd name="connsiteX54" fmla="*/ 717193 w 2626634"/>
                <a:gd name="connsiteY54" fmla="*/ 406 h 3246124"/>
                <a:gd name="connsiteX55" fmla="*/ 721261 w 2626634"/>
                <a:gd name="connsiteY55" fmla="*/ 19092 h 3246124"/>
                <a:gd name="connsiteX56" fmla="*/ 738473 w 2626634"/>
                <a:gd name="connsiteY56" fmla="*/ 195588 h 3246124"/>
                <a:gd name="connsiteX57" fmla="*/ 755639 w 2626634"/>
                <a:gd name="connsiteY57" fmla="*/ 358896 h 3246124"/>
                <a:gd name="connsiteX58" fmla="*/ 777053 w 2626634"/>
                <a:gd name="connsiteY58" fmla="*/ 567310 h 3246124"/>
                <a:gd name="connsiteX59" fmla="*/ 810402 w 2626634"/>
                <a:gd name="connsiteY59" fmla="*/ 853021 h 3246124"/>
                <a:gd name="connsiteX60" fmla="*/ 832039 w 2626634"/>
                <a:gd name="connsiteY60" fmla="*/ 1090271 h 3246124"/>
                <a:gd name="connsiteX61" fmla="*/ 848983 w 2626634"/>
                <a:gd name="connsiteY61" fmla="*/ 1297522 h 3246124"/>
                <a:gd name="connsiteX62" fmla="*/ 862975 w 2626634"/>
                <a:gd name="connsiteY62" fmla="*/ 1499232 h 3246124"/>
                <a:gd name="connsiteX63" fmla="*/ 863780 w 2626634"/>
                <a:gd name="connsiteY63" fmla="*/ 1523819 h 3246124"/>
                <a:gd name="connsiteX64" fmla="*/ 863959 w 2626634"/>
                <a:gd name="connsiteY64" fmla="*/ 1661958 h 3246124"/>
                <a:gd name="connsiteX65" fmla="*/ 859890 w 2626634"/>
                <a:gd name="connsiteY65" fmla="*/ 1975832 h 3246124"/>
                <a:gd name="connsiteX66" fmla="*/ 852470 w 2626634"/>
                <a:gd name="connsiteY66" fmla="*/ 1992239 h 3246124"/>
                <a:gd name="connsiteX67" fmla="*/ 845764 w 2626634"/>
                <a:gd name="connsiteY67" fmla="*/ 2083884 h 3246124"/>
                <a:gd name="connsiteX68" fmla="*/ 850548 w 2626634"/>
                <a:gd name="connsiteY68" fmla="*/ 2097608 h 3246124"/>
                <a:gd name="connsiteX69" fmla="*/ 843171 w 2626634"/>
                <a:gd name="connsiteY69" fmla="*/ 2297932 h 3246124"/>
                <a:gd name="connsiteX70" fmla="*/ 830743 w 2626634"/>
                <a:gd name="connsiteY70" fmla="*/ 2685524 h 3246124"/>
                <a:gd name="connsiteX71" fmla="*/ 823680 w 2626634"/>
                <a:gd name="connsiteY71" fmla="*/ 2878292 h 3246124"/>
                <a:gd name="connsiteX72" fmla="*/ 811788 w 2626634"/>
                <a:gd name="connsiteY72" fmla="*/ 3210986 h 3246124"/>
                <a:gd name="connsiteX73" fmla="*/ 774728 w 2626634"/>
                <a:gd name="connsiteY73" fmla="*/ 3245723 h 3246124"/>
                <a:gd name="connsiteX74" fmla="*/ 193339 w 2626634"/>
                <a:gd name="connsiteY74" fmla="*/ 3246035 h 3246124"/>
                <a:gd name="connsiteX75" fmla="*/ 174206 w 2626634"/>
                <a:gd name="connsiteY75" fmla="*/ 3224130 h 3246124"/>
                <a:gd name="connsiteX76" fmla="*/ 186991 w 2626634"/>
                <a:gd name="connsiteY76" fmla="*/ 3113575 h 3246124"/>
                <a:gd name="connsiteX77" fmla="*/ 187170 w 2626634"/>
                <a:gd name="connsiteY77" fmla="*/ 3072670 h 3246124"/>
                <a:gd name="connsiteX78" fmla="*/ 233038 w 2626634"/>
                <a:gd name="connsiteY78" fmla="*/ 2698846 h 3246124"/>
                <a:gd name="connsiteX79" fmla="*/ 216273 w 2626634"/>
                <a:gd name="connsiteY79" fmla="*/ 2667463 h 3246124"/>
                <a:gd name="connsiteX80" fmla="*/ 147964 w 2626634"/>
                <a:gd name="connsiteY80" fmla="*/ 2634739 h 3246124"/>
                <a:gd name="connsiteX81" fmla="*/ 126774 w 2626634"/>
                <a:gd name="connsiteY81" fmla="*/ 2620120 h 3246124"/>
                <a:gd name="connsiteX82" fmla="*/ 13089 w 2626634"/>
                <a:gd name="connsiteY82" fmla="*/ 2564552 h 3246124"/>
                <a:gd name="connsiteX83" fmla="*/ 929 w 2626634"/>
                <a:gd name="connsiteY83" fmla="*/ 2540367 h 3246124"/>
                <a:gd name="connsiteX84" fmla="*/ 50060 w 2626634"/>
                <a:gd name="connsiteY84" fmla="*/ 2259932 h 3246124"/>
                <a:gd name="connsiteX85" fmla="*/ 59224 w 2626634"/>
                <a:gd name="connsiteY85" fmla="*/ 2109232 h 3246124"/>
                <a:gd name="connsiteX86" fmla="*/ 83276 w 2626634"/>
                <a:gd name="connsiteY86" fmla="*/ 1966444 h 3246124"/>
                <a:gd name="connsiteX87" fmla="*/ 144790 w 2626634"/>
                <a:gd name="connsiteY87" fmla="*/ 1661600 h 3246124"/>
                <a:gd name="connsiteX88" fmla="*/ 146488 w 2626634"/>
                <a:gd name="connsiteY88" fmla="*/ 1318713 h 3246124"/>
                <a:gd name="connsiteX89" fmla="*/ 108847 w 2626634"/>
                <a:gd name="connsiteY89" fmla="*/ 1051645 h 3246124"/>
                <a:gd name="connsiteX90" fmla="*/ 101381 w 2626634"/>
                <a:gd name="connsiteY90" fmla="*/ 963219 h 3246124"/>
                <a:gd name="connsiteX91" fmla="*/ 130887 w 2626634"/>
                <a:gd name="connsiteY91" fmla="*/ 560069 h 3246124"/>
                <a:gd name="connsiteX92" fmla="*/ 226958 w 2626634"/>
                <a:gd name="connsiteY92" fmla="*/ 389251 h 3246124"/>
                <a:gd name="connsiteX93" fmla="*/ 308142 w 2626634"/>
                <a:gd name="connsiteY93" fmla="*/ 337795 h 3246124"/>
                <a:gd name="connsiteX94" fmla="*/ 532829 w 2626634"/>
                <a:gd name="connsiteY94" fmla="*/ 174846 h 3246124"/>
                <a:gd name="connsiteX95" fmla="*/ 581290 w 2626634"/>
                <a:gd name="connsiteY95" fmla="*/ 132644 h 3246124"/>
                <a:gd name="connsiteX96" fmla="*/ 582201 w 2626634"/>
                <a:gd name="connsiteY96" fmla="*/ 133733 h 3246124"/>
                <a:gd name="connsiteX97" fmla="*/ 597084 w 2626634"/>
                <a:gd name="connsiteY97" fmla="*/ 116645 h 3246124"/>
                <a:gd name="connsiteX98" fmla="*/ 597070 w 2626634"/>
                <a:gd name="connsiteY98" fmla="*/ 116505 h 3246124"/>
                <a:gd name="connsiteX99" fmla="*/ 624162 w 2626634"/>
                <a:gd name="connsiteY99" fmla="*/ 85435 h 3246124"/>
                <a:gd name="connsiteX100" fmla="*/ 698819 w 2626634"/>
                <a:gd name="connsiteY100" fmla="*/ 10867 h 3246124"/>
                <a:gd name="connsiteX101" fmla="*/ 717193 w 2626634"/>
                <a:gd name="connsiteY10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108273 w 2626634"/>
                <a:gd name="connsiteY48" fmla="*/ 1531016 h 3246124"/>
                <a:gd name="connsiteX49" fmla="*/ 1150295 w 2626634"/>
                <a:gd name="connsiteY49" fmla="*/ 1229616 h 3246124"/>
                <a:gd name="connsiteX50" fmla="*/ 1279448 w 2626634"/>
                <a:gd name="connsiteY50" fmla="*/ 458185 h 3246124"/>
                <a:gd name="connsiteX51" fmla="*/ 1338906 w 2626634"/>
                <a:gd name="connsiteY51" fmla="*/ 115030 h 3246124"/>
                <a:gd name="connsiteX52" fmla="*/ 1358129 w 2626634"/>
                <a:gd name="connsiteY52" fmla="*/ 6486 h 3246124"/>
                <a:gd name="connsiteX53" fmla="*/ 717193 w 2626634"/>
                <a:gd name="connsiteY53" fmla="*/ 406 h 3246124"/>
                <a:gd name="connsiteX54" fmla="*/ 721261 w 2626634"/>
                <a:gd name="connsiteY54" fmla="*/ 19092 h 3246124"/>
                <a:gd name="connsiteX55" fmla="*/ 738473 w 2626634"/>
                <a:gd name="connsiteY55" fmla="*/ 195588 h 3246124"/>
                <a:gd name="connsiteX56" fmla="*/ 755639 w 2626634"/>
                <a:gd name="connsiteY56" fmla="*/ 358896 h 3246124"/>
                <a:gd name="connsiteX57" fmla="*/ 777053 w 2626634"/>
                <a:gd name="connsiteY57" fmla="*/ 567310 h 3246124"/>
                <a:gd name="connsiteX58" fmla="*/ 810402 w 2626634"/>
                <a:gd name="connsiteY58" fmla="*/ 853021 h 3246124"/>
                <a:gd name="connsiteX59" fmla="*/ 832039 w 2626634"/>
                <a:gd name="connsiteY59" fmla="*/ 1090271 h 3246124"/>
                <a:gd name="connsiteX60" fmla="*/ 848983 w 2626634"/>
                <a:gd name="connsiteY60" fmla="*/ 1297522 h 3246124"/>
                <a:gd name="connsiteX61" fmla="*/ 862975 w 2626634"/>
                <a:gd name="connsiteY61" fmla="*/ 1499232 h 3246124"/>
                <a:gd name="connsiteX62" fmla="*/ 863780 w 2626634"/>
                <a:gd name="connsiteY62" fmla="*/ 1523819 h 3246124"/>
                <a:gd name="connsiteX63" fmla="*/ 863959 w 2626634"/>
                <a:gd name="connsiteY63" fmla="*/ 1661958 h 3246124"/>
                <a:gd name="connsiteX64" fmla="*/ 859890 w 2626634"/>
                <a:gd name="connsiteY64" fmla="*/ 1975832 h 3246124"/>
                <a:gd name="connsiteX65" fmla="*/ 852470 w 2626634"/>
                <a:gd name="connsiteY65" fmla="*/ 1992239 h 3246124"/>
                <a:gd name="connsiteX66" fmla="*/ 845764 w 2626634"/>
                <a:gd name="connsiteY66" fmla="*/ 2083884 h 3246124"/>
                <a:gd name="connsiteX67" fmla="*/ 850548 w 2626634"/>
                <a:gd name="connsiteY67" fmla="*/ 2097608 h 3246124"/>
                <a:gd name="connsiteX68" fmla="*/ 843171 w 2626634"/>
                <a:gd name="connsiteY68" fmla="*/ 2297932 h 3246124"/>
                <a:gd name="connsiteX69" fmla="*/ 830743 w 2626634"/>
                <a:gd name="connsiteY69" fmla="*/ 2685524 h 3246124"/>
                <a:gd name="connsiteX70" fmla="*/ 823680 w 2626634"/>
                <a:gd name="connsiteY70" fmla="*/ 2878292 h 3246124"/>
                <a:gd name="connsiteX71" fmla="*/ 811788 w 2626634"/>
                <a:gd name="connsiteY71" fmla="*/ 3210986 h 3246124"/>
                <a:gd name="connsiteX72" fmla="*/ 774728 w 2626634"/>
                <a:gd name="connsiteY72" fmla="*/ 3245723 h 3246124"/>
                <a:gd name="connsiteX73" fmla="*/ 193339 w 2626634"/>
                <a:gd name="connsiteY73" fmla="*/ 3246035 h 3246124"/>
                <a:gd name="connsiteX74" fmla="*/ 174206 w 2626634"/>
                <a:gd name="connsiteY74" fmla="*/ 3224130 h 3246124"/>
                <a:gd name="connsiteX75" fmla="*/ 186991 w 2626634"/>
                <a:gd name="connsiteY75" fmla="*/ 3113575 h 3246124"/>
                <a:gd name="connsiteX76" fmla="*/ 187170 w 2626634"/>
                <a:gd name="connsiteY76" fmla="*/ 3072670 h 3246124"/>
                <a:gd name="connsiteX77" fmla="*/ 233038 w 2626634"/>
                <a:gd name="connsiteY77" fmla="*/ 2698846 h 3246124"/>
                <a:gd name="connsiteX78" fmla="*/ 216273 w 2626634"/>
                <a:gd name="connsiteY78" fmla="*/ 2667463 h 3246124"/>
                <a:gd name="connsiteX79" fmla="*/ 147964 w 2626634"/>
                <a:gd name="connsiteY79" fmla="*/ 2634739 h 3246124"/>
                <a:gd name="connsiteX80" fmla="*/ 126774 w 2626634"/>
                <a:gd name="connsiteY80" fmla="*/ 2620120 h 3246124"/>
                <a:gd name="connsiteX81" fmla="*/ 13089 w 2626634"/>
                <a:gd name="connsiteY81" fmla="*/ 2564552 h 3246124"/>
                <a:gd name="connsiteX82" fmla="*/ 929 w 2626634"/>
                <a:gd name="connsiteY82" fmla="*/ 2540367 h 3246124"/>
                <a:gd name="connsiteX83" fmla="*/ 50060 w 2626634"/>
                <a:gd name="connsiteY83" fmla="*/ 2259932 h 3246124"/>
                <a:gd name="connsiteX84" fmla="*/ 59224 w 2626634"/>
                <a:gd name="connsiteY84" fmla="*/ 2109232 h 3246124"/>
                <a:gd name="connsiteX85" fmla="*/ 83276 w 2626634"/>
                <a:gd name="connsiteY85" fmla="*/ 1966444 h 3246124"/>
                <a:gd name="connsiteX86" fmla="*/ 144790 w 2626634"/>
                <a:gd name="connsiteY86" fmla="*/ 1661600 h 3246124"/>
                <a:gd name="connsiteX87" fmla="*/ 146488 w 2626634"/>
                <a:gd name="connsiteY87" fmla="*/ 1318713 h 3246124"/>
                <a:gd name="connsiteX88" fmla="*/ 108847 w 2626634"/>
                <a:gd name="connsiteY88" fmla="*/ 1051645 h 3246124"/>
                <a:gd name="connsiteX89" fmla="*/ 101381 w 2626634"/>
                <a:gd name="connsiteY89" fmla="*/ 963219 h 3246124"/>
                <a:gd name="connsiteX90" fmla="*/ 130887 w 2626634"/>
                <a:gd name="connsiteY90" fmla="*/ 560069 h 3246124"/>
                <a:gd name="connsiteX91" fmla="*/ 226958 w 2626634"/>
                <a:gd name="connsiteY91" fmla="*/ 389251 h 3246124"/>
                <a:gd name="connsiteX92" fmla="*/ 308142 w 2626634"/>
                <a:gd name="connsiteY92" fmla="*/ 337795 h 3246124"/>
                <a:gd name="connsiteX93" fmla="*/ 532829 w 2626634"/>
                <a:gd name="connsiteY93" fmla="*/ 174846 h 3246124"/>
                <a:gd name="connsiteX94" fmla="*/ 581290 w 2626634"/>
                <a:gd name="connsiteY94" fmla="*/ 132644 h 3246124"/>
                <a:gd name="connsiteX95" fmla="*/ 582201 w 2626634"/>
                <a:gd name="connsiteY95" fmla="*/ 133733 h 3246124"/>
                <a:gd name="connsiteX96" fmla="*/ 597084 w 2626634"/>
                <a:gd name="connsiteY96" fmla="*/ 116645 h 3246124"/>
                <a:gd name="connsiteX97" fmla="*/ 597070 w 2626634"/>
                <a:gd name="connsiteY97" fmla="*/ 116505 h 3246124"/>
                <a:gd name="connsiteX98" fmla="*/ 624162 w 2626634"/>
                <a:gd name="connsiteY98" fmla="*/ 85435 h 3246124"/>
                <a:gd name="connsiteX99" fmla="*/ 698819 w 2626634"/>
                <a:gd name="connsiteY99" fmla="*/ 10867 h 3246124"/>
                <a:gd name="connsiteX100" fmla="*/ 717193 w 2626634"/>
                <a:gd name="connsiteY10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108273 w 2626634"/>
                <a:gd name="connsiteY47" fmla="*/ 1531016 h 3246124"/>
                <a:gd name="connsiteX48" fmla="*/ 1150295 w 2626634"/>
                <a:gd name="connsiteY48" fmla="*/ 1229616 h 3246124"/>
                <a:gd name="connsiteX49" fmla="*/ 1279448 w 2626634"/>
                <a:gd name="connsiteY49" fmla="*/ 458185 h 3246124"/>
                <a:gd name="connsiteX50" fmla="*/ 1338906 w 2626634"/>
                <a:gd name="connsiteY50" fmla="*/ 115030 h 3246124"/>
                <a:gd name="connsiteX51" fmla="*/ 1358129 w 2626634"/>
                <a:gd name="connsiteY51" fmla="*/ 6486 h 3246124"/>
                <a:gd name="connsiteX52" fmla="*/ 717193 w 2626634"/>
                <a:gd name="connsiteY52" fmla="*/ 406 h 3246124"/>
                <a:gd name="connsiteX53" fmla="*/ 721261 w 2626634"/>
                <a:gd name="connsiteY53" fmla="*/ 19092 h 3246124"/>
                <a:gd name="connsiteX54" fmla="*/ 738473 w 2626634"/>
                <a:gd name="connsiteY54" fmla="*/ 195588 h 3246124"/>
                <a:gd name="connsiteX55" fmla="*/ 755639 w 2626634"/>
                <a:gd name="connsiteY55" fmla="*/ 358896 h 3246124"/>
                <a:gd name="connsiteX56" fmla="*/ 777053 w 2626634"/>
                <a:gd name="connsiteY56" fmla="*/ 567310 h 3246124"/>
                <a:gd name="connsiteX57" fmla="*/ 810402 w 2626634"/>
                <a:gd name="connsiteY57" fmla="*/ 853021 h 3246124"/>
                <a:gd name="connsiteX58" fmla="*/ 832039 w 2626634"/>
                <a:gd name="connsiteY58" fmla="*/ 1090271 h 3246124"/>
                <a:gd name="connsiteX59" fmla="*/ 848983 w 2626634"/>
                <a:gd name="connsiteY59" fmla="*/ 1297522 h 3246124"/>
                <a:gd name="connsiteX60" fmla="*/ 862975 w 2626634"/>
                <a:gd name="connsiteY60" fmla="*/ 1499232 h 3246124"/>
                <a:gd name="connsiteX61" fmla="*/ 863780 w 2626634"/>
                <a:gd name="connsiteY61" fmla="*/ 1523819 h 3246124"/>
                <a:gd name="connsiteX62" fmla="*/ 863959 w 2626634"/>
                <a:gd name="connsiteY62" fmla="*/ 1661958 h 3246124"/>
                <a:gd name="connsiteX63" fmla="*/ 859890 w 2626634"/>
                <a:gd name="connsiteY63" fmla="*/ 1975832 h 3246124"/>
                <a:gd name="connsiteX64" fmla="*/ 852470 w 2626634"/>
                <a:gd name="connsiteY64" fmla="*/ 1992239 h 3246124"/>
                <a:gd name="connsiteX65" fmla="*/ 845764 w 2626634"/>
                <a:gd name="connsiteY65" fmla="*/ 2083884 h 3246124"/>
                <a:gd name="connsiteX66" fmla="*/ 850548 w 2626634"/>
                <a:gd name="connsiteY66" fmla="*/ 2097608 h 3246124"/>
                <a:gd name="connsiteX67" fmla="*/ 843171 w 2626634"/>
                <a:gd name="connsiteY67" fmla="*/ 2297932 h 3246124"/>
                <a:gd name="connsiteX68" fmla="*/ 830743 w 2626634"/>
                <a:gd name="connsiteY68" fmla="*/ 2685524 h 3246124"/>
                <a:gd name="connsiteX69" fmla="*/ 823680 w 2626634"/>
                <a:gd name="connsiteY69" fmla="*/ 2878292 h 3246124"/>
                <a:gd name="connsiteX70" fmla="*/ 811788 w 2626634"/>
                <a:gd name="connsiteY70" fmla="*/ 3210986 h 3246124"/>
                <a:gd name="connsiteX71" fmla="*/ 774728 w 2626634"/>
                <a:gd name="connsiteY71" fmla="*/ 3245723 h 3246124"/>
                <a:gd name="connsiteX72" fmla="*/ 193339 w 2626634"/>
                <a:gd name="connsiteY72" fmla="*/ 3246035 h 3246124"/>
                <a:gd name="connsiteX73" fmla="*/ 174206 w 2626634"/>
                <a:gd name="connsiteY73" fmla="*/ 3224130 h 3246124"/>
                <a:gd name="connsiteX74" fmla="*/ 186991 w 2626634"/>
                <a:gd name="connsiteY74" fmla="*/ 3113575 h 3246124"/>
                <a:gd name="connsiteX75" fmla="*/ 187170 w 2626634"/>
                <a:gd name="connsiteY75" fmla="*/ 3072670 h 3246124"/>
                <a:gd name="connsiteX76" fmla="*/ 233038 w 2626634"/>
                <a:gd name="connsiteY76" fmla="*/ 2698846 h 3246124"/>
                <a:gd name="connsiteX77" fmla="*/ 216273 w 2626634"/>
                <a:gd name="connsiteY77" fmla="*/ 2667463 h 3246124"/>
                <a:gd name="connsiteX78" fmla="*/ 147964 w 2626634"/>
                <a:gd name="connsiteY78" fmla="*/ 2634739 h 3246124"/>
                <a:gd name="connsiteX79" fmla="*/ 126774 w 2626634"/>
                <a:gd name="connsiteY79" fmla="*/ 2620120 h 3246124"/>
                <a:gd name="connsiteX80" fmla="*/ 13089 w 2626634"/>
                <a:gd name="connsiteY80" fmla="*/ 2564552 h 3246124"/>
                <a:gd name="connsiteX81" fmla="*/ 929 w 2626634"/>
                <a:gd name="connsiteY81" fmla="*/ 2540367 h 3246124"/>
                <a:gd name="connsiteX82" fmla="*/ 50060 w 2626634"/>
                <a:gd name="connsiteY82" fmla="*/ 2259932 h 3246124"/>
                <a:gd name="connsiteX83" fmla="*/ 59224 w 2626634"/>
                <a:gd name="connsiteY83" fmla="*/ 2109232 h 3246124"/>
                <a:gd name="connsiteX84" fmla="*/ 83276 w 2626634"/>
                <a:gd name="connsiteY84" fmla="*/ 1966444 h 3246124"/>
                <a:gd name="connsiteX85" fmla="*/ 144790 w 2626634"/>
                <a:gd name="connsiteY85" fmla="*/ 1661600 h 3246124"/>
                <a:gd name="connsiteX86" fmla="*/ 146488 w 2626634"/>
                <a:gd name="connsiteY86" fmla="*/ 1318713 h 3246124"/>
                <a:gd name="connsiteX87" fmla="*/ 108847 w 2626634"/>
                <a:gd name="connsiteY87" fmla="*/ 1051645 h 3246124"/>
                <a:gd name="connsiteX88" fmla="*/ 101381 w 2626634"/>
                <a:gd name="connsiteY88" fmla="*/ 963219 h 3246124"/>
                <a:gd name="connsiteX89" fmla="*/ 130887 w 2626634"/>
                <a:gd name="connsiteY89" fmla="*/ 560069 h 3246124"/>
                <a:gd name="connsiteX90" fmla="*/ 226958 w 2626634"/>
                <a:gd name="connsiteY90" fmla="*/ 389251 h 3246124"/>
                <a:gd name="connsiteX91" fmla="*/ 308142 w 2626634"/>
                <a:gd name="connsiteY91" fmla="*/ 337795 h 3246124"/>
                <a:gd name="connsiteX92" fmla="*/ 532829 w 2626634"/>
                <a:gd name="connsiteY92" fmla="*/ 174846 h 3246124"/>
                <a:gd name="connsiteX93" fmla="*/ 581290 w 2626634"/>
                <a:gd name="connsiteY93" fmla="*/ 132644 h 3246124"/>
                <a:gd name="connsiteX94" fmla="*/ 582201 w 2626634"/>
                <a:gd name="connsiteY94" fmla="*/ 133733 h 3246124"/>
                <a:gd name="connsiteX95" fmla="*/ 597084 w 2626634"/>
                <a:gd name="connsiteY95" fmla="*/ 116645 h 3246124"/>
                <a:gd name="connsiteX96" fmla="*/ 597070 w 2626634"/>
                <a:gd name="connsiteY96" fmla="*/ 116505 h 3246124"/>
                <a:gd name="connsiteX97" fmla="*/ 624162 w 2626634"/>
                <a:gd name="connsiteY97" fmla="*/ 85435 h 3246124"/>
                <a:gd name="connsiteX98" fmla="*/ 698819 w 2626634"/>
                <a:gd name="connsiteY98" fmla="*/ 10867 h 3246124"/>
                <a:gd name="connsiteX99" fmla="*/ 717193 w 2626634"/>
                <a:gd name="connsiteY99" fmla="*/ 406 h 32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626634" h="3246124">
                  <a:moveTo>
                    <a:pt x="1358129" y="6486"/>
                  </a:moveTo>
                  <a:cubicBezTo>
                    <a:pt x="1374893" y="12297"/>
                    <a:pt x="1383253" y="28257"/>
                    <a:pt x="1398408" y="33890"/>
                  </a:cubicBezTo>
                  <a:cubicBezTo>
                    <a:pt x="1398570" y="36328"/>
                    <a:pt x="1398731" y="38766"/>
                    <a:pt x="1398893" y="41204"/>
                  </a:cubicBezTo>
                  <a:lnTo>
                    <a:pt x="1418613" y="54586"/>
                  </a:lnTo>
                  <a:lnTo>
                    <a:pt x="1427343" y="52532"/>
                  </a:lnTo>
                  <a:cubicBezTo>
                    <a:pt x="1430741" y="54041"/>
                    <a:pt x="1433769" y="57159"/>
                    <a:pt x="1436720" y="59461"/>
                  </a:cubicBezTo>
                  <a:cubicBezTo>
                    <a:pt x="1499486" y="108369"/>
                    <a:pt x="1564934" y="153297"/>
                    <a:pt x="1634137" y="192682"/>
                  </a:cubicBezTo>
                  <a:cubicBezTo>
                    <a:pt x="1664894" y="210207"/>
                    <a:pt x="1697484" y="223842"/>
                    <a:pt x="1729270" y="239176"/>
                  </a:cubicBezTo>
                  <a:cubicBezTo>
                    <a:pt x="1772991" y="260277"/>
                    <a:pt x="1809336" y="291570"/>
                    <a:pt x="1845011" y="323534"/>
                  </a:cubicBezTo>
                  <a:cubicBezTo>
                    <a:pt x="1953778" y="420946"/>
                    <a:pt x="2048195" y="531815"/>
                    <a:pt x="2142433" y="642817"/>
                  </a:cubicBezTo>
                  <a:cubicBezTo>
                    <a:pt x="2231798" y="748142"/>
                    <a:pt x="2317096" y="856730"/>
                    <a:pt x="2401141" y="966303"/>
                  </a:cubicBezTo>
                  <a:cubicBezTo>
                    <a:pt x="2421660" y="993037"/>
                    <a:pt x="2437307" y="1022586"/>
                    <a:pt x="2452821" y="1052047"/>
                  </a:cubicBezTo>
                  <a:cubicBezTo>
                    <a:pt x="2514826" y="1169934"/>
                    <a:pt x="2572093" y="1289967"/>
                    <a:pt x="2607991" y="1418986"/>
                  </a:cubicBezTo>
                  <a:cubicBezTo>
                    <a:pt x="2618139" y="1455465"/>
                    <a:pt x="2623325" y="1492570"/>
                    <a:pt x="2626634" y="1530123"/>
                  </a:cubicBezTo>
                  <a:lnTo>
                    <a:pt x="2626634" y="1602097"/>
                  </a:lnTo>
                  <a:cubicBezTo>
                    <a:pt x="2610316" y="1700895"/>
                    <a:pt x="2539503" y="1761471"/>
                    <a:pt x="2468869" y="1819900"/>
                  </a:cubicBezTo>
                  <a:cubicBezTo>
                    <a:pt x="2316112" y="1946192"/>
                    <a:pt x="2143327" y="2038910"/>
                    <a:pt x="1960260" y="2113255"/>
                  </a:cubicBezTo>
                  <a:cubicBezTo>
                    <a:pt x="1932275" y="2124610"/>
                    <a:pt x="1932319" y="2124386"/>
                    <a:pt x="1912158" y="2102213"/>
                  </a:cubicBezTo>
                  <a:cubicBezTo>
                    <a:pt x="1905855" y="2095238"/>
                    <a:pt x="1898836" y="2088890"/>
                    <a:pt x="1892130" y="2082230"/>
                  </a:cubicBezTo>
                  <a:cubicBezTo>
                    <a:pt x="1869152" y="2065957"/>
                    <a:pt x="1853684" y="2042397"/>
                    <a:pt x="1834908" y="2022146"/>
                  </a:cubicBezTo>
                  <a:cubicBezTo>
                    <a:pt x="1813092" y="1998586"/>
                    <a:pt x="1792617" y="1973775"/>
                    <a:pt x="1770711" y="1950261"/>
                  </a:cubicBezTo>
                  <a:cubicBezTo>
                    <a:pt x="1769102" y="1948293"/>
                    <a:pt x="1767671" y="1946192"/>
                    <a:pt x="1766061" y="1944269"/>
                  </a:cubicBezTo>
                  <a:cubicBezTo>
                    <a:pt x="1744112" y="1918341"/>
                    <a:pt x="1744290" y="1916463"/>
                    <a:pt x="1770130" y="1893350"/>
                  </a:cubicBezTo>
                  <a:cubicBezTo>
                    <a:pt x="1850912" y="1821063"/>
                    <a:pt x="1931112" y="1748104"/>
                    <a:pt x="2011269" y="1675145"/>
                  </a:cubicBezTo>
                  <a:lnTo>
                    <a:pt x="2179225" y="1522612"/>
                  </a:lnTo>
                  <a:cubicBezTo>
                    <a:pt x="2180969" y="1521003"/>
                    <a:pt x="2183785" y="1520108"/>
                    <a:pt x="2183562" y="1516845"/>
                  </a:cubicBezTo>
                  <a:cubicBezTo>
                    <a:pt x="2092632" y="1515951"/>
                    <a:pt x="2017393" y="1475180"/>
                    <a:pt x="1946849" y="1423098"/>
                  </a:cubicBezTo>
                  <a:cubicBezTo>
                    <a:pt x="1876528" y="1371196"/>
                    <a:pt x="1813136" y="1311917"/>
                    <a:pt x="1758238" y="1241372"/>
                  </a:cubicBezTo>
                  <a:cubicBezTo>
                    <a:pt x="1752695" y="1268509"/>
                    <a:pt x="1751890" y="1295108"/>
                    <a:pt x="1749387" y="1321394"/>
                  </a:cubicBezTo>
                  <a:cubicBezTo>
                    <a:pt x="1733159" y="1489709"/>
                    <a:pt x="1712595" y="1657353"/>
                    <a:pt x="1670438" y="1821510"/>
                  </a:cubicBezTo>
                  <a:cubicBezTo>
                    <a:pt x="1653629" y="1887003"/>
                    <a:pt x="1633020" y="1951333"/>
                    <a:pt x="1594261" y="2008019"/>
                  </a:cubicBezTo>
                  <a:cubicBezTo>
                    <a:pt x="1587912" y="2017318"/>
                    <a:pt x="1588494" y="2027197"/>
                    <a:pt x="1590505" y="2037122"/>
                  </a:cubicBezTo>
                  <a:cubicBezTo>
                    <a:pt x="1597300" y="2070472"/>
                    <a:pt x="1602665" y="2104135"/>
                    <a:pt x="1611293" y="2137127"/>
                  </a:cubicBezTo>
                  <a:cubicBezTo>
                    <a:pt x="1613171" y="2150181"/>
                    <a:pt x="1615987" y="2163056"/>
                    <a:pt x="1619027" y="2175886"/>
                  </a:cubicBezTo>
                  <a:cubicBezTo>
                    <a:pt x="1620637" y="2182234"/>
                    <a:pt x="1624123" y="2189029"/>
                    <a:pt x="1618848" y="2195512"/>
                  </a:cubicBezTo>
                  <a:cubicBezTo>
                    <a:pt x="1628102" y="2259619"/>
                    <a:pt x="1642855" y="2322697"/>
                    <a:pt x="1655372" y="2386223"/>
                  </a:cubicBezTo>
                  <a:cubicBezTo>
                    <a:pt x="1687157" y="2547161"/>
                    <a:pt x="1719613" y="2707920"/>
                    <a:pt x="1751667" y="2868814"/>
                  </a:cubicBezTo>
                  <a:cubicBezTo>
                    <a:pt x="1775092" y="2986523"/>
                    <a:pt x="1798294" y="3104276"/>
                    <a:pt x="1821540" y="3221984"/>
                  </a:cubicBezTo>
                  <a:cubicBezTo>
                    <a:pt x="1822972" y="3229315"/>
                    <a:pt x="1824268" y="3236647"/>
                    <a:pt x="1825922" y="3245766"/>
                  </a:cubicBezTo>
                  <a:lnTo>
                    <a:pt x="1804061" y="3245766"/>
                  </a:lnTo>
                  <a:lnTo>
                    <a:pt x="1217263" y="3246124"/>
                  </a:lnTo>
                  <a:cubicBezTo>
                    <a:pt x="1200722" y="3246169"/>
                    <a:pt x="1195716" y="3242414"/>
                    <a:pt x="1193972" y="3224801"/>
                  </a:cubicBezTo>
                  <a:cubicBezTo>
                    <a:pt x="1182885" y="3114066"/>
                    <a:pt x="1169250" y="3003555"/>
                    <a:pt x="1157895" y="2892821"/>
                  </a:cubicBezTo>
                  <a:cubicBezTo>
                    <a:pt x="1148865" y="2804573"/>
                    <a:pt x="1141980" y="2716102"/>
                    <a:pt x="1134067" y="2627765"/>
                  </a:cubicBezTo>
                  <a:cubicBezTo>
                    <a:pt x="1123115" y="2505497"/>
                    <a:pt x="1113816" y="2383094"/>
                    <a:pt x="1106842" y="2260513"/>
                  </a:cubicBezTo>
                  <a:cubicBezTo>
                    <a:pt x="1102148" y="2178121"/>
                    <a:pt x="1098572" y="2095685"/>
                    <a:pt x="1095353" y="2013205"/>
                  </a:cubicBezTo>
                  <a:cubicBezTo>
                    <a:pt x="1093117" y="1956429"/>
                    <a:pt x="1093565" y="1899743"/>
                    <a:pt x="1092715" y="1843013"/>
                  </a:cubicBezTo>
                  <a:cubicBezTo>
                    <a:pt x="1094868" y="1762648"/>
                    <a:pt x="1098676" y="1633249"/>
                    <a:pt x="1108273" y="1531016"/>
                  </a:cubicBezTo>
                  <a:cubicBezTo>
                    <a:pt x="1117870" y="1428783"/>
                    <a:pt x="1121766" y="1408421"/>
                    <a:pt x="1150295" y="1229616"/>
                  </a:cubicBezTo>
                  <a:cubicBezTo>
                    <a:pt x="1178824" y="1050811"/>
                    <a:pt x="1248013" y="643949"/>
                    <a:pt x="1279448" y="458185"/>
                  </a:cubicBezTo>
                  <a:cubicBezTo>
                    <a:pt x="1310883" y="272421"/>
                    <a:pt x="1318923" y="229385"/>
                    <a:pt x="1338906" y="115030"/>
                  </a:cubicBezTo>
                  <a:cubicBezTo>
                    <a:pt x="1345165" y="79176"/>
                    <a:pt x="1351557" y="43412"/>
                    <a:pt x="1358129" y="6486"/>
                  </a:cubicBezTo>
                  <a:close/>
                  <a:moveTo>
                    <a:pt x="717193" y="406"/>
                  </a:moveTo>
                  <a:cubicBezTo>
                    <a:pt x="718445" y="6709"/>
                    <a:pt x="716343" y="13639"/>
                    <a:pt x="721261" y="19092"/>
                  </a:cubicBezTo>
                  <a:cubicBezTo>
                    <a:pt x="726983" y="77924"/>
                    <a:pt x="732527" y="136756"/>
                    <a:pt x="738473" y="195588"/>
                  </a:cubicBezTo>
                  <a:cubicBezTo>
                    <a:pt x="743971" y="250039"/>
                    <a:pt x="750006" y="304445"/>
                    <a:pt x="755639" y="358896"/>
                  </a:cubicBezTo>
                  <a:cubicBezTo>
                    <a:pt x="762882" y="428367"/>
                    <a:pt x="770168" y="497839"/>
                    <a:pt x="777053" y="567310"/>
                  </a:cubicBezTo>
                  <a:cubicBezTo>
                    <a:pt x="786180" y="649664"/>
                    <a:pt x="801238" y="765861"/>
                    <a:pt x="810402" y="853021"/>
                  </a:cubicBezTo>
                  <a:cubicBezTo>
                    <a:pt x="818405" y="932015"/>
                    <a:pt x="825244" y="1011142"/>
                    <a:pt x="832039" y="1090271"/>
                  </a:cubicBezTo>
                  <a:cubicBezTo>
                    <a:pt x="837986" y="1159340"/>
                    <a:pt x="843394" y="1228453"/>
                    <a:pt x="848983" y="1297522"/>
                  </a:cubicBezTo>
                  <a:cubicBezTo>
                    <a:pt x="854392" y="1364714"/>
                    <a:pt x="856940" y="1432085"/>
                    <a:pt x="862975" y="1499232"/>
                  </a:cubicBezTo>
                  <a:cubicBezTo>
                    <a:pt x="863691" y="1507413"/>
                    <a:pt x="863780" y="1515594"/>
                    <a:pt x="863780" y="1523819"/>
                  </a:cubicBezTo>
                  <a:cubicBezTo>
                    <a:pt x="863780" y="1569866"/>
                    <a:pt x="862975" y="1615912"/>
                    <a:pt x="863959" y="1661958"/>
                  </a:cubicBezTo>
                  <a:cubicBezTo>
                    <a:pt x="866149" y="1766657"/>
                    <a:pt x="859131" y="1871222"/>
                    <a:pt x="859890" y="1975832"/>
                  </a:cubicBezTo>
                  <a:cubicBezTo>
                    <a:pt x="861053" y="1982940"/>
                    <a:pt x="856449" y="1987321"/>
                    <a:pt x="852470" y="1992239"/>
                  </a:cubicBezTo>
                  <a:cubicBezTo>
                    <a:pt x="827480" y="2022951"/>
                    <a:pt x="825647" y="2048746"/>
                    <a:pt x="845764" y="2083884"/>
                  </a:cubicBezTo>
                  <a:cubicBezTo>
                    <a:pt x="848223" y="2088176"/>
                    <a:pt x="851888" y="2092020"/>
                    <a:pt x="850548" y="2097608"/>
                  </a:cubicBezTo>
                  <a:cubicBezTo>
                    <a:pt x="844423" y="2164219"/>
                    <a:pt x="845809" y="2231142"/>
                    <a:pt x="843171" y="2297932"/>
                  </a:cubicBezTo>
                  <a:cubicBezTo>
                    <a:pt x="838030" y="2427084"/>
                    <a:pt x="834945" y="2556327"/>
                    <a:pt x="830743" y="2685524"/>
                  </a:cubicBezTo>
                  <a:cubicBezTo>
                    <a:pt x="828642" y="2749809"/>
                    <a:pt x="826005" y="2814051"/>
                    <a:pt x="823680" y="2878292"/>
                  </a:cubicBezTo>
                  <a:cubicBezTo>
                    <a:pt x="819701" y="2989205"/>
                    <a:pt x="815901" y="3100118"/>
                    <a:pt x="811788" y="3210986"/>
                  </a:cubicBezTo>
                  <a:cubicBezTo>
                    <a:pt x="810492" y="3245723"/>
                    <a:pt x="810134" y="3245723"/>
                    <a:pt x="774728" y="3245723"/>
                  </a:cubicBezTo>
                  <a:lnTo>
                    <a:pt x="193339" y="3246035"/>
                  </a:lnTo>
                  <a:cubicBezTo>
                    <a:pt x="176172" y="3246080"/>
                    <a:pt x="170674" y="3243755"/>
                    <a:pt x="174206" y="3224130"/>
                  </a:cubicBezTo>
                  <a:cubicBezTo>
                    <a:pt x="180732" y="3187695"/>
                    <a:pt x="182968" y="3150501"/>
                    <a:pt x="186991" y="3113575"/>
                  </a:cubicBezTo>
                  <a:cubicBezTo>
                    <a:pt x="180777" y="3099940"/>
                    <a:pt x="185516" y="3086036"/>
                    <a:pt x="187170" y="3072670"/>
                  </a:cubicBezTo>
                  <a:cubicBezTo>
                    <a:pt x="202683" y="2948077"/>
                    <a:pt x="217480" y="2823439"/>
                    <a:pt x="233038" y="2698846"/>
                  </a:cubicBezTo>
                  <a:cubicBezTo>
                    <a:pt x="235049" y="2682931"/>
                    <a:pt x="230489" y="2673900"/>
                    <a:pt x="216273" y="2667463"/>
                  </a:cubicBezTo>
                  <a:cubicBezTo>
                    <a:pt x="193294" y="2657047"/>
                    <a:pt x="171345" y="2644440"/>
                    <a:pt x="147964" y="2634739"/>
                  </a:cubicBezTo>
                  <a:cubicBezTo>
                    <a:pt x="140006" y="2631520"/>
                    <a:pt x="131110" y="2628928"/>
                    <a:pt x="126774" y="2620120"/>
                  </a:cubicBezTo>
                  <a:cubicBezTo>
                    <a:pt x="90339" y="2598662"/>
                    <a:pt x="50909" y="2583239"/>
                    <a:pt x="13089" y="2564552"/>
                  </a:cubicBezTo>
                  <a:cubicBezTo>
                    <a:pt x="1734" y="2558964"/>
                    <a:pt x="-1933" y="2554225"/>
                    <a:pt x="929" y="2540367"/>
                  </a:cubicBezTo>
                  <a:cubicBezTo>
                    <a:pt x="20196" y="2447425"/>
                    <a:pt x="37185" y="2353992"/>
                    <a:pt x="50060" y="2259932"/>
                  </a:cubicBezTo>
                  <a:cubicBezTo>
                    <a:pt x="56900" y="2209997"/>
                    <a:pt x="60789" y="2159838"/>
                    <a:pt x="59224" y="2109232"/>
                  </a:cubicBezTo>
                  <a:cubicBezTo>
                    <a:pt x="57749" y="2060280"/>
                    <a:pt x="71607" y="2013384"/>
                    <a:pt x="83276" y="1966444"/>
                  </a:cubicBezTo>
                  <a:cubicBezTo>
                    <a:pt x="108265" y="1865723"/>
                    <a:pt x="132272" y="1764735"/>
                    <a:pt x="144790" y="1661600"/>
                  </a:cubicBezTo>
                  <a:cubicBezTo>
                    <a:pt x="158693" y="1547469"/>
                    <a:pt x="161688" y="1433158"/>
                    <a:pt x="146488" y="1318713"/>
                  </a:cubicBezTo>
                  <a:cubicBezTo>
                    <a:pt x="134642" y="1229571"/>
                    <a:pt x="117966" y="1141145"/>
                    <a:pt x="108847" y="1051645"/>
                  </a:cubicBezTo>
                  <a:cubicBezTo>
                    <a:pt x="105851" y="1022230"/>
                    <a:pt x="102990" y="992724"/>
                    <a:pt x="101381" y="963219"/>
                  </a:cubicBezTo>
                  <a:cubicBezTo>
                    <a:pt x="93960" y="827584"/>
                    <a:pt x="93826" y="692351"/>
                    <a:pt x="130887" y="560069"/>
                  </a:cubicBezTo>
                  <a:cubicBezTo>
                    <a:pt x="148947" y="495559"/>
                    <a:pt x="176843" y="436236"/>
                    <a:pt x="226958" y="389251"/>
                  </a:cubicBezTo>
                  <a:cubicBezTo>
                    <a:pt x="250919" y="366765"/>
                    <a:pt x="280156" y="353442"/>
                    <a:pt x="308142" y="337795"/>
                  </a:cubicBezTo>
                  <a:cubicBezTo>
                    <a:pt x="389505" y="292331"/>
                    <a:pt x="462016" y="234751"/>
                    <a:pt x="532829" y="174846"/>
                  </a:cubicBezTo>
                  <a:cubicBezTo>
                    <a:pt x="549191" y="161032"/>
                    <a:pt x="565151" y="146726"/>
                    <a:pt x="581290" y="132644"/>
                  </a:cubicBezTo>
                  <a:lnTo>
                    <a:pt x="582201" y="133733"/>
                  </a:lnTo>
                  <a:lnTo>
                    <a:pt x="597084" y="116645"/>
                  </a:lnTo>
                  <a:cubicBezTo>
                    <a:pt x="597079" y="116598"/>
                    <a:pt x="597075" y="116552"/>
                    <a:pt x="597070" y="116505"/>
                  </a:cubicBezTo>
                  <a:cubicBezTo>
                    <a:pt x="603329" y="103719"/>
                    <a:pt x="614506" y="95225"/>
                    <a:pt x="624162" y="85435"/>
                  </a:cubicBezTo>
                  <a:cubicBezTo>
                    <a:pt x="648884" y="60400"/>
                    <a:pt x="673740" y="35499"/>
                    <a:pt x="698819" y="10867"/>
                  </a:cubicBezTo>
                  <a:cubicBezTo>
                    <a:pt x="703826" y="5949"/>
                    <a:pt x="707849" y="-1874"/>
                    <a:pt x="717193" y="4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FB48A6-EA2F-49F4-BFE5-BF339971BE89}"/>
                </a:ext>
              </a:extLst>
            </p:cNvPr>
            <p:cNvSpPr/>
            <p:nvPr/>
          </p:nvSpPr>
          <p:spPr>
            <a:xfrm>
              <a:off x="7741179" y="3507987"/>
              <a:ext cx="641056" cy="421000"/>
            </a:xfrm>
            <a:custGeom>
              <a:avLst/>
              <a:gdLst>
                <a:gd name="connsiteX0" fmla="*/ 163083 w 941068"/>
                <a:gd name="connsiteY0" fmla="*/ 5575 h 618026"/>
                <a:gd name="connsiteX1" fmla="*/ 183821 w 941068"/>
                <a:gd name="connsiteY1" fmla="*/ 62 h 618026"/>
                <a:gd name="connsiteX2" fmla="*/ 188677 w 941068"/>
                <a:gd name="connsiteY2" fmla="*/ 109134 h 618026"/>
                <a:gd name="connsiteX3" fmla="*/ 209021 w 941068"/>
                <a:gd name="connsiteY3" fmla="*/ 162554 h 618026"/>
                <a:gd name="connsiteX4" fmla="*/ 358717 w 941068"/>
                <a:gd name="connsiteY4" fmla="*/ 307392 h 618026"/>
                <a:gd name="connsiteX5" fmla="*/ 404786 w 941068"/>
                <a:gd name="connsiteY5" fmla="*/ 313496 h 618026"/>
                <a:gd name="connsiteX6" fmla="*/ 716711 w 941068"/>
                <a:gd name="connsiteY6" fmla="*/ 131381 h 618026"/>
                <a:gd name="connsiteX7" fmla="*/ 737646 w 941068"/>
                <a:gd name="connsiteY7" fmla="*/ 87543 h 618026"/>
                <a:gd name="connsiteX8" fmla="*/ 736464 w 941068"/>
                <a:gd name="connsiteY8" fmla="*/ 62867 h 618026"/>
                <a:gd name="connsiteX9" fmla="*/ 779909 w 941068"/>
                <a:gd name="connsiteY9" fmla="*/ 19422 h 618026"/>
                <a:gd name="connsiteX10" fmla="*/ 800450 w 941068"/>
                <a:gd name="connsiteY10" fmla="*/ 19553 h 618026"/>
                <a:gd name="connsiteX11" fmla="*/ 924616 w 941068"/>
                <a:gd name="connsiteY11" fmla="*/ 134334 h 618026"/>
                <a:gd name="connsiteX12" fmla="*/ 921269 w 941068"/>
                <a:gd name="connsiteY12" fmla="*/ 178042 h 618026"/>
                <a:gd name="connsiteX13" fmla="*/ 640583 w 941068"/>
                <a:gd name="connsiteY13" fmla="*/ 561171 h 618026"/>
                <a:gd name="connsiteX14" fmla="*/ 580272 w 941068"/>
                <a:gd name="connsiteY14" fmla="*/ 575806 h 618026"/>
                <a:gd name="connsiteX15" fmla="*/ 407871 w 941068"/>
                <a:gd name="connsiteY15" fmla="*/ 398679 h 618026"/>
                <a:gd name="connsiteX16" fmla="*/ 354319 w 941068"/>
                <a:gd name="connsiteY16" fmla="*/ 398876 h 618026"/>
                <a:gd name="connsiteX17" fmla="*/ 195174 w 941068"/>
                <a:gd name="connsiteY17" fmla="*/ 572984 h 618026"/>
                <a:gd name="connsiteX18" fmla="*/ 155930 w 941068"/>
                <a:gd name="connsiteY18" fmla="*/ 612229 h 618026"/>
                <a:gd name="connsiteX19" fmla="*/ 133616 w 941068"/>
                <a:gd name="connsiteY19" fmla="*/ 603369 h 618026"/>
                <a:gd name="connsiteX20" fmla="*/ 20016 w 941068"/>
                <a:gd name="connsiteY20" fmla="*/ 198649 h 618026"/>
                <a:gd name="connsiteX21" fmla="*/ 15291 w 941068"/>
                <a:gd name="connsiteY21" fmla="*/ 179879 h 618026"/>
                <a:gd name="connsiteX22" fmla="*/ 9451 w 941068"/>
                <a:gd name="connsiteY22" fmla="*/ 179420 h 618026"/>
                <a:gd name="connsiteX23" fmla="*/ 1313 w 941068"/>
                <a:gd name="connsiteY23" fmla="*/ 153497 h 618026"/>
                <a:gd name="connsiteX24" fmla="*/ 89778 w 941068"/>
                <a:gd name="connsiteY24" fmla="*/ 57420 h 618026"/>
                <a:gd name="connsiteX25" fmla="*/ 100409 w 941068"/>
                <a:gd name="connsiteY25" fmla="*/ 55320 h 618026"/>
                <a:gd name="connsiteX26" fmla="*/ 163083 w 941068"/>
                <a:gd name="connsiteY26" fmla="*/ 5575 h 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1068" h="618026">
                  <a:moveTo>
                    <a:pt x="163083" y="5575"/>
                  </a:moveTo>
                  <a:cubicBezTo>
                    <a:pt x="169317" y="1112"/>
                    <a:pt x="176274" y="-332"/>
                    <a:pt x="183821" y="62"/>
                  </a:cubicBezTo>
                  <a:cubicBezTo>
                    <a:pt x="198456" y="35763"/>
                    <a:pt x="191762" y="73039"/>
                    <a:pt x="188677" y="109134"/>
                  </a:cubicBezTo>
                  <a:cubicBezTo>
                    <a:pt x="186709" y="132562"/>
                    <a:pt x="191959" y="148641"/>
                    <a:pt x="209021" y="162554"/>
                  </a:cubicBezTo>
                  <a:cubicBezTo>
                    <a:pt x="263033" y="206524"/>
                    <a:pt x="309496" y="258435"/>
                    <a:pt x="358717" y="307392"/>
                  </a:cubicBezTo>
                  <a:cubicBezTo>
                    <a:pt x="373811" y="322421"/>
                    <a:pt x="386477" y="324324"/>
                    <a:pt x="404786" y="313496"/>
                  </a:cubicBezTo>
                  <a:cubicBezTo>
                    <a:pt x="508411" y="252266"/>
                    <a:pt x="612232" y="191233"/>
                    <a:pt x="716711" y="131381"/>
                  </a:cubicBezTo>
                  <a:cubicBezTo>
                    <a:pt x="734430" y="121209"/>
                    <a:pt x="741189" y="107231"/>
                    <a:pt x="737646" y="87543"/>
                  </a:cubicBezTo>
                  <a:cubicBezTo>
                    <a:pt x="736202" y="79405"/>
                    <a:pt x="733577" y="71267"/>
                    <a:pt x="736464" y="62867"/>
                  </a:cubicBezTo>
                  <a:cubicBezTo>
                    <a:pt x="749327" y="46788"/>
                    <a:pt x="766324" y="34779"/>
                    <a:pt x="779909" y="19422"/>
                  </a:cubicBezTo>
                  <a:cubicBezTo>
                    <a:pt x="786800" y="16337"/>
                    <a:pt x="793625" y="16403"/>
                    <a:pt x="800450" y="19553"/>
                  </a:cubicBezTo>
                  <a:cubicBezTo>
                    <a:pt x="839695" y="60110"/>
                    <a:pt x="881827" y="97518"/>
                    <a:pt x="924616" y="134334"/>
                  </a:cubicBezTo>
                  <a:cubicBezTo>
                    <a:pt x="947586" y="154088"/>
                    <a:pt x="946535" y="162488"/>
                    <a:pt x="921269" y="178042"/>
                  </a:cubicBezTo>
                  <a:cubicBezTo>
                    <a:pt x="775447" y="267491"/>
                    <a:pt x="690066" y="401435"/>
                    <a:pt x="640583" y="561171"/>
                  </a:cubicBezTo>
                  <a:cubicBezTo>
                    <a:pt x="622733" y="618791"/>
                    <a:pt x="623258" y="619776"/>
                    <a:pt x="580272" y="575806"/>
                  </a:cubicBezTo>
                  <a:cubicBezTo>
                    <a:pt x="522718" y="516873"/>
                    <a:pt x="461554" y="461484"/>
                    <a:pt x="407871" y="398679"/>
                  </a:cubicBezTo>
                  <a:cubicBezTo>
                    <a:pt x="383523" y="370132"/>
                    <a:pt x="380373" y="370197"/>
                    <a:pt x="354319" y="398876"/>
                  </a:cubicBezTo>
                  <a:cubicBezTo>
                    <a:pt x="301490" y="457087"/>
                    <a:pt x="247020" y="513854"/>
                    <a:pt x="195174" y="572984"/>
                  </a:cubicBezTo>
                  <a:cubicBezTo>
                    <a:pt x="182968" y="586897"/>
                    <a:pt x="170236" y="600416"/>
                    <a:pt x="155930" y="612229"/>
                  </a:cubicBezTo>
                  <a:cubicBezTo>
                    <a:pt x="143789" y="622138"/>
                    <a:pt x="134601" y="619448"/>
                    <a:pt x="133616" y="603369"/>
                  </a:cubicBezTo>
                  <a:cubicBezTo>
                    <a:pt x="125085" y="460171"/>
                    <a:pt x="68515" y="330559"/>
                    <a:pt x="20016" y="198649"/>
                  </a:cubicBezTo>
                  <a:cubicBezTo>
                    <a:pt x="17785" y="192545"/>
                    <a:pt x="15488" y="186508"/>
                    <a:pt x="15291" y="179879"/>
                  </a:cubicBezTo>
                  <a:cubicBezTo>
                    <a:pt x="14832" y="162029"/>
                    <a:pt x="10763" y="187689"/>
                    <a:pt x="9451" y="179420"/>
                  </a:cubicBezTo>
                  <a:cubicBezTo>
                    <a:pt x="-2559" y="173645"/>
                    <a:pt x="-328" y="163473"/>
                    <a:pt x="1313" y="153497"/>
                  </a:cubicBezTo>
                  <a:cubicBezTo>
                    <a:pt x="28613" y="119503"/>
                    <a:pt x="51977" y="81767"/>
                    <a:pt x="89778" y="57420"/>
                  </a:cubicBezTo>
                  <a:cubicBezTo>
                    <a:pt x="93190" y="56304"/>
                    <a:pt x="96800" y="55057"/>
                    <a:pt x="100409" y="55320"/>
                  </a:cubicBezTo>
                  <a:cubicBezTo>
                    <a:pt x="136635" y="57879"/>
                    <a:pt x="156192" y="39701"/>
                    <a:pt x="163083" y="5575"/>
                  </a:cubicBezTo>
                  <a:close/>
                </a:path>
              </a:pathLst>
            </a:custGeom>
            <a:solidFill>
              <a:srgbClr val="E0E1E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4ADA63-B935-429A-90DA-8B4F90E3D219}"/>
                </a:ext>
              </a:extLst>
            </p:cNvPr>
            <p:cNvSpPr/>
            <p:nvPr/>
          </p:nvSpPr>
          <p:spPr>
            <a:xfrm>
              <a:off x="7862073" y="3406638"/>
              <a:ext cx="387374" cy="326932"/>
            </a:xfrm>
            <a:custGeom>
              <a:avLst/>
              <a:gdLst>
                <a:gd name="connsiteX0" fmla="*/ 562536 w 568663"/>
                <a:gd name="connsiteY0" fmla="*/ 210662 h 479935"/>
                <a:gd name="connsiteX1" fmla="*/ 566343 w 568663"/>
                <a:gd name="connsiteY1" fmla="*/ 229497 h 479935"/>
                <a:gd name="connsiteX2" fmla="*/ 540683 w 568663"/>
                <a:gd name="connsiteY2" fmla="*/ 288364 h 479935"/>
                <a:gd name="connsiteX3" fmla="*/ 220490 w 568663"/>
                <a:gd name="connsiteY3" fmla="*/ 473891 h 479935"/>
                <a:gd name="connsiteX4" fmla="*/ 185314 w 568663"/>
                <a:gd name="connsiteY4" fmla="*/ 469953 h 479935"/>
                <a:gd name="connsiteX5" fmla="*/ 101114 w 568663"/>
                <a:gd name="connsiteY5" fmla="*/ 385623 h 479935"/>
                <a:gd name="connsiteX6" fmla="*/ 14421 w 568663"/>
                <a:gd name="connsiteY6" fmla="*/ 304311 h 479935"/>
                <a:gd name="connsiteX7" fmla="*/ 1362 w 568663"/>
                <a:gd name="connsiteY7" fmla="*/ 275698 h 479935"/>
                <a:gd name="connsiteX8" fmla="*/ 6284 w 568663"/>
                <a:gd name="connsiteY8" fmla="*/ 148907 h 479935"/>
                <a:gd name="connsiteX9" fmla="*/ 1690 w 568663"/>
                <a:gd name="connsiteY9" fmla="*/ 37342 h 479935"/>
                <a:gd name="connsiteX10" fmla="*/ 5759 w 568663"/>
                <a:gd name="connsiteY10" fmla="*/ 0 h 479935"/>
                <a:gd name="connsiteX11" fmla="*/ 527623 w 568663"/>
                <a:gd name="connsiteY11" fmla="*/ 51255 h 479935"/>
                <a:gd name="connsiteX12" fmla="*/ 545474 w 568663"/>
                <a:gd name="connsiteY12" fmla="*/ 44298 h 479935"/>
                <a:gd name="connsiteX13" fmla="*/ 551446 w 568663"/>
                <a:gd name="connsiteY13" fmla="*/ 126463 h 479935"/>
                <a:gd name="connsiteX14" fmla="*/ 525457 w 568663"/>
                <a:gd name="connsiteY14" fmla="*/ 140310 h 479935"/>
                <a:gd name="connsiteX15" fmla="*/ 504063 w 568663"/>
                <a:gd name="connsiteY15" fmla="*/ 171745 h 479935"/>
                <a:gd name="connsiteX16" fmla="*/ 529395 w 568663"/>
                <a:gd name="connsiteY16" fmla="*/ 200621 h 479935"/>
                <a:gd name="connsiteX17" fmla="*/ 562536 w 568663"/>
                <a:gd name="connsiteY17" fmla="*/ 210662 h 47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8663" h="479935">
                  <a:moveTo>
                    <a:pt x="562536" y="210662"/>
                  </a:moveTo>
                  <a:cubicBezTo>
                    <a:pt x="563783" y="216962"/>
                    <a:pt x="564833" y="223262"/>
                    <a:pt x="566343" y="229497"/>
                  </a:cubicBezTo>
                  <a:cubicBezTo>
                    <a:pt x="572774" y="255682"/>
                    <a:pt x="566343" y="273926"/>
                    <a:pt x="540683" y="288364"/>
                  </a:cubicBezTo>
                  <a:cubicBezTo>
                    <a:pt x="433252" y="349003"/>
                    <a:pt x="326608" y="411021"/>
                    <a:pt x="220490" y="473891"/>
                  </a:cubicBezTo>
                  <a:cubicBezTo>
                    <a:pt x="205067" y="483013"/>
                    <a:pt x="196798" y="481898"/>
                    <a:pt x="185314" y="469953"/>
                  </a:cubicBezTo>
                  <a:cubicBezTo>
                    <a:pt x="157816" y="441275"/>
                    <a:pt x="129662" y="413252"/>
                    <a:pt x="101114" y="385623"/>
                  </a:cubicBezTo>
                  <a:cubicBezTo>
                    <a:pt x="72632" y="358060"/>
                    <a:pt x="43429" y="331284"/>
                    <a:pt x="14421" y="304311"/>
                  </a:cubicBezTo>
                  <a:cubicBezTo>
                    <a:pt x="6021" y="296502"/>
                    <a:pt x="-1723" y="288167"/>
                    <a:pt x="1362" y="275698"/>
                  </a:cubicBezTo>
                  <a:cubicBezTo>
                    <a:pt x="11599" y="233697"/>
                    <a:pt x="4446" y="191171"/>
                    <a:pt x="6284" y="148907"/>
                  </a:cubicBezTo>
                  <a:cubicBezTo>
                    <a:pt x="5037" y="111762"/>
                    <a:pt x="10221" y="74421"/>
                    <a:pt x="1690" y="37342"/>
                  </a:cubicBezTo>
                  <a:cubicBezTo>
                    <a:pt x="-1067" y="25266"/>
                    <a:pt x="-935" y="11813"/>
                    <a:pt x="5759" y="0"/>
                  </a:cubicBezTo>
                  <a:cubicBezTo>
                    <a:pt x="168120" y="135322"/>
                    <a:pt x="345771" y="114781"/>
                    <a:pt x="527623" y="51255"/>
                  </a:cubicBezTo>
                  <a:cubicBezTo>
                    <a:pt x="533661" y="49154"/>
                    <a:pt x="539501" y="46595"/>
                    <a:pt x="545474" y="44298"/>
                  </a:cubicBezTo>
                  <a:cubicBezTo>
                    <a:pt x="543045" y="71993"/>
                    <a:pt x="549871" y="99031"/>
                    <a:pt x="551446" y="126463"/>
                  </a:cubicBezTo>
                  <a:cubicBezTo>
                    <a:pt x="545145" y="135519"/>
                    <a:pt x="534448" y="136438"/>
                    <a:pt x="525457" y="140310"/>
                  </a:cubicBezTo>
                  <a:cubicBezTo>
                    <a:pt x="511479" y="146348"/>
                    <a:pt x="503144" y="156192"/>
                    <a:pt x="504063" y="171745"/>
                  </a:cubicBezTo>
                  <a:cubicBezTo>
                    <a:pt x="504982" y="187561"/>
                    <a:pt x="515810" y="195371"/>
                    <a:pt x="529395" y="200621"/>
                  </a:cubicBezTo>
                  <a:cubicBezTo>
                    <a:pt x="540223" y="204756"/>
                    <a:pt x="553611" y="200359"/>
                    <a:pt x="562536" y="210662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4B5F82-51C7-4427-997C-5338BB3306E1}"/>
                </a:ext>
              </a:extLst>
            </p:cNvPr>
            <p:cNvSpPr/>
            <p:nvPr/>
          </p:nvSpPr>
          <p:spPr>
            <a:xfrm>
              <a:off x="8634781" y="5559682"/>
              <a:ext cx="326786" cy="387892"/>
            </a:xfrm>
            <a:custGeom>
              <a:avLst/>
              <a:gdLst>
                <a:gd name="connsiteX0" fmla="*/ 17139 w 479721"/>
                <a:gd name="connsiteY0" fmla="*/ 361662 h 569424"/>
                <a:gd name="connsiteX1" fmla="*/ 798 w 479721"/>
                <a:gd name="connsiteY1" fmla="*/ 275428 h 569424"/>
                <a:gd name="connsiteX2" fmla="*/ 47196 w 479721"/>
                <a:gd name="connsiteY2" fmla="*/ 161631 h 569424"/>
                <a:gd name="connsiteX3" fmla="*/ 215791 w 479721"/>
                <a:gd name="connsiteY3" fmla="*/ 11871 h 569424"/>
                <a:gd name="connsiteX4" fmla="*/ 245717 w 479721"/>
                <a:gd name="connsiteY4" fmla="*/ 714 h 569424"/>
                <a:gd name="connsiteX5" fmla="*/ 372836 w 479721"/>
                <a:gd name="connsiteY5" fmla="*/ 141025 h 569424"/>
                <a:gd name="connsiteX6" fmla="*/ 418512 w 479721"/>
                <a:gd name="connsiteY6" fmla="*/ 195167 h 569424"/>
                <a:gd name="connsiteX7" fmla="*/ 292640 w 479721"/>
                <a:gd name="connsiteY7" fmla="*/ 299710 h 569424"/>
                <a:gd name="connsiteX8" fmla="*/ 293427 w 479721"/>
                <a:gd name="connsiteY8" fmla="*/ 325436 h 569424"/>
                <a:gd name="connsiteX9" fmla="*/ 431966 w 479721"/>
                <a:gd name="connsiteY9" fmla="*/ 440545 h 569424"/>
                <a:gd name="connsiteX10" fmla="*/ 469373 w 479721"/>
                <a:gd name="connsiteY10" fmla="*/ 488584 h 569424"/>
                <a:gd name="connsiteX11" fmla="*/ 431900 w 479721"/>
                <a:gd name="connsiteY11" fmla="*/ 563792 h 569424"/>
                <a:gd name="connsiteX12" fmla="*/ 337922 w 479721"/>
                <a:gd name="connsiteY12" fmla="*/ 568518 h 569424"/>
                <a:gd name="connsiteX13" fmla="*/ 148720 w 479721"/>
                <a:gd name="connsiteY13" fmla="*/ 520807 h 569424"/>
                <a:gd name="connsiteX14" fmla="*/ 17139 w 479721"/>
                <a:gd name="connsiteY14" fmla="*/ 361662 h 5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721" h="569424">
                  <a:moveTo>
                    <a:pt x="17139" y="361662"/>
                  </a:moveTo>
                  <a:cubicBezTo>
                    <a:pt x="11626" y="332917"/>
                    <a:pt x="-712" y="305485"/>
                    <a:pt x="798" y="275428"/>
                  </a:cubicBezTo>
                  <a:cubicBezTo>
                    <a:pt x="-4912" y="228899"/>
                    <a:pt x="21011" y="194510"/>
                    <a:pt x="47196" y="161631"/>
                  </a:cubicBezTo>
                  <a:cubicBezTo>
                    <a:pt x="94578" y="102108"/>
                    <a:pt x="153052" y="54463"/>
                    <a:pt x="215791" y="11871"/>
                  </a:cubicBezTo>
                  <a:cubicBezTo>
                    <a:pt x="224651" y="5833"/>
                    <a:pt x="233182" y="-2501"/>
                    <a:pt x="245717" y="714"/>
                  </a:cubicBezTo>
                  <a:cubicBezTo>
                    <a:pt x="292706" y="43306"/>
                    <a:pt x="330769" y="94036"/>
                    <a:pt x="372836" y="141025"/>
                  </a:cubicBezTo>
                  <a:cubicBezTo>
                    <a:pt x="388455" y="158547"/>
                    <a:pt x="409193" y="172263"/>
                    <a:pt x="418512" y="195167"/>
                  </a:cubicBezTo>
                  <a:cubicBezTo>
                    <a:pt x="376642" y="230146"/>
                    <a:pt x="335297" y="265715"/>
                    <a:pt x="292640" y="299710"/>
                  </a:cubicBezTo>
                  <a:cubicBezTo>
                    <a:pt x="278727" y="310801"/>
                    <a:pt x="279908" y="315920"/>
                    <a:pt x="293427" y="325436"/>
                  </a:cubicBezTo>
                  <a:cubicBezTo>
                    <a:pt x="342582" y="360153"/>
                    <a:pt x="390162" y="396903"/>
                    <a:pt x="431966" y="440545"/>
                  </a:cubicBezTo>
                  <a:cubicBezTo>
                    <a:pt x="446075" y="455311"/>
                    <a:pt x="459529" y="470537"/>
                    <a:pt x="469373" y="488584"/>
                  </a:cubicBezTo>
                  <a:cubicBezTo>
                    <a:pt x="491489" y="529010"/>
                    <a:pt x="477773" y="555786"/>
                    <a:pt x="431900" y="563792"/>
                  </a:cubicBezTo>
                  <a:cubicBezTo>
                    <a:pt x="400662" y="569239"/>
                    <a:pt x="369292" y="570552"/>
                    <a:pt x="337922" y="568518"/>
                  </a:cubicBezTo>
                  <a:cubicBezTo>
                    <a:pt x="272033" y="564186"/>
                    <a:pt x="207850" y="553095"/>
                    <a:pt x="148720" y="520807"/>
                  </a:cubicBezTo>
                  <a:cubicBezTo>
                    <a:pt x="83291" y="485106"/>
                    <a:pt x="45424" y="427551"/>
                    <a:pt x="17139" y="36166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81245A-FF22-48EF-AE59-69E00D210F51}"/>
                </a:ext>
              </a:extLst>
            </p:cNvPr>
            <p:cNvSpPr/>
            <p:nvPr/>
          </p:nvSpPr>
          <p:spPr>
            <a:xfrm>
              <a:off x="7032821" y="6230654"/>
              <a:ext cx="235381" cy="493543"/>
            </a:xfrm>
            <a:custGeom>
              <a:avLst/>
              <a:gdLst>
                <a:gd name="connsiteX0" fmla="*/ 178450 w 345539"/>
                <a:gd name="connsiteY0" fmla="*/ 0 h 724519"/>
                <a:gd name="connsiteX1" fmla="*/ 331361 w 345539"/>
                <a:gd name="connsiteY1" fmla="*/ 71336 h 724519"/>
                <a:gd name="connsiteX2" fmla="*/ 345142 w 345539"/>
                <a:gd name="connsiteY2" fmla="*/ 98178 h 724519"/>
                <a:gd name="connsiteX3" fmla="*/ 313707 w 345539"/>
                <a:gd name="connsiteY3" fmla="*/ 344213 h 724519"/>
                <a:gd name="connsiteX4" fmla="*/ 289819 w 345539"/>
                <a:gd name="connsiteY4" fmla="*/ 541290 h 724519"/>
                <a:gd name="connsiteX5" fmla="*/ 266850 w 345539"/>
                <a:gd name="connsiteY5" fmla="*/ 724520 h 724519"/>
                <a:gd name="connsiteX6" fmla="*/ 42997 w 345539"/>
                <a:gd name="connsiteY6" fmla="*/ 586835 h 724519"/>
                <a:gd name="connsiteX7" fmla="*/ 8018 w 345539"/>
                <a:gd name="connsiteY7" fmla="*/ 377617 h 724519"/>
                <a:gd name="connsiteX8" fmla="*/ 76335 w 345539"/>
                <a:gd name="connsiteY8" fmla="*/ 224575 h 724519"/>
                <a:gd name="connsiteX9" fmla="*/ 174381 w 345539"/>
                <a:gd name="connsiteY9" fmla="*/ 7153 h 724519"/>
                <a:gd name="connsiteX10" fmla="*/ 178450 w 345539"/>
                <a:gd name="connsiteY10" fmla="*/ 0 h 72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539" h="724519">
                  <a:moveTo>
                    <a:pt x="178450" y="0"/>
                  </a:moveTo>
                  <a:cubicBezTo>
                    <a:pt x="231149" y="20082"/>
                    <a:pt x="280434" y="47514"/>
                    <a:pt x="331361" y="71336"/>
                  </a:cubicBezTo>
                  <a:cubicBezTo>
                    <a:pt x="343895" y="77177"/>
                    <a:pt x="346717" y="86168"/>
                    <a:pt x="345142" y="98178"/>
                  </a:cubicBezTo>
                  <a:cubicBezTo>
                    <a:pt x="334708" y="180211"/>
                    <a:pt x="324010" y="262179"/>
                    <a:pt x="313707" y="344213"/>
                  </a:cubicBezTo>
                  <a:cubicBezTo>
                    <a:pt x="305504" y="409839"/>
                    <a:pt x="297891" y="475598"/>
                    <a:pt x="289819" y="541290"/>
                  </a:cubicBezTo>
                  <a:cubicBezTo>
                    <a:pt x="282272" y="602389"/>
                    <a:pt x="274528" y="663487"/>
                    <a:pt x="266850" y="724520"/>
                  </a:cubicBezTo>
                  <a:cubicBezTo>
                    <a:pt x="178713" y="700566"/>
                    <a:pt x="97729" y="664209"/>
                    <a:pt x="42997" y="586835"/>
                  </a:cubicBezTo>
                  <a:cubicBezTo>
                    <a:pt x="-1958" y="523243"/>
                    <a:pt x="-7930" y="451578"/>
                    <a:pt x="8018" y="377617"/>
                  </a:cubicBezTo>
                  <a:cubicBezTo>
                    <a:pt x="20027" y="322096"/>
                    <a:pt x="41881" y="270251"/>
                    <a:pt x="76335" y="224575"/>
                  </a:cubicBezTo>
                  <a:cubicBezTo>
                    <a:pt x="125489" y="159473"/>
                    <a:pt x="159090" y="87481"/>
                    <a:pt x="174381" y="7153"/>
                  </a:cubicBezTo>
                  <a:cubicBezTo>
                    <a:pt x="174906" y="4594"/>
                    <a:pt x="177072" y="2363"/>
                    <a:pt x="178450" y="0"/>
                  </a:cubicBezTo>
                  <a:close/>
                </a:path>
              </a:pathLst>
            </a:custGeom>
            <a:solidFill>
              <a:srgbClr val="86C5A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6DF0DB-3183-479F-B186-F045A38E6D87}"/>
                </a:ext>
              </a:extLst>
            </p:cNvPr>
            <p:cNvSpPr/>
            <p:nvPr/>
          </p:nvSpPr>
          <p:spPr>
            <a:xfrm>
              <a:off x="7728960" y="2438788"/>
              <a:ext cx="632291" cy="599489"/>
            </a:xfrm>
            <a:custGeom>
              <a:avLst/>
              <a:gdLst>
                <a:gd name="connsiteX0" fmla="*/ 219 w 928201"/>
                <a:gd name="connsiteY0" fmla="*/ 450181 h 880048"/>
                <a:gd name="connsiteX1" fmla="*/ 29488 w 928201"/>
                <a:gd name="connsiteY1" fmla="*/ 197256 h 880048"/>
                <a:gd name="connsiteX2" fmla="*/ 210356 w 928201"/>
                <a:gd name="connsiteY2" fmla="*/ 21244 h 880048"/>
                <a:gd name="connsiteX3" fmla="*/ 257213 w 928201"/>
                <a:gd name="connsiteY3" fmla="*/ 18882 h 880048"/>
                <a:gd name="connsiteX4" fmla="*/ 443659 w 928201"/>
                <a:gd name="connsiteY4" fmla="*/ 4969 h 880048"/>
                <a:gd name="connsiteX5" fmla="*/ 786625 w 928201"/>
                <a:gd name="connsiteY5" fmla="*/ 72827 h 880048"/>
                <a:gd name="connsiteX6" fmla="*/ 926803 w 928201"/>
                <a:gd name="connsiteY6" fmla="*/ 339863 h 880048"/>
                <a:gd name="connsiteX7" fmla="*/ 855795 w 928201"/>
                <a:gd name="connsiteY7" fmla="*/ 751539 h 880048"/>
                <a:gd name="connsiteX8" fmla="*/ 832498 w 928201"/>
                <a:gd name="connsiteY8" fmla="*/ 804566 h 880048"/>
                <a:gd name="connsiteX9" fmla="*/ 785312 w 928201"/>
                <a:gd name="connsiteY9" fmla="*/ 802728 h 880048"/>
                <a:gd name="connsiteX10" fmla="*/ 706626 w 928201"/>
                <a:gd name="connsiteY10" fmla="*/ 695757 h 880048"/>
                <a:gd name="connsiteX11" fmla="*/ 587972 w 928201"/>
                <a:gd name="connsiteY11" fmla="*/ 646340 h 880048"/>
                <a:gd name="connsiteX12" fmla="*/ 348960 w 928201"/>
                <a:gd name="connsiteY12" fmla="*/ 646602 h 880048"/>
                <a:gd name="connsiteX13" fmla="*/ 228469 w 928201"/>
                <a:gd name="connsiteY13" fmla="*/ 703566 h 880048"/>
                <a:gd name="connsiteX14" fmla="*/ 145648 w 928201"/>
                <a:gd name="connsiteY14" fmla="*/ 844205 h 880048"/>
                <a:gd name="connsiteX15" fmla="*/ 118610 w 928201"/>
                <a:gd name="connsiteY15" fmla="*/ 880037 h 880048"/>
                <a:gd name="connsiteX16" fmla="*/ 89931 w 928201"/>
                <a:gd name="connsiteY16" fmla="*/ 843614 h 880048"/>
                <a:gd name="connsiteX17" fmla="*/ 3500 w 928201"/>
                <a:gd name="connsiteY17" fmla="*/ 618908 h 880048"/>
                <a:gd name="connsiteX18" fmla="*/ 350 w 928201"/>
                <a:gd name="connsiteY18" fmla="*/ 588719 h 880048"/>
                <a:gd name="connsiteX19" fmla="*/ 219 w 928201"/>
                <a:gd name="connsiteY19" fmla="*/ 450181 h 88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8201" h="880048">
                  <a:moveTo>
                    <a:pt x="219" y="450181"/>
                  </a:moveTo>
                  <a:cubicBezTo>
                    <a:pt x="-700" y="375498"/>
                    <a:pt x="-44" y="284736"/>
                    <a:pt x="29488" y="197256"/>
                  </a:cubicBezTo>
                  <a:cubicBezTo>
                    <a:pt x="59677" y="107741"/>
                    <a:pt x="111522" y="40079"/>
                    <a:pt x="210356" y="21244"/>
                  </a:cubicBezTo>
                  <a:cubicBezTo>
                    <a:pt x="225647" y="18357"/>
                    <a:pt x="242382" y="15797"/>
                    <a:pt x="257213" y="18882"/>
                  </a:cubicBezTo>
                  <a:cubicBezTo>
                    <a:pt x="321003" y="32270"/>
                    <a:pt x="381642" y="11007"/>
                    <a:pt x="443659" y="4969"/>
                  </a:cubicBezTo>
                  <a:cubicBezTo>
                    <a:pt x="564609" y="-6778"/>
                    <a:pt x="683656" y="-2644"/>
                    <a:pt x="786625" y="72827"/>
                  </a:cubicBezTo>
                  <a:cubicBezTo>
                    <a:pt x="875943" y="138257"/>
                    <a:pt x="920110" y="226656"/>
                    <a:pt x="926803" y="339863"/>
                  </a:cubicBezTo>
                  <a:cubicBezTo>
                    <a:pt x="935335" y="483913"/>
                    <a:pt x="903965" y="618580"/>
                    <a:pt x="855795" y="751539"/>
                  </a:cubicBezTo>
                  <a:cubicBezTo>
                    <a:pt x="849167" y="769718"/>
                    <a:pt x="844639" y="788750"/>
                    <a:pt x="832498" y="804566"/>
                  </a:cubicBezTo>
                  <a:cubicBezTo>
                    <a:pt x="815238" y="827076"/>
                    <a:pt x="799881" y="827076"/>
                    <a:pt x="785312" y="802728"/>
                  </a:cubicBezTo>
                  <a:cubicBezTo>
                    <a:pt x="762408" y="764534"/>
                    <a:pt x="738520" y="727323"/>
                    <a:pt x="706626" y="695757"/>
                  </a:cubicBezTo>
                  <a:cubicBezTo>
                    <a:pt x="673681" y="663206"/>
                    <a:pt x="636864" y="644502"/>
                    <a:pt x="587972" y="646340"/>
                  </a:cubicBezTo>
                  <a:cubicBezTo>
                    <a:pt x="508367" y="649359"/>
                    <a:pt x="428565" y="648637"/>
                    <a:pt x="348960" y="646602"/>
                  </a:cubicBezTo>
                  <a:cubicBezTo>
                    <a:pt x="298033" y="645355"/>
                    <a:pt x="259904" y="666159"/>
                    <a:pt x="228469" y="703566"/>
                  </a:cubicBezTo>
                  <a:cubicBezTo>
                    <a:pt x="192965" y="745830"/>
                    <a:pt x="170455" y="795641"/>
                    <a:pt x="145648" y="844205"/>
                  </a:cubicBezTo>
                  <a:cubicBezTo>
                    <a:pt x="138692" y="857855"/>
                    <a:pt x="134360" y="879512"/>
                    <a:pt x="118610" y="880037"/>
                  </a:cubicBezTo>
                  <a:cubicBezTo>
                    <a:pt x="100169" y="880627"/>
                    <a:pt x="96822" y="857855"/>
                    <a:pt x="89931" y="843614"/>
                  </a:cubicBezTo>
                  <a:cubicBezTo>
                    <a:pt x="54886" y="771162"/>
                    <a:pt x="29751" y="694772"/>
                    <a:pt x="3500" y="618908"/>
                  </a:cubicBezTo>
                  <a:cubicBezTo>
                    <a:pt x="284" y="609589"/>
                    <a:pt x="416" y="598826"/>
                    <a:pt x="350" y="588719"/>
                  </a:cubicBezTo>
                  <a:cubicBezTo>
                    <a:pt x="22" y="547900"/>
                    <a:pt x="219" y="507080"/>
                    <a:pt x="219" y="450181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430305-E3B8-4479-B004-B5855C5BC67F}"/>
                </a:ext>
              </a:extLst>
            </p:cNvPr>
            <p:cNvSpPr/>
            <p:nvPr/>
          </p:nvSpPr>
          <p:spPr>
            <a:xfrm>
              <a:off x="7914554" y="2958618"/>
              <a:ext cx="276818" cy="106844"/>
            </a:xfrm>
            <a:custGeom>
              <a:avLst/>
              <a:gdLst>
                <a:gd name="connsiteX0" fmla="*/ 208089 w 406368"/>
                <a:gd name="connsiteY0" fmla="*/ 156238 h 156846"/>
                <a:gd name="connsiteX1" fmla="*/ 80445 w 406368"/>
                <a:gd name="connsiteY1" fmla="*/ 156238 h 156846"/>
                <a:gd name="connsiteX2" fmla="*/ 4122 w 406368"/>
                <a:gd name="connsiteY2" fmla="*/ 119028 h 156846"/>
                <a:gd name="connsiteX3" fmla="*/ 32997 w 406368"/>
                <a:gd name="connsiteY3" fmla="*/ 26232 h 156846"/>
                <a:gd name="connsiteX4" fmla="*/ 98493 w 406368"/>
                <a:gd name="connsiteY4" fmla="*/ 506 h 156846"/>
                <a:gd name="connsiteX5" fmla="*/ 292682 w 406368"/>
                <a:gd name="connsiteY5" fmla="*/ 834 h 156846"/>
                <a:gd name="connsiteX6" fmla="*/ 403723 w 406368"/>
                <a:gd name="connsiteY6" fmla="*/ 83261 h 156846"/>
                <a:gd name="connsiteX7" fmla="*/ 349515 w 406368"/>
                <a:gd name="connsiteY7" fmla="*/ 156107 h 156846"/>
                <a:gd name="connsiteX8" fmla="*/ 208089 w 406368"/>
                <a:gd name="connsiteY8" fmla="*/ 156435 h 156846"/>
                <a:gd name="connsiteX9" fmla="*/ 208089 w 406368"/>
                <a:gd name="connsiteY9" fmla="*/ 156238 h 1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368" h="156846">
                  <a:moveTo>
                    <a:pt x="208089" y="156238"/>
                  </a:moveTo>
                  <a:cubicBezTo>
                    <a:pt x="165563" y="156238"/>
                    <a:pt x="123037" y="156304"/>
                    <a:pt x="80445" y="156238"/>
                  </a:cubicBezTo>
                  <a:cubicBezTo>
                    <a:pt x="48879" y="156173"/>
                    <a:pt x="15541" y="153416"/>
                    <a:pt x="4122" y="119028"/>
                  </a:cubicBezTo>
                  <a:cubicBezTo>
                    <a:pt x="-7494" y="83917"/>
                    <a:pt x="6484" y="51564"/>
                    <a:pt x="32997" y="26232"/>
                  </a:cubicBezTo>
                  <a:cubicBezTo>
                    <a:pt x="50979" y="9037"/>
                    <a:pt x="73686" y="637"/>
                    <a:pt x="98493" y="506"/>
                  </a:cubicBezTo>
                  <a:cubicBezTo>
                    <a:pt x="163201" y="112"/>
                    <a:pt x="227974" y="-544"/>
                    <a:pt x="292682" y="834"/>
                  </a:cubicBezTo>
                  <a:cubicBezTo>
                    <a:pt x="350631" y="2081"/>
                    <a:pt x="391910" y="34041"/>
                    <a:pt x="403723" y="83261"/>
                  </a:cubicBezTo>
                  <a:cubicBezTo>
                    <a:pt x="414026" y="126247"/>
                    <a:pt x="393879" y="154729"/>
                    <a:pt x="349515" y="156107"/>
                  </a:cubicBezTo>
                  <a:cubicBezTo>
                    <a:pt x="302395" y="157551"/>
                    <a:pt x="255209" y="156435"/>
                    <a:pt x="208089" y="156435"/>
                  </a:cubicBezTo>
                  <a:cubicBezTo>
                    <a:pt x="208089" y="156304"/>
                    <a:pt x="208089" y="156238"/>
                    <a:pt x="208089" y="156238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3C0FEF-9187-4E91-A375-AE0950F1D6D3}"/>
                </a:ext>
              </a:extLst>
            </p:cNvPr>
            <p:cNvGrpSpPr/>
            <p:nvPr/>
          </p:nvGrpSpPr>
          <p:grpSpPr>
            <a:xfrm>
              <a:off x="7608361" y="3492785"/>
              <a:ext cx="837871" cy="2235698"/>
              <a:chOff x="7608361" y="3492785"/>
              <a:chExt cx="837871" cy="2235698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CABDC2A-16F4-4045-AAB3-790BC6AC6D8A}"/>
                  </a:ext>
                </a:extLst>
              </p:cNvPr>
              <p:cNvSpPr/>
              <p:nvPr/>
            </p:nvSpPr>
            <p:spPr>
              <a:xfrm>
                <a:off x="7767025" y="4240566"/>
                <a:ext cx="518677" cy="1487917"/>
              </a:xfrm>
              <a:custGeom>
                <a:avLst/>
                <a:gdLst>
                  <a:gd name="connsiteX0" fmla="*/ 163073 w 761416"/>
                  <a:gd name="connsiteY0" fmla="*/ 2154462 h 2184256"/>
                  <a:gd name="connsiteX1" fmla="*/ 173114 w 761416"/>
                  <a:gd name="connsiteY1" fmla="*/ 1983504 h 2184256"/>
                  <a:gd name="connsiteX2" fmla="*/ 199233 w 761416"/>
                  <a:gd name="connsiteY2" fmla="*/ 1960994 h 2184256"/>
                  <a:gd name="connsiteX3" fmla="*/ 303448 w 761416"/>
                  <a:gd name="connsiteY3" fmla="*/ 1971363 h 2184256"/>
                  <a:gd name="connsiteX4" fmla="*/ 360281 w 761416"/>
                  <a:gd name="connsiteY4" fmla="*/ 1964997 h 2184256"/>
                  <a:gd name="connsiteX5" fmla="*/ 471518 w 761416"/>
                  <a:gd name="connsiteY5" fmla="*/ 1790233 h 2184256"/>
                  <a:gd name="connsiteX6" fmla="*/ 523364 w 761416"/>
                  <a:gd name="connsiteY6" fmla="*/ 1541245 h 2184256"/>
                  <a:gd name="connsiteX7" fmla="*/ 492847 w 761416"/>
                  <a:gd name="connsiteY7" fmla="*/ 1155032 h 2184256"/>
                  <a:gd name="connsiteX8" fmla="*/ 390929 w 761416"/>
                  <a:gd name="connsiteY8" fmla="*/ 685537 h 2184256"/>
                  <a:gd name="connsiteX9" fmla="*/ 361266 w 761416"/>
                  <a:gd name="connsiteY9" fmla="*/ 443703 h 2184256"/>
                  <a:gd name="connsiteX10" fmla="*/ 332390 w 761416"/>
                  <a:gd name="connsiteY10" fmla="*/ 404524 h 2184256"/>
                  <a:gd name="connsiteX11" fmla="*/ 190439 w 761416"/>
                  <a:gd name="connsiteY11" fmla="*/ 315206 h 2184256"/>
                  <a:gd name="connsiteX12" fmla="*/ 80054 w 761416"/>
                  <a:gd name="connsiteY12" fmla="*/ 170236 h 2184256"/>
                  <a:gd name="connsiteX13" fmla="*/ 5568 w 761416"/>
                  <a:gd name="connsiteY13" fmla="*/ 39638 h 2184256"/>
                  <a:gd name="connsiteX14" fmla="*/ 7800 w 761416"/>
                  <a:gd name="connsiteY14" fmla="*/ 15028 h 2184256"/>
                  <a:gd name="connsiteX15" fmla="*/ 23222 w 761416"/>
                  <a:gd name="connsiteY15" fmla="*/ 2428 h 2184256"/>
                  <a:gd name="connsiteX16" fmla="*/ 48947 w 761416"/>
                  <a:gd name="connsiteY16" fmla="*/ 11419 h 2184256"/>
                  <a:gd name="connsiteX17" fmla="*/ 72704 w 761416"/>
                  <a:gd name="connsiteY17" fmla="*/ 52173 h 2184256"/>
                  <a:gd name="connsiteX18" fmla="*/ 274441 w 761416"/>
                  <a:gd name="connsiteY18" fmla="*/ 307461 h 2184256"/>
                  <a:gd name="connsiteX19" fmla="*/ 479328 w 761416"/>
                  <a:gd name="connsiteY19" fmla="*/ 312121 h 2184256"/>
                  <a:gd name="connsiteX20" fmla="*/ 526120 w 761416"/>
                  <a:gd name="connsiteY20" fmla="*/ 272876 h 2184256"/>
                  <a:gd name="connsiteX21" fmla="*/ 700819 w 761416"/>
                  <a:gd name="connsiteY21" fmla="*/ 30516 h 2184256"/>
                  <a:gd name="connsiteX22" fmla="*/ 728972 w 761416"/>
                  <a:gd name="connsiteY22" fmla="*/ 0 h 2184256"/>
                  <a:gd name="connsiteX23" fmla="*/ 753058 w 761416"/>
                  <a:gd name="connsiteY23" fmla="*/ 14766 h 2184256"/>
                  <a:gd name="connsiteX24" fmla="*/ 757848 w 761416"/>
                  <a:gd name="connsiteY24" fmla="*/ 36423 h 2184256"/>
                  <a:gd name="connsiteX25" fmla="*/ 730679 w 761416"/>
                  <a:gd name="connsiteY25" fmla="*/ 85840 h 2184256"/>
                  <a:gd name="connsiteX26" fmla="*/ 725101 w 761416"/>
                  <a:gd name="connsiteY26" fmla="*/ 106578 h 2184256"/>
                  <a:gd name="connsiteX27" fmla="*/ 503347 w 761416"/>
                  <a:gd name="connsiteY27" fmla="*/ 369151 h 2184256"/>
                  <a:gd name="connsiteX28" fmla="*/ 425777 w 761416"/>
                  <a:gd name="connsiteY28" fmla="*/ 405245 h 2184256"/>
                  <a:gd name="connsiteX29" fmla="*/ 397951 w 761416"/>
                  <a:gd name="connsiteY29" fmla="*/ 442456 h 2184256"/>
                  <a:gd name="connsiteX30" fmla="*/ 432864 w 761416"/>
                  <a:gd name="connsiteY30" fmla="*/ 700107 h 2184256"/>
                  <a:gd name="connsiteX31" fmla="*/ 546005 w 761416"/>
                  <a:gd name="connsiteY31" fmla="*/ 1248944 h 2184256"/>
                  <a:gd name="connsiteX32" fmla="*/ 547908 w 761416"/>
                  <a:gd name="connsiteY32" fmla="*/ 1320674 h 2184256"/>
                  <a:gd name="connsiteX33" fmla="*/ 514373 w 761416"/>
                  <a:gd name="connsiteY33" fmla="*/ 1759586 h 2184256"/>
                  <a:gd name="connsiteX34" fmla="*/ 351618 w 761416"/>
                  <a:gd name="connsiteY34" fmla="*/ 2012183 h 2184256"/>
                  <a:gd name="connsiteX35" fmla="*/ 344596 w 761416"/>
                  <a:gd name="connsiteY35" fmla="*/ 2032199 h 2184256"/>
                  <a:gd name="connsiteX36" fmla="*/ 303973 w 761416"/>
                  <a:gd name="connsiteY36" fmla="*/ 2164634 h 2184256"/>
                  <a:gd name="connsiteX37" fmla="*/ 163073 w 761416"/>
                  <a:gd name="connsiteY37" fmla="*/ 2154462 h 218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1416" h="2184256">
                    <a:moveTo>
                      <a:pt x="163073" y="2154462"/>
                    </a:moveTo>
                    <a:cubicBezTo>
                      <a:pt x="113787" y="2094414"/>
                      <a:pt x="117462" y="2031805"/>
                      <a:pt x="173114" y="1983504"/>
                    </a:cubicBezTo>
                    <a:cubicBezTo>
                      <a:pt x="176592" y="1969985"/>
                      <a:pt x="187683" y="1964997"/>
                      <a:pt x="199233" y="1960994"/>
                    </a:cubicBezTo>
                    <a:cubicBezTo>
                      <a:pt x="235524" y="1948263"/>
                      <a:pt x="270307" y="1951741"/>
                      <a:pt x="303448" y="1971363"/>
                    </a:cubicBezTo>
                    <a:cubicBezTo>
                      <a:pt x="332390" y="1988492"/>
                      <a:pt x="338493" y="1987967"/>
                      <a:pt x="360281" y="1964997"/>
                    </a:cubicBezTo>
                    <a:cubicBezTo>
                      <a:pt x="408714" y="1914005"/>
                      <a:pt x="445465" y="1855401"/>
                      <a:pt x="471518" y="1790233"/>
                    </a:cubicBezTo>
                    <a:cubicBezTo>
                      <a:pt x="503479" y="1710366"/>
                      <a:pt x="515685" y="1626823"/>
                      <a:pt x="523364" y="1541245"/>
                    </a:cubicBezTo>
                    <a:cubicBezTo>
                      <a:pt x="535111" y="1410254"/>
                      <a:pt x="512601" y="1283070"/>
                      <a:pt x="492847" y="1155032"/>
                    </a:cubicBezTo>
                    <a:cubicBezTo>
                      <a:pt x="468369" y="996412"/>
                      <a:pt x="429189" y="841073"/>
                      <a:pt x="390929" y="685537"/>
                    </a:cubicBezTo>
                    <a:cubicBezTo>
                      <a:pt x="371438" y="606195"/>
                      <a:pt x="357919" y="525868"/>
                      <a:pt x="361266" y="443703"/>
                    </a:cubicBezTo>
                    <a:cubicBezTo>
                      <a:pt x="362184" y="421455"/>
                      <a:pt x="354703" y="410102"/>
                      <a:pt x="332390" y="404524"/>
                    </a:cubicBezTo>
                    <a:cubicBezTo>
                      <a:pt x="275688" y="390348"/>
                      <a:pt x="230931" y="354647"/>
                      <a:pt x="190439" y="315206"/>
                    </a:cubicBezTo>
                    <a:cubicBezTo>
                      <a:pt x="146797" y="272679"/>
                      <a:pt x="105583" y="227134"/>
                      <a:pt x="80054" y="170236"/>
                    </a:cubicBezTo>
                    <a:cubicBezTo>
                      <a:pt x="55248" y="126725"/>
                      <a:pt x="30572" y="83084"/>
                      <a:pt x="5568" y="39638"/>
                    </a:cubicBezTo>
                    <a:cubicBezTo>
                      <a:pt x="318" y="30582"/>
                      <a:pt x="-4670" y="22182"/>
                      <a:pt x="7800" y="15028"/>
                    </a:cubicBezTo>
                    <a:cubicBezTo>
                      <a:pt x="10884" y="8269"/>
                      <a:pt x="17053" y="5381"/>
                      <a:pt x="23222" y="2428"/>
                    </a:cubicBezTo>
                    <a:cubicBezTo>
                      <a:pt x="34641" y="-2691"/>
                      <a:pt x="42648" y="1444"/>
                      <a:pt x="48947" y="11419"/>
                    </a:cubicBezTo>
                    <a:cubicBezTo>
                      <a:pt x="57414" y="24741"/>
                      <a:pt x="65748" y="38063"/>
                      <a:pt x="72704" y="52173"/>
                    </a:cubicBezTo>
                    <a:cubicBezTo>
                      <a:pt x="124943" y="149170"/>
                      <a:pt x="187355" y="238094"/>
                      <a:pt x="274441" y="307461"/>
                    </a:cubicBezTo>
                    <a:cubicBezTo>
                      <a:pt x="345843" y="364360"/>
                      <a:pt x="405104" y="365672"/>
                      <a:pt x="479328" y="312121"/>
                    </a:cubicBezTo>
                    <a:cubicBezTo>
                      <a:pt x="495866" y="300177"/>
                      <a:pt x="511420" y="287183"/>
                      <a:pt x="526120" y="272876"/>
                    </a:cubicBezTo>
                    <a:cubicBezTo>
                      <a:pt x="598572" y="202262"/>
                      <a:pt x="653961" y="119572"/>
                      <a:pt x="700819" y="30516"/>
                    </a:cubicBezTo>
                    <a:cubicBezTo>
                      <a:pt x="707250" y="18244"/>
                      <a:pt x="709416" y="722"/>
                      <a:pt x="728972" y="0"/>
                    </a:cubicBezTo>
                    <a:cubicBezTo>
                      <a:pt x="738423" y="2625"/>
                      <a:pt x="747479" y="5841"/>
                      <a:pt x="753058" y="14766"/>
                    </a:cubicBezTo>
                    <a:cubicBezTo>
                      <a:pt x="762245" y="20344"/>
                      <a:pt x="763886" y="26579"/>
                      <a:pt x="757848" y="36423"/>
                    </a:cubicBezTo>
                    <a:cubicBezTo>
                      <a:pt x="748004" y="52370"/>
                      <a:pt x="739669" y="69302"/>
                      <a:pt x="730679" y="85840"/>
                    </a:cubicBezTo>
                    <a:cubicBezTo>
                      <a:pt x="732976" y="93846"/>
                      <a:pt x="728710" y="100278"/>
                      <a:pt x="725101" y="106578"/>
                    </a:cubicBezTo>
                    <a:cubicBezTo>
                      <a:pt x="667414" y="207840"/>
                      <a:pt x="601394" y="302014"/>
                      <a:pt x="503347" y="369151"/>
                    </a:cubicBezTo>
                    <a:cubicBezTo>
                      <a:pt x="479525" y="385492"/>
                      <a:pt x="454324" y="399405"/>
                      <a:pt x="425777" y="405245"/>
                    </a:cubicBezTo>
                    <a:cubicBezTo>
                      <a:pt x="404382" y="409642"/>
                      <a:pt x="398542" y="421652"/>
                      <a:pt x="397951" y="442456"/>
                    </a:cubicBezTo>
                    <a:cubicBezTo>
                      <a:pt x="395654" y="530330"/>
                      <a:pt x="411011" y="615842"/>
                      <a:pt x="432864" y="700107"/>
                    </a:cubicBezTo>
                    <a:cubicBezTo>
                      <a:pt x="479788" y="881236"/>
                      <a:pt x="519229" y="1063745"/>
                      <a:pt x="546005" y="1248944"/>
                    </a:cubicBezTo>
                    <a:cubicBezTo>
                      <a:pt x="549483" y="1272897"/>
                      <a:pt x="550927" y="1296654"/>
                      <a:pt x="547908" y="1320674"/>
                    </a:cubicBezTo>
                    <a:cubicBezTo>
                      <a:pt x="565693" y="1469187"/>
                      <a:pt x="561362" y="1615994"/>
                      <a:pt x="514373" y="1759586"/>
                    </a:cubicBezTo>
                    <a:cubicBezTo>
                      <a:pt x="482150" y="1857960"/>
                      <a:pt x="432208" y="1944981"/>
                      <a:pt x="351618" y="2012183"/>
                    </a:cubicBezTo>
                    <a:cubicBezTo>
                      <a:pt x="344793" y="2017827"/>
                      <a:pt x="341512" y="2021305"/>
                      <a:pt x="344596" y="2032199"/>
                    </a:cubicBezTo>
                    <a:cubicBezTo>
                      <a:pt x="361003" y="2090148"/>
                      <a:pt x="346040" y="2136152"/>
                      <a:pt x="303973" y="2164634"/>
                    </a:cubicBezTo>
                    <a:cubicBezTo>
                      <a:pt x="260857" y="2193904"/>
                      <a:pt x="213080" y="2190360"/>
                      <a:pt x="163073" y="2154462"/>
                    </a:cubicBezTo>
                    <a:close/>
                  </a:path>
                </a:pathLst>
              </a:custGeom>
              <a:solidFill>
                <a:srgbClr val="313483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61F56B8-65A1-442A-891F-D268051CE487}"/>
                  </a:ext>
                </a:extLst>
              </p:cNvPr>
              <p:cNvSpPr/>
              <p:nvPr/>
            </p:nvSpPr>
            <p:spPr>
              <a:xfrm>
                <a:off x="7608361" y="3507677"/>
                <a:ext cx="177659" cy="743215"/>
              </a:xfrm>
              <a:custGeom>
                <a:avLst/>
                <a:gdLst>
                  <a:gd name="connsiteX0" fmla="*/ 257191 w 260803"/>
                  <a:gd name="connsiteY0" fmla="*/ 1083688 h 1091037"/>
                  <a:gd name="connsiteX1" fmla="*/ 240588 w 260803"/>
                  <a:gd name="connsiteY1" fmla="*/ 1091038 h 1091037"/>
                  <a:gd name="connsiteX2" fmla="*/ 84724 w 260803"/>
                  <a:gd name="connsiteY2" fmla="*/ 704824 h 1091037"/>
                  <a:gd name="connsiteX3" fmla="*/ 7744 w 260803"/>
                  <a:gd name="connsiteY3" fmla="*/ 394738 h 1091037"/>
                  <a:gd name="connsiteX4" fmla="*/ 656 w 260803"/>
                  <a:gd name="connsiteY4" fmla="*/ 345714 h 1091037"/>
                  <a:gd name="connsiteX5" fmla="*/ 11813 w 260803"/>
                  <a:gd name="connsiteY5" fmla="*/ 160778 h 1091037"/>
                  <a:gd name="connsiteX6" fmla="*/ 257257 w 260803"/>
                  <a:gd name="connsiteY6" fmla="*/ 3339 h 1091037"/>
                  <a:gd name="connsiteX7" fmla="*/ 249579 w 260803"/>
                  <a:gd name="connsiteY7" fmla="*/ 26768 h 1091037"/>
                  <a:gd name="connsiteX8" fmla="*/ 219587 w 260803"/>
                  <a:gd name="connsiteY8" fmla="*/ 30443 h 1091037"/>
                  <a:gd name="connsiteX9" fmla="*/ 36488 w 260803"/>
                  <a:gd name="connsiteY9" fmla="*/ 187029 h 1091037"/>
                  <a:gd name="connsiteX10" fmla="*/ 30779 w 260803"/>
                  <a:gd name="connsiteY10" fmla="*/ 322220 h 1091037"/>
                  <a:gd name="connsiteX11" fmla="*/ 100934 w 260803"/>
                  <a:gd name="connsiteY11" fmla="*/ 653176 h 1091037"/>
                  <a:gd name="connsiteX12" fmla="*/ 255026 w 260803"/>
                  <a:gd name="connsiteY12" fmla="*/ 1054746 h 1091037"/>
                  <a:gd name="connsiteX13" fmla="*/ 257191 w 260803"/>
                  <a:gd name="connsiteY13" fmla="*/ 1083688 h 109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803" h="1091037">
                    <a:moveTo>
                      <a:pt x="257191" y="1083688"/>
                    </a:moveTo>
                    <a:cubicBezTo>
                      <a:pt x="251679" y="1086116"/>
                      <a:pt x="246100" y="1088610"/>
                      <a:pt x="240588" y="1091038"/>
                    </a:cubicBezTo>
                    <a:cubicBezTo>
                      <a:pt x="175355" y="967660"/>
                      <a:pt x="127775" y="837128"/>
                      <a:pt x="84724" y="704824"/>
                    </a:cubicBezTo>
                    <a:cubicBezTo>
                      <a:pt x="51714" y="603365"/>
                      <a:pt x="26710" y="499741"/>
                      <a:pt x="7744" y="394738"/>
                    </a:cubicBezTo>
                    <a:cubicBezTo>
                      <a:pt x="4791" y="378528"/>
                      <a:pt x="6694" y="361531"/>
                      <a:pt x="656" y="345714"/>
                    </a:cubicBezTo>
                    <a:cubicBezTo>
                      <a:pt x="1116" y="283894"/>
                      <a:pt x="-4791" y="221877"/>
                      <a:pt x="11813" y="160778"/>
                    </a:cubicBezTo>
                    <a:cubicBezTo>
                      <a:pt x="42395" y="48425"/>
                      <a:pt x="141426" y="-15758"/>
                      <a:pt x="257257" y="3339"/>
                    </a:cubicBezTo>
                    <a:cubicBezTo>
                      <a:pt x="263360" y="13971"/>
                      <a:pt x="258504" y="20993"/>
                      <a:pt x="249579" y="26768"/>
                    </a:cubicBezTo>
                    <a:cubicBezTo>
                      <a:pt x="239931" y="30837"/>
                      <a:pt x="229694" y="30246"/>
                      <a:pt x="219587" y="30443"/>
                    </a:cubicBezTo>
                    <a:cubicBezTo>
                      <a:pt x="122788" y="32740"/>
                      <a:pt x="54405" y="91804"/>
                      <a:pt x="36488" y="187029"/>
                    </a:cubicBezTo>
                    <a:cubicBezTo>
                      <a:pt x="28088" y="231983"/>
                      <a:pt x="31435" y="277134"/>
                      <a:pt x="30779" y="322220"/>
                    </a:cubicBezTo>
                    <a:cubicBezTo>
                      <a:pt x="42132" y="435098"/>
                      <a:pt x="68318" y="544826"/>
                      <a:pt x="100934" y="653176"/>
                    </a:cubicBezTo>
                    <a:cubicBezTo>
                      <a:pt x="142410" y="790861"/>
                      <a:pt x="193336" y="924871"/>
                      <a:pt x="255026" y="1054746"/>
                    </a:cubicBezTo>
                    <a:cubicBezTo>
                      <a:pt x="259619" y="1064131"/>
                      <a:pt x="264213" y="1073581"/>
                      <a:pt x="257191" y="108368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EE88405-8C7B-442B-B714-77E4915467AB}"/>
                  </a:ext>
                </a:extLst>
              </p:cNvPr>
              <p:cNvSpPr/>
              <p:nvPr/>
            </p:nvSpPr>
            <p:spPr>
              <a:xfrm>
                <a:off x="7780213" y="3493293"/>
                <a:ext cx="72747" cy="56685"/>
              </a:xfrm>
              <a:custGeom>
                <a:avLst/>
                <a:gdLst>
                  <a:gd name="connsiteX0" fmla="*/ 187 w 106792"/>
                  <a:gd name="connsiteY0" fmla="*/ 42764 h 83214"/>
                  <a:gd name="connsiteX1" fmla="*/ 5109 w 106792"/>
                  <a:gd name="connsiteY1" fmla="*/ 24520 h 83214"/>
                  <a:gd name="connsiteX2" fmla="*/ 105780 w 106792"/>
                  <a:gd name="connsiteY2" fmla="*/ 27145 h 83214"/>
                  <a:gd name="connsiteX3" fmla="*/ 65223 w 106792"/>
                  <a:gd name="connsiteY3" fmla="*/ 82665 h 83214"/>
                  <a:gd name="connsiteX4" fmla="*/ 32279 w 106792"/>
                  <a:gd name="connsiteY4" fmla="*/ 82534 h 83214"/>
                  <a:gd name="connsiteX5" fmla="*/ 187 w 106792"/>
                  <a:gd name="connsiteY5" fmla="*/ 42764 h 8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792" h="83214">
                    <a:moveTo>
                      <a:pt x="187" y="42764"/>
                    </a:moveTo>
                    <a:cubicBezTo>
                      <a:pt x="1828" y="36661"/>
                      <a:pt x="3468" y="30558"/>
                      <a:pt x="5109" y="24520"/>
                    </a:cubicBezTo>
                    <a:cubicBezTo>
                      <a:pt x="40744" y="-9015"/>
                      <a:pt x="74214" y="-8162"/>
                      <a:pt x="105780" y="27145"/>
                    </a:cubicBezTo>
                    <a:cubicBezTo>
                      <a:pt x="111031" y="57530"/>
                      <a:pt x="95608" y="79187"/>
                      <a:pt x="65223" y="82665"/>
                    </a:cubicBezTo>
                    <a:cubicBezTo>
                      <a:pt x="54395" y="83912"/>
                      <a:pt x="43238" y="82665"/>
                      <a:pt x="32279" y="82534"/>
                    </a:cubicBezTo>
                    <a:cubicBezTo>
                      <a:pt x="8390" y="79975"/>
                      <a:pt x="-1519" y="65996"/>
                      <a:pt x="187" y="42764"/>
                    </a:cubicBezTo>
                    <a:close/>
                  </a:path>
                </a:pathLst>
              </a:custGeom>
              <a:solidFill>
                <a:srgbClr val="323786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37AD0EB-17B0-48D8-9BFC-703E4B23C16F}"/>
                  </a:ext>
                </a:extLst>
              </p:cNvPr>
              <p:cNvSpPr/>
              <p:nvPr/>
            </p:nvSpPr>
            <p:spPr>
              <a:xfrm>
                <a:off x="8265301" y="3507568"/>
                <a:ext cx="180931" cy="743190"/>
              </a:xfrm>
              <a:custGeom>
                <a:avLst/>
                <a:gdLst>
                  <a:gd name="connsiteX0" fmla="*/ 21460 w 265606"/>
                  <a:gd name="connsiteY0" fmla="*/ 1091001 h 1091000"/>
                  <a:gd name="connsiteX1" fmla="*/ 0 w 265606"/>
                  <a:gd name="connsiteY1" fmla="*/ 1081026 h 1091000"/>
                  <a:gd name="connsiteX2" fmla="*/ 28679 w 265606"/>
                  <a:gd name="connsiteY2" fmla="*/ 1007852 h 1091000"/>
                  <a:gd name="connsiteX3" fmla="*/ 182836 w 265606"/>
                  <a:gd name="connsiteY3" fmla="*/ 577406 h 1091000"/>
                  <a:gd name="connsiteX4" fmla="*/ 234353 w 265606"/>
                  <a:gd name="connsiteY4" fmla="*/ 302364 h 1091000"/>
                  <a:gd name="connsiteX5" fmla="*/ 229103 w 265606"/>
                  <a:gd name="connsiteY5" fmla="*/ 205695 h 1091000"/>
                  <a:gd name="connsiteX6" fmla="*/ 176273 w 265606"/>
                  <a:gd name="connsiteY6" fmla="*/ 85729 h 1091000"/>
                  <a:gd name="connsiteX7" fmla="*/ 58474 w 265606"/>
                  <a:gd name="connsiteY7" fmla="*/ 30341 h 1091000"/>
                  <a:gd name="connsiteX8" fmla="*/ 32026 w 265606"/>
                  <a:gd name="connsiteY8" fmla="*/ 23909 h 1091000"/>
                  <a:gd name="connsiteX9" fmla="*/ 9910 w 265606"/>
                  <a:gd name="connsiteY9" fmla="*/ 22597 h 1091000"/>
                  <a:gd name="connsiteX10" fmla="*/ 5841 w 265606"/>
                  <a:gd name="connsiteY10" fmla="*/ 6912 h 1091000"/>
                  <a:gd name="connsiteX11" fmla="*/ 162689 w 265606"/>
                  <a:gd name="connsiteY11" fmla="*/ 35197 h 1091000"/>
                  <a:gd name="connsiteX12" fmla="*/ 259685 w 265606"/>
                  <a:gd name="connsiteY12" fmla="*/ 204383 h 1091000"/>
                  <a:gd name="connsiteX13" fmla="*/ 265001 w 265606"/>
                  <a:gd name="connsiteY13" fmla="*/ 228402 h 1091000"/>
                  <a:gd name="connsiteX14" fmla="*/ 208365 w 265606"/>
                  <a:gd name="connsiteY14" fmla="*/ 601097 h 1091000"/>
                  <a:gd name="connsiteX15" fmla="*/ 37670 w 265606"/>
                  <a:gd name="connsiteY15" fmla="*/ 1062322 h 1091000"/>
                  <a:gd name="connsiteX16" fmla="*/ 21460 w 265606"/>
                  <a:gd name="connsiteY16" fmla="*/ 1091001 h 10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606" h="1091000">
                    <a:moveTo>
                      <a:pt x="21460" y="1091001"/>
                    </a:moveTo>
                    <a:cubicBezTo>
                      <a:pt x="14307" y="1087654"/>
                      <a:pt x="7153" y="1084373"/>
                      <a:pt x="0" y="1081026"/>
                    </a:cubicBezTo>
                    <a:cubicBezTo>
                      <a:pt x="4463" y="1054644"/>
                      <a:pt x="21198" y="1033052"/>
                      <a:pt x="28679" y="1007852"/>
                    </a:cubicBezTo>
                    <a:cubicBezTo>
                      <a:pt x="92599" y="868854"/>
                      <a:pt x="143132" y="725066"/>
                      <a:pt x="182836" y="577406"/>
                    </a:cubicBezTo>
                    <a:cubicBezTo>
                      <a:pt x="207118" y="487037"/>
                      <a:pt x="225297" y="395619"/>
                      <a:pt x="234353" y="302364"/>
                    </a:cubicBezTo>
                    <a:cubicBezTo>
                      <a:pt x="237503" y="269682"/>
                      <a:pt x="232713" y="237787"/>
                      <a:pt x="229103" y="205695"/>
                    </a:cubicBezTo>
                    <a:cubicBezTo>
                      <a:pt x="222212" y="161003"/>
                      <a:pt x="208825" y="119527"/>
                      <a:pt x="176273" y="85729"/>
                    </a:cubicBezTo>
                    <a:cubicBezTo>
                      <a:pt x="143789" y="51997"/>
                      <a:pt x="104806" y="33753"/>
                      <a:pt x="58474" y="30341"/>
                    </a:cubicBezTo>
                    <a:cubicBezTo>
                      <a:pt x="49286" y="29684"/>
                      <a:pt x="39770" y="30341"/>
                      <a:pt x="32026" y="23909"/>
                    </a:cubicBezTo>
                    <a:cubicBezTo>
                      <a:pt x="24676" y="23450"/>
                      <a:pt x="17260" y="23056"/>
                      <a:pt x="9910" y="22597"/>
                    </a:cubicBezTo>
                    <a:cubicBezTo>
                      <a:pt x="4856" y="18331"/>
                      <a:pt x="-525" y="14131"/>
                      <a:pt x="5841" y="6912"/>
                    </a:cubicBezTo>
                    <a:cubicBezTo>
                      <a:pt x="62805" y="-9823"/>
                      <a:pt x="114716" y="5468"/>
                      <a:pt x="162689" y="35197"/>
                    </a:cubicBezTo>
                    <a:cubicBezTo>
                      <a:pt x="224903" y="73720"/>
                      <a:pt x="247873" y="136196"/>
                      <a:pt x="259685" y="204383"/>
                    </a:cubicBezTo>
                    <a:cubicBezTo>
                      <a:pt x="261064" y="212455"/>
                      <a:pt x="263164" y="220396"/>
                      <a:pt x="265001" y="228402"/>
                    </a:cubicBezTo>
                    <a:cubicBezTo>
                      <a:pt x="270186" y="356243"/>
                      <a:pt x="241310" y="479293"/>
                      <a:pt x="208365" y="601097"/>
                    </a:cubicBezTo>
                    <a:cubicBezTo>
                      <a:pt x="165445" y="759848"/>
                      <a:pt x="108612" y="913809"/>
                      <a:pt x="37670" y="1062322"/>
                    </a:cubicBezTo>
                    <a:cubicBezTo>
                      <a:pt x="32945" y="1072166"/>
                      <a:pt x="26907" y="1081419"/>
                      <a:pt x="21460" y="109100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98FA9F1-492D-4F19-AC7C-F1D2BF6E4B10}"/>
                  </a:ext>
                </a:extLst>
              </p:cNvPr>
              <p:cNvSpPr/>
              <p:nvPr/>
            </p:nvSpPr>
            <p:spPr>
              <a:xfrm>
                <a:off x="8199110" y="3492785"/>
                <a:ext cx="72940" cy="57356"/>
              </a:xfrm>
              <a:custGeom>
                <a:avLst/>
                <a:gdLst>
                  <a:gd name="connsiteX0" fmla="*/ 103008 w 107076"/>
                  <a:gd name="connsiteY0" fmla="*/ 28613 h 84199"/>
                  <a:gd name="connsiteX1" fmla="*/ 107077 w 107076"/>
                  <a:gd name="connsiteY1" fmla="*/ 44298 h 84199"/>
                  <a:gd name="connsiteX2" fmla="*/ 67701 w 107076"/>
                  <a:gd name="connsiteY2" fmla="*/ 84199 h 84199"/>
                  <a:gd name="connsiteX3" fmla="*/ 29506 w 107076"/>
                  <a:gd name="connsiteY3" fmla="*/ 80196 h 84199"/>
                  <a:gd name="connsiteX4" fmla="*/ 40 w 107076"/>
                  <a:gd name="connsiteY4" fmla="*/ 41410 h 84199"/>
                  <a:gd name="connsiteX5" fmla="*/ 29834 w 107076"/>
                  <a:gd name="connsiteY5" fmla="*/ 5841 h 84199"/>
                  <a:gd name="connsiteX6" fmla="*/ 56741 w 107076"/>
                  <a:gd name="connsiteY6" fmla="*/ 0 h 84199"/>
                  <a:gd name="connsiteX7" fmla="*/ 103008 w 107076"/>
                  <a:gd name="connsiteY7" fmla="*/ 28613 h 8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076" h="84199">
                    <a:moveTo>
                      <a:pt x="103008" y="28613"/>
                    </a:moveTo>
                    <a:cubicBezTo>
                      <a:pt x="104386" y="33863"/>
                      <a:pt x="105699" y="39114"/>
                      <a:pt x="107077" y="44298"/>
                    </a:cubicBezTo>
                    <a:cubicBezTo>
                      <a:pt x="102417" y="65955"/>
                      <a:pt x="86339" y="76324"/>
                      <a:pt x="67701" y="84199"/>
                    </a:cubicBezTo>
                    <a:cubicBezTo>
                      <a:pt x="55035" y="82624"/>
                      <a:pt x="42041" y="85643"/>
                      <a:pt x="29506" y="80196"/>
                    </a:cubicBezTo>
                    <a:cubicBezTo>
                      <a:pt x="12181" y="72649"/>
                      <a:pt x="-813" y="62214"/>
                      <a:pt x="40" y="41410"/>
                    </a:cubicBezTo>
                    <a:cubicBezTo>
                      <a:pt x="827" y="22116"/>
                      <a:pt x="13231" y="11682"/>
                      <a:pt x="29834" y="5841"/>
                    </a:cubicBezTo>
                    <a:cubicBezTo>
                      <a:pt x="38431" y="2822"/>
                      <a:pt x="47751" y="1903"/>
                      <a:pt x="56741" y="0"/>
                    </a:cubicBezTo>
                    <a:cubicBezTo>
                      <a:pt x="75379" y="4331"/>
                      <a:pt x="92639" y="10894"/>
                      <a:pt x="103008" y="28613"/>
                    </a:cubicBezTo>
                    <a:close/>
                  </a:path>
                </a:pathLst>
              </a:custGeom>
              <a:solidFill>
                <a:srgbClr val="323685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665B8C6-B6D7-4646-9BE0-7508174950B5}"/>
                  </a:ext>
                </a:extLst>
              </p:cNvPr>
              <p:cNvSpPr/>
              <p:nvPr/>
            </p:nvSpPr>
            <p:spPr>
              <a:xfrm>
                <a:off x="7877886" y="5599015"/>
                <a:ext cx="106266" cy="106320"/>
              </a:xfrm>
              <a:custGeom>
                <a:avLst/>
                <a:gdLst>
                  <a:gd name="connsiteX0" fmla="*/ 155996 w 155998"/>
                  <a:gd name="connsiteY0" fmla="*/ 77640 h 156077"/>
                  <a:gd name="connsiteX1" fmla="*/ 80066 w 155998"/>
                  <a:gd name="connsiteY1" fmla="*/ 156064 h 156077"/>
                  <a:gd name="connsiteX2" fmla="*/ 1 w 155998"/>
                  <a:gd name="connsiteY2" fmla="*/ 78952 h 156077"/>
                  <a:gd name="connsiteX3" fmla="*/ 78754 w 155998"/>
                  <a:gd name="connsiteY3" fmla="*/ 3 h 156077"/>
                  <a:gd name="connsiteX4" fmla="*/ 155996 w 155998"/>
                  <a:gd name="connsiteY4" fmla="*/ 77640 h 15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998" h="156077">
                    <a:moveTo>
                      <a:pt x="155996" y="77640"/>
                    </a:moveTo>
                    <a:cubicBezTo>
                      <a:pt x="156325" y="120822"/>
                      <a:pt x="122986" y="155276"/>
                      <a:pt x="80066" y="156064"/>
                    </a:cubicBezTo>
                    <a:cubicBezTo>
                      <a:pt x="35440" y="156851"/>
                      <a:pt x="264" y="123053"/>
                      <a:pt x="1" y="78952"/>
                    </a:cubicBezTo>
                    <a:cubicBezTo>
                      <a:pt x="-261" y="35245"/>
                      <a:pt x="35243" y="-391"/>
                      <a:pt x="78754" y="3"/>
                    </a:cubicBezTo>
                    <a:cubicBezTo>
                      <a:pt x="121083" y="331"/>
                      <a:pt x="155668" y="35113"/>
                      <a:pt x="155996" y="77640"/>
                    </a:cubicBezTo>
                    <a:close/>
                  </a:path>
                </a:pathLst>
              </a:custGeom>
              <a:solidFill>
                <a:srgbClr val="FEFEFF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9E1A08-2D94-4D95-BBC3-63EE7E8355EE}"/>
              </a:ext>
            </a:extLst>
          </p:cNvPr>
          <p:cNvGrpSpPr/>
          <p:nvPr/>
        </p:nvGrpSpPr>
        <p:grpSpPr>
          <a:xfrm>
            <a:off x="3968706" y="1573232"/>
            <a:ext cx="655104" cy="998632"/>
            <a:chOff x="6040447" y="2216811"/>
            <a:chExt cx="655104" cy="9986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68D3720-5EEA-4AFC-B5DF-D70739C6B064}"/>
                </a:ext>
              </a:extLst>
            </p:cNvPr>
            <p:cNvGrpSpPr/>
            <p:nvPr/>
          </p:nvGrpSpPr>
          <p:grpSpPr>
            <a:xfrm>
              <a:off x="6040447" y="2216811"/>
              <a:ext cx="655104" cy="998632"/>
              <a:chOff x="3209840" y="1280400"/>
              <a:chExt cx="1118863" cy="1705582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876F8C0-A545-4CE2-BE69-44C2395E53A4}"/>
                  </a:ext>
                </a:extLst>
              </p:cNvPr>
              <p:cNvSpPr/>
              <p:nvPr/>
            </p:nvSpPr>
            <p:spPr>
              <a:xfrm>
                <a:off x="3209840" y="1280400"/>
                <a:ext cx="1118863" cy="1705582"/>
              </a:xfrm>
              <a:custGeom>
                <a:avLst/>
                <a:gdLst>
                  <a:gd name="connsiteX0" fmla="*/ 850516 w 1118863"/>
                  <a:gd name="connsiteY0" fmla="*/ 323694 h 1705582"/>
                  <a:gd name="connsiteX1" fmla="*/ 861137 w 1118863"/>
                  <a:gd name="connsiteY1" fmla="*/ 342400 h 1705582"/>
                  <a:gd name="connsiteX2" fmla="*/ 864677 w 1118863"/>
                  <a:gd name="connsiteY2" fmla="*/ 400671 h 1705582"/>
                  <a:gd name="connsiteX3" fmla="*/ 1033557 w 1118863"/>
                  <a:gd name="connsiteY3" fmla="*/ 501090 h 1705582"/>
                  <a:gd name="connsiteX4" fmla="*/ 1118858 w 1118863"/>
                  <a:gd name="connsiteY4" fmla="*/ 691642 h 1705582"/>
                  <a:gd name="connsiteX5" fmla="*/ 1118523 w 1118863"/>
                  <a:gd name="connsiteY5" fmla="*/ 1593595 h 1705582"/>
                  <a:gd name="connsiteX6" fmla="*/ 1103119 w 1118863"/>
                  <a:gd name="connsiteY6" fmla="*/ 1636557 h 1705582"/>
                  <a:gd name="connsiteX7" fmla="*/ 955624 w 1118863"/>
                  <a:gd name="connsiteY7" fmla="*/ 1705544 h 1705582"/>
                  <a:gd name="connsiteX8" fmla="*/ 99933 w 1118863"/>
                  <a:gd name="connsiteY8" fmla="*/ 1704156 h 1705582"/>
                  <a:gd name="connsiteX9" fmla="*/ 61134 w 1118863"/>
                  <a:gd name="connsiteY9" fmla="*/ 1687221 h 1705582"/>
                  <a:gd name="connsiteX10" fmla="*/ 40 w 1118863"/>
                  <a:gd name="connsiteY10" fmla="*/ 1527095 h 1705582"/>
                  <a:gd name="connsiteX11" fmla="*/ 471 w 1118863"/>
                  <a:gd name="connsiteY11" fmla="*/ 699153 h 1705582"/>
                  <a:gd name="connsiteX12" fmla="*/ 110076 w 1118863"/>
                  <a:gd name="connsiteY12" fmla="*/ 481618 h 1705582"/>
                  <a:gd name="connsiteX13" fmla="*/ 238386 w 1118863"/>
                  <a:gd name="connsiteY13" fmla="*/ 409761 h 1705582"/>
                  <a:gd name="connsiteX14" fmla="*/ 259484 w 1118863"/>
                  <a:gd name="connsiteY14" fmla="*/ 376559 h 1705582"/>
                  <a:gd name="connsiteX15" fmla="*/ 259963 w 1118863"/>
                  <a:gd name="connsiteY15" fmla="*/ 324125 h 1705582"/>
                  <a:gd name="connsiteX16" fmla="*/ 850516 w 1118863"/>
                  <a:gd name="connsiteY16" fmla="*/ 323694 h 1705582"/>
                  <a:gd name="connsiteX17" fmla="*/ 231593 w 1118863"/>
                  <a:gd name="connsiteY17" fmla="*/ 247770 h 1705582"/>
                  <a:gd name="connsiteX18" fmla="*/ 889986 w 1118863"/>
                  <a:gd name="connsiteY18" fmla="*/ 247770 h 1705582"/>
                  <a:gd name="connsiteX19" fmla="*/ 889986 w 1118863"/>
                  <a:gd name="connsiteY19" fmla="*/ 309198 h 1705582"/>
                  <a:gd name="connsiteX20" fmla="*/ 231593 w 1118863"/>
                  <a:gd name="connsiteY20" fmla="*/ 309198 h 1705582"/>
                  <a:gd name="connsiteX21" fmla="*/ 276229 w 1118863"/>
                  <a:gd name="connsiteY21" fmla="*/ 0 h 1705582"/>
                  <a:gd name="connsiteX22" fmla="*/ 844105 w 1118863"/>
                  <a:gd name="connsiteY22" fmla="*/ 0 h 1705582"/>
                  <a:gd name="connsiteX23" fmla="*/ 880608 w 1118863"/>
                  <a:gd name="connsiteY23" fmla="*/ 36120 h 1705582"/>
                  <a:gd name="connsiteX24" fmla="*/ 880608 w 1118863"/>
                  <a:gd name="connsiteY24" fmla="*/ 232461 h 1705582"/>
                  <a:gd name="connsiteX25" fmla="*/ 839465 w 1118863"/>
                  <a:gd name="connsiteY25" fmla="*/ 232461 h 1705582"/>
                  <a:gd name="connsiteX26" fmla="*/ 839465 w 1118863"/>
                  <a:gd name="connsiteY26" fmla="*/ 213085 h 1705582"/>
                  <a:gd name="connsiteX27" fmla="*/ 839369 w 1118863"/>
                  <a:gd name="connsiteY27" fmla="*/ 75589 h 1705582"/>
                  <a:gd name="connsiteX28" fmla="*/ 832671 w 1118863"/>
                  <a:gd name="connsiteY28" fmla="*/ 56740 h 1705582"/>
                  <a:gd name="connsiteX29" fmla="*/ 824778 w 1118863"/>
                  <a:gd name="connsiteY29" fmla="*/ 74011 h 1705582"/>
                  <a:gd name="connsiteX30" fmla="*/ 824778 w 1118863"/>
                  <a:gd name="connsiteY30" fmla="*/ 232509 h 1705582"/>
                  <a:gd name="connsiteX31" fmla="*/ 779185 w 1118863"/>
                  <a:gd name="connsiteY31" fmla="*/ 232509 h 1705582"/>
                  <a:gd name="connsiteX32" fmla="*/ 779185 w 1118863"/>
                  <a:gd name="connsiteY32" fmla="*/ 213133 h 1705582"/>
                  <a:gd name="connsiteX33" fmla="*/ 779089 w 1118863"/>
                  <a:gd name="connsiteY33" fmla="*/ 75637 h 1705582"/>
                  <a:gd name="connsiteX34" fmla="*/ 772391 w 1118863"/>
                  <a:gd name="connsiteY34" fmla="*/ 56788 h 1705582"/>
                  <a:gd name="connsiteX35" fmla="*/ 764497 w 1118863"/>
                  <a:gd name="connsiteY35" fmla="*/ 74058 h 1705582"/>
                  <a:gd name="connsiteX36" fmla="*/ 764497 w 1118863"/>
                  <a:gd name="connsiteY36" fmla="*/ 232557 h 1705582"/>
                  <a:gd name="connsiteX37" fmla="*/ 718905 w 1118863"/>
                  <a:gd name="connsiteY37" fmla="*/ 232557 h 1705582"/>
                  <a:gd name="connsiteX38" fmla="*/ 718905 w 1118863"/>
                  <a:gd name="connsiteY38" fmla="*/ 213181 h 1705582"/>
                  <a:gd name="connsiteX39" fmla="*/ 718809 w 1118863"/>
                  <a:gd name="connsiteY39" fmla="*/ 75685 h 1705582"/>
                  <a:gd name="connsiteX40" fmla="*/ 712111 w 1118863"/>
                  <a:gd name="connsiteY40" fmla="*/ 56835 h 1705582"/>
                  <a:gd name="connsiteX41" fmla="*/ 704217 w 1118863"/>
                  <a:gd name="connsiteY41" fmla="*/ 74106 h 1705582"/>
                  <a:gd name="connsiteX42" fmla="*/ 704217 w 1118863"/>
                  <a:gd name="connsiteY42" fmla="*/ 232605 h 1705582"/>
                  <a:gd name="connsiteX43" fmla="*/ 658337 w 1118863"/>
                  <a:gd name="connsiteY43" fmla="*/ 232605 h 1705582"/>
                  <a:gd name="connsiteX44" fmla="*/ 658337 w 1118863"/>
                  <a:gd name="connsiteY44" fmla="*/ 213229 h 1705582"/>
                  <a:gd name="connsiteX45" fmla="*/ 658242 w 1118863"/>
                  <a:gd name="connsiteY45" fmla="*/ 75733 h 1705582"/>
                  <a:gd name="connsiteX46" fmla="*/ 651544 w 1118863"/>
                  <a:gd name="connsiteY46" fmla="*/ 56883 h 1705582"/>
                  <a:gd name="connsiteX47" fmla="*/ 643650 w 1118863"/>
                  <a:gd name="connsiteY47" fmla="*/ 74154 h 1705582"/>
                  <a:gd name="connsiteX48" fmla="*/ 643650 w 1118863"/>
                  <a:gd name="connsiteY48" fmla="*/ 232652 h 1705582"/>
                  <a:gd name="connsiteX49" fmla="*/ 598057 w 1118863"/>
                  <a:gd name="connsiteY49" fmla="*/ 232652 h 1705582"/>
                  <a:gd name="connsiteX50" fmla="*/ 598057 w 1118863"/>
                  <a:gd name="connsiteY50" fmla="*/ 213277 h 1705582"/>
                  <a:gd name="connsiteX51" fmla="*/ 597962 w 1118863"/>
                  <a:gd name="connsiteY51" fmla="*/ 75781 h 1705582"/>
                  <a:gd name="connsiteX52" fmla="*/ 591264 w 1118863"/>
                  <a:gd name="connsiteY52" fmla="*/ 56931 h 1705582"/>
                  <a:gd name="connsiteX53" fmla="*/ 583370 w 1118863"/>
                  <a:gd name="connsiteY53" fmla="*/ 74202 h 1705582"/>
                  <a:gd name="connsiteX54" fmla="*/ 583370 w 1118863"/>
                  <a:gd name="connsiteY54" fmla="*/ 232700 h 1705582"/>
                  <a:gd name="connsiteX55" fmla="*/ 537777 w 1118863"/>
                  <a:gd name="connsiteY55" fmla="*/ 232700 h 1705582"/>
                  <a:gd name="connsiteX56" fmla="*/ 537777 w 1118863"/>
                  <a:gd name="connsiteY56" fmla="*/ 213325 h 1705582"/>
                  <a:gd name="connsiteX57" fmla="*/ 537682 w 1118863"/>
                  <a:gd name="connsiteY57" fmla="*/ 75829 h 1705582"/>
                  <a:gd name="connsiteX58" fmla="*/ 530984 w 1118863"/>
                  <a:gd name="connsiteY58" fmla="*/ 56979 h 1705582"/>
                  <a:gd name="connsiteX59" fmla="*/ 523090 w 1118863"/>
                  <a:gd name="connsiteY59" fmla="*/ 74250 h 1705582"/>
                  <a:gd name="connsiteX60" fmla="*/ 523090 w 1118863"/>
                  <a:gd name="connsiteY60" fmla="*/ 232748 h 1705582"/>
                  <a:gd name="connsiteX61" fmla="*/ 477497 w 1118863"/>
                  <a:gd name="connsiteY61" fmla="*/ 232748 h 1705582"/>
                  <a:gd name="connsiteX62" fmla="*/ 477497 w 1118863"/>
                  <a:gd name="connsiteY62" fmla="*/ 213372 h 1705582"/>
                  <a:gd name="connsiteX63" fmla="*/ 477401 w 1118863"/>
                  <a:gd name="connsiteY63" fmla="*/ 75876 h 1705582"/>
                  <a:gd name="connsiteX64" fmla="*/ 470704 w 1118863"/>
                  <a:gd name="connsiteY64" fmla="*/ 57027 h 1705582"/>
                  <a:gd name="connsiteX65" fmla="*/ 462810 w 1118863"/>
                  <a:gd name="connsiteY65" fmla="*/ 74298 h 1705582"/>
                  <a:gd name="connsiteX66" fmla="*/ 462810 w 1118863"/>
                  <a:gd name="connsiteY66" fmla="*/ 232796 h 1705582"/>
                  <a:gd name="connsiteX67" fmla="*/ 417217 w 1118863"/>
                  <a:gd name="connsiteY67" fmla="*/ 232796 h 1705582"/>
                  <a:gd name="connsiteX68" fmla="*/ 417217 w 1118863"/>
                  <a:gd name="connsiteY68" fmla="*/ 213420 h 1705582"/>
                  <a:gd name="connsiteX69" fmla="*/ 417121 w 1118863"/>
                  <a:gd name="connsiteY69" fmla="*/ 75924 h 1705582"/>
                  <a:gd name="connsiteX70" fmla="*/ 410424 w 1118863"/>
                  <a:gd name="connsiteY70" fmla="*/ 57075 h 1705582"/>
                  <a:gd name="connsiteX71" fmla="*/ 402530 w 1118863"/>
                  <a:gd name="connsiteY71" fmla="*/ 74345 h 1705582"/>
                  <a:gd name="connsiteX72" fmla="*/ 402530 w 1118863"/>
                  <a:gd name="connsiteY72" fmla="*/ 232844 h 1705582"/>
                  <a:gd name="connsiteX73" fmla="*/ 356937 w 1118863"/>
                  <a:gd name="connsiteY73" fmla="*/ 232844 h 1705582"/>
                  <a:gd name="connsiteX74" fmla="*/ 356937 w 1118863"/>
                  <a:gd name="connsiteY74" fmla="*/ 213468 h 1705582"/>
                  <a:gd name="connsiteX75" fmla="*/ 356841 w 1118863"/>
                  <a:gd name="connsiteY75" fmla="*/ 75972 h 1705582"/>
                  <a:gd name="connsiteX76" fmla="*/ 350143 w 1118863"/>
                  <a:gd name="connsiteY76" fmla="*/ 57123 h 1705582"/>
                  <a:gd name="connsiteX77" fmla="*/ 342250 w 1118863"/>
                  <a:gd name="connsiteY77" fmla="*/ 74393 h 1705582"/>
                  <a:gd name="connsiteX78" fmla="*/ 342250 w 1118863"/>
                  <a:gd name="connsiteY78" fmla="*/ 232892 h 1705582"/>
                  <a:gd name="connsiteX79" fmla="*/ 296657 w 1118863"/>
                  <a:gd name="connsiteY79" fmla="*/ 232892 h 1705582"/>
                  <a:gd name="connsiteX80" fmla="*/ 296657 w 1118863"/>
                  <a:gd name="connsiteY80" fmla="*/ 213516 h 1705582"/>
                  <a:gd name="connsiteX81" fmla="*/ 296561 w 1118863"/>
                  <a:gd name="connsiteY81" fmla="*/ 76020 h 1705582"/>
                  <a:gd name="connsiteX82" fmla="*/ 289863 w 1118863"/>
                  <a:gd name="connsiteY82" fmla="*/ 57170 h 1705582"/>
                  <a:gd name="connsiteX83" fmla="*/ 281969 w 1118863"/>
                  <a:gd name="connsiteY83" fmla="*/ 74441 h 1705582"/>
                  <a:gd name="connsiteX84" fmla="*/ 281969 w 1118863"/>
                  <a:gd name="connsiteY84" fmla="*/ 232940 h 1705582"/>
                  <a:gd name="connsiteX85" fmla="*/ 239630 w 1118863"/>
                  <a:gd name="connsiteY85" fmla="*/ 232940 h 1705582"/>
                  <a:gd name="connsiteX86" fmla="*/ 239630 w 1118863"/>
                  <a:gd name="connsiteY86" fmla="*/ 36599 h 1705582"/>
                  <a:gd name="connsiteX87" fmla="*/ 276229 w 1118863"/>
                  <a:gd name="connsiteY87" fmla="*/ 0 h 170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118863" h="1705582">
                    <a:moveTo>
                      <a:pt x="850516" y="323694"/>
                    </a:moveTo>
                    <a:cubicBezTo>
                      <a:pt x="866017" y="323742"/>
                      <a:pt x="861376" y="327330"/>
                      <a:pt x="861137" y="342400"/>
                    </a:cubicBezTo>
                    <a:cubicBezTo>
                      <a:pt x="860754" y="364168"/>
                      <a:pt x="856831" y="397848"/>
                      <a:pt x="864677" y="400671"/>
                    </a:cubicBezTo>
                    <a:cubicBezTo>
                      <a:pt x="924623" y="428036"/>
                      <a:pt x="983659" y="456645"/>
                      <a:pt x="1033557" y="501090"/>
                    </a:cubicBezTo>
                    <a:cubicBezTo>
                      <a:pt x="1090823" y="552089"/>
                      <a:pt x="1119337" y="613230"/>
                      <a:pt x="1118858" y="691642"/>
                    </a:cubicBezTo>
                    <a:cubicBezTo>
                      <a:pt x="1117040" y="992277"/>
                      <a:pt x="1117997" y="1292912"/>
                      <a:pt x="1118523" y="1593595"/>
                    </a:cubicBezTo>
                    <a:cubicBezTo>
                      <a:pt x="1118571" y="1610722"/>
                      <a:pt x="1111921" y="1622635"/>
                      <a:pt x="1103119" y="1636557"/>
                    </a:cubicBezTo>
                    <a:cubicBezTo>
                      <a:pt x="1068194" y="1691670"/>
                      <a:pt x="1021023" y="1706453"/>
                      <a:pt x="955624" y="1705544"/>
                    </a:cubicBezTo>
                    <a:cubicBezTo>
                      <a:pt x="670441" y="1701525"/>
                      <a:pt x="385163" y="1703678"/>
                      <a:pt x="99933" y="1704156"/>
                    </a:cubicBezTo>
                    <a:cubicBezTo>
                      <a:pt x="83332" y="1704204"/>
                      <a:pt x="73381" y="1697937"/>
                      <a:pt x="61134" y="1687221"/>
                    </a:cubicBezTo>
                    <a:cubicBezTo>
                      <a:pt x="11809" y="1644068"/>
                      <a:pt x="-821" y="1592112"/>
                      <a:pt x="40" y="1527095"/>
                    </a:cubicBezTo>
                    <a:cubicBezTo>
                      <a:pt x="3629" y="1251147"/>
                      <a:pt x="3533" y="975102"/>
                      <a:pt x="471" y="699153"/>
                    </a:cubicBezTo>
                    <a:cubicBezTo>
                      <a:pt x="-581" y="604666"/>
                      <a:pt x="37883" y="536157"/>
                      <a:pt x="110076" y="481618"/>
                    </a:cubicBezTo>
                    <a:cubicBezTo>
                      <a:pt x="149497" y="451813"/>
                      <a:pt x="192076" y="427031"/>
                      <a:pt x="238386" y="409761"/>
                    </a:cubicBezTo>
                    <a:cubicBezTo>
                      <a:pt x="255992" y="403206"/>
                      <a:pt x="260967" y="394069"/>
                      <a:pt x="259484" y="376559"/>
                    </a:cubicBezTo>
                    <a:cubicBezTo>
                      <a:pt x="258001" y="359192"/>
                      <a:pt x="259675" y="341587"/>
                      <a:pt x="259963" y="324125"/>
                    </a:cubicBezTo>
                    <a:cubicBezTo>
                      <a:pt x="299767" y="323694"/>
                      <a:pt x="823629" y="323694"/>
                      <a:pt x="850516" y="323694"/>
                    </a:cubicBezTo>
                    <a:close/>
                    <a:moveTo>
                      <a:pt x="231593" y="247770"/>
                    </a:moveTo>
                    <a:lnTo>
                      <a:pt x="889986" y="247770"/>
                    </a:lnTo>
                    <a:lnTo>
                      <a:pt x="889986" y="309198"/>
                    </a:lnTo>
                    <a:lnTo>
                      <a:pt x="231593" y="309198"/>
                    </a:lnTo>
                    <a:close/>
                    <a:moveTo>
                      <a:pt x="276229" y="0"/>
                    </a:moveTo>
                    <a:lnTo>
                      <a:pt x="844105" y="0"/>
                    </a:lnTo>
                    <a:cubicBezTo>
                      <a:pt x="864342" y="0"/>
                      <a:pt x="880704" y="16410"/>
                      <a:pt x="880608" y="36120"/>
                    </a:cubicBezTo>
                    <a:lnTo>
                      <a:pt x="880608" y="232461"/>
                    </a:lnTo>
                    <a:lnTo>
                      <a:pt x="839465" y="232461"/>
                    </a:lnTo>
                    <a:cubicBezTo>
                      <a:pt x="839465" y="226003"/>
                      <a:pt x="839465" y="219544"/>
                      <a:pt x="839465" y="213085"/>
                    </a:cubicBezTo>
                    <a:cubicBezTo>
                      <a:pt x="839465" y="167253"/>
                      <a:pt x="839513" y="121421"/>
                      <a:pt x="839369" y="75589"/>
                    </a:cubicBezTo>
                    <a:cubicBezTo>
                      <a:pt x="839369" y="68509"/>
                      <a:pt x="841953" y="57410"/>
                      <a:pt x="832671" y="56740"/>
                    </a:cubicBezTo>
                    <a:cubicBezTo>
                      <a:pt x="822194" y="55974"/>
                      <a:pt x="824778" y="67169"/>
                      <a:pt x="824778" y="74011"/>
                    </a:cubicBezTo>
                    <a:cubicBezTo>
                      <a:pt x="824730" y="126827"/>
                      <a:pt x="824778" y="179692"/>
                      <a:pt x="824778" y="232509"/>
                    </a:cubicBezTo>
                    <a:lnTo>
                      <a:pt x="779185" y="232509"/>
                    </a:lnTo>
                    <a:cubicBezTo>
                      <a:pt x="779185" y="226050"/>
                      <a:pt x="779185" y="219592"/>
                      <a:pt x="779185" y="213133"/>
                    </a:cubicBezTo>
                    <a:cubicBezTo>
                      <a:pt x="779185" y="167301"/>
                      <a:pt x="779233" y="121469"/>
                      <a:pt x="779089" y="75637"/>
                    </a:cubicBezTo>
                    <a:cubicBezTo>
                      <a:pt x="779089" y="68557"/>
                      <a:pt x="781672" y="57457"/>
                      <a:pt x="772391" y="56788"/>
                    </a:cubicBezTo>
                    <a:cubicBezTo>
                      <a:pt x="761914" y="56022"/>
                      <a:pt x="764497" y="67217"/>
                      <a:pt x="764497" y="74058"/>
                    </a:cubicBezTo>
                    <a:cubicBezTo>
                      <a:pt x="764450" y="126875"/>
                      <a:pt x="764497" y="179740"/>
                      <a:pt x="764497" y="232557"/>
                    </a:cubicBezTo>
                    <a:lnTo>
                      <a:pt x="718905" y="232557"/>
                    </a:lnTo>
                    <a:cubicBezTo>
                      <a:pt x="718905" y="226098"/>
                      <a:pt x="718905" y="219640"/>
                      <a:pt x="718905" y="213181"/>
                    </a:cubicBezTo>
                    <a:cubicBezTo>
                      <a:pt x="718905" y="167349"/>
                      <a:pt x="718952" y="121517"/>
                      <a:pt x="718809" y="75685"/>
                    </a:cubicBezTo>
                    <a:cubicBezTo>
                      <a:pt x="718809" y="68604"/>
                      <a:pt x="721392" y="57505"/>
                      <a:pt x="712111" y="56835"/>
                    </a:cubicBezTo>
                    <a:cubicBezTo>
                      <a:pt x="701634" y="56070"/>
                      <a:pt x="704217" y="67265"/>
                      <a:pt x="704217" y="74106"/>
                    </a:cubicBezTo>
                    <a:cubicBezTo>
                      <a:pt x="704169" y="126923"/>
                      <a:pt x="704217" y="179788"/>
                      <a:pt x="704217" y="232605"/>
                    </a:cubicBezTo>
                    <a:lnTo>
                      <a:pt x="658337" y="232605"/>
                    </a:lnTo>
                    <a:cubicBezTo>
                      <a:pt x="658337" y="226146"/>
                      <a:pt x="658337" y="219688"/>
                      <a:pt x="658337" y="213229"/>
                    </a:cubicBezTo>
                    <a:cubicBezTo>
                      <a:pt x="658337" y="167397"/>
                      <a:pt x="658385" y="121565"/>
                      <a:pt x="658242" y="75733"/>
                    </a:cubicBezTo>
                    <a:cubicBezTo>
                      <a:pt x="658242" y="68652"/>
                      <a:pt x="660825" y="57553"/>
                      <a:pt x="651544" y="56883"/>
                    </a:cubicBezTo>
                    <a:cubicBezTo>
                      <a:pt x="641067" y="56118"/>
                      <a:pt x="643650" y="67313"/>
                      <a:pt x="643650" y="74154"/>
                    </a:cubicBezTo>
                    <a:cubicBezTo>
                      <a:pt x="643602" y="126971"/>
                      <a:pt x="643650" y="179836"/>
                      <a:pt x="643650" y="232652"/>
                    </a:cubicBezTo>
                    <a:lnTo>
                      <a:pt x="598057" y="232652"/>
                    </a:lnTo>
                    <a:cubicBezTo>
                      <a:pt x="598057" y="226194"/>
                      <a:pt x="598057" y="219735"/>
                      <a:pt x="598057" y="213277"/>
                    </a:cubicBezTo>
                    <a:cubicBezTo>
                      <a:pt x="598057" y="167445"/>
                      <a:pt x="598105" y="121613"/>
                      <a:pt x="597962" y="75781"/>
                    </a:cubicBezTo>
                    <a:cubicBezTo>
                      <a:pt x="597962" y="68700"/>
                      <a:pt x="600545" y="57601"/>
                      <a:pt x="591264" y="56931"/>
                    </a:cubicBezTo>
                    <a:cubicBezTo>
                      <a:pt x="580787" y="56166"/>
                      <a:pt x="583370" y="67361"/>
                      <a:pt x="583370" y="74202"/>
                    </a:cubicBezTo>
                    <a:cubicBezTo>
                      <a:pt x="583322" y="127019"/>
                      <a:pt x="583370" y="179883"/>
                      <a:pt x="583370" y="232700"/>
                    </a:cubicBezTo>
                    <a:lnTo>
                      <a:pt x="537777" y="232700"/>
                    </a:lnTo>
                    <a:cubicBezTo>
                      <a:pt x="537777" y="226242"/>
                      <a:pt x="537777" y="219783"/>
                      <a:pt x="537777" y="213325"/>
                    </a:cubicBezTo>
                    <a:cubicBezTo>
                      <a:pt x="537777" y="167493"/>
                      <a:pt x="537825" y="121661"/>
                      <a:pt x="537682" y="75829"/>
                    </a:cubicBezTo>
                    <a:cubicBezTo>
                      <a:pt x="537682" y="68748"/>
                      <a:pt x="540265" y="57649"/>
                      <a:pt x="530984" y="56979"/>
                    </a:cubicBezTo>
                    <a:cubicBezTo>
                      <a:pt x="520507" y="56214"/>
                      <a:pt x="523090" y="67408"/>
                      <a:pt x="523090" y="74250"/>
                    </a:cubicBezTo>
                    <a:cubicBezTo>
                      <a:pt x="523042" y="127067"/>
                      <a:pt x="523090" y="179931"/>
                      <a:pt x="523090" y="232748"/>
                    </a:cubicBezTo>
                    <a:lnTo>
                      <a:pt x="477497" y="232748"/>
                    </a:lnTo>
                    <a:cubicBezTo>
                      <a:pt x="477497" y="226290"/>
                      <a:pt x="477497" y="219831"/>
                      <a:pt x="477497" y="213372"/>
                    </a:cubicBezTo>
                    <a:cubicBezTo>
                      <a:pt x="477497" y="167540"/>
                      <a:pt x="477545" y="121708"/>
                      <a:pt x="477401" y="75876"/>
                    </a:cubicBezTo>
                    <a:cubicBezTo>
                      <a:pt x="477401" y="68796"/>
                      <a:pt x="479985" y="57697"/>
                      <a:pt x="470704" y="57027"/>
                    </a:cubicBezTo>
                    <a:cubicBezTo>
                      <a:pt x="460226" y="56261"/>
                      <a:pt x="462810" y="67456"/>
                      <a:pt x="462810" y="74298"/>
                    </a:cubicBezTo>
                    <a:cubicBezTo>
                      <a:pt x="462762" y="127114"/>
                      <a:pt x="462810" y="179979"/>
                      <a:pt x="462810" y="232796"/>
                    </a:cubicBezTo>
                    <a:lnTo>
                      <a:pt x="417217" y="232796"/>
                    </a:lnTo>
                    <a:cubicBezTo>
                      <a:pt x="417217" y="226337"/>
                      <a:pt x="417217" y="219879"/>
                      <a:pt x="417217" y="213420"/>
                    </a:cubicBezTo>
                    <a:cubicBezTo>
                      <a:pt x="417217" y="167588"/>
                      <a:pt x="417265" y="121756"/>
                      <a:pt x="417121" y="75924"/>
                    </a:cubicBezTo>
                    <a:cubicBezTo>
                      <a:pt x="417121" y="68844"/>
                      <a:pt x="419705" y="57744"/>
                      <a:pt x="410424" y="57075"/>
                    </a:cubicBezTo>
                    <a:cubicBezTo>
                      <a:pt x="399946" y="56309"/>
                      <a:pt x="402530" y="67504"/>
                      <a:pt x="402530" y="74345"/>
                    </a:cubicBezTo>
                    <a:cubicBezTo>
                      <a:pt x="402482" y="127162"/>
                      <a:pt x="402530" y="180027"/>
                      <a:pt x="402530" y="232844"/>
                    </a:cubicBezTo>
                    <a:lnTo>
                      <a:pt x="356937" y="232844"/>
                    </a:lnTo>
                    <a:cubicBezTo>
                      <a:pt x="356937" y="226385"/>
                      <a:pt x="356937" y="219927"/>
                      <a:pt x="356937" y="213468"/>
                    </a:cubicBezTo>
                    <a:cubicBezTo>
                      <a:pt x="356937" y="167636"/>
                      <a:pt x="356985" y="121804"/>
                      <a:pt x="356841" y="75972"/>
                    </a:cubicBezTo>
                    <a:cubicBezTo>
                      <a:pt x="356841" y="68892"/>
                      <a:pt x="359425" y="57792"/>
                      <a:pt x="350143" y="57123"/>
                    </a:cubicBezTo>
                    <a:cubicBezTo>
                      <a:pt x="339666" y="56357"/>
                      <a:pt x="342250" y="67552"/>
                      <a:pt x="342250" y="74393"/>
                    </a:cubicBezTo>
                    <a:cubicBezTo>
                      <a:pt x="342202" y="127210"/>
                      <a:pt x="342250" y="180075"/>
                      <a:pt x="342250" y="232892"/>
                    </a:cubicBezTo>
                    <a:lnTo>
                      <a:pt x="296657" y="232892"/>
                    </a:lnTo>
                    <a:cubicBezTo>
                      <a:pt x="296657" y="226433"/>
                      <a:pt x="296657" y="219975"/>
                      <a:pt x="296657" y="213516"/>
                    </a:cubicBezTo>
                    <a:cubicBezTo>
                      <a:pt x="296657" y="167684"/>
                      <a:pt x="296705" y="121852"/>
                      <a:pt x="296561" y="76020"/>
                    </a:cubicBezTo>
                    <a:cubicBezTo>
                      <a:pt x="296561" y="68939"/>
                      <a:pt x="299145" y="57840"/>
                      <a:pt x="289863" y="57170"/>
                    </a:cubicBezTo>
                    <a:cubicBezTo>
                      <a:pt x="279386" y="56405"/>
                      <a:pt x="281969" y="67600"/>
                      <a:pt x="281969" y="74441"/>
                    </a:cubicBezTo>
                    <a:cubicBezTo>
                      <a:pt x="281922" y="127258"/>
                      <a:pt x="281969" y="180123"/>
                      <a:pt x="281969" y="232940"/>
                    </a:cubicBezTo>
                    <a:lnTo>
                      <a:pt x="239630" y="232940"/>
                    </a:lnTo>
                    <a:lnTo>
                      <a:pt x="239630" y="36599"/>
                    </a:lnTo>
                    <a:cubicBezTo>
                      <a:pt x="239630" y="16410"/>
                      <a:pt x="255992" y="0"/>
                      <a:pt x="2762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438277-40A8-4877-9287-453C58027AB0}"/>
                  </a:ext>
                </a:extLst>
              </p:cNvPr>
              <p:cNvSpPr/>
              <p:nvPr/>
            </p:nvSpPr>
            <p:spPr>
              <a:xfrm>
                <a:off x="3230213" y="1618491"/>
                <a:ext cx="1073194" cy="1343366"/>
              </a:xfrm>
              <a:custGeom>
                <a:avLst/>
                <a:gdLst>
                  <a:gd name="connsiteX0" fmla="*/ 1073082 w 1073194"/>
                  <a:gd name="connsiteY0" fmla="*/ 350395 h 1343366"/>
                  <a:gd name="connsiteX1" fmla="*/ 981513 w 1073194"/>
                  <a:gd name="connsiteY1" fmla="*/ 164196 h 1343366"/>
                  <a:gd name="connsiteX2" fmla="*/ 834688 w 1073194"/>
                  <a:gd name="connsiteY2" fmla="*/ 82244 h 1343366"/>
                  <a:gd name="connsiteX3" fmla="*/ 814356 w 1073194"/>
                  <a:gd name="connsiteY3" fmla="*/ 52630 h 1343366"/>
                  <a:gd name="connsiteX4" fmla="*/ 814738 w 1073194"/>
                  <a:gd name="connsiteY4" fmla="*/ 148 h 1343366"/>
                  <a:gd name="connsiteX5" fmla="*/ 257961 w 1073194"/>
                  <a:gd name="connsiteY5" fmla="*/ 2588 h 1343366"/>
                  <a:gd name="connsiteX6" fmla="*/ 198207 w 1073194"/>
                  <a:gd name="connsiteY6" fmla="*/ 97840 h 1343366"/>
                  <a:gd name="connsiteX7" fmla="*/ 36982 w 1073194"/>
                  <a:gd name="connsiteY7" fmla="*/ 219070 h 1343366"/>
                  <a:gd name="connsiteX8" fmla="*/ 0 w 1073194"/>
                  <a:gd name="connsiteY8" fmla="*/ 329488 h 1343366"/>
                  <a:gd name="connsiteX9" fmla="*/ 96 w 1073194"/>
                  <a:gd name="connsiteY9" fmla="*/ 1250912 h 1343366"/>
                  <a:gd name="connsiteX10" fmla="*/ 11099 w 1073194"/>
                  <a:gd name="connsiteY10" fmla="*/ 1283253 h 1343366"/>
                  <a:gd name="connsiteX11" fmla="*/ 135917 w 1073194"/>
                  <a:gd name="connsiteY11" fmla="*/ 1343342 h 1343366"/>
                  <a:gd name="connsiteX12" fmla="*/ 987206 w 1073194"/>
                  <a:gd name="connsiteY12" fmla="*/ 1342002 h 1343366"/>
                  <a:gd name="connsiteX13" fmla="*/ 1024140 w 1073194"/>
                  <a:gd name="connsiteY13" fmla="*/ 1326263 h 1343366"/>
                  <a:gd name="connsiteX14" fmla="*/ 1073177 w 1073194"/>
                  <a:gd name="connsiteY14" fmla="*/ 1195417 h 1343366"/>
                  <a:gd name="connsiteX15" fmla="*/ 1073082 w 1073194"/>
                  <a:gd name="connsiteY15" fmla="*/ 350395 h 134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3194" h="1343366">
                    <a:moveTo>
                      <a:pt x="1073082" y="350395"/>
                    </a:moveTo>
                    <a:cubicBezTo>
                      <a:pt x="1073847" y="269973"/>
                      <a:pt x="1041028" y="211846"/>
                      <a:pt x="981513" y="164196"/>
                    </a:cubicBezTo>
                    <a:cubicBezTo>
                      <a:pt x="937212" y="128746"/>
                      <a:pt x="887936" y="101763"/>
                      <a:pt x="834688" y="82244"/>
                    </a:cubicBezTo>
                    <a:cubicBezTo>
                      <a:pt x="819857" y="76790"/>
                      <a:pt x="813016" y="69040"/>
                      <a:pt x="814356" y="52630"/>
                    </a:cubicBezTo>
                    <a:cubicBezTo>
                      <a:pt x="815791" y="35216"/>
                      <a:pt x="814547" y="17658"/>
                      <a:pt x="814738" y="148"/>
                    </a:cubicBezTo>
                    <a:cubicBezTo>
                      <a:pt x="771873" y="-809"/>
                      <a:pt x="316662" y="3210"/>
                      <a:pt x="257961" y="2588"/>
                    </a:cubicBezTo>
                    <a:cubicBezTo>
                      <a:pt x="263941" y="52247"/>
                      <a:pt x="261549" y="71814"/>
                      <a:pt x="198207" y="97840"/>
                    </a:cubicBezTo>
                    <a:cubicBezTo>
                      <a:pt x="135726" y="123531"/>
                      <a:pt x="78890" y="163574"/>
                      <a:pt x="36982" y="219070"/>
                    </a:cubicBezTo>
                    <a:cubicBezTo>
                      <a:pt x="12343" y="251698"/>
                      <a:pt x="-48" y="287866"/>
                      <a:pt x="0" y="329488"/>
                    </a:cubicBezTo>
                    <a:cubicBezTo>
                      <a:pt x="574" y="636629"/>
                      <a:pt x="383" y="943771"/>
                      <a:pt x="96" y="1250912"/>
                    </a:cubicBezTo>
                    <a:cubicBezTo>
                      <a:pt x="96" y="1263495"/>
                      <a:pt x="4402" y="1272776"/>
                      <a:pt x="11099" y="1283253"/>
                    </a:cubicBezTo>
                    <a:cubicBezTo>
                      <a:pt x="40713" y="1329277"/>
                      <a:pt x="79417" y="1344060"/>
                      <a:pt x="135917" y="1343342"/>
                    </a:cubicBezTo>
                    <a:cubicBezTo>
                      <a:pt x="419617" y="1339802"/>
                      <a:pt x="703412" y="1341620"/>
                      <a:pt x="987206" y="1342002"/>
                    </a:cubicBezTo>
                    <a:cubicBezTo>
                      <a:pt x="1002707" y="1342002"/>
                      <a:pt x="1012562" y="1336644"/>
                      <a:pt x="1024140" y="1326263"/>
                    </a:cubicBezTo>
                    <a:cubicBezTo>
                      <a:pt x="1063992" y="1290621"/>
                      <a:pt x="1073656" y="1248138"/>
                      <a:pt x="1073177" y="1195417"/>
                    </a:cubicBezTo>
                    <a:cubicBezTo>
                      <a:pt x="1070690" y="913727"/>
                      <a:pt x="1070403" y="632037"/>
                      <a:pt x="1073082" y="3503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64F5EBA-261E-41C7-8184-7C62803BA7B3}"/>
                </a:ext>
              </a:extLst>
            </p:cNvPr>
            <p:cNvSpPr/>
            <p:nvPr/>
          </p:nvSpPr>
          <p:spPr>
            <a:xfrm>
              <a:off x="6121802" y="2702552"/>
              <a:ext cx="493149" cy="310248"/>
            </a:xfrm>
            <a:custGeom>
              <a:avLst/>
              <a:gdLst>
                <a:gd name="connsiteX0" fmla="*/ 420549 w 842258"/>
                <a:gd name="connsiteY0" fmla="*/ 12 h 529878"/>
                <a:gd name="connsiteX1" fmla="*/ 786297 w 842258"/>
                <a:gd name="connsiteY1" fmla="*/ 60 h 529878"/>
                <a:gd name="connsiteX2" fmla="*/ 842223 w 842258"/>
                <a:gd name="connsiteY2" fmla="*/ 56513 h 529878"/>
                <a:gd name="connsiteX3" fmla="*/ 842223 w 842258"/>
                <a:gd name="connsiteY3" fmla="*/ 474120 h 529878"/>
                <a:gd name="connsiteX4" fmla="*/ 787253 w 842258"/>
                <a:gd name="connsiteY4" fmla="*/ 529807 h 529878"/>
                <a:gd name="connsiteX5" fmla="*/ 55807 w 842258"/>
                <a:gd name="connsiteY5" fmla="*/ 529807 h 529878"/>
                <a:gd name="connsiteX6" fmla="*/ 72 w 842258"/>
                <a:gd name="connsiteY6" fmla="*/ 474981 h 529878"/>
                <a:gd name="connsiteX7" fmla="*/ 72 w 842258"/>
                <a:gd name="connsiteY7" fmla="*/ 55030 h 529878"/>
                <a:gd name="connsiteX8" fmla="*/ 54898 w 842258"/>
                <a:gd name="connsiteY8" fmla="*/ 108 h 529878"/>
                <a:gd name="connsiteX9" fmla="*/ 420549 w 842258"/>
                <a:gd name="connsiteY9" fmla="*/ 12 h 5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258" h="529878">
                  <a:moveTo>
                    <a:pt x="420549" y="12"/>
                  </a:moveTo>
                  <a:cubicBezTo>
                    <a:pt x="542449" y="12"/>
                    <a:pt x="664349" y="-36"/>
                    <a:pt x="786297" y="60"/>
                  </a:cubicBezTo>
                  <a:cubicBezTo>
                    <a:pt x="826531" y="108"/>
                    <a:pt x="842223" y="15991"/>
                    <a:pt x="842223" y="56513"/>
                  </a:cubicBezTo>
                  <a:cubicBezTo>
                    <a:pt x="842271" y="195731"/>
                    <a:pt x="842271" y="334901"/>
                    <a:pt x="842223" y="474120"/>
                  </a:cubicBezTo>
                  <a:cubicBezTo>
                    <a:pt x="842223" y="511532"/>
                    <a:pt x="824426" y="529807"/>
                    <a:pt x="787253" y="529807"/>
                  </a:cubicBezTo>
                  <a:cubicBezTo>
                    <a:pt x="543454" y="529903"/>
                    <a:pt x="299607" y="529903"/>
                    <a:pt x="55807" y="529807"/>
                  </a:cubicBezTo>
                  <a:cubicBezTo>
                    <a:pt x="17917" y="529807"/>
                    <a:pt x="120" y="512202"/>
                    <a:pt x="72" y="474981"/>
                  </a:cubicBezTo>
                  <a:cubicBezTo>
                    <a:pt x="-24" y="334997"/>
                    <a:pt x="-24" y="195013"/>
                    <a:pt x="72" y="55030"/>
                  </a:cubicBezTo>
                  <a:cubicBezTo>
                    <a:pt x="120" y="15943"/>
                    <a:pt x="15955" y="108"/>
                    <a:pt x="54898" y="108"/>
                  </a:cubicBezTo>
                  <a:cubicBezTo>
                    <a:pt x="176702" y="-36"/>
                    <a:pt x="298650" y="12"/>
                    <a:pt x="420549" y="12"/>
                  </a:cubicBezTo>
                  <a:close/>
                </a:path>
              </a:pathLst>
            </a:custGeom>
            <a:solidFill>
              <a:schemeClr val="accent2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80F648-8B77-4046-A2D5-AF544C77635A}"/>
              </a:ext>
            </a:extLst>
          </p:cNvPr>
          <p:cNvGrpSpPr/>
          <p:nvPr/>
        </p:nvGrpSpPr>
        <p:grpSpPr>
          <a:xfrm>
            <a:off x="3176524" y="1712861"/>
            <a:ext cx="635947" cy="857949"/>
            <a:chOff x="1856859" y="1518875"/>
            <a:chExt cx="1086145" cy="146530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7A5AF6-7080-43D5-ABBF-4E11DB2FFAEE}"/>
                </a:ext>
              </a:extLst>
            </p:cNvPr>
            <p:cNvSpPr/>
            <p:nvPr/>
          </p:nvSpPr>
          <p:spPr>
            <a:xfrm>
              <a:off x="1856859" y="1518875"/>
              <a:ext cx="1086145" cy="1465307"/>
            </a:xfrm>
            <a:custGeom>
              <a:avLst/>
              <a:gdLst>
                <a:gd name="connsiteX0" fmla="*/ 62788 w 1086145"/>
                <a:gd name="connsiteY0" fmla="*/ 364710 h 1465307"/>
                <a:gd name="connsiteX1" fmla="*/ 40159 w 1086145"/>
                <a:gd name="connsiteY1" fmla="*/ 317395 h 1465307"/>
                <a:gd name="connsiteX2" fmla="*/ 259 w 1086145"/>
                <a:gd name="connsiteY2" fmla="*/ 270749 h 1465307"/>
                <a:gd name="connsiteX3" fmla="*/ 355 w 1086145"/>
                <a:gd name="connsiteY3" fmla="*/ 51157 h 1465307"/>
                <a:gd name="connsiteX4" fmla="*/ 49249 w 1086145"/>
                <a:gd name="connsiteY4" fmla="*/ 254 h 1465307"/>
                <a:gd name="connsiteX5" fmla="*/ 1019950 w 1086145"/>
                <a:gd name="connsiteY5" fmla="*/ 158 h 1465307"/>
                <a:gd name="connsiteX6" fmla="*/ 1086115 w 1086145"/>
                <a:gd name="connsiteY6" fmla="*/ 66754 h 1465307"/>
                <a:gd name="connsiteX7" fmla="*/ 1086067 w 1086145"/>
                <a:gd name="connsiteY7" fmla="*/ 264865 h 1465307"/>
                <a:gd name="connsiteX8" fmla="*/ 1033633 w 1086145"/>
                <a:gd name="connsiteY8" fmla="*/ 320026 h 1465307"/>
                <a:gd name="connsiteX9" fmla="*/ 1023538 w 1086145"/>
                <a:gd name="connsiteY9" fmla="*/ 365140 h 1465307"/>
                <a:gd name="connsiteX10" fmla="*/ 1023586 w 1086145"/>
                <a:gd name="connsiteY10" fmla="*/ 1357992 h 1465307"/>
                <a:gd name="connsiteX11" fmla="*/ 916278 w 1086145"/>
                <a:gd name="connsiteY11" fmla="*/ 1465252 h 1465307"/>
                <a:gd name="connsiteX12" fmla="*/ 170288 w 1086145"/>
                <a:gd name="connsiteY12" fmla="*/ 1465252 h 1465307"/>
                <a:gd name="connsiteX13" fmla="*/ 62692 w 1086145"/>
                <a:gd name="connsiteY13" fmla="*/ 1357561 h 1465307"/>
                <a:gd name="connsiteX14" fmla="*/ 62788 w 1086145"/>
                <a:gd name="connsiteY14" fmla="*/ 364710 h 146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145" h="1465307">
                  <a:moveTo>
                    <a:pt x="62788" y="364710"/>
                  </a:moveTo>
                  <a:cubicBezTo>
                    <a:pt x="63075" y="334474"/>
                    <a:pt x="68146" y="320074"/>
                    <a:pt x="40159" y="317395"/>
                  </a:cubicBezTo>
                  <a:cubicBezTo>
                    <a:pt x="5378" y="315433"/>
                    <a:pt x="355" y="292661"/>
                    <a:pt x="259" y="270749"/>
                  </a:cubicBezTo>
                  <a:cubicBezTo>
                    <a:pt x="20" y="197552"/>
                    <a:pt x="-219" y="124355"/>
                    <a:pt x="355" y="51157"/>
                  </a:cubicBezTo>
                  <a:cubicBezTo>
                    <a:pt x="594" y="21065"/>
                    <a:pt x="19396" y="2407"/>
                    <a:pt x="49249" y="254"/>
                  </a:cubicBezTo>
                  <a:cubicBezTo>
                    <a:pt x="55612" y="-224"/>
                    <a:pt x="702762" y="111"/>
                    <a:pt x="1019950" y="158"/>
                  </a:cubicBezTo>
                  <a:cubicBezTo>
                    <a:pt x="1072289" y="158"/>
                    <a:pt x="1086115" y="14128"/>
                    <a:pt x="1086115" y="66754"/>
                  </a:cubicBezTo>
                  <a:cubicBezTo>
                    <a:pt x="1086115" y="132775"/>
                    <a:pt x="1086210" y="198796"/>
                    <a:pt x="1086067" y="264865"/>
                  </a:cubicBezTo>
                  <a:cubicBezTo>
                    <a:pt x="1086019" y="302659"/>
                    <a:pt x="1071714" y="317921"/>
                    <a:pt x="1033633" y="320026"/>
                  </a:cubicBezTo>
                  <a:cubicBezTo>
                    <a:pt x="1023155" y="320600"/>
                    <a:pt x="1023155" y="320600"/>
                    <a:pt x="1023538" y="365140"/>
                  </a:cubicBezTo>
                  <a:cubicBezTo>
                    <a:pt x="1023586" y="696107"/>
                    <a:pt x="1023634" y="1027073"/>
                    <a:pt x="1023586" y="1357992"/>
                  </a:cubicBezTo>
                  <a:cubicBezTo>
                    <a:pt x="1023586" y="1427888"/>
                    <a:pt x="986270" y="1465204"/>
                    <a:pt x="916278" y="1465252"/>
                  </a:cubicBezTo>
                  <a:cubicBezTo>
                    <a:pt x="667598" y="1465300"/>
                    <a:pt x="418967" y="1465348"/>
                    <a:pt x="170288" y="1465252"/>
                  </a:cubicBezTo>
                  <a:cubicBezTo>
                    <a:pt x="100822" y="1465252"/>
                    <a:pt x="62692" y="1427027"/>
                    <a:pt x="62692" y="1357561"/>
                  </a:cubicBezTo>
                  <a:cubicBezTo>
                    <a:pt x="62692" y="1192126"/>
                    <a:pt x="62740" y="371073"/>
                    <a:pt x="62788" y="364710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F1CBD3-C371-4610-B76D-49F5F73B317E}"/>
                </a:ext>
              </a:extLst>
            </p:cNvPr>
            <p:cNvSpPr/>
            <p:nvPr/>
          </p:nvSpPr>
          <p:spPr>
            <a:xfrm>
              <a:off x="1907061" y="1546462"/>
              <a:ext cx="985864" cy="1418313"/>
            </a:xfrm>
            <a:custGeom>
              <a:avLst/>
              <a:gdLst>
                <a:gd name="connsiteX0" fmla="*/ 72196 w 985864"/>
                <a:gd name="connsiteY0" fmla="*/ 292534 h 1418313"/>
                <a:gd name="connsiteX1" fmla="*/ 920806 w 985864"/>
                <a:gd name="connsiteY1" fmla="*/ 292534 h 1418313"/>
                <a:gd name="connsiteX2" fmla="*/ 954104 w 985864"/>
                <a:gd name="connsiteY2" fmla="*/ 329037 h 1418313"/>
                <a:gd name="connsiteX3" fmla="*/ 954104 w 985864"/>
                <a:gd name="connsiteY3" fmla="*/ 1333610 h 1418313"/>
                <a:gd name="connsiteX4" fmla="*/ 870333 w 985864"/>
                <a:gd name="connsiteY4" fmla="*/ 1418241 h 1418313"/>
                <a:gd name="connsiteX5" fmla="*/ 117358 w 985864"/>
                <a:gd name="connsiteY5" fmla="*/ 1418241 h 1418313"/>
                <a:gd name="connsiteX6" fmla="*/ 32105 w 985864"/>
                <a:gd name="connsiteY6" fmla="*/ 1334710 h 1418313"/>
                <a:gd name="connsiteX7" fmla="*/ 32105 w 985864"/>
                <a:gd name="connsiteY7" fmla="*/ 332482 h 1418313"/>
                <a:gd name="connsiteX8" fmla="*/ 72196 w 985864"/>
                <a:gd name="connsiteY8" fmla="*/ 292534 h 1418313"/>
                <a:gd name="connsiteX9" fmla="*/ 979889 w 985864"/>
                <a:gd name="connsiteY9" fmla="*/ 33 h 1418313"/>
                <a:gd name="connsiteX10" fmla="*/ 985582 w 985864"/>
                <a:gd name="connsiteY10" fmla="*/ 16059 h 1418313"/>
                <a:gd name="connsiteX11" fmla="*/ 985630 w 985864"/>
                <a:gd name="connsiteY11" fmla="*/ 132792 h 1418313"/>
                <a:gd name="connsiteX12" fmla="*/ 985534 w 985864"/>
                <a:gd name="connsiteY12" fmla="*/ 251917 h 1418313"/>
                <a:gd name="connsiteX13" fmla="*/ 978693 w 985864"/>
                <a:gd name="connsiteY13" fmla="*/ 266509 h 1418313"/>
                <a:gd name="connsiteX14" fmla="*/ 973143 w 985864"/>
                <a:gd name="connsiteY14" fmla="*/ 252922 h 1418313"/>
                <a:gd name="connsiteX15" fmla="*/ 973191 w 985864"/>
                <a:gd name="connsiteY15" fmla="*/ 14672 h 1418313"/>
                <a:gd name="connsiteX16" fmla="*/ 979889 w 985864"/>
                <a:gd name="connsiteY16" fmla="*/ 33 h 1418313"/>
                <a:gd name="connsiteX17" fmla="*/ 928651 w 985864"/>
                <a:gd name="connsiteY17" fmla="*/ 33 h 1418313"/>
                <a:gd name="connsiteX18" fmla="*/ 934344 w 985864"/>
                <a:gd name="connsiteY18" fmla="*/ 16059 h 1418313"/>
                <a:gd name="connsiteX19" fmla="*/ 934392 w 985864"/>
                <a:gd name="connsiteY19" fmla="*/ 132792 h 1418313"/>
                <a:gd name="connsiteX20" fmla="*/ 934296 w 985864"/>
                <a:gd name="connsiteY20" fmla="*/ 251917 h 1418313"/>
                <a:gd name="connsiteX21" fmla="*/ 927455 w 985864"/>
                <a:gd name="connsiteY21" fmla="*/ 266509 h 1418313"/>
                <a:gd name="connsiteX22" fmla="*/ 921905 w 985864"/>
                <a:gd name="connsiteY22" fmla="*/ 252922 h 1418313"/>
                <a:gd name="connsiteX23" fmla="*/ 921953 w 985864"/>
                <a:gd name="connsiteY23" fmla="*/ 14672 h 1418313"/>
                <a:gd name="connsiteX24" fmla="*/ 928651 w 985864"/>
                <a:gd name="connsiteY24" fmla="*/ 33 h 1418313"/>
                <a:gd name="connsiteX25" fmla="*/ 877460 w 985864"/>
                <a:gd name="connsiteY25" fmla="*/ 33 h 1418313"/>
                <a:gd name="connsiteX26" fmla="*/ 883153 w 985864"/>
                <a:gd name="connsiteY26" fmla="*/ 16059 h 1418313"/>
                <a:gd name="connsiteX27" fmla="*/ 883201 w 985864"/>
                <a:gd name="connsiteY27" fmla="*/ 132792 h 1418313"/>
                <a:gd name="connsiteX28" fmla="*/ 883105 w 985864"/>
                <a:gd name="connsiteY28" fmla="*/ 251917 h 1418313"/>
                <a:gd name="connsiteX29" fmla="*/ 876264 w 985864"/>
                <a:gd name="connsiteY29" fmla="*/ 266509 h 1418313"/>
                <a:gd name="connsiteX30" fmla="*/ 870714 w 985864"/>
                <a:gd name="connsiteY30" fmla="*/ 252922 h 1418313"/>
                <a:gd name="connsiteX31" fmla="*/ 870762 w 985864"/>
                <a:gd name="connsiteY31" fmla="*/ 14672 h 1418313"/>
                <a:gd name="connsiteX32" fmla="*/ 877460 w 985864"/>
                <a:gd name="connsiteY32" fmla="*/ 33 h 1418313"/>
                <a:gd name="connsiteX33" fmla="*/ 826270 w 985864"/>
                <a:gd name="connsiteY33" fmla="*/ 33 h 1418313"/>
                <a:gd name="connsiteX34" fmla="*/ 831963 w 985864"/>
                <a:gd name="connsiteY34" fmla="*/ 16059 h 1418313"/>
                <a:gd name="connsiteX35" fmla="*/ 832011 w 985864"/>
                <a:gd name="connsiteY35" fmla="*/ 132792 h 1418313"/>
                <a:gd name="connsiteX36" fmla="*/ 831915 w 985864"/>
                <a:gd name="connsiteY36" fmla="*/ 251917 h 1418313"/>
                <a:gd name="connsiteX37" fmla="*/ 825074 w 985864"/>
                <a:gd name="connsiteY37" fmla="*/ 266509 h 1418313"/>
                <a:gd name="connsiteX38" fmla="*/ 819524 w 985864"/>
                <a:gd name="connsiteY38" fmla="*/ 252922 h 1418313"/>
                <a:gd name="connsiteX39" fmla="*/ 819572 w 985864"/>
                <a:gd name="connsiteY39" fmla="*/ 14672 h 1418313"/>
                <a:gd name="connsiteX40" fmla="*/ 826270 w 985864"/>
                <a:gd name="connsiteY40" fmla="*/ 33 h 1418313"/>
                <a:gd name="connsiteX41" fmla="*/ 775032 w 985864"/>
                <a:gd name="connsiteY41" fmla="*/ 33 h 1418313"/>
                <a:gd name="connsiteX42" fmla="*/ 780725 w 985864"/>
                <a:gd name="connsiteY42" fmla="*/ 16059 h 1418313"/>
                <a:gd name="connsiteX43" fmla="*/ 780773 w 985864"/>
                <a:gd name="connsiteY43" fmla="*/ 132792 h 1418313"/>
                <a:gd name="connsiteX44" fmla="*/ 780677 w 985864"/>
                <a:gd name="connsiteY44" fmla="*/ 251917 h 1418313"/>
                <a:gd name="connsiteX45" fmla="*/ 773836 w 985864"/>
                <a:gd name="connsiteY45" fmla="*/ 266509 h 1418313"/>
                <a:gd name="connsiteX46" fmla="*/ 768286 w 985864"/>
                <a:gd name="connsiteY46" fmla="*/ 252922 h 1418313"/>
                <a:gd name="connsiteX47" fmla="*/ 768334 w 985864"/>
                <a:gd name="connsiteY47" fmla="*/ 14672 h 1418313"/>
                <a:gd name="connsiteX48" fmla="*/ 775032 w 985864"/>
                <a:gd name="connsiteY48" fmla="*/ 33 h 1418313"/>
                <a:gd name="connsiteX49" fmla="*/ 723842 w 985864"/>
                <a:gd name="connsiteY49" fmla="*/ 33 h 1418313"/>
                <a:gd name="connsiteX50" fmla="*/ 729535 w 985864"/>
                <a:gd name="connsiteY50" fmla="*/ 16059 h 1418313"/>
                <a:gd name="connsiteX51" fmla="*/ 729583 w 985864"/>
                <a:gd name="connsiteY51" fmla="*/ 132792 h 1418313"/>
                <a:gd name="connsiteX52" fmla="*/ 729487 w 985864"/>
                <a:gd name="connsiteY52" fmla="*/ 251917 h 1418313"/>
                <a:gd name="connsiteX53" fmla="*/ 722646 w 985864"/>
                <a:gd name="connsiteY53" fmla="*/ 266509 h 1418313"/>
                <a:gd name="connsiteX54" fmla="*/ 717096 w 985864"/>
                <a:gd name="connsiteY54" fmla="*/ 252922 h 1418313"/>
                <a:gd name="connsiteX55" fmla="*/ 717144 w 985864"/>
                <a:gd name="connsiteY55" fmla="*/ 14672 h 1418313"/>
                <a:gd name="connsiteX56" fmla="*/ 723842 w 985864"/>
                <a:gd name="connsiteY56" fmla="*/ 33 h 1418313"/>
                <a:gd name="connsiteX57" fmla="*/ 672652 w 985864"/>
                <a:gd name="connsiteY57" fmla="*/ 33 h 1418313"/>
                <a:gd name="connsiteX58" fmla="*/ 678345 w 985864"/>
                <a:gd name="connsiteY58" fmla="*/ 16059 h 1418313"/>
                <a:gd name="connsiteX59" fmla="*/ 678393 w 985864"/>
                <a:gd name="connsiteY59" fmla="*/ 132792 h 1418313"/>
                <a:gd name="connsiteX60" fmla="*/ 678297 w 985864"/>
                <a:gd name="connsiteY60" fmla="*/ 251917 h 1418313"/>
                <a:gd name="connsiteX61" fmla="*/ 671456 w 985864"/>
                <a:gd name="connsiteY61" fmla="*/ 266509 h 1418313"/>
                <a:gd name="connsiteX62" fmla="*/ 665906 w 985864"/>
                <a:gd name="connsiteY62" fmla="*/ 252922 h 1418313"/>
                <a:gd name="connsiteX63" fmla="*/ 665954 w 985864"/>
                <a:gd name="connsiteY63" fmla="*/ 14672 h 1418313"/>
                <a:gd name="connsiteX64" fmla="*/ 672652 w 985864"/>
                <a:gd name="connsiteY64" fmla="*/ 33 h 1418313"/>
                <a:gd name="connsiteX65" fmla="*/ 621414 w 985864"/>
                <a:gd name="connsiteY65" fmla="*/ 33 h 1418313"/>
                <a:gd name="connsiteX66" fmla="*/ 627107 w 985864"/>
                <a:gd name="connsiteY66" fmla="*/ 16059 h 1418313"/>
                <a:gd name="connsiteX67" fmla="*/ 627155 w 985864"/>
                <a:gd name="connsiteY67" fmla="*/ 132792 h 1418313"/>
                <a:gd name="connsiteX68" fmla="*/ 627059 w 985864"/>
                <a:gd name="connsiteY68" fmla="*/ 251917 h 1418313"/>
                <a:gd name="connsiteX69" fmla="*/ 620218 w 985864"/>
                <a:gd name="connsiteY69" fmla="*/ 266509 h 1418313"/>
                <a:gd name="connsiteX70" fmla="*/ 614668 w 985864"/>
                <a:gd name="connsiteY70" fmla="*/ 252922 h 1418313"/>
                <a:gd name="connsiteX71" fmla="*/ 614716 w 985864"/>
                <a:gd name="connsiteY71" fmla="*/ 14672 h 1418313"/>
                <a:gd name="connsiteX72" fmla="*/ 621414 w 985864"/>
                <a:gd name="connsiteY72" fmla="*/ 33 h 1418313"/>
                <a:gd name="connsiteX73" fmla="*/ 570223 w 985864"/>
                <a:gd name="connsiteY73" fmla="*/ 33 h 1418313"/>
                <a:gd name="connsiteX74" fmla="*/ 575916 w 985864"/>
                <a:gd name="connsiteY74" fmla="*/ 16059 h 1418313"/>
                <a:gd name="connsiteX75" fmla="*/ 575964 w 985864"/>
                <a:gd name="connsiteY75" fmla="*/ 132792 h 1418313"/>
                <a:gd name="connsiteX76" fmla="*/ 575868 w 985864"/>
                <a:gd name="connsiteY76" fmla="*/ 251917 h 1418313"/>
                <a:gd name="connsiteX77" fmla="*/ 569027 w 985864"/>
                <a:gd name="connsiteY77" fmla="*/ 266509 h 1418313"/>
                <a:gd name="connsiteX78" fmla="*/ 563477 w 985864"/>
                <a:gd name="connsiteY78" fmla="*/ 252922 h 1418313"/>
                <a:gd name="connsiteX79" fmla="*/ 563525 w 985864"/>
                <a:gd name="connsiteY79" fmla="*/ 14672 h 1418313"/>
                <a:gd name="connsiteX80" fmla="*/ 570223 w 985864"/>
                <a:gd name="connsiteY80" fmla="*/ 33 h 1418313"/>
                <a:gd name="connsiteX81" fmla="*/ 518985 w 985864"/>
                <a:gd name="connsiteY81" fmla="*/ 33 h 1418313"/>
                <a:gd name="connsiteX82" fmla="*/ 524678 w 985864"/>
                <a:gd name="connsiteY82" fmla="*/ 16059 h 1418313"/>
                <a:gd name="connsiteX83" fmla="*/ 524726 w 985864"/>
                <a:gd name="connsiteY83" fmla="*/ 132792 h 1418313"/>
                <a:gd name="connsiteX84" fmla="*/ 524630 w 985864"/>
                <a:gd name="connsiteY84" fmla="*/ 251917 h 1418313"/>
                <a:gd name="connsiteX85" fmla="*/ 517789 w 985864"/>
                <a:gd name="connsiteY85" fmla="*/ 266509 h 1418313"/>
                <a:gd name="connsiteX86" fmla="*/ 512239 w 985864"/>
                <a:gd name="connsiteY86" fmla="*/ 252922 h 1418313"/>
                <a:gd name="connsiteX87" fmla="*/ 512287 w 985864"/>
                <a:gd name="connsiteY87" fmla="*/ 14672 h 1418313"/>
                <a:gd name="connsiteX88" fmla="*/ 518985 w 985864"/>
                <a:gd name="connsiteY88" fmla="*/ 33 h 1418313"/>
                <a:gd name="connsiteX89" fmla="*/ 467795 w 985864"/>
                <a:gd name="connsiteY89" fmla="*/ 33 h 1418313"/>
                <a:gd name="connsiteX90" fmla="*/ 473488 w 985864"/>
                <a:gd name="connsiteY90" fmla="*/ 16059 h 1418313"/>
                <a:gd name="connsiteX91" fmla="*/ 473536 w 985864"/>
                <a:gd name="connsiteY91" fmla="*/ 132792 h 1418313"/>
                <a:gd name="connsiteX92" fmla="*/ 473440 w 985864"/>
                <a:gd name="connsiteY92" fmla="*/ 251917 h 1418313"/>
                <a:gd name="connsiteX93" fmla="*/ 466599 w 985864"/>
                <a:gd name="connsiteY93" fmla="*/ 266509 h 1418313"/>
                <a:gd name="connsiteX94" fmla="*/ 461049 w 985864"/>
                <a:gd name="connsiteY94" fmla="*/ 252922 h 1418313"/>
                <a:gd name="connsiteX95" fmla="*/ 461097 w 985864"/>
                <a:gd name="connsiteY95" fmla="*/ 14672 h 1418313"/>
                <a:gd name="connsiteX96" fmla="*/ 467795 w 985864"/>
                <a:gd name="connsiteY96" fmla="*/ 33 h 1418313"/>
                <a:gd name="connsiteX97" fmla="*/ 416605 w 985864"/>
                <a:gd name="connsiteY97" fmla="*/ 33 h 1418313"/>
                <a:gd name="connsiteX98" fmla="*/ 422298 w 985864"/>
                <a:gd name="connsiteY98" fmla="*/ 16059 h 1418313"/>
                <a:gd name="connsiteX99" fmla="*/ 422346 w 985864"/>
                <a:gd name="connsiteY99" fmla="*/ 132792 h 1418313"/>
                <a:gd name="connsiteX100" fmla="*/ 422250 w 985864"/>
                <a:gd name="connsiteY100" fmla="*/ 251917 h 1418313"/>
                <a:gd name="connsiteX101" fmla="*/ 415409 w 985864"/>
                <a:gd name="connsiteY101" fmla="*/ 266509 h 1418313"/>
                <a:gd name="connsiteX102" fmla="*/ 409859 w 985864"/>
                <a:gd name="connsiteY102" fmla="*/ 252922 h 1418313"/>
                <a:gd name="connsiteX103" fmla="*/ 409907 w 985864"/>
                <a:gd name="connsiteY103" fmla="*/ 14672 h 1418313"/>
                <a:gd name="connsiteX104" fmla="*/ 416605 w 985864"/>
                <a:gd name="connsiteY104" fmla="*/ 33 h 1418313"/>
                <a:gd name="connsiteX105" fmla="*/ 365367 w 985864"/>
                <a:gd name="connsiteY105" fmla="*/ 33 h 1418313"/>
                <a:gd name="connsiteX106" fmla="*/ 371060 w 985864"/>
                <a:gd name="connsiteY106" fmla="*/ 16059 h 1418313"/>
                <a:gd name="connsiteX107" fmla="*/ 371108 w 985864"/>
                <a:gd name="connsiteY107" fmla="*/ 132792 h 1418313"/>
                <a:gd name="connsiteX108" fmla="*/ 371012 w 985864"/>
                <a:gd name="connsiteY108" fmla="*/ 251917 h 1418313"/>
                <a:gd name="connsiteX109" fmla="*/ 364171 w 985864"/>
                <a:gd name="connsiteY109" fmla="*/ 266509 h 1418313"/>
                <a:gd name="connsiteX110" fmla="*/ 358621 w 985864"/>
                <a:gd name="connsiteY110" fmla="*/ 252922 h 1418313"/>
                <a:gd name="connsiteX111" fmla="*/ 358669 w 985864"/>
                <a:gd name="connsiteY111" fmla="*/ 14672 h 1418313"/>
                <a:gd name="connsiteX112" fmla="*/ 365367 w 985864"/>
                <a:gd name="connsiteY112" fmla="*/ 33 h 1418313"/>
                <a:gd name="connsiteX113" fmla="*/ 314176 w 985864"/>
                <a:gd name="connsiteY113" fmla="*/ 33 h 1418313"/>
                <a:gd name="connsiteX114" fmla="*/ 319869 w 985864"/>
                <a:gd name="connsiteY114" fmla="*/ 16059 h 1418313"/>
                <a:gd name="connsiteX115" fmla="*/ 319917 w 985864"/>
                <a:gd name="connsiteY115" fmla="*/ 132792 h 1418313"/>
                <a:gd name="connsiteX116" fmla="*/ 319821 w 985864"/>
                <a:gd name="connsiteY116" fmla="*/ 251917 h 1418313"/>
                <a:gd name="connsiteX117" fmla="*/ 312980 w 985864"/>
                <a:gd name="connsiteY117" fmla="*/ 266509 h 1418313"/>
                <a:gd name="connsiteX118" fmla="*/ 307430 w 985864"/>
                <a:gd name="connsiteY118" fmla="*/ 252922 h 1418313"/>
                <a:gd name="connsiteX119" fmla="*/ 307478 w 985864"/>
                <a:gd name="connsiteY119" fmla="*/ 14672 h 1418313"/>
                <a:gd name="connsiteX120" fmla="*/ 314176 w 985864"/>
                <a:gd name="connsiteY120" fmla="*/ 33 h 1418313"/>
                <a:gd name="connsiteX121" fmla="*/ 262986 w 985864"/>
                <a:gd name="connsiteY121" fmla="*/ 33 h 1418313"/>
                <a:gd name="connsiteX122" fmla="*/ 268679 w 985864"/>
                <a:gd name="connsiteY122" fmla="*/ 16059 h 1418313"/>
                <a:gd name="connsiteX123" fmla="*/ 268727 w 985864"/>
                <a:gd name="connsiteY123" fmla="*/ 132792 h 1418313"/>
                <a:gd name="connsiteX124" fmla="*/ 268631 w 985864"/>
                <a:gd name="connsiteY124" fmla="*/ 251917 h 1418313"/>
                <a:gd name="connsiteX125" fmla="*/ 261790 w 985864"/>
                <a:gd name="connsiteY125" fmla="*/ 266509 h 1418313"/>
                <a:gd name="connsiteX126" fmla="*/ 256240 w 985864"/>
                <a:gd name="connsiteY126" fmla="*/ 252922 h 1418313"/>
                <a:gd name="connsiteX127" fmla="*/ 256288 w 985864"/>
                <a:gd name="connsiteY127" fmla="*/ 14672 h 1418313"/>
                <a:gd name="connsiteX128" fmla="*/ 262986 w 985864"/>
                <a:gd name="connsiteY128" fmla="*/ 33 h 1418313"/>
                <a:gd name="connsiteX129" fmla="*/ 211748 w 985864"/>
                <a:gd name="connsiteY129" fmla="*/ 33 h 1418313"/>
                <a:gd name="connsiteX130" fmla="*/ 217441 w 985864"/>
                <a:gd name="connsiteY130" fmla="*/ 16059 h 1418313"/>
                <a:gd name="connsiteX131" fmla="*/ 217489 w 985864"/>
                <a:gd name="connsiteY131" fmla="*/ 132792 h 1418313"/>
                <a:gd name="connsiteX132" fmla="*/ 217393 w 985864"/>
                <a:gd name="connsiteY132" fmla="*/ 251917 h 1418313"/>
                <a:gd name="connsiteX133" fmla="*/ 210552 w 985864"/>
                <a:gd name="connsiteY133" fmla="*/ 266509 h 1418313"/>
                <a:gd name="connsiteX134" fmla="*/ 205002 w 985864"/>
                <a:gd name="connsiteY134" fmla="*/ 252922 h 1418313"/>
                <a:gd name="connsiteX135" fmla="*/ 205050 w 985864"/>
                <a:gd name="connsiteY135" fmla="*/ 14672 h 1418313"/>
                <a:gd name="connsiteX136" fmla="*/ 211748 w 985864"/>
                <a:gd name="connsiteY136" fmla="*/ 33 h 1418313"/>
                <a:gd name="connsiteX137" fmla="*/ 160558 w 985864"/>
                <a:gd name="connsiteY137" fmla="*/ 33 h 1418313"/>
                <a:gd name="connsiteX138" fmla="*/ 166251 w 985864"/>
                <a:gd name="connsiteY138" fmla="*/ 16059 h 1418313"/>
                <a:gd name="connsiteX139" fmla="*/ 166299 w 985864"/>
                <a:gd name="connsiteY139" fmla="*/ 132792 h 1418313"/>
                <a:gd name="connsiteX140" fmla="*/ 166203 w 985864"/>
                <a:gd name="connsiteY140" fmla="*/ 251917 h 1418313"/>
                <a:gd name="connsiteX141" fmla="*/ 159362 w 985864"/>
                <a:gd name="connsiteY141" fmla="*/ 266509 h 1418313"/>
                <a:gd name="connsiteX142" fmla="*/ 153812 w 985864"/>
                <a:gd name="connsiteY142" fmla="*/ 252922 h 1418313"/>
                <a:gd name="connsiteX143" fmla="*/ 153860 w 985864"/>
                <a:gd name="connsiteY143" fmla="*/ 14672 h 1418313"/>
                <a:gd name="connsiteX144" fmla="*/ 160558 w 985864"/>
                <a:gd name="connsiteY144" fmla="*/ 33 h 1418313"/>
                <a:gd name="connsiteX145" fmla="*/ 109368 w 985864"/>
                <a:gd name="connsiteY145" fmla="*/ 33 h 1418313"/>
                <a:gd name="connsiteX146" fmla="*/ 115061 w 985864"/>
                <a:gd name="connsiteY146" fmla="*/ 16059 h 1418313"/>
                <a:gd name="connsiteX147" fmla="*/ 115109 w 985864"/>
                <a:gd name="connsiteY147" fmla="*/ 132792 h 1418313"/>
                <a:gd name="connsiteX148" fmla="*/ 115013 w 985864"/>
                <a:gd name="connsiteY148" fmla="*/ 251917 h 1418313"/>
                <a:gd name="connsiteX149" fmla="*/ 108172 w 985864"/>
                <a:gd name="connsiteY149" fmla="*/ 266509 h 1418313"/>
                <a:gd name="connsiteX150" fmla="*/ 102622 w 985864"/>
                <a:gd name="connsiteY150" fmla="*/ 252922 h 1418313"/>
                <a:gd name="connsiteX151" fmla="*/ 102670 w 985864"/>
                <a:gd name="connsiteY151" fmla="*/ 14672 h 1418313"/>
                <a:gd name="connsiteX152" fmla="*/ 109368 w 985864"/>
                <a:gd name="connsiteY152" fmla="*/ 33 h 1418313"/>
                <a:gd name="connsiteX153" fmla="*/ 58130 w 985864"/>
                <a:gd name="connsiteY153" fmla="*/ 33 h 1418313"/>
                <a:gd name="connsiteX154" fmla="*/ 63823 w 985864"/>
                <a:gd name="connsiteY154" fmla="*/ 16059 h 1418313"/>
                <a:gd name="connsiteX155" fmla="*/ 63871 w 985864"/>
                <a:gd name="connsiteY155" fmla="*/ 132792 h 1418313"/>
                <a:gd name="connsiteX156" fmla="*/ 63775 w 985864"/>
                <a:gd name="connsiteY156" fmla="*/ 251917 h 1418313"/>
                <a:gd name="connsiteX157" fmla="*/ 56934 w 985864"/>
                <a:gd name="connsiteY157" fmla="*/ 266509 h 1418313"/>
                <a:gd name="connsiteX158" fmla="*/ 51384 w 985864"/>
                <a:gd name="connsiteY158" fmla="*/ 252922 h 1418313"/>
                <a:gd name="connsiteX159" fmla="*/ 51432 w 985864"/>
                <a:gd name="connsiteY159" fmla="*/ 14672 h 1418313"/>
                <a:gd name="connsiteX160" fmla="*/ 58130 w 985864"/>
                <a:gd name="connsiteY160" fmla="*/ 33 h 1418313"/>
                <a:gd name="connsiteX161" fmla="*/ 6939 w 985864"/>
                <a:gd name="connsiteY161" fmla="*/ 33 h 1418313"/>
                <a:gd name="connsiteX162" fmla="*/ 12632 w 985864"/>
                <a:gd name="connsiteY162" fmla="*/ 16059 h 1418313"/>
                <a:gd name="connsiteX163" fmla="*/ 12680 w 985864"/>
                <a:gd name="connsiteY163" fmla="*/ 132792 h 1418313"/>
                <a:gd name="connsiteX164" fmla="*/ 12584 w 985864"/>
                <a:gd name="connsiteY164" fmla="*/ 251917 h 1418313"/>
                <a:gd name="connsiteX165" fmla="*/ 5743 w 985864"/>
                <a:gd name="connsiteY165" fmla="*/ 266509 h 1418313"/>
                <a:gd name="connsiteX166" fmla="*/ 193 w 985864"/>
                <a:gd name="connsiteY166" fmla="*/ 252922 h 1418313"/>
                <a:gd name="connsiteX167" fmla="*/ 241 w 985864"/>
                <a:gd name="connsiteY167" fmla="*/ 14672 h 1418313"/>
                <a:gd name="connsiteX168" fmla="*/ 6939 w 985864"/>
                <a:gd name="connsiteY168" fmla="*/ 33 h 141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85864" h="1418313">
                  <a:moveTo>
                    <a:pt x="72196" y="292534"/>
                  </a:moveTo>
                  <a:cubicBezTo>
                    <a:pt x="355082" y="292534"/>
                    <a:pt x="637920" y="292534"/>
                    <a:pt x="920806" y="292534"/>
                  </a:cubicBezTo>
                  <a:cubicBezTo>
                    <a:pt x="952142" y="292534"/>
                    <a:pt x="954104" y="294352"/>
                    <a:pt x="954104" y="329037"/>
                  </a:cubicBezTo>
                  <a:cubicBezTo>
                    <a:pt x="954199" y="497630"/>
                    <a:pt x="954151" y="1167361"/>
                    <a:pt x="954104" y="1333610"/>
                  </a:cubicBezTo>
                  <a:cubicBezTo>
                    <a:pt x="954104" y="1387192"/>
                    <a:pt x="923533" y="1418193"/>
                    <a:pt x="870333" y="1418241"/>
                  </a:cubicBezTo>
                  <a:cubicBezTo>
                    <a:pt x="619358" y="1418337"/>
                    <a:pt x="368334" y="1418337"/>
                    <a:pt x="117358" y="1418241"/>
                  </a:cubicBezTo>
                  <a:cubicBezTo>
                    <a:pt x="64063" y="1418241"/>
                    <a:pt x="32105" y="1387431"/>
                    <a:pt x="32105" y="1334710"/>
                  </a:cubicBezTo>
                  <a:cubicBezTo>
                    <a:pt x="31866" y="1000634"/>
                    <a:pt x="31914" y="666558"/>
                    <a:pt x="32105" y="332482"/>
                  </a:cubicBezTo>
                  <a:cubicBezTo>
                    <a:pt x="32105" y="294208"/>
                    <a:pt x="34401" y="292534"/>
                    <a:pt x="72196" y="292534"/>
                  </a:cubicBezTo>
                  <a:close/>
                  <a:moveTo>
                    <a:pt x="979889" y="33"/>
                  </a:moveTo>
                  <a:cubicBezTo>
                    <a:pt x="987783" y="607"/>
                    <a:pt x="985582" y="10031"/>
                    <a:pt x="985582" y="16059"/>
                  </a:cubicBezTo>
                  <a:cubicBezTo>
                    <a:pt x="985678" y="54954"/>
                    <a:pt x="985630" y="93849"/>
                    <a:pt x="985630" y="132792"/>
                  </a:cubicBezTo>
                  <a:cubicBezTo>
                    <a:pt x="985630" y="172501"/>
                    <a:pt x="985725" y="212209"/>
                    <a:pt x="985534" y="251917"/>
                  </a:cubicBezTo>
                  <a:cubicBezTo>
                    <a:pt x="985486" y="257610"/>
                    <a:pt x="988165" y="266748"/>
                    <a:pt x="978693" y="266509"/>
                  </a:cubicBezTo>
                  <a:cubicBezTo>
                    <a:pt x="971421" y="266365"/>
                    <a:pt x="973143" y="258137"/>
                    <a:pt x="973143" y="252922"/>
                  </a:cubicBezTo>
                  <a:cubicBezTo>
                    <a:pt x="973048" y="173505"/>
                    <a:pt x="973048" y="94089"/>
                    <a:pt x="973191" y="14672"/>
                  </a:cubicBezTo>
                  <a:cubicBezTo>
                    <a:pt x="973191" y="8883"/>
                    <a:pt x="970990" y="-637"/>
                    <a:pt x="979889" y="33"/>
                  </a:cubicBezTo>
                  <a:close/>
                  <a:moveTo>
                    <a:pt x="928651" y="33"/>
                  </a:moveTo>
                  <a:cubicBezTo>
                    <a:pt x="936545" y="607"/>
                    <a:pt x="934344" y="10031"/>
                    <a:pt x="934344" y="16059"/>
                  </a:cubicBezTo>
                  <a:cubicBezTo>
                    <a:pt x="934487" y="54954"/>
                    <a:pt x="934392" y="93849"/>
                    <a:pt x="934392" y="132792"/>
                  </a:cubicBezTo>
                  <a:cubicBezTo>
                    <a:pt x="934392" y="172501"/>
                    <a:pt x="934487" y="212209"/>
                    <a:pt x="934296" y="251917"/>
                  </a:cubicBezTo>
                  <a:cubicBezTo>
                    <a:pt x="934248" y="257610"/>
                    <a:pt x="936927" y="266748"/>
                    <a:pt x="927455" y="266509"/>
                  </a:cubicBezTo>
                  <a:cubicBezTo>
                    <a:pt x="920183" y="266365"/>
                    <a:pt x="921905" y="258137"/>
                    <a:pt x="921905" y="252922"/>
                  </a:cubicBezTo>
                  <a:cubicBezTo>
                    <a:pt x="921809" y="173505"/>
                    <a:pt x="921809" y="94089"/>
                    <a:pt x="921953" y="14672"/>
                  </a:cubicBezTo>
                  <a:cubicBezTo>
                    <a:pt x="921953" y="8883"/>
                    <a:pt x="919752" y="-637"/>
                    <a:pt x="928651" y="33"/>
                  </a:cubicBezTo>
                  <a:close/>
                  <a:moveTo>
                    <a:pt x="877460" y="33"/>
                  </a:moveTo>
                  <a:cubicBezTo>
                    <a:pt x="885354" y="607"/>
                    <a:pt x="883153" y="10031"/>
                    <a:pt x="883153" y="16059"/>
                  </a:cubicBezTo>
                  <a:cubicBezTo>
                    <a:pt x="883249" y="54954"/>
                    <a:pt x="883201" y="93849"/>
                    <a:pt x="883201" y="132792"/>
                  </a:cubicBezTo>
                  <a:cubicBezTo>
                    <a:pt x="883201" y="172501"/>
                    <a:pt x="883296" y="212209"/>
                    <a:pt x="883105" y="251917"/>
                  </a:cubicBezTo>
                  <a:cubicBezTo>
                    <a:pt x="883057" y="257610"/>
                    <a:pt x="885736" y="266748"/>
                    <a:pt x="876264" y="266509"/>
                  </a:cubicBezTo>
                  <a:cubicBezTo>
                    <a:pt x="868992" y="266365"/>
                    <a:pt x="870714" y="258137"/>
                    <a:pt x="870714" y="252922"/>
                  </a:cubicBezTo>
                  <a:cubicBezTo>
                    <a:pt x="870619" y="173505"/>
                    <a:pt x="870619" y="94089"/>
                    <a:pt x="870762" y="14672"/>
                  </a:cubicBezTo>
                  <a:cubicBezTo>
                    <a:pt x="870762" y="8883"/>
                    <a:pt x="868561" y="-637"/>
                    <a:pt x="877460" y="33"/>
                  </a:cubicBezTo>
                  <a:close/>
                  <a:moveTo>
                    <a:pt x="826270" y="33"/>
                  </a:moveTo>
                  <a:cubicBezTo>
                    <a:pt x="834164" y="607"/>
                    <a:pt x="831963" y="10031"/>
                    <a:pt x="831963" y="16059"/>
                  </a:cubicBezTo>
                  <a:cubicBezTo>
                    <a:pt x="832059" y="54954"/>
                    <a:pt x="832011" y="93849"/>
                    <a:pt x="832011" y="132792"/>
                  </a:cubicBezTo>
                  <a:cubicBezTo>
                    <a:pt x="832011" y="172501"/>
                    <a:pt x="832106" y="212209"/>
                    <a:pt x="831915" y="251917"/>
                  </a:cubicBezTo>
                  <a:cubicBezTo>
                    <a:pt x="831867" y="257610"/>
                    <a:pt x="834546" y="266748"/>
                    <a:pt x="825074" y="266509"/>
                  </a:cubicBezTo>
                  <a:cubicBezTo>
                    <a:pt x="817802" y="266365"/>
                    <a:pt x="819524" y="258137"/>
                    <a:pt x="819524" y="252922"/>
                  </a:cubicBezTo>
                  <a:cubicBezTo>
                    <a:pt x="819429" y="173505"/>
                    <a:pt x="819429" y="94089"/>
                    <a:pt x="819572" y="14672"/>
                  </a:cubicBezTo>
                  <a:cubicBezTo>
                    <a:pt x="819572" y="8883"/>
                    <a:pt x="817371" y="-637"/>
                    <a:pt x="826270" y="33"/>
                  </a:cubicBezTo>
                  <a:close/>
                  <a:moveTo>
                    <a:pt x="775032" y="33"/>
                  </a:moveTo>
                  <a:cubicBezTo>
                    <a:pt x="782926" y="607"/>
                    <a:pt x="780725" y="10031"/>
                    <a:pt x="780725" y="16059"/>
                  </a:cubicBezTo>
                  <a:cubicBezTo>
                    <a:pt x="780868" y="54954"/>
                    <a:pt x="780773" y="93849"/>
                    <a:pt x="780773" y="132792"/>
                  </a:cubicBezTo>
                  <a:cubicBezTo>
                    <a:pt x="780773" y="172501"/>
                    <a:pt x="780868" y="212209"/>
                    <a:pt x="780677" y="251917"/>
                  </a:cubicBezTo>
                  <a:cubicBezTo>
                    <a:pt x="780629" y="257610"/>
                    <a:pt x="783308" y="266748"/>
                    <a:pt x="773836" y="266509"/>
                  </a:cubicBezTo>
                  <a:cubicBezTo>
                    <a:pt x="766564" y="266365"/>
                    <a:pt x="768286" y="258137"/>
                    <a:pt x="768286" y="252922"/>
                  </a:cubicBezTo>
                  <a:cubicBezTo>
                    <a:pt x="768190" y="173505"/>
                    <a:pt x="768190" y="94089"/>
                    <a:pt x="768334" y="14672"/>
                  </a:cubicBezTo>
                  <a:cubicBezTo>
                    <a:pt x="768334" y="8883"/>
                    <a:pt x="766133" y="-637"/>
                    <a:pt x="775032" y="33"/>
                  </a:cubicBezTo>
                  <a:close/>
                  <a:moveTo>
                    <a:pt x="723842" y="33"/>
                  </a:moveTo>
                  <a:cubicBezTo>
                    <a:pt x="731736" y="607"/>
                    <a:pt x="729535" y="10031"/>
                    <a:pt x="729535" y="16059"/>
                  </a:cubicBezTo>
                  <a:cubicBezTo>
                    <a:pt x="729631" y="54954"/>
                    <a:pt x="729583" y="93849"/>
                    <a:pt x="729583" y="132792"/>
                  </a:cubicBezTo>
                  <a:cubicBezTo>
                    <a:pt x="729583" y="172501"/>
                    <a:pt x="729678" y="212209"/>
                    <a:pt x="729487" y="251917"/>
                  </a:cubicBezTo>
                  <a:cubicBezTo>
                    <a:pt x="729439" y="257610"/>
                    <a:pt x="732118" y="266748"/>
                    <a:pt x="722646" y="266509"/>
                  </a:cubicBezTo>
                  <a:cubicBezTo>
                    <a:pt x="715374" y="266365"/>
                    <a:pt x="717096" y="258137"/>
                    <a:pt x="717096" y="252922"/>
                  </a:cubicBezTo>
                  <a:cubicBezTo>
                    <a:pt x="717001" y="173505"/>
                    <a:pt x="717001" y="94089"/>
                    <a:pt x="717144" y="14672"/>
                  </a:cubicBezTo>
                  <a:cubicBezTo>
                    <a:pt x="717144" y="8883"/>
                    <a:pt x="714943" y="-637"/>
                    <a:pt x="723842" y="33"/>
                  </a:cubicBezTo>
                  <a:close/>
                  <a:moveTo>
                    <a:pt x="672652" y="33"/>
                  </a:moveTo>
                  <a:cubicBezTo>
                    <a:pt x="680546" y="607"/>
                    <a:pt x="678345" y="10031"/>
                    <a:pt x="678345" y="16059"/>
                  </a:cubicBezTo>
                  <a:cubicBezTo>
                    <a:pt x="678441" y="54954"/>
                    <a:pt x="678345" y="93849"/>
                    <a:pt x="678393" y="132792"/>
                  </a:cubicBezTo>
                  <a:cubicBezTo>
                    <a:pt x="678393" y="172501"/>
                    <a:pt x="678488" y="212209"/>
                    <a:pt x="678297" y="251917"/>
                  </a:cubicBezTo>
                  <a:cubicBezTo>
                    <a:pt x="678249" y="257610"/>
                    <a:pt x="680928" y="266748"/>
                    <a:pt x="671456" y="266509"/>
                  </a:cubicBezTo>
                  <a:cubicBezTo>
                    <a:pt x="664184" y="266365"/>
                    <a:pt x="665906" y="258137"/>
                    <a:pt x="665906" y="252922"/>
                  </a:cubicBezTo>
                  <a:cubicBezTo>
                    <a:pt x="665811" y="173505"/>
                    <a:pt x="665811" y="94089"/>
                    <a:pt x="665954" y="14672"/>
                  </a:cubicBezTo>
                  <a:cubicBezTo>
                    <a:pt x="665954" y="8883"/>
                    <a:pt x="663753" y="-637"/>
                    <a:pt x="672652" y="33"/>
                  </a:cubicBezTo>
                  <a:close/>
                  <a:moveTo>
                    <a:pt x="621414" y="33"/>
                  </a:moveTo>
                  <a:cubicBezTo>
                    <a:pt x="629308" y="607"/>
                    <a:pt x="627107" y="10031"/>
                    <a:pt x="627107" y="16059"/>
                  </a:cubicBezTo>
                  <a:cubicBezTo>
                    <a:pt x="627203" y="54954"/>
                    <a:pt x="627155" y="93849"/>
                    <a:pt x="627155" y="132792"/>
                  </a:cubicBezTo>
                  <a:cubicBezTo>
                    <a:pt x="627155" y="172501"/>
                    <a:pt x="627250" y="212209"/>
                    <a:pt x="627059" y="251917"/>
                  </a:cubicBezTo>
                  <a:cubicBezTo>
                    <a:pt x="627011" y="257610"/>
                    <a:pt x="629690" y="266748"/>
                    <a:pt x="620218" y="266509"/>
                  </a:cubicBezTo>
                  <a:cubicBezTo>
                    <a:pt x="612946" y="266365"/>
                    <a:pt x="614668" y="258137"/>
                    <a:pt x="614668" y="252922"/>
                  </a:cubicBezTo>
                  <a:cubicBezTo>
                    <a:pt x="614572" y="173505"/>
                    <a:pt x="614572" y="94089"/>
                    <a:pt x="614716" y="14672"/>
                  </a:cubicBezTo>
                  <a:cubicBezTo>
                    <a:pt x="614716" y="8883"/>
                    <a:pt x="612515" y="-637"/>
                    <a:pt x="621414" y="33"/>
                  </a:cubicBezTo>
                  <a:close/>
                  <a:moveTo>
                    <a:pt x="570223" y="33"/>
                  </a:moveTo>
                  <a:cubicBezTo>
                    <a:pt x="578117" y="607"/>
                    <a:pt x="575916" y="10031"/>
                    <a:pt x="575916" y="16059"/>
                  </a:cubicBezTo>
                  <a:cubicBezTo>
                    <a:pt x="576012" y="54954"/>
                    <a:pt x="575964" y="93849"/>
                    <a:pt x="575964" y="132792"/>
                  </a:cubicBezTo>
                  <a:cubicBezTo>
                    <a:pt x="575964" y="172501"/>
                    <a:pt x="576059" y="212209"/>
                    <a:pt x="575868" y="251917"/>
                  </a:cubicBezTo>
                  <a:cubicBezTo>
                    <a:pt x="575820" y="257610"/>
                    <a:pt x="578499" y="266748"/>
                    <a:pt x="569027" y="266509"/>
                  </a:cubicBezTo>
                  <a:cubicBezTo>
                    <a:pt x="561755" y="266365"/>
                    <a:pt x="563477" y="258137"/>
                    <a:pt x="563477" y="252922"/>
                  </a:cubicBezTo>
                  <a:cubicBezTo>
                    <a:pt x="563381" y="173505"/>
                    <a:pt x="563381" y="94089"/>
                    <a:pt x="563525" y="14672"/>
                  </a:cubicBezTo>
                  <a:cubicBezTo>
                    <a:pt x="563525" y="8883"/>
                    <a:pt x="561324" y="-637"/>
                    <a:pt x="570223" y="33"/>
                  </a:cubicBezTo>
                  <a:close/>
                  <a:moveTo>
                    <a:pt x="518985" y="33"/>
                  </a:moveTo>
                  <a:cubicBezTo>
                    <a:pt x="526879" y="607"/>
                    <a:pt x="524678" y="10031"/>
                    <a:pt x="524678" y="16059"/>
                  </a:cubicBezTo>
                  <a:cubicBezTo>
                    <a:pt x="524821" y="54954"/>
                    <a:pt x="524726" y="93849"/>
                    <a:pt x="524726" y="132792"/>
                  </a:cubicBezTo>
                  <a:cubicBezTo>
                    <a:pt x="524726" y="172501"/>
                    <a:pt x="524821" y="212209"/>
                    <a:pt x="524630" y="251917"/>
                  </a:cubicBezTo>
                  <a:cubicBezTo>
                    <a:pt x="524582" y="257610"/>
                    <a:pt x="527261" y="266748"/>
                    <a:pt x="517789" y="266509"/>
                  </a:cubicBezTo>
                  <a:cubicBezTo>
                    <a:pt x="510517" y="266365"/>
                    <a:pt x="512239" y="258137"/>
                    <a:pt x="512239" y="252922"/>
                  </a:cubicBezTo>
                  <a:cubicBezTo>
                    <a:pt x="512143" y="173505"/>
                    <a:pt x="512143" y="94089"/>
                    <a:pt x="512287" y="14672"/>
                  </a:cubicBezTo>
                  <a:cubicBezTo>
                    <a:pt x="512287" y="8883"/>
                    <a:pt x="510086" y="-637"/>
                    <a:pt x="518985" y="33"/>
                  </a:cubicBezTo>
                  <a:close/>
                  <a:moveTo>
                    <a:pt x="467795" y="33"/>
                  </a:moveTo>
                  <a:cubicBezTo>
                    <a:pt x="475689" y="607"/>
                    <a:pt x="473488" y="10031"/>
                    <a:pt x="473488" y="16059"/>
                  </a:cubicBezTo>
                  <a:cubicBezTo>
                    <a:pt x="473584" y="54954"/>
                    <a:pt x="473536" y="93849"/>
                    <a:pt x="473536" y="132792"/>
                  </a:cubicBezTo>
                  <a:cubicBezTo>
                    <a:pt x="473536" y="172501"/>
                    <a:pt x="473631" y="212209"/>
                    <a:pt x="473440" y="251917"/>
                  </a:cubicBezTo>
                  <a:cubicBezTo>
                    <a:pt x="473392" y="257610"/>
                    <a:pt x="476071" y="266748"/>
                    <a:pt x="466599" y="266509"/>
                  </a:cubicBezTo>
                  <a:cubicBezTo>
                    <a:pt x="459327" y="266365"/>
                    <a:pt x="461049" y="258137"/>
                    <a:pt x="461049" y="252922"/>
                  </a:cubicBezTo>
                  <a:cubicBezTo>
                    <a:pt x="460953" y="173505"/>
                    <a:pt x="460953" y="94089"/>
                    <a:pt x="461097" y="14672"/>
                  </a:cubicBezTo>
                  <a:cubicBezTo>
                    <a:pt x="461097" y="8883"/>
                    <a:pt x="458896" y="-637"/>
                    <a:pt x="467795" y="33"/>
                  </a:cubicBezTo>
                  <a:close/>
                  <a:moveTo>
                    <a:pt x="416605" y="33"/>
                  </a:moveTo>
                  <a:cubicBezTo>
                    <a:pt x="424499" y="607"/>
                    <a:pt x="422298" y="10031"/>
                    <a:pt x="422298" y="16059"/>
                  </a:cubicBezTo>
                  <a:cubicBezTo>
                    <a:pt x="422394" y="54954"/>
                    <a:pt x="422346" y="93849"/>
                    <a:pt x="422346" y="132792"/>
                  </a:cubicBezTo>
                  <a:cubicBezTo>
                    <a:pt x="422346" y="172501"/>
                    <a:pt x="422441" y="212209"/>
                    <a:pt x="422250" y="251917"/>
                  </a:cubicBezTo>
                  <a:cubicBezTo>
                    <a:pt x="422202" y="257610"/>
                    <a:pt x="424881" y="266748"/>
                    <a:pt x="415409" y="266509"/>
                  </a:cubicBezTo>
                  <a:cubicBezTo>
                    <a:pt x="408137" y="266365"/>
                    <a:pt x="409859" y="258137"/>
                    <a:pt x="409859" y="252922"/>
                  </a:cubicBezTo>
                  <a:cubicBezTo>
                    <a:pt x="409763" y="173505"/>
                    <a:pt x="409763" y="94089"/>
                    <a:pt x="409907" y="14672"/>
                  </a:cubicBezTo>
                  <a:cubicBezTo>
                    <a:pt x="409907" y="8883"/>
                    <a:pt x="407706" y="-637"/>
                    <a:pt x="416605" y="33"/>
                  </a:cubicBezTo>
                  <a:close/>
                  <a:moveTo>
                    <a:pt x="365367" y="33"/>
                  </a:moveTo>
                  <a:cubicBezTo>
                    <a:pt x="373261" y="607"/>
                    <a:pt x="371060" y="10031"/>
                    <a:pt x="371060" y="16059"/>
                  </a:cubicBezTo>
                  <a:cubicBezTo>
                    <a:pt x="371203" y="54954"/>
                    <a:pt x="371108" y="93849"/>
                    <a:pt x="371108" y="132792"/>
                  </a:cubicBezTo>
                  <a:cubicBezTo>
                    <a:pt x="371108" y="172501"/>
                    <a:pt x="371203" y="212209"/>
                    <a:pt x="371012" y="251917"/>
                  </a:cubicBezTo>
                  <a:cubicBezTo>
                    <a:pt x="370964" y="257610"/>
                    <a:pt x="373643" y="266748"/>
                    <a:pt x="364171" y="266509"/>
                  </a:cubicBezTo>
                  <a:cubicBezTo>
                    <a:pt x="356899" y="266365"/>
                    <a:pt x="358621" y="258137"/>
                    <a:pt x="358621" y="252922"/>
                  </a:cubicBezTo>
                  <a:cubicBezTo>
                    <a:pt x="358525" y="173505"/>
                    <a:pt x="358525" y="94089"/>
                    <a:pt x="358669" y="14672"/>
                  </a:cubicBezTo>
                  <a:cubicBezTo>
                    <a:pt x="358669" y="8883"/>
                    <a:pt x="356468" y="-637"/>
                    <a:pt x="365367" y="33"/>
                  </a:cubicBezTo>
                  <a:close/>
                  <a:moveTo>
                    <a:pt x="314176" y="33"/>
                  </a:moveTo>
                  <a:cubicBezTo>
                    <a:pt x="322070" y="607"/>
                    <a:pt x="319869" y="10031"/>
                    <a:pt x="319869" y="16059"/>
                  </a:cubicBezTo>
                  <a:cubicBezTo>
                    <a:pt x="319965" y="54954"/>
                    <a:pt x="319917" y="93849"/>
                    <a:pt x="319917" y="132792"/>
                  </a:cubicBezTo>
                  <a:cubicBezTo>
                    <a:pt x="319917" y="172501"/>
                    <a:pt x="320012" y="212209"/>
                    <a:pt x="319821" y="251917"/>
                  </a:cubicBezTo>
                  <a:cubicBezTo>
                    <a:pt x="319773" y="257610"/>
                    <a:pt x="322452" y="266748"/>
                    <a:pt x="312980" y="266509"/>
                  </a:cubicBezTo>
                  <a:cubicBezTo>
                    <a:pt x="305708" y="266365"/>
                    <a:pt x="307430" y="258137"/>
                    <a:pt x="307430" y="252922"/>
                  </a:cubicBezTo>
                  <a:cubicBezTo>
                    <a:pt x="307334" y="173505"/>
                    <a:pt x="307334" y="94089"/>
                    <a:pt x="307478" y="14672"/>
                  </a:cubicBezTo>
                  <a:cubicBezTo>
                    <a:pt x="307478" y="8883"/>
                    <a:pt x="305277" y="-637"/>
                    <a:pt x="314176" y="33"/>
                  </a:cubicBezTo>
                  <a:close/>
                  <a:moveTo>
                    <a:pt x="262986" y="33"/>
                  </a:moveTo>
                  <a:cubicBezTo>
                    <a:pt x="270880" y="607"/>
                    <a:pt x="268679" y="10031"/>
                    <a:pt x="268679" y="16059"/>
                  </a:cubicBezTo>
                  <a:cubicBezTo>
                    <a:pt x="268775" y="54954"/>
                    <a:pt x="268727" y="93849"/>
                    <a:pt x="268727" y="132792"/>
                  </a:cubicBezTo>
                  <a:cubicBezTo>
                    <a:pt x="268727" y="172501"/>
                    <a:pt x="268822" y="212209"/>
                    <a:pt x="268631" y="251917"/>
                  </a:cubicBezTo>
                  <a:cubicBezTo>
                    <a:pt x="268583" y="257610"/>
                    <a:pt x="271262" y="266748"/>
                    <a:pt x="261790" y="266509"/>
                  </a:cubicBezTo>
                  <a:cubicBezTo>
                    <a:pt x="254518" y="266365"/>
                    <a:pt x="256240" y="258137"/>
                    <a:pt x="256240" y="252922"/>
                  </a:cubicBezTo>
                  <a:cubicBezTo>
                    <a:pt x="256144" y="173505"/>
                    <a:pt x="256144" y="94089"/>
                    <a:pt x="256288" y="14672"/>
                  </a:cubicBezTo>
                  <a:cubicBezTo>
                    <a:pt x="256288" y="8883"/>
                    <a:pt x="254087" y="-637"/>
                    <a:pt x="262986" y="33"/>
                  </a:cubicBezTo>
                  <a:close/>
                  <a:moveTo>
                    <a:pt x="211748" y="33"/>
                  </a:moveTo>
                  <a:cubicBezTo>
                    <a:pt x="219642" y="607"/>
                    <a:pt x="217441" y="10031"/>
                    <a:pt x="217441" y="16059"/>
                  </a:cubicBezTo>
                  <a:cubicBezTo>
                    <a:pt x="217584" y="54954"/>
                    <a:pt x="217489" y="93849"/>
                    <a:pt x="217489" y="132792"/>
                  </a:cubicBezTo>
                  <a:cubicBezTo>
                    <a:pt x="217489" y="172501"/>
                    <a:pt x="217584" y="212209"/>
                    <a:pt x="217393" y="251917"/>
                  </a:cubicBezTo>
                  <a:cubicBezTo>
                    <a:pt x="217345" y="257610"/>
                    <a:pt x="220024" y="266748"/>
                    <a:pt x="210552" y="266509"/>
                  </a:cubicBezTo>
                  <a:cubicBezTo>
                    <a:pt x="203280" y="266365"/>
                    <a:pt x="205002" y="258137"/>
                    <a:pt x="205002" y="252922"/>
                  </a:cubicBezTo>
                  <a:cubicBezTo>
                    <a:pt x="204906" y="173505"/>
                    <a:pt x="204906" y="94089"/>
                    <a:pt x="205050" y="14672"/>
                  </a:cubicBezTo>
                  <a:cubicBezTo>
                    <a:pt x="205050" y="8883"/>
                    <a:pt x="202849" y="-637"/>
                    <a:pt x="211748" y="33"/>
                  </a:cubicBezTo>
                  <a:close/>
                  <a:moveTo>
                    <a:pt x="160558" y="33"/>
                  </a:moveTo>
                  <a:cubicBezTo>
                    <a:pt x="168452" y="607"/>
                    <a:pt x="166251" y="10031"/>
                    <a:pt x="166251" y="16059"/>
                  </a:cubicBezTo>
                  <a:cubicBezTo>
                    <a:pt x="166347" y="54954"/>
                    <a:pt x="166299" y="93849"/>
                    <a:pt x="166299" y="132792"/>
                  </a:cubicBezTo>
                  <a:cubicBezTo>
                    <a:pt x="166299" y="172501"/>
                    <a:pt x="166394" y="212209"/>
                    <a:pt x="166203" y="251917"/>
                  </a:cubicBezTo>
                  <a:cubicBezTo>
                    <a:pt x="166155" y="257610"/>
                    <a:pt x="168834" y="266748"/>
                    <a:pt x="159362" y="266509"/>
                  </a:cubicBezTo>
                  <a:cubicBezTo>
                    <a:pt x="152090" y="266365"/>
                    <a:pt x="153812" y="258137"/>
                    <a:pt x="153812" y="252922"/>
                  </a:cubicBezTo>
                  <a:cubicBezTo>
                    <a:pt x="153716" y="173505"/>
                    <a:pt x="153716" y="94089"/>
                    <a:pt x="153860" y="14672"/>
                  </a:cubicBezTo>
                  <a:cubicBezTo>
                    <a:pt x="153860" y="8883"/>
                    <a:pt x="151659" y="-637"/>
                    <a:pt x="160558" y="33"/>
                  </a:cubicBezTo>
                  <a:close/>
                  <a:moveTo>
                    <a:pt x="109368" y="33"/>
                  </a:moveTo>
                  <a:cubicBezTo>
                    <a:pt x="117262" y="607"/>
                    <a:pt x="115061" y="10031"/>
                    <a:pt x="115061" y="16059"/>
                  </a:cubicBezTo>
                  <a:cubicBezTo>
                    <a:pt x="115157" y="54954"/>
                    <a:pt x="115061" y="93849"/>
                    <a:pt x="115109" y="132792"/>
                  </a:cubicBezTo>
                  <a:cubicBezTo>
                    <a:pt x="115109" y="172501"/>
                    <a:pt x="115204" y="212209"/>
                    <a:pt x="115013" y="251917"/>
                  </a:cubicBezTo>
                  <a:cubicBezTo>
                    <a:pt x="114965" y="257610"/>
                    <a:pt x="117644" y="266748"/>
                    <a:pt x="108172" y="266509"/>
                  </a:cubicBezTo>
                  <a:cubicBezTo>
                    <a:pt x="100900" y="266365"/>
                    <a:pt x="102622" y="258137"/>
                    <a:pt x="102622" y="252922"/>
                  </a:cubicBezTo>
                  <a:cubicBezTo>
                    <a:pt x="102526" y="173505"/>
                    <a:pt x="102526" y="94089"/>
                    <a:pt x="102670" y="14672"/>
                  </a:cubicBezTo>
                  <a:cubicBezTo>
                    <a:pt x="102670" y="8883"/>
                    <a:pt x="100469" y="-637"/>
                    <a:pt x="109368" y="33"/>
                  </a:cubicBezTo>
                  <a:close/>
                  <a:moveTo>
                    <a:pt x="58130" y="33"/>
                  </a:moveTo>
                  <a:cubicBezTo>
                    <a:pt x="66024" y="607"/>
                    <a:pt x="63823" y="10031"/>
                    <a:pt x="63823" y="16059"/>
                  </a:cubicBezTo>
                  <a:cubicBezTo>
                    <a:pt x="63919" y="54954"/>
                    <a:pt x="63871" y="93849"/>
                    <a:pt x="63871" y="132792"/>
                  </a:cubicBezTo>
                  <a:cubicBezTo>
                    <a:pt x="63871" y="172501"/>
                    <a:pt x="63966" y="212209"/>
                    <a:pt x="63775" y="251917"/>
                  </a:cubicBezTo>
                  <a:cubicBezTo>
                    <a:pt x="63727" y="257610"/>
                    <a:pt x="66406" y="266748"/>
                    <a:pt x="56934" y="266509"/>
                  </a:cubicBezTo>
                  <a:cubicBezTo>
                    <a:pt x="49662" y="266365"/>
                    <a:pt x="51384" y="258137"/>
                    <a:pt x="51384" y="252922"/>
                  </a:cubicBezTo>
                  <a:cubicBezTo>
                    <a:pt x="51288" y="173505"/>
                    <a:pt x="51288" y="94089"/>
                    <a:pt x="51432" y="14672"/>
                  </a:cubicBezTo>
                  <a:cubicBezTo>
                    <a:pt x="51432" y="8883"/>
                    <a:pt x="49231" y="-637"/>
                    <a:pt x="58130" y="33"/>
                  </a:cubicBezTo>
                  <a:close/>
                  <a:moveTo>
                    <a:pt x="6939" y="33"/>
                  </a:moveTo>
                  <a:cubicBezTo>
                    <a:pt x="14833" y="607"/>
                    <a:pt x="12632" y="10031"/>
                    <a:pt x="12632" y="16059"/>
                  </a:cubicBezTo>
                  <a:cubicBezTo>
                    <a:pt x="12728" y="54954"/>
                    <a:pt x="12680" y="93849"/>
                    <a:pt x="12680" y="132792"/>
                  </a:cubicBezTo>
                  <a:cubicBezTo>
                    <a:pt x="12680" y="172501"/>
                    <a:pt x="12775" y="212209"/>
                    <a:pt x="12584" y="251917"/>
                  </a:cubicBezTo>
                  <a:cubicBezTo>
                    <a:pt x="12536" y="257610"/>
                    <a:pt x="15215" y="266748"/>
                    <a:pt x="5743" y="266509"/>
                  </a:cubicBezTo>
                  <a:cubicBezTo>
                    <a:pt x="-1529" y="266365"/>
                    <a:pt x="193" y="258137"/>
                    <a:pt x="193" y="252922"/>
                  </a:cubicBezTo>
                  <a:cubicBezTo>
                    <a:pt x="97" y="173505"/>
                    <a:pt x="97" y="94089"/>
                    <a:pt x="241" y="14672"/>
                  </a:cubicBezTo>
                  <a:cubicBezTo>
                    <a:pt x="241" y="8883"/>
                    <a:pt x="-1960" y="-637"/>
                    <a:pt x="6939" y="33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5285C19-3ED1-4AB0-8AD2-30D625248255}"/>
                </a:ext>
              </a:extLst>
            </p:cNvPr>
            <p:cNvSpPr/>
            <p:nvPr/>
          </p:nvSpPr>
          <p:spPr>
            <a:xfrm>
              <a:off x="1979131" y="2110173"/>
              <a:ext cx="843413" cy="530070"/>
            </a:xfrm>
            <a:custGeom>
              <a:avLst/>
              <a:gdLst>
                <a:gd name="connsiteX0" fmla="*/ 419216 w 843413"/>
                <a:gd name="connsiteY0" fmla="*/ 530022 h 530070"/>
                <a:gd name="connsiteX1" fmla="*/ 58253 w 843413"/>
                <a:gd name="connsiteY1" fmla="*/ 530022 h 530070"/>
                <a:gd name="connsiteX2" fmla="*/ 126 w 843413"/>
                <a:gd name="connsiteY2" fmla="*/ 472948 h 530070"/>
                <a:gd name="connsiteX3" fmla="*/ 126 w 843413"/>
                <a:gd name="connsiteY3" fmla="*/ 57780 h 530070"/>
                <a:gd name="connsiteX4" fmla="*/ 57871 w 843413"/>
                <a:gd name="connsiteY4" fmla="*/ 36 h 530070"/>
                <a:gd name="connsiteX5" fmla="*/ 784533 w 843413"/>
                <a:gd name="connsiteY5" fmla="*/ 36 h 530070"/>
                <a:gd name="connsiteX6" fmla="*/ 843378 w 843413"/>
                <a:gd name="connsiteY6" fmla="*/ 59790 h 530070"/>
                <a:gd name="connsiteX7" fmla="*/ 843378 w 843413"/>
                <a:gd name="connsiteY7" fmla="*/ 470221 h 530070"/>
                <a:gd name="connsiteX8" fmla="*/ 782524 w 843413"/>
                <a:gd name="connsiteY8" fmla="*/ 530070 h 530070"/>
                <a:gd name="connsiteX9" fmla="*/ 419216 w 843413"/>
                <a:gd name="connsiteY9" fmla="*/ 530022 h 53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413" h="530070">
                  <a:moveTo>
                    <a:pt x="419216" y="530022"/>
                  </a:moveTo>
                  <a:cubicBezTo>
                    <a:pt x="298895" y="530022"/>
                    <a:pt x="178574" y="530070"/>
                    <a:pt x="58253" y="530022"/>
                  </a:cubicBezTo>
                  <a:cubicBezTo>
                    <a:pt x="16344" y="530022"/>
                    <a:pt x="174" y="514378"/>
                    <a:pt x="126" y="472948"/>
                  </a:cubicBezTo>
                  <a:cubicBezTo>
                    <a:pt x="-17" y="334543"/>
                    <a:pt x="-65" y="196138"/>
                    <a:pt x="126" y="57780"/>
                  </a:cubicBezTo>
                  <a:cubicBezTo>
                    <a:pt x="174" y="16254"/>
                    <a:pt x="16631" y="36"/>
                    <a:pt x="57871" y="36"/>
                  </a:cubicBezTo>
                  <a:cubicBezTo>
                    <a:pt x="300092" y="-12"/>
                    <a:pt x="542312" y="-12"/>
                    <a:pt x="784533" y="36"/>
                  </a:cubicBezTo>
                  <a:cubicBezTo>
                    <a:pt x="825964" y="36"/>
                    <a:pt x="843378" y="17689"/>
                    <a:pt x="843378" y="59790"/>
                  </a:cubicBezTo>
                  <a:cubicBezTo>
                    <a:pt x="843426" y="196616"/>
                    <a:pt x="843426" y="333394"/>
                    <a:pt x="843378" y="470221"/>
                  </a:cubicBezTo>
                  <a:cubicBezTo>
                    <a:pt x="843378" y="513374"/>
                    <a:pt x="826346" y="530070"/>
                    <a:pt x="782524" y="530070"/>
                  </a:cubicBezTo>
                  <a:cubicBezTo>
                    <a:pt x="661437" y="530022"/>
                    <a:pt x="540351" y="530022"/>
                    <a:pt x="419216" y="530022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1F3C54-7DF9-468A-A3DC-CFC3A3958470}"/>
              </a:ext>
            </a:extLst>
          </p:cNvPr>
          <p:cNvGrpSpPr/>
          <p:nvPr/>
        </p:nvGrpSpPr>
        <p:grpSpPr>
          <a:xfrm>
            <a:off x="4789355" y="1207402"/>
            <a:ext cx="729041" cy="1363684"/>
            <a:chOff x="4611441" y="655593"/>
            <a:chExt cx="1245141" cy="232906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85B607-C963-42E3-BD46-D532165D68FC}"/>
                </a:ext>
              </a:extLst>
            </p:cNvPr>
            <p:cNvSpPr/>
            <p:nvPr/>
          </p:nvSpPr>
          <p:spPr>
            <a:xfrm>
              <a:off x="4611441" y="655593"/>
              <a:ext cx="1245141" cy="2329060"/>
            </a:xfrm>
            <a:custGeom>
              <a:avLst/>
              <a:gdLst>
                <a:gd name="connsiteX0" fmla="*/ 1244115 w 1245141"/>
                <a:gd name="connsiteY0" fmla="*/ 1628855 h 2329060"/>
                <a:gd name="connsiteX1" fmla="*/ 1244641 w 1245141"/>
                <a:gd name="connsiteY1" fmla="*/ 2299686 h 2329060"/>
                <a:gd name="connsiteX2" fmla="*/ 1214788 w 1245141"/>
                <a:gd name="connsiteY2" fmla="*/ 2329061 h 2329060"/>
                <a:gd name="connsiteX3" fmla="*/ 28609 w 1245141"/>
                <a:gd name="connsiteY3" fmla="*/ 2329061 h 2329060"/>
                <a:gd name="connsiteX4" fmla="*/ 0 w 1245141"/>
                <a:gd name="connsiteY4" fmla="*/ 2301074 h 2329060"/>
                <a:gd name="connsiteX5" fmla="*/ 431 w 1245141"/>
                <a:gd name="connsiteY5" fmla="*/ 957018 h 2329060"/>
                <a:gd name="connsiteX6" fmla="*/ 37986 w 1245141"/>
                <a:gd name="connsiteY6" fmla="*/ 846027 h 2329060"/>
                <a:gd name="connsiteX7" fmla="*/ 220597 w 1245141"/>
                <a:gd name="connsiteY7" fmla="*/ 652030 h 2329060"/>
                <a:gd name="connsiteX8" fmla="*/ 416507 w 1245141"/>
                <a:gd name="connsiteY8" fmla="*/ 488078 h 2329060"/>
                <a:gd name="connsiteX9" fmla="*/ 442963 w 1245141"/>
                <a:gd name="connsiteY9" fmla="*/ 425358 h 2329060"/>
                <a:gd name="connsiteX10" fmla="*/ 442437 w 1245141"/>
                <a:gd name="connsiteY10" fmla="*/ 258248 h 2329060"/>
                <a:gd name="connsiteX11" fmla="*/ 427702 w 1245141"/>
                <a:gd name="connsiteY11" fmla="*/ 237819 h 2329060"/>
                <a:gd name="connsiteX12" fmla="*/ 411866 w 1245141"/>
                <a:gd name="connsiteY12" fmla="*/ 215573 h 2329060"/>
                <a:gd name="connsiteX13" fmla="*/ 411771 w 1245141"/>
                <a:gd name="connsiteY13" fmla="*/ 24590 h 2329060"/>
                <a:gd name="connsiteX14" fmla="*/ 436361 w 1245141"/>
                <a:gd name="connsiteY14" fmla="*/ 48 h 2329060"/>
                <a:gd name="connsiteX15" fmla="*/ 807036 w 1245141"/>
                <a:gd name="connsiteY15" fmla="*/ 0 h 2329060"/>
                <a:gd name="connsiteX16" fmla="*/ 832775 w 1245141"/>
                <a:gd name="connsiteY16" fmla="*/ 25978 h 2329060"/>
                <a:gd name="connsiteX17" fmla="*/ 832679 w 1245141"/>
                <a:gd name="connsiteY17" fmla="*/ 214568 h 2329060"/>
                <a:gd name="connsiteX18" fmla="*/ 812920 w 1245141"/>
                <a:gd name="connsiteY18" fmla="*/ 238489 h 2329060"/>
                <a:gd name="connsiteX19" fmla="*/ 801486 w 1245141"/>
                <a:gd name="connsiteY19" fmla="*/ 252124 h 2329060"/>
                <a:gd name="connsiteX20" fmla="*/ 801582 w 1245141"/>
                <a:gd name="connsiteY20" fmla="*/ 445499 h 2329060"/>
                <a:gd name="connsiteX21" fmla="*/ 822106 w 1245141"/>
                <a:gd name="connsiteY21" fmla="*/ 481715 h 2329060"/>
                <a:gd name="connsiteX22" fmla="*/ 997253 w 1245141"/>
                <a:gd name="connsiteY22" fmla="*/ 629449 h 2329060"/>
                <a:gd name="connsiteX23" fmla="*/ 1184122 w 1245141"/>
                <a:gd name="connsiteY23" fmla="*/ 813399 h 2329060"/>
                <a:gd name="connsiteX24" fmla="*/ 1245119 w 1245141"/>
                <a:gd name="connsiteY24" fmla="*/ 991464 h 2329060"/>
                <a:gd name="connsiteX25" fmla="*/ 1244115 w 1245141"/>
                <a:gd name="connsiteY25" fmla="*/ 1628855 h 232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45141" h="2329060">
                  <a:moveTo>
                    <a:pt x="1244115" y="1628855"/>
                  </a:moveTo>
                  <a:cubicBezTo>
                    <a:pt x="1244115" y="1852465"/>
                    <a:pt x="1243780" y="2076076"/>
                    <a:pt x="1244641" y="2299686"/>
                  </a:cubicBezTo>
                  <a:cubicBezTo>
                    <a:pt x="1244737" y="2323128"/>
                    <a:pt x="1237560" y="2329109"/>
                    <a:pt x="1214788" y="2329061"/>
                  </a:cubicBezTo>
                  <a:cubicBezTo>
                    <a:pt x="819379" y="2328439"/>
                    <a:pt x="424018" y="2328439"/>
                    <a:pt x="28609" y="2329061"/>
                  </a:cubicBezTo>
                  <a:cubicBezTo>
                    <a:pt x="6889" y="2329109"/>
                    <a:pt x="-48" y="2323655"/>
                    <a:pt x="0" y="2301074"/>
                  </a:cubicBezTo>
                  <a:cubicBezTo>
                    <a:pt x="670" y="1853039"/>
                    <a:pt x="526" y="1405053"/>
                    <a:pt x="431" y="957018"/>
                  </a:cubicBezTo>
                  <a:cubicBezTo>
                    <a:pt x="431" y="915636"/>
                    <a:pt x="16410" y="879803"/>
                    <a:pt x="37986" y="846027"/>
                  </a:cubicBezTo>
                  <a:cubicBezTo>
                    <a:pt x="86593" y="769911"/>
                    <a:pt x="153284" y="710635"/>
                    <a:pt x="220597" y="652030"/>
                  </a:cubicBezTo>
                  <a:cubicBezTo>
                    <a:pt x="284800" y="596103"/>
                    <a:pt x="353835" y="545918"/>
                    <a:pt x="416507" y="488078"/>
                  </a:cubicBezTo>
                  <a:cubicBezTo>
                    <a:pt x="435452" y="470615"/>
                    <a:pt x="443824" y="451670"/>
                    <a:pt x="442963" y="425358"/>
                  </a:cubicBezTo>
                  <a:cubicBezTo>
                    <a:pt x="441097" y="369718"/>
                    <a:pt x="442341" y="313983"/>
                    <a:pt x="442437" y="258248"/>
                  </a:cubicBezTo>
                  <a:cubicBezTo>
                    <a:pt x="442437" y="247818"/>
                    <a:pt x="444638" y="237580"/>
                    <a:pt x="427702" y="237819"/>
                  </a:cubicBezTo>
                  <a:cubicBezTo>
                    <a:pt x="414832" y="237963"/>
                    <a:pt x="411818" y="227151"/>
                    <a:pt x="411866" y="215573"/>
                  </a:cubicBezTo>
                  <a:cubicBezTo>
                    <a:pt x="412010" y="151896"/>
                    <a:pt x="412201" y="88267"/>
                    <a:pt x="411771" y="24590"/>
                  </a:cubicBezTo>
                  <a:cubicBezTo>
                    <a:pt x="411675" y="7176"/>
                    <a:pt x="419760" y="48"/>
                    <a:pt x="436361" y="48"/>
                  </a:cubicBezTo>
                  <a:cubicBezTo>
                    <a:pt x="559935" y="96"/>
                    <a:pt x="683462" y="144"/>
                    <a:pt x="807036" y="0"/>
                  </a:cubicBezTo>
                  <a:cubicBezTo>
                    <a:pt x="824929" y="0"/>
                    <a:pt x="832918" y="7655"/>
                    <a:pt x="832775" y="25978"/>
                  </a:cubicBezTo>
                  <a:cubicBezTo>
                    <a:pt x="832296" y="88841"/>
                    <a:pt x="832488" y="151705"/>
                    <a:pt x="832679" y="214568"/>
                  </a:cubicBezTo>
                  <a:cubicBezTo>
                    <a:pt x="832727" y="228347"/>
                    <a:pt x="828517" y="238346"/>
                    <a:pt x="812920" y="238489"/>
                  </a:cubicBezTo>
                  <a:cubicBezTo>
                    <a:pt x="802969" y="238585"/>
                    <a:pt x="801438" y="243656"/>
                    <a:pt x="801486" y="252124"/>
                  </a:cubicBezTo>
                  <a:cubicBezTo>
                    <a:pt x="801725" y="316566"/>
                    <a:pt x="801678" y="381056"/>
                    <a:pt x="801582" y="445499"/>
                  </a:cubicBezTo>
                  <a:cubicBezTo>
                    <a:pt x="801582" y="461526"/>
                    <a:pt x="811868" y="471668"/>
                    <a:pt x="822106" y="481715"/>
                  </a:cubicBezTo>
                  <a:cubicBezTo>
                    <a:pt x="876741" y="535393"/>
                    <a:pt x="938982" y="580076"/>
                    <a:pt x="997253" y="629449"/>
                  </a:cubicBezTo>
                  <a:cubicBezTo>
                    <a:pt x="1064135" y="686141"/>
                    <a:pt x="1130109" y="743598"/>
                    <a:pt x="1184122" y="813399"/>
                  </a:cubicBezTo>
                  <a:cubicBezTo>
                    <a:pt x="1224739" y="865929"/>
                    <a:pt x="1245933" y="923003"/>
                    <a:pt x="1245119" y="991464"/>
                  </a:cubicBezTo>
                  <a:cubicBezTo>
                    <a:pt x="1242440" y="1203880"/>
                    <a:pt x="1244115" y="1416391"/>
                    <a:pt x="1244115" y="1628855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C53D692-6944-4DE9-BAEA-DAF40D936294}"/>
                </a:ext>
              </a:extLst>
            </p:cNvPr>
            <p:cNvSpPr/>
            <p:nvPr/>
          </p:nvSpPr>
          <p:spPr>
            <a:xfrm>
              <a:off x="4635314" y="674159"/>
              <a:ext cx="1196945" cy="2257727"/>
            </a:xfrm>
            <a:custGeom>
              <a:avLst/>
              <a:gdLst>
                <a:gd name="connsiteX0" fmla="*/ 729533 w 1196945"/>
                <a:gd name="connsiteY0" fmla="*/ 219635 h 2257727"/>
                <a:gd name="connsiteX1" fmla="*/ 753645 w 1196945"/>
                <a:gd name="connsiteY1" fmla="*/ 242743 h 2257727"/>
                <a:gd name="connsiteX2" fmla="*/ 752544 w 1196945"/>
                <a:gd name="connsiteY2" fmla="*/ 416933 h 2257727"/>
                <a:gd name="connsiteX3" fmla="*/ 778570 w 1196945"/>
                <a:gd name="connsiteY3" fmla="*/ 478074 h 2257727"/>
                <a:gd name="connsiteX4" fmla="*/ 929462 w 1196945"/>
                <a:gd name="connsiteY4" fmla="*/ 606289 h 2257727"/>
                <a:gd name="connsiteX5" fmla="*/ 1142260 w 1196945"/>
                <a:gd name="connsiteY5" fmla="*/ 811146 h 2257727"/>
                <a:gd name="connsiteX6" fmla="*/ 1196943 w 1196945"/>
                <a:gd name="connsiteY6" fmla="*/ 971462 h 2257727"/>
                <a:gd name="connsiteX7" fmla="*/ 1196608 w 1196945"/>
                <a:gd name="connsiteY7" fmla="*/ 2231652 h 2257727"/>
                <a:gd name="connsiteX8" fmla="*/ 1170965 w 1196945"/>
                <a:gd name="connsiteY8" fmla="*/ 2257725 h 2257727"/>
                <a:gd name="connsiteX9" fmla="*/ 597156 w 1196945"/>
                <a:gd name="connsiteY9" fmla="*/ 2257151 h 2257727"/>
                <a:gd name="connsiteX10" fmla="*/ 23347 w 1196945"/>
                <a:gd name="connsiteY10" fmla="*/ 2257629 h 2257727"/>
                <a:gd name="connsiteX11" fmla="*/ 239 w 1196945"/>
                <a:gd name="connsiteY11" fmla="*/ 2233996 h 2257727"/>
                <a:gd name="connsiteX12" fmla="*/ 0 w 1196945"/>
                <a:gd name="connsiteY12" fmla="*/ 957062 h 2257727"/>
                <a:gd name="connsiteX13" fmla="*/ 69322 w 1196945"/>
                <a:gd name="connsiteY13" fmla="*/ 792536 h 2257727"/>
                <a:gd name="connsiteX14" fmla="*/ 293172 w 1196945"/>
                <a:gd name="connsiteY14" fmla="*/ 585287 h 2257727"/>
                <a:gd name="connsiteX15" fmla="*/ 418133 w 1196945"/>
                <a:gd name="connsiteY15" fmla="*/ 478122 h 2257727"/>
                <a:gd name="connsiteX16" fmla="*/ 443585 w 1196945"/>
                <a:gd name="connsiteY16" fmla="*/ 416790 h 2257727"/>
                <a:gd name="connsiteX17" fmla="*/ 442628 w 1196945"/>
                <a:gd name="connsiteY17" fmla="*/ 240207 h 2257727"/>
                <a:gd name="connsiteX18" fmla="*/ 464157 w 1196945"/>
                <a:gd name="connsiteY18" fmla="*/ 219683 h 2257727"/>
                <a:gd name="connsiteX19" fmla="*/ 729533 w 1196945"/>
                <a:gd name="connsiteY19" fmla="*/ 219635 h 2257727"/>
                <a:gd name="connsiteX20" fmla="*/ 597347 w 1196945"/>
                <a:gd name="connsiteY20" fmla="*/ 235 h 2257727"/>
                <a:gd name="connsiteX21" fmla="*/ 607968 w 1196945"/>
                <a:gd name="connsiteY21" fmla="*/ 17554 h 2257727"/>
                <a:gd name="connsiteX22" fmla="*/ 607968 w 1196945"/>
                <a:gd name="connsiteY22" fmla="*/ 101085 h 2257727"/>
                <a:gd name="connsiteX23" fmla="*/ 607968 w 1196945"/>
                <a:gd name="connsiteY23" fmla="*/ 179879 h 2257727"/>
                <a:gd name="connsiteX24" fmla="*/ 598113 w 1196945"/>
                <a:gd name="connsiteY24" fmla="*/ 195428 h 2257727"/>
                <a:gd name="connsiteX25" fmla="*/ 588927 w 1196945"/>
                <a:gd name="connsiteY25" fmla="*/ 179449 h 2257727"/>
                <a:gd name="connsiteX26" fmla="*/ 588832 w 1196945"/>
                <a:gd name="connsiteY26" fmla="*/ 17123 h 2257727"/>
                <a:gd name="connsiteX27" fmla="*/ 597347 w 1196945"/>
                <a:gd name="connsiteY27" fmla="*/ 235 h 2257727"/>
                <a:gd name="connsiteX28" fmla="*/ 534675 w 1196945"/>
                <a:gd name="connsiteY28" fmla="*/ 187 h 2257727"/>
                <a:gd name="connsiteX29" fmla="*/ 545392 w 1196945"/>
                <a:gd name="connsiteY29" fmla="*/ 17601 h 2257727"/>
                <a:gd name="connsiteX30" fmla="*/ 545392 w 1196945"/>
                <a:gd name="connsiteY30" fmla="*/ 101132 h 2257727"/>
                <a:gd name="connsiteX31" fmla="*/ 545392 w 1196945"/>
                <a:gd name="connsiteY31" fmla="*/ 179927 h 2257727"/>
                <a:gd name="connsiteX32" fmla="*/ 535249 w 1196945"/>
                <a:gd name="connsiteY32" fmla="*/ 195476 h 2257727"/>
                <a:gd name="connsiteX33" fmla="*/ 526494 w 1196945"/>
                <a:gd name="connsiteY33" fmla="*/ 179401 h 2257727"/>
                <a:gd name="connsiteX34" fmla="*/ 526399 w 1196945"/>
                <a:gd name="connsiteY34" fmla="*/ 17075 h 2257727"/>
                <a:gd name="connsiteX35" fmla="*/ 534675 w 1196945"/>
                <a:gd name="connsiteY35" fmla="*/ 187 h 2257727"/>
                <a:gd name="connsiteX36" fmla="*/ 723409 w 1196945"/>
                <a:gd name="connsiteY36" fmla="*/ 140 h 2257727"/>
                <a:gd name="connsiteX37" fmla="*/ 732738 w 1196945"/>
                <a:gd name="connsiteY37" fmla="*/ 15927 h 2257727"/>
                <a:gd name="connsiteX38" fmla="*/ 732690 w 1196945"/>
                <a:gd name="connsiteY38" fmla="*/ 97018 h 2257727"/>
                <a:gd name="connsiteX39" fmla="*/ 732642 w 1196945"/>
                <a:gd name="connsiteY39" fmla="*/ 180454 h 2257727"/>
                <a:gd name="connsiteX40" fmla="*/ 725514 w 1196945"/>
                <a:gd name="connsiteY40" fmla="*/ 195572 h 2257727"/>
                <a:gd name="connsiteX41" fmla="*/ 713984 w 1196945"/>
                <a:gd name="connsiteY41" fmla="*/ 181171 h 2257727"/>
                <a:gd name="connsiteX42" fmla="*/ 713984 w 1196945"/>
                <a:gd name="connsiteY42" fmla="*/ 14253 h 2257727"/>
                <a:gd name="connsiteX43" fmla="*/ 723409 w 1196945"/>
                <a:gd name="connsiteY43" fmla="*/ 140 h 2257727"/>
                <a:gd name="connsiteX44" fmla="*/ 471716 w 1196945"/>
                <a:gd name="connsiteY44" fmla="*/ 139 h 2257727"/>
                <a:gd name="connsiteX45" fmla="*/ 482624 w 1196945"/>
                <a:gd name="connsiteY45" fmla="*/ 15257 h 2257727"/>
                <a:gd name="connsiteX46" fmla="*/ 482624 w 1196945"/>
                <a:gd name="connsiteY46" fmla="*/ 182224 h 2257727"/>
                <a:gd name="connsiteX47" fmla="*/ 472482 w 1196945"/>
                <a:gd name="connsiteY47" fmla="*/ 195715 h 2257727"/>
                <a:gd name="connsiteX48" fmla="*/ 463918 w 1196945"/>
                <a:gd name="connsiteY48" fmla="*/ 182176 h 2257727"/>
                <a:gd name="connsiteX49" fmla="*/ 463918 w 1196945"/>
                <a:gd name="connsiteY49" fmla="*/ 98693 h 2257727"/>
                <a:gd name="connsiteX50" fmla="*/ 463918 w 1196945"/>
                <a:gd name="connsiteY50" fmla="*/ 15209 h 2257727"/>
                <a:gd name="connsiteX51" fmla="*/ 471716 w 1196945"/>
                <a:gd name="connsiteY51" fmla="*/ 139 h 2257727"/>
                <a:gd name="connsiteX52" fmla="*/ 661837 w 1196945"/>
                <a:gd name="connsiteY52" fmla="*/ 44 h 2257727"/>
                <a:gd name="connsiteX53" fmla="*/ 670353 w 1196945"/>
                <a:gd name="connsiteY53" fmla="*/ 16788 h 2257727"/>
                <a:gd name="connsiteX54" fmla="*/ 670305 w 1196945"/>
                <a:gd name="connsiteY54" fmla="*/ 99936 h 2257727"/>
                <a:gd name="connsiteX55" fmla="*/ 670257 w 1196945"/>
                <a:gd name="connsiteY55" fmla="*/ 180645 h 2257727"/>
                <a:gd name="connsiteX56" fmla="*/ 660210 w 1196945"/>
                <a:gd name="connsiteY56" fmla="*/ 195475 h 2257727"/>
                <a:gd name="connsiteX57" fmla="*/ 651312 w 1196945"/>
                <a:gd name="connsiteY57" fmla="*/ 181314 h 2257727"/>
                <a:gd name="connsiteX58" fmla="*/ 651312 w 1196945"/>
                <a:gd name="connsiteY58" fmla="*/ 15114 h 2257727"/>
                <a:gd name="connsiteX59" fmla="*/ 661837 w 1196945"/>
                <a:gd name="connsiteY59" fmla="*/ 44 h 225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96945" h="2257727">
                  <a:moveTo>
                    <a:pt x="729533" y="219635"/>
                  </a:moveTo>
                  <a:cubicBezTo>
                    <a:pt x="747521" y="219444"/>
                    <a:pt x="754171" y="222841"/>
                    <a:pt x="753645" y="242743"/>
                  </a:cubicBezTo>
                  <a:cubicBezTo>
                    <a:pt x="752114" y="300774"/>
                    <a:pt x="754314" y="358902"/>
                    <a:pt x="752544" y="416933"/>
                  </a:cubicBezTo>
                  <a:cubicBezTo>
                    <a:pt x="751731" y="442624"/>
                    <a:pt x="761634" y="461091"/>
                    <a:pt x="778570" y="478074"/>
                  </a:cubicBezTo>
                  <a:cubicBezTo>
                    <a:pt x="825311" y="525007"/>
                    <a:pt x="878798" y="563950"/>
                    <a:pt x="929462" y="606289"/>
                  </a:cubicBezTo>
                  <a:cubicBezTo>
                    <a:pt x="1005195" y="669583"/>
                    <a:pt x="1081597" y="732208"/>
                    <a:pt x="1142260" y="811146"/>
                  </a:cubicBezTo>
                  <a:cubicBezTo>
                    <a:pt x="1178667" y="858509"/>
                    <a:pt x="1197182" y="909891"/>
                    <a:pt x="1196943" y="971462"/>
                  </a:cubicBezTo>
                  <a:cubicBezTo>
                    <a:pt x="1195364" y="1391509"/>
                    <a:pt x="1195938" y="1811604"/>
                    <a:pt x="1196608" y="2231652"/>
                  </a:cubicBezTo>
                  <a:cubicBezTo>
                    <a:pt x="1196656" y="2252271"/>
                    <a:pt x="1192541" y="2257869"/>
                    <a:pt x="1170965" y="2257725"/>
                  </a:cubicBezTo>
                  <a:cubicBezTo>
                    <a:pt x="979695" y="2256720"/>
                    <a:pt x="788425" y="2257151"/>
                    <a:pt x="597156" y="2257151"/>
                  </a:cubicBezTo>
                  <a:cubicBezTo>
                    <a:pt x="405886" y="2257151"/>
                    <a:pt x="214616" y="2256816"/>
                    <a:pt x="23347" y="2257629"/>
                  </a:cubicBezTo>
                  <a:cubicBezTo>
                    <a:pt x="4018" y="2257725"/>
                    <a:pt x="191" y="2252223"/>
                    <a:pt x="239" y="2233996"/>
                  </a:cubicBezTo>
                  <a:cubicBezTo>
                    <a:pt x="765" y="1808351"/>
                    <a:pt x="1244" y="1382707"/>
                    <a:pt x="0" y="957062"/>
                  </a:cubicBezTo>
                  <a:cubicBezTo>
                    <a:pt x="-192" y="890706"/>
                    <a:pt x="29901" y="840329"/>
                    <a:pt x="69322" y="792536"/>
                  </a:cubicBezTo>
                  <a:cubicBezTo>
                    <a:pt x="134530" y="713406"/>
                    <a:pt x="214568" y="650064"/>
                    <a:pt x="293172" y="585287"/>
                  </a:cubicBezTo>
                  <a:cubicBezTo>
                    <a:pt x="335511" y="550363"/>
                    <a:pt x="379478" y="517352"/>
                    <a:pt x="418133" y="478122"/>
                  </a:cubicBezTo>
                  <a:cubicBezTo>
                    <a:pt x="435117" y="460899"/>
                    <a:pt x="444303" y="442193"/>
                    <a:pt x="443585" y="416790"/>
                  </a:cubicBezTo>
                  <a:cubicBezTo>
                    <a:pt x="441958" y="357945"/>
                    <a:pt x="443824" y="299052"/>
                    <a:pt x="442628" y="240207"/>
                  </a:cubicBezTo>
                  <a:cubicBezTo>
                    <a:pt x="442293" y="222745"/>
                    <a:pt x="448082" y="219540"/>
                    <a:pt x="464157" y="219683"/>
                  </a:cubicBezTo>
                  <a:cubicBezTo>
                    <a:pt x="552615" y="220449"/>
                    <a:pt x="641074" y="220497"/>
                    <a:pt x="729533" y="219635"/>
                  </a:cubicBezTo>
                  <a:close/>
                  <a:moveTo>
                    <a:pt x="597347" y="235"/>
                  </a:moveTo>
                  <a:cubicBezTo>
                    <a:pt x="608255" y="-339"/>
                    <a:pt x="607968" y="9516"/>
                    <a:pt x="607968" y="17554"/>
                  </a:cubicBezTo>
                  <a:cubicBezTo>
                    <a:pt x="607968" y="45349"/>
                    <a:pt x="607968" y="73241"/>
                    <a:pt x="607968" y="101085"/>
                  </a:cubicBezTo>
                  <a:cubicBezTo>
                    <a:pt x="607968" y="127349"/>
                    <a:pt x="607968" y="153614"/>
                    <a:pt x="607968" y="179879"/>
                  </a:cubicBezTo>
                  <a:cubicBezTo>
                    <a:pt x="607968" y="187151"/>
                    <a:pt x="608399" y="195619"/>
                    <a:pt x="598113" y="195428"/>
                  </a:cubicBezTo>
                  <a:cubicBezTo>
                    <a:pt x="587636" y="195236"/>
                    <a:pt x="588927" y="186481"/>
                    <a:pt x="588927" y="179449"/>
                  </a:cubicBezTo>
                  <a:cubicBezTo>
                    <a:pt x="588879" y="125340"/>
                    <a:pt x="588927" y="71232"/>
                    <a:pt x="588832" y="17123"/>
                  </a:cubicBezTo>
                  <a:cubicBezTo>
                    <a:pt x="588832" y="9803"/>
                    <a:pt x="588497" y="713"/>
                    <a:pt x="597347" y="235"/>
                  </a:cubicBezTo>
                  <a:close/>
                  <a:moveTo>
                    <a:pt x="534675" y="187"/>
                  </a:moveTo>
                  <a:cubicBezTo>
                    <a:pt x="545392" y="-291"/>
                    <a:pt x="545440" y="9373"/>
                    <a:pt x="545392" y="17601"/>
                  </a:cubicBezTo>
                  <a:cubicBezTo>
                    <a:pt x="545344" y="45445"/>
                    <a:pt x="545392" y="73289"/>
                    <a:pt x="545392" y="101132"/>
                  </a:cubicBezTo>
                  <a:cubicBezTo>
                    <a:pt x="545392" y="127397"/>
                    <a:pt x="545392" y="153662"/>
                    <a:pt x="545392" y="179927"/>
                  </a:cubicBezTo>
                  <a:cubicBezTo>
                    <a:pt x="545392" y="187390"/>
                    <a:pt x="545153" y="195571"/>
                    <a:pt x="535249" y="195476"/>
                  </a:cubicBezTo>
                  <a:cubicBezTo>
                    <a:pt x="524437" y="195380"/>
                    <a:pt x="526494" y="186146"/>
                    <a:pt x="526494" y="179401"/>
                  </a:cubicBezTo>
                  <a:cubicBezTo>
                    <a:pt x="526351" y="125292"/>
                    <a:pt x="526446" y="71184"/>
                    <a:pt x="526399" y="17075"/>
                  </a:cubicBezTo>
                  <a:cubicBezTo>
                    <a:pt x="526399" y="9899"/>
                    <a:pt x="525537" y="570"/>
                    <a:pt x="534675" y="187"/>
                  </a:cubicBezTo>
                  <a:close/>
                  <a:moveTo>
                    <a:pt x="723409" y="140"/>
                  </a:moveTo>
                  <a:cubicBezTo>
                    <a:pt x="733408" y="-4"/>
                    <a:pt x="732690" y="8799"/>
                    <a:pt x="732738" y="15927"/>
                  </a:cubicBezTo>
                  <a:cubicBezTo>
                    <a:pt x="732690" y="42958"/>
                    <a:pt x="732690" y="69988"/>
                    <a:pt x="732690" y="97018"/>
                  </a:cubicBezTo>
                  <a:cubicBezTo>
                    <a:pt x="732690" y="124814"/>
                    <a:pt x="732786" y="152658"/>
                    <a:pt x="732642" y="180454"/>
                  </a:cubicBezTo>
                  <a:cubicBezTo>
                    <a:pt x="732594" y="186482"/>
                    <a:pt x="734460" y="194806"/>
                    <a:pt x="725514" y="195572"/>
                  </a:cubicBezTo>
                  <a:cubicBezTo>
                    <a:pt x="716185" y="196385"/>
                    <a:pt x="713984" y="189113"/>
                    <a:pt x="713984" y="181171"/>
                  </a:cubicBezTo>
                  <a:cubicBezTo>
                    <a:pt x="713984" y="125532"/>
                    <a:pt x="713984" y="69892"/>
                    <a:pt x="713984" y="14253"/>
                  </a:cubicBezTo>
                  <a:cubicBezTo>
                    <a:pt x="713984" y="7412"/>
                    <a:pt x="715898" y="235"/>
                    <a:pt x="723409" y="140"/>
                  </a:cubicBezTo>
                  <a:close/>
                  <a:moveTo>
                    <a:pt x="471716" y="139"/>
                  </a:moveTo>
                  <a:cubicBezTo>
                    <a:pt x="480902" y="-530"/>
                    <a:pt x="482624" y="7698"/>
                    <a:pt x="482624" y="15257"/>
                  </a:cubicBezTo>
                  <a:cubicBezTo>
                    <a:pt x="482672" y="70897"/>
                    <a:pt x="482672" y="126536"/>
                    <a:pt x="482624" y="182224"/>
                  </a:cubicBezTo>
                  <a:cubicBezTo>
                    <a:pt x="482624" y="189256"/>
                    <a:pt x="480375" y="195380"/>
                    <a:pt x="472482" y="195715"/>
                  </a:cubicBezTo>
                  <a:cubicBezTo>
                    <a:pt x="462961" y="196098"/>
                    <a:pt x="463918" y="188443"/>
                    <a:pt x="463918" y="182176"/>
                  </a:cubicBezTo>
                  <a:cubicBezTo>
                    <a:pt x="463918" y="154332"/>
                    <a:pt x="463918" y="126536"/>
                    <a:pt x="463918" y="98693"/>
                  </a:cubicBezTo>
                  <a:cubicBezTo>
                    <a:pt x="463918" y="70849"/>
                    <a:pt x="463918" y="43053"/>
                    <a:pt x="463918" y="15209"/>
                  </a:cubicBezTo>
                  <a:cubicBezTo>
                    <a:pt x="463918" y="8703"/>
                    <a:pt x="464014" y="666"/>
                    <a:pt x="471716" y="139"/>
                  </a:cubicBezTo>
                  <a:close/>
                  <a:moveTo>
                    <a:pt x="661837" y="44"/>
                  </a:moveTo>
                  <a:cubicBezTo>
                    <a:pt x="670879" y="761"/>
                    <a:pt x="670353" y="9564"/>
                    <a:pt x="670353" y="16788"/>
                  </a:cubicBezTo>
                  <a:cubicBezTo>
                    <a:pt x="670257" y="44536"/>
                    <a:pt x="670305" y="72236"/>
                    <a:pt x="670305" y="99936"/>
                  </a:cubicBezTo>
                  <a:cubicBezTo>
                    <a:pt x="670305" y="126823"/>
                    <a:pt x="670353" y="153758"/>
                    <a:pt x="670257" y="180645"/>
                  </a:cubicBezTo>
                  <a:cubicBezTo>
                    <a:pt x="670257" y="187773"/>
                    <a:pt x="671023" y="196241"/>
                    <a:pt x="660210" y="195475"/>
                  </a:cubicBezTo>
                  <a:cubicBezTo>
                    <a:pt x="651982" y="194901"/>
                    <a:pt x="651312" y="188012"/>
                    <a:pt x="651312" y="181314"/>
                  </a:cubicBezTo>
                  <a:cubicBezTo>
                    <a:pt x="651360" y="125914"/>
                    <a:pt x="651360" y="70514"/>
                    <a:pt x="651312" y="15114"/>
                  </a:cubicBezTo>
                  <a:cubicBezTo>
                    <a:pt x="651312" y="7411"/>
                    <a:pt x="652843" y="-674"/>
                    <a:pt x="661837" y="44"/>
                  </a:cubicBezTo>
                  <a:close/>
                </a:path>
              </a:pathLst>
            </a:custGeom>
            <a:solidFill>
              <a:schemeClr val="bg1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C5AFB19-D04A-4D69-8FE6-8AD242020B85}"/>
                </a:ext>
              </a:extLst>
            </p:cNvPr>
            <p:cNvSpPr/>
            <p:nvPr/>
          </p:nvSpPr>
          <p:spPr>
            <a:xfrm>
              <a:off x="4677987" y="1636270"/>
              <a:ext cx="1115948" cy="1261168"/>
            </a:xfrm>
            <a:custGeom>
              <a:avLst/>
              <a:gdLst>
                <a:gd name="connsiteX0" fmla="*/ 527 w 1115948"/>
                <a:gd name="connsiteY0" fmla="*/ 630619 h 1261168"/>
                <a:gd name="connsiteX1" fmla="*/ 1 w 1115948"/>
                <a:gd name="connsiteY1" fmla="*/ 24230 h 1261168"/>
                <a:gd name="connsiteX2" fmla="*/ 24879 w 1115948"/>
                <a:gd name="connsiteY2" fmla="*/ 118 h 1261168"/>
                <a:gd name="connsiteX3" fmla="*/ 127690 w 1115948"/>
                <a:gd name="connsiteY3" fmla="*/ 261 h 1261168"/>
                <a:gd name="connsiteX4" fmla="*/ 149649 w 1115948"/>
                <a:gd name="connsiteY4" fmla="*/ 22412 h 1261168"/>
                <a:gd name="connsiteX5" fmla="*/ 149218 w 1115948"/>
                <a:gd name="connsiteY5" fmla="*/ 1046600 h 1261168"/>
                <a:gd name="connsiteX6" fmla="*/ 149266 w 1115948"/>
                <a:gd name="connsiteY6" fmla="*/ 1068080 h 1261168"/>
                <a:gd name="connsiteX7" fmla="*/ 195338 w 1115948"/>
                <a:gd name="connsiteY7" fmla="*/ 1118410 h 1261168"/>
                <a:gd name="connsiteX8" fmla="*/ 243944 w 1115948"/>
                <a:gd name="connsiteY8" fmla="*/ 1069851 h 1261168"/>
                <a:gd name="connsiteX9" fmla="*/ 244040 w 1115948"/>
                <a:gd name="connsiteY9" fmla="*/ 1048370 h 1261168"/>
                <a:gd name="connsiteX10" fmla="*/ 243609 w 1115948"/>
                <a:gd name="connsiteY10" fmla="*/ 26574 h 1261168"/>
                <a:gd name="connsiteX11" fmla="*/ 268678 w 1115948"/>
                <a:gd name="connsiteY11" fmla="*/ 261 h 1261168"/>
                <a:gd name="connsiteX12" fmla="*/ 1057869 w 1115948"/>
                <a:gd name="connsiteY12" fmla="*/ 2366 h 1261168"/>
                <a:gd name="connsiteX13" fmla="*/ 1115375 w 1115948"/>
                <a:gd name="connsiteY13" fmla="*/ 60733 h 1261168"/>
                <a:gd name="connsiteX14" fmla="*/ 1115949 w 1115948"/>
                <a:gd name="connsiteY14" fmla="*/ 1232942 h 1261168"/>
                <a:gd name="connsiteX15" fmla="*/ 1087244 w 1115948"/>
                <a:gd name="connsiteY15" fmla="*/ 1261120 h 1261168"/>
                <a:gd name="connsiteX16" fmla="*/ 25405 w 1115948"/>
                <a:gd name="connsiteY16" fmla="*/ 1261168 h 1261168"/>
                <a:gd name="connsiteX17" fmla="*/ 97 w 1115948"/>
                <a:gd name="connsiteY17" fmla="*/ 1234616 h 1261168"/>
                <a:gd name="connsiteX18" fmla="*/ 527 w 1115948"/>
                <a:gd name="connsiteY18" fmla="*/ 630619 h 126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5948" h="1261168">
                  <a:moveTo>
                    <a:pt x="527" y="630619"/>
                  </a:moveTo>
                  <a:cubicBezTo>
                    <a:pt x="527" y="428489"/>
                    <a:pt x="862" y="226360"/>
                    <a:pt x="1" y="24230"/>
                  </a:cubicBezTo>
                  <a:cubicBezTo>
                    <a:pt x="-95" y="3754"/>
                    <a:pt x="5503" y="-839"/>
                    <a:pt x="24879" y="118"/>
                  </a:cubicBezTo>
                  <a:cubicBezTo>
                    <a:pt x="59085" y="1840"/>
                    <a:pt x="93483" y="1840"/>
                    <a:pt x="127690" y="261"/>
                  </a:cubicBezTo>
                  <a:cubicBezTo>
                    <a:pt x="145822" y="-552"/>
                    <a:pt x="149697" y="4711"/>
                    <a:pt x="149649" y="22412"/>
                  </a:cubicBezTo>
                  <a:cubicBezTo>
                    <a:pt x="149075" y="363808"/>
                    <a:pt x="149218" y="705204"/>
                    <a:pt x="149218" y="1046600"/>
                  </a:cubicBezTo>
                  <a:cubicBezTo>
                    <a:pt x="149218" y="1053776"/>
                    <a:pt x="149075" y="1060904"/>
                    <a:pt x="149266" y="1068080"/>
                  </a:cubicBezTo>
                  <a:cubicBezTo>
                    <a:pt x="149984" y="1097312"/>
                    <a:pt x="168881" y="1117931"/>
                    <a:pt x="195338" y="1118410"/>
                  </a:cubicBezTo>
                  <a:cubicBezTo>
                    <a:pt x="221220" y="1118888"/>
                    <a:pt x="241935" y="1098364"/>
                    <a:pt x="243944" y="1069851"/>
                  </a:cubicBezTo>
                  <a:cubicBezTo>
                    <a:pt x="244423" y="1062722"/>
                    <a:pt x="244040" y="1055546"/>
                    <a:pt x="244040" y="1048370"/>
                  </a:cubicBezTo>
                  <a:cubicBezTo>
                    <a:pt x="244040" y="707787"/>
                    <a:pt x="244231" y="367157"/>
                    <a:pt x="243609" y="26574"/>
                  </a:cubicBezTo>
                  <a:cubicBezTo>
                    <a:pt x="243562" y="6911"/>
                    <a:pt x="246432" y="118"/>
                    <a:pt x="268678" y="261"/>
                  </a:cubicBezTo>
                  <a:cubicBezTo>
                    <a:pt x="531758" y="1697"/>
                    <a:pt x="794790" y="1697"/>
                    <a:pt x="1057869" y="2366"/>
                  </a:cubicBezTo>
                  <a:cubicBezTo>
                    <a:pt x="1115375" y="2510"/>
                    <a:pt x="1115375" y="3084"/>
                    <a:pt x="1115375" y="60733"/>
                  </a:cubicBezTo>
                  <a:cubicBezTo>
                    <a:pt x="1115375" y="451453"/>
                    <a:pt x="1115135" y="842173"/>
                    <a:pt x="1115949" y="1232942"/>
                  </a:cubicBezTo>
                  <a:cubicBezTo>
                    <a:pt x="1115997" y="1256384"/>
                    <a:pt x="1109921" y="1261168"/>
                    <a:pt x="1087244" y="1261120"/>
                  </a:cubicBezTo>
                  <a:cubicBezTo>
                    <a:pt x="733314" y="1260355"/>
                    <a:pt x="379335" y="1260307"/>
                    <a:pt x="25405" y="1261168"/>
                  </a:cubicBezTo>
                  <a:cubicBezTo>
                    <a:pt x="3063" y="1261216"/>
                    <a:pt x="49" y="1254375"/>
                    <a:pt x="97" y="1234616"/>
                  </a:cubicBezTo>
                  <a:cubicBezTo>
                    <a:pt x="814" y="1033300"/>
                    <a:pt x="527" y="831983"/>
                    <a:pt x="527" y="630619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3F7D54-CBCC-42B6-B2B5-1C49ACED71EE}"/>
              </a:ext>
            </a:extLst>
          </p:cNvPr>
          <p:cNvGrpSpPr/>
          <p:nvPr/>
        </p:nvGrpSpPr>
        <p:grpSpPr>
          <a:xfrm>
            <a:off x="5681300" y="1536257"/>
            <a:ext cx="727719" cy="1034717"/>
            <a:chOff x="6134809" y="1217250"/>
            <a:chExt cx="1242883" cy="1767212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1D8526-ECCA-41E7-A8DB-EEBD581A2E02}"/>
                </a:ext>
              </a:extLst>
            </p:cNvPr>
            <p:cNvSpPr/>
            <p:nvPr/>
          </p:nvSpPr>
          <p:spPr>
            <a:xfrm>
              <a:off x="6134809" y="1704267"/>
              <a:ext cx="1242883" cy="1280195"/>
            </a:xfrm>
            <a:custGeom>
              <a:avLst/>
              <a:gdLst>
                <a:gd name="connsiteX0" fmla="*/ 1222390 w 1242883"/>
                <a:gd name="connsiteY0" fmla="*/ 8 h 1280195"/>
                <a:gd name="connsiteX1" fmla="*/ 1242197 w 1242883"/>
                <a:gd name="connsiteY1" fmla="*/ 22445 h 1280195"/>
                <a:gd name="connsiteX2" fmla="*/ 1201484 w 1242883"/>
                <a:gd name="connsiteY2" fmla="*/ 339060 h 1280195"/>
                <a:gd name="connsiteX3" fmla="*/ 1160723 w 1242883"/>
                <a:gd name="connsiteY3" fmla="*/ 658018 h 1280195"/>
                <a:gd name="connsiteX4" fmla="*/ 1115896 w 1242883"/>
                <a:gd name="connsiteY4" fmla="*/ 1012522 h 1280195"/>
                <a:gd name="connsiteX5" fmla="*/ 1084512 w 1242883"/>
                <a:gd name="connsiteY5" fmla="*/ 1260628 h 1280195"/>
                <a:gd name="connsiteX6" fmla="*/ 1063127 w 1242883"/>
                <a:gd name="connsiteY6" fmla="*/ 1280195 h 1280195"/>
                <a:gd name="connsiteX7" fmla="*/ 178253 w 1242883"/>
                <a:gd name="connsiteY7" fmla="*/ 1280147 h 1280195"/>
                <a:gd name="connsiteX8" fmla="*/ 159452 w 1242883"/>
                <a:gd name="connsiteY8" fmla="*/ 1263976 h 1280195"/>
                <a:gd name="connsiteX9" fmla="*/ 122614 w 1242883"/>
                <a:gd name="connsiteY9" fmla="*/ 975732 h 1280195"/>
                <a:gd name="connsiteX10" fmla="*/ 76303 w 1242883"/>
                <a:gd name="connsiteY10" fmla="*/ 614243 h 1280195"/>
                <a:gd name="connsiteX11" fmla="*/ 31332 w 1242883"/>
                <a:gd name="connsiteY11" fmla="*/ 257346 h 1280195"/>
                <a:gd name="connsiteX12" fmla="*/ 809 w 1242883"/>
                <a:gd name="connsiteY12" fmla="*/ 21106 h 1280195"/>
                <a:gd name="connsiteX13" fmla="*/ 18463 w 1242883"/>
                <a:gd name="connsiteY13" fmla="*/ 151 h 1280195"/>
                <a:gd name="connsiteX14" fmla="*/ 1222390 w 1242883"/>
                <a:gd name="connsiteY14" fmla="*/ 8 h 128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883" h="1280195">
                  <a:moveTo>
                    <a:pt x="1222390" y="8"/>
                  </a:moveTo>
                  <a:cubicBezTo>
                    <a:pt x="1241575" y="-231"/>
                    <a:pt x="1244541" y="4983"/>
                    <a:pt x="1242197" y="22445"/>
                  </a:cubicBezTo>
                  <a:cubicBezTo>
                    <a:pt x="1228084" y="127888"/>
                    <a:pt x="1214975" y="233474"/>
                    <a:pt x="1201484" y="339060"/>
                  </a:cubicBezTo>
                  <a:cubicBezTo>
                    <a:pt x="1187897" y="445411"/>
                    <a:pt x="1174262" y="551714"/>
                    <a:pt x="1160723" y="658018"/>
                  </a:cubicBezTo>
                  <a:cubicBezTo>
                    <a:pt x="1145701" y="776186"/>
                    <a:pt x="1130918" y="894354"/>
                    <a:pt x="1115896" y="1012522"/>
                  </a:cubicBezTo>
                  <a:cubicBezTo>
                    <a:pt x="1105371" y="1095240"/>
                    <a:pt x="1094128" y="1177862"/>
                    <a:pt x="1084512" y="1260628"/>
                  </a:cubicBezTo>
                  <a:cubicBezTo>
                    <a:pt x="1082742" y="1275889"/>
                    <a:pt x="1078532" y="1280242"/>
                    <a:pt x="1063127" y="1280195"/>
                  </a:cubicBezTo>
                  <a:cubicBezTo>
                    <a:pt x="768185" y="1279716"/>
                    <a:pt x="473195" y="1279764"/>
                    <a:pt x="178253" y="1280147"/>
                  </a:cubicBezTo>
                  <a:cubicBezTo>
                    <a:pt x="165527" y="1280147"/>
                    <a:pt x="161078" y="1277276"/>
                    <a:pt x="159452" y="1263976"/>
                  </a:cubicBezTo>
                  <a:cubicBezTo>
                    <a:pt x="147730" y="1167815"/>
                    <a:pt x="134957" y="1071798"/>
                    <a:pt x="122614" y="975732"/>
                  </a:cubicBezTo>
                  <a:cubicBezTo>
                    <a:pt x="107113" y="855220"/>
                    <a:pt x="91613" y="734755"/>
                    <a:pt x="76303" y="614243"/>
                  </a:cubicBezTo>
                  <a:cubicBezTo>
                    <a:pt x="61185" y="495309"/>
                    <a:pt x="46354" y="376328"/>
                    <a:pt x="31332" y="257346"/>
                  </a:cubicBezTo>
                  <a:cubicBezTo>
                    <a:pt x="21381" y="178552"/>
                    <a:pt x="12244" y="99661"/>
                    <a:pt x="809" y="21106"/>
                  </a:cubicBezTo>
                  <a:cubicBezTo>
                    <a:pt x="-1774" y="3261"/>
                    <a:pt x="1240" y="8"/>
                    <a:pt x="18463" y="151"/>
                  </a:cubicBezTo>
                  <a:cubicBezTo>
                    <a:pt x="125245" y="917"/>
                    <a:pt x="1122737" y="1156"/>
                    <a:pt x="1222390" y="8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2FD321-51A1-4262-A83D-1D45F90CE72C}"/>
                </a:ext>
              </a:extLst>
            </p:cNvPr>
            <p:cNvSpPr/>
            <p:nvPr/>
          </p:nvSpPr>
          <p:spPr>
            <a:xfrm>
              <a:off x="6607047" y="1217250"/>
              <a:ext cx="424644" cy="423544"/>
            </a:xfrm>
            <a:custGeom>
              <a:avLst/>
              <a:gdLst>
                <a:gd name="connsiteX0" fmla="*/ 0 w 424644"/>
                <a:gd name="connsiteY0" fmla="*/ 211985 h 423544"/>
                <a:gd name="connsiteX1" fmla="*/ 212559 w 424644"/>
                <a:gd name="connsiteY1" fmla="*/ 0 h 423544"/>
                <a:gd name="connsiteX2" fmla="*/ 424640 w 424644"/>
                <a:gd name="connsiteY2" fmla="*/ 210215 h 423544"/>
                <a:gd name="connsiteX3" fmla="*/ 213085 w 424644"/>
                <a:gd name="connsiteY3" fmla="*/ 423540 h 423544"/>
                <a:gd name="connsiteX4" fmla="*/ 0 w 424644"/>
                <a:gd name="connsiteY4" fmla="*/ 211985 h 4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4" h="423544">
                  <a:moveTo>
                    <a:pt x="0" y="211985"/>
                  </a:moveTo>
                  <a:cubicBezTo>
                    <a:pt x="-191" y="95396"/>
                    <a:pt x="95539" y="-96"/>
                    <a:pt x="212559" y="0"/>
                  </a:cubicBezTo>
                  <a:cubicBezTo>
                    <a:pt x="328526" y="96"/>
                    <a:pt x="423875" y="94630"/>
                    <a:pt x="424640" y="210215"/>
                  </a:cubicBezTo>
                  <a:cubicBezTo>
                    <a:pt x="425405" y="326661"/>
                    <a:pt x="330106" y="422726"/>
                    <a:pt x="213085" y="423540"/>
                  </a:cubicBezTo>
                  <a:cubicBezTo>
                    <a:pt x="96687" y="424305"/>
                    <a:pt x="192" y="328527"/>
                    <a:pt x="0" y="211985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E60167-177A-46E7-8A60-68960C30A033}"/>
                </a:ext>
              </a:extLst>
            </p:cNvPr>
            <p:cNvSpPr/>
            <p:nvPr/>
          </p:nvSpPr>
          <p:spPr>
            <a:xfrm>
              <a:off x="6162217" y="1729342"/>
              <a:ext cx="1187111" cy="1162070"/>
            </a:xfrm>
            <a:custGeom>
              <a:avLst/>
              <a:gdLst>
                <a:gd name="connsiteX0" fmla="*/ 592517 w 1187111"/>
                <a:gd name="connsiteY0" fmla="*/ 1161590 h 1162070"/>
                <a:gd name="connsiteX1" fmla="*/ 178880 w 1187111"/>
                <a:gd name="connsiteY1" fmla="*/ 1162068 h 1162070"/>
                <a:gd name="connsiteX2" fmla="*/ 152041 w 1187111"/>
                <a:gd name="connsiteY2" fmla="*/ 1136904 h 1162070"/>
                <a:gd name="connsiteX3" fmla="*/ 111519 w 1187111"/>
                <a:gd name="connsiteY3" fmla="*/ 835072 h 1162070"/>
                <a:gd name="connsiteX4" fmla="*/ 71333 w 1187111"/>
                <a:gd name="connsiteY4" fmla="*/ 535538 h 1162070"/>
                <a:gd name="connsiteX5" fmla="*/ 30859 w 1187111"/>
                <a:gd name="connsiteY5" fmla="*/ 233659 h 1162070"/>
                <a:gd name="connsiteX6" fmla="*/ 384 w 1187111"/>
                <a:gd name="connsiteY6" fmla="*/ 14498 h 1162070"/>
                <a:gd name="connsiteX7" fmla="*/ 14354 w 1187111"/>
                <a:gd name="connsiteY7" fmla="*/ 97 h 1162070"/>
                <a:gd name="connsiteX8" fmla="*/ 1172163 w 1187111"/>
                <a:gd name="connsiteY8" fmla="*/ 2 h 1162070"/>
                <a:gd name="connsiteX9" fmla="*/ 1186467 w 1187111"/>
                <a:gd name="connsiteY9" fmla="*/ 17655 h 1162070"/>
                <a:gd name="connsiteX10" fmla="*/ 1144654 w 1187111"/>
                <a:gd name="connsiteY10" fmla="*/ 326567 h 1162070"/>
                <a:gd name="connsiteX11" fmla="*/ 1104180 w 1187111"/>
                <a:gd name="connsiteY11" fmla="*/ 630886 h 1162070"/>
                <a:gd name="connsiteX12" fmla="*/ 1064615 w 1187111"/>
                <a:gd name="connsiteY12" fmla="*/ 925732 h 1162070"/>
                <a:gd name="connsiteX13" fmla="*/ 1037298 w 1187111"/>
                <a:gd name="connsiteY13" fmla="*/ 1128531 h 1162070"/>
                <a:gd name="connsiteX14" fmla="*/ 1001417 w 1187111"/>
                <a:gd name="connsiteY14" fmla="*/ 1161638 h 1162070"/>
                <a:gd name="connsiteX15" fmla="*/ 592517 w 1187111"/>
                <a:gd name="connsiteY15" fmla="*/ 1161590 h 116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7111" h="1162070">
                  <a:moveTo>
                    <a:pt x="592517" y="1161590"/>
                  </a:moveTo>
                  <a:cubicBezTo>
                    <a:pt x="454638" y="1161590"/>
                    <a:pt x="316759" y="1161159"/>
                    <a:pt x="178880" y="1162068"/>
                  </a:cubicBezTo>
                  <a:cubicBezTo>
                    <a:pt x="158835" y="1162212"/>
                    <a:pt x="154338" y="1155562"/>
                    <a:pt x="152041" y="1136904"/>
                  </a:cubicBezTo>
                  <a:cubicBezTo>
                    <a:pt x="139507" y="1036198"/>
                    <a:pt x="125107" y="935683"/>
                    <a:pt x="111519" y="835072"/>
                  </a:cubicBezTo>
                  <a:cubicBezTo>
                    <a:pt x="98028" y="735228"/>
                    <a:pt x="84728" y="635383"/>
                    <a:pt x="71333" y="535538"/>
                  </a:cubicBezTo>
                  <a:cubicBezTo>
                    <a:pt x="57842" y="434927"/>
                    <a:pt x="44446" y="334269"/>
                    <a:pt x="30859" y="233659"/>
                  </a:cubicBezTo>
                  <a:cubicBezTo>
                    <a:pt x="20956" y="160557"/>
                    <a:pt x="10957" y="87503"/>
                    <a:pt x="384" y="14498"/>
                  </a:cubicBezTo>
                  <a:cubicBezTo>
                    <a:pt x="-1482" y="1676"/>
                    <a:pt x="3494" y="97"/>
                    <a:pt x="14354" y="97"/>
                  </a:cubicBezTo>
                  <a:cubicBezTo>
                    <a:pt x="183329" y="337"/>
                    <a:pt x="1082077" y="576"/>
                    <a:pt x="1172163" y="2"/>
                  </a:cubicBezTo>
                  <a:cubicBezTo>
                    <a:pt x="1186706" y="-94"/>
                    <a:pt x="1188380" y="3925"/>
                    <a:pt x="1186467" y="17655"/>
                  </a:cubicBezTo>
                  <a:cubicBezTo>
                    <a:pt x="1171923" y="120514"/>
                    <a:pt x="1158432" y="223564"/>
                    <a:pt x="1144654" y="326567"/>
                  </a:cubicBezTo>
                  <a:cubicBezTo>
                    <a:pt x="1131114" y="427990"/>
                    <a:pt x="1117719" y="529462"/>
                    <a:pt x="1104180" y="630886"/>
                  </a:cubicBezTo>
                  <a:cubicBezTo>
                    <a:pt x="1091071" y="729152"/>
                    <a:pt x="1077867" y="827466"/>
                    <a:pt x="1064615" y="925732"/>
                  </a:cubicBezTo>
                  <a:cubicBezTo>
                    <a:pt x="1055525" y="993332"/>
                    <a:pt x="1045909" y="1060884"/>
                    <a:pt x="1037298" y="1128531"/>
                  </a:cubicBezTo>
                  <a:cubicBezTo>
                    <a:pt x="1033088" y="1161542"/>
                    <a:pt x="1033805" y="1161638"/>
                    <a:pt x="1001417" y="1161638"/>
                  </a:cubicBezTo>
                  <a:cubicBezTo>
                    <a:pt x="865117" y="1161590"/>
                    <a:pt x="728817" y="1161590"/>
                    <a:pt x="592517" y="1161590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5DB82E-8C3E-4C16-B4B5-4C04BCC91A6B}"/>
                </a:ext>
              </a:extLst>
            </p:cNvPr>
            <p:cNvSpPr/>
            <p:nvPr/>
          </p:nvSpPr>
          <p:spPr>
            <a:xfrm>
              <a:off x="6620069" y="1230261"/>
              <a:ext cx="398368" cy="397814"/>
            </a:xfrm>
            <a:custGeom>
              <a:avLst/>
              <a:gdLst>
                <a:gd name="connsiteX0" fmla="*/ 283062 w 398368"/>
                <a:gd name="connsiteY0" fmla="*/ 18026 h 397814"/>
                <a:gd name="connsiteX1" fmla="*/ 293497 w 398368"/>
                <a:gd name="connsiteY1" fmla="*/ 23444 h 397814"/>
                <a:gd name="connsiteX2" fmla="*/ 397695 w 398368"/>
                <a:gd name="connsiteY2" fmla="*/ 219641 h 397814"/>
                <a:gd name="connsiteX3" fmla="*/ 261682 w 398368"/>
                <a:gd name="connsiteY3" fmla="*/ 387612 h 397814"/>
                <a:gd name="connsiteX4" fmla="*/ 153322 w 398368"/>
                <a:gd name="connsiteY4" fmla="*/ 390291 h 397814"/>
                <a:gd name="connsiteX5" fmla="*/ 274169 w 398368"/>
                <a:gd name="connsiteY5" fmla="*/ 26314 h 397814"/>
                <a:gd name="connsiteX6" fmla="*/ 283062 w 398368"/>
                <a:gd name="connsiteY6" fmla="*/ 18026 h 397814"/>
                <a:gd name="connsiteX7" fmla="*/ 200015 w 398368"/>
                <a:gd name="connsiteY7" fmla="*/ 2 h 397814"/>
                <a:gd name="connsiteX8" fmla="*/ 232643 w 398368"/>
                <a:gd name="connsiteY8" fmla="*/ 45404 h 397814"/>
                <a:gd name="connsiteX9" fmla="*/ 126914 w 398368"/>
                <a:gd name="connsiteY9" fmla="*/ 362592 h 397814"/>
                <a:gd name="connsiteX10" fmla="*/ 100888 w 398368"/>
                <a:gd name="connsiteY10" fmla="*/ 372160 h 397814"/>
                <a:gd name="connsiteX11" fmla="*/ 6305 w 398368"/>
                <a:gd name="connsiteY11" fmla="*/ 147449 h 397814"/>
                <a:gd name="connsiteX12" fmla="*/ 200015 w 398368"/>
                <a:gd name="connsiteY12" fmla="*/ 2 h 3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368" h="397814">
                  <a:moveTo>
                    <a:pt x="283062" y="18026"/>
                  </a:moveTo>
                  <a:cubicBezTo>
                    <a:pt x="286417" y="18696"/>
                    <a:pt x="290029" y="21650"/>
                    <a:pt x="293497" y="23444"/>
                  </a:cubicBezTo>
                  <a:cubicBezTo>
                    <a:pt x="363776" y="59851"/>
                    <a:pt x="404154" y="136015"/>
                    <a:pt x="397695" y="219641"/>
                  </a:cubicBezTo>
                  <a:cubicBezTo>
                    <a:pt x="391955" y="293795"/>
                    <a:pt x="335550" y="363452"/>
                    <a:pt x="261682" y="387612"/>
                  </a:cubicBezTo>
                  <a:cubicBezTo>
                    <a:pt x="223266" y="400195"/>
                    <a:pt x="185758" y="401199"/>
                    <a:pt x="153322" y="390291"/>
                  </a:cubicBezTo>
                  <a:cubicBezTo>
                    <a:pt x="193604" y="268966"/>
                    <a:pt x="233982" y="147688"/>
                    <a:pt x="274169" y="26314"/>
                  </a:cubicBezTo>
                  <a:cubicBezTo>
                    <a:pt x="276609" y="18971"/>
                    <a:pt x="279707" y="17356"/>
                    <a:pt x="283062" y="18026"/>
                  </a:cubicBezTo>
                  <a:close/>
                  <a:moveTo>
                    <a:pt x="200015" y="2"/>
                  </a:moveTo>
                  <a:cubicBezTo>
                    <a:pt x="247952" y="241"/>
                    <a:pt x="247857" y="194"/>
                    <a:pt x="232643" y="45404"/>
                  </a:cubicBezTo>
                  <a:cubicBezTo>
                    <a:pt x="197144" y="151037"/>
                    <a:pt x="161168" y="256575"/>
                    <a:pt x="126914" y="362592"/>
                  </a:cubicBezTo>
                  <a:cubicBezTo>
                    <a:pt x="120885" y="381250"/>
                    <a:pt x="114714" y="380006"/>
                    <a:pt x="100888" y="372160"/>
                  </a:cubicBezTo>
                  <a:cubicBezTo>
                    <a:pt x="23098" y="327907"/>
                    <a:pt x="-16228" y="235143"/>
                    <a:pt x="6305" y="147449"/>
                  </a:cubicBezTo>
                  <a:cubicBezTo>
                    <a:pt x="28360" y="61287"/>
                    <a:pt x="109499" y="-428"/>
                    <a:pt x="200015" y="2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C747E40-C689-4058-B096-25D9B3DF8C76}"/>
                </a:ext>
              </a:extLst>
            </p:cNvPr>
            <p:cNvSpPr/>
            <p:nvPr/>
          </p:nvSpPr>
          <p:spPr>
            <a:xfrm>
              <a:off x="6288757" y="2129695"/>
              <a:ext cx="936675" cy="702065"/>
            </a:xfrm>
            <a:custGeom>
              <a:avLst/>
              <a:gdLst>
                <a:gd name="connsiteX0" fmla="*/ 468321 w 936675"/>
                <a:gd name="connsiteY0" fmla="*/ 701292 h 702065"/>
                <a:gd name="connsiteX1" fmla="*/ 107358 w 936675"/>
                <a:gd name="connsiteY1" fmla="*/ 701627 h 702065"/>
                <a:gd name="connsiteX2" fmla="*/ 82672 w 936675"/>
                <a:gd name="connsiteY2" fmla="*/ 680290 h 702065"/>
                <a:gd name="connsiteX3" fmla="*/ 41767 w 936675"/>
                <a:gd name="connsiteY3" fmla="*/ 359274 h 702065"/>
                <a:gd name="connsiteX4" fmla="*/ 1868 w 936675"/>
                <a:gd name="connsiteY4" fmla="*/ 38115 h 702065"/>
                <a:gd name="connsiteX5" fmla="*/ 38036 w 936675"/>
                <a:gd name="connsiteY5" fmla="*/ 272 h 702065"/>
                <a:gd name="connsiteX6" fmla="*/ 104966 w 936675"/>
                <a:gd name="connsiteY6" fmla="*/ 33 h 702065"/>
                <a:gd name="connsiteX7" fmla="*/ 122045 w 936675"/>
                <a:gd name="connsiteY7" fmla="*/ 16251 h 702065"/>
                <a:gd name="connsiteX8" fmla="*/ 170269 w 936675"/>
                <a:gd name="connsiteY8" fmla="*/ 401135 h 702065"/>
                <a:gd name="connsiteX9" fmla="*/ 172900 w 936675"/>
                <a:gd name="connsiteY9" fmla="*/ 412761 h 702065"/>
                <a:gd name="connsiteX10" fmla="*/ 210265 w 936675"/>
                <a:gd name="connsiteY10" fmla="*/ 439695 h 702065"/>
                <a:gd name="connsiteX11" fmla="*/ 235573 w 936675"/>
                <a:gd name="connsiteY11" fmla="*/ 402618 h 702065"/>
                <a:gd name="connsiteX12" fmla="*/ 195147 w 936675"/>
                <a:gd name="connsiteY12" fmla="*/ 91171 h 702065"/>
                <a:gd name="connsiteX13" fmla="*/ 184813 w 936675"/>
                <a:gd name="connsiteY13" fmla="*/ 13333 h 702065"/>
                <a:gd name="connsiteX14" fmla="*/ 200218 w 936675"/>
                <a:gd name="connsiteY14" fmla="*/ 320 h 702065"/>
                <a:gd name="connsiteX15" fmla="*/ 305421 w 936675"/>
                <a:gd name="connsiteY15" fmla="*/ 320 h 702065"/>
                <a:gd name="connsiteX16" fmla="*/ 915016 w 936675"/>
                <a:gd name="connsiteY16" fmla="*/ 33 h 702065"/>
                <a:gd name="connsiteX17" fmla="*/ 935970 w 936675"/>
                <a:gd name="connsiteY17" fmla="*/ 22423 h 702065"/>
                <a:gd name="connsiteX18" fmla="*/ 883345 w 936675"/>
                <a:gd name="connsiteY18" fmla="*/ 428261 h 702065"/>
                <a:gd name="connsiteX19" fmla="*/ 853540 w 936675"/>
                <a:gd name="connsiteY19" fmla="*/ 673974 h 702065"/>
                <a:gd name="connsiteX20" fmla="*/ 822107 w 936675"/>
                <a:gd name="connsiteY20" fmla="*/ 702057 h 702065"/>
                <a:gd name="connsiteX21" fmla="*/ 468321 w 936675"/>
                <a:gd name="connsiteY21" fmla="*/ 701292 h 7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675" h="702065">
                  <a:moveTo>
                    <a:pt x="468321" y="701292"/>
                  </a:moveTo>
                  <a:cubicBezTo>
                    <a:pt x="348000" y="701292"/>
                    <a:pt x="227679" y="701005"/>
                    <a:pt x="107358" y="701627"/>
                  </a:cubicBezTo>
                  <a:cubicBezTo>
                    <a:pt x="90852" y="701722"/>
                    <a:pt x="84824" y="698804"/>
                    <a:pt x="82672" y="680290"/>
                  </a:cubicBezTo>
                  <a:cubicBezTo>
                    <a:pt x="70185" y="573173"/>
                    <a:pt x="55402" y="466295"/>
                    <a:pt x="41767" y="359274"/>
                  </a:cubicBezTo>
                  <a:cubicBezTo>
                    <a:pt x="28180" y="252253"/>
                    <a:pt x="14737" y="145184"/>
                    <a:pt x="1868" y="38115"/>
                  </a:cubicBezTo>
                  <a:cubicBezTo>
                    <a:pt x="-2677" y="368"/>
                    <a:pt x="-1768" y="272"/>
                    <a:pt x="38036" y="272"/>
                  </a:cubicBezTo>
                  <a:cubicBezTo>
                    <a:pt x="60330" y="272"/>
                    <a:pt x="82672" y="894"/>
                    <a:pt x="104966" y="33"/>
                  </a:cubicBezTo>
                  <a:cubicBezTo>
                    <a:pt x="117500" y="-445"/>
                    <a:pt x="120562" y="4195"/>
                    <a:pt x="122045" y="16251"/>
                  </a:cubicBezTo>
                  <a:cubicBezTo>
                    <a:pt x="137641" y="144610"/>
                    <a:pt x="154051" y="272873"/>
                    <a:pt x="170269" y="401135"/>
                  </a:cubicBezTo>
                  <a:cubicBezTo>
                    <a:pt x="170748" y="405058"/>
                    <a:pt x="171896" y="408886"/>
                    <a:pt x="172900" y="412761"/>
                  </a:cubicBezTo>
                  <a:cubicBezTo>
                    <a:pt x="178259" y="434050"/>
                    <a:pt x="191367" y="443762"/>
                    <a:pt x="210265" y="439695"/>
                  </a:cubicBezTo>
                  <a:cubicBezTo>
                    <a:pt x="230166" y="435390"/>
                    <a:pt x="237917" y="421324"/>
                    <a:pt x="235573" y="402618"/>
                  </a:cubicBezTo>
                  <a:cubicBezTo>
                    <a:pt x="222464" y="298755"/>
                    <a:pt x="208686" y="194987"/>
                    <a:pt x="195147" y="91171"/>
                  </a:cubicBezTo>
                  <a:cubicBezTo>
                    <a:pt x="191750" y="65193"/>
                    <a:pt x="189023" y="39168"/>
                    <a:pt x="184813" y="13333"/>
                  </a:cubicBezTo>
                  <a:cubicBezTo>
                    <a:pt x="182373" y="-1450"/>
                    <a:pt x="191319" y="320"/>
                    <a:pt x="200218" y="320"/>
                  </a:cubicBezTo>
                  <a:cubicBezTo>
                    <a:pt x="235286" y="368"/>
                    <a:pt x="270353" y="320"/>
                    <a:pt x="305421" y="320"/>
                  </a:cubicBezTo>
                  <a:cubicBezTo>
                    <a:pt x="508603" y="320"/>
                    <a:pt x="711833" y="464"/>
                    <a:pt x="915016" y="33"/>
                  </a:cubicBezTo>
                  <a:cubicBezTo>
                    <a:pt x="932143" y="-15"/>
                    <a:pt x="939032" y="368"/>
                    <a:pt x="935970" y="22423"/>
                  </a:cubicBezTo>
                  <a:cubicBezTo>
                    <a:pt x="917120" y="157527"/>
                    <a:pt x="900472" y="292918"/>
                    <a:pt x="883345" y="428261"/>
                  </a:cubicBezTo>
                  <a:cubicBezTo>
                    <a:pt x="873011" y="510118"/>
                    <a:pt x="862677" y="591974"/>
                    <a:pt x="853540" y="673974"/>
                  </a:cubicBezTo>
                  <a:cubicBezTo>
                    <a:pt x="851243" y="694738"/>
                    <a:pt x="845215" y="702344"/>
                    <a:pt x="822107" y="702057"/>
                  </a:cubicBezTo>
                  <a:cubicBezTo>
                    <a:pt x="704226" y="700479"/>
                    <a:pt x="586250" y="701292"/>
                    <a:pt x="468321" y="701292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E75A36-AB26-4246-91D8-E76039A953C6}"/>
                </a:ext>
              </a:extLst>
            </p:cNvPr>
            <p:cNvSpPr/>
            <p:nvPr/>
          </p:nvSpPr>
          <p:spPr>
            <a:xfrm>
              <a:off x="6473997" y="1545692"/>
              <a:ext cx="699513" cy="511899"/>
            </a:xfrm>
            <a:custGeom>
              <a:avLst/>
              <a:gdLst>
                <a:gd name="connsiteX0" fmla="*/ 408712 w 699513"/>
                <a:gd name="connsiteY0" fmla="*/ 434771 h 511899"/>
                <a:gd name="connsiteX1" fmla="*/ 448181 w 699513"/>
                <a:gd name="connsiteY1" fmla="*/ 473140 h 511899"/>
                <a:gd name="connsiteX2" fmla="*/ 407994 w 699513"/>
                <a:gd name="connsiteY2" fmla="*/ 511891 h 511899"/>
                <a:gd name="connsiteX3" fmla="*/ 370869 w 699513"/>
                <a:gd name="connsiteY3" fmla="*/ 471322 h 511899"/>
                <a:gd name="connsiteX4" fmla="*/ 408712 w 699513"/>
                <a:gd name="connsiteY4" fmla="*/ 434771 h 511899"/>
                <a:gd name="connsiteX5" fmla="*/ 180030 w 699513"/>
                <a:gd name="connsiteY5" fmla="*/ 401139 h 511899"/>
                <a:gd name="connsiteX6" fmla="*/ 216390 w 699513"/>
                <a:gd name="connsiteY6" fmla="*/ 436541 h 511899"/>
                <a:gd name="connsiteX7" fmla="*/ 178930 w 699513"/>
                <a:gd name="connsiteY7" fmla="*/ 473858 h 511899"/>
                <a:gd name="connsiteX8" fmla="*/ 142188 w 699513"/>
                <a:gd name="connsiteY8" fmla="*/ 437929 h 511899"/>
                <a:gd name="connsiteX9" fmla="*/ 180030 w 699513"/>
                <a:gd name="connsiteY9" fmla="*/ 401139 h 511899"/>
                <a:gd name="connsiteX10" fmla="*/ 297577 w 699513"/>
                <a:gd name="connsiteY10" fmla="*/ 282348 h 511899"/>
                <a:gd name="connsiteX11" fmla="*/ 357475 w 699513"/>
                <a:gd name="connsiteY11" fmla="*/ 339614 h 511899"/>
                <a:gd name="connsiteX12" fmla="*/ 299012 w 699513"/>
                <a:gd name="connsiteY12" fmla="*/ 398077 h 511899"/>
                <a:gd name="connsiteX13" fmla="*/ 240359 w 699513"/>
                <a:gd name="connsiteY13" fmla="*/ 339854 h 511899"/>
                <a:gd name="connsiteX14" fmla="*/ 297577 w 699513"/>
                <a:gd name="connsiteY14" fmla="*/ 282348 h 511899"/>
                <a:gd name="connsiteX15" fmla="*/ 47989 w 699513"/>
                <a:gd name="connsiteY15" fmla="*/ 264025 h 511899"/>
                <a:gd name="connsiteX16" fmla="*/ 87075 w 699513"/>
                <a:gd name="connsiteY16" fmla="*/ 303925 h 511899"/>
                <a:gd name="connsiteX17" fmla="*/ 46840 w 699513"/>
                <a:gd name="connsiteY17" fmla="*/ 344829 h 511899"/>
                <a:gd name="connsiteX18" fmla="*/ 7993 w 699513"/>
                <a:gd name="connsiteY18" fmla="*/ 305169 h 511899"/>
                <a:gd name="connsiteX19" fmla="*/ 47989 w 699513"/>
                <a:gd name="connsiteY19" fmla="*/ 264025 h 511899"/>
                <a:gd name="connsiteX20" fmla="*/ 267389 w 699513"/>
                <a:gd name="connsiteY20" fmla="*/ 129830 h 511899"/>
                <a:gd name="connsiteX21" fmla="*/ 312934 w 699513"/>
                <a:gd name="connsiteY21" fmla="*/ 176332 h 511899"/>
                <a:gd name="connsiteX22" fmla="*/ 266050 w 699513"/>
                <a:gd name="connsiteY22" fmla="*/ 223982 h 511899"/>
                <a:gd name="connsiteX23" fmla="*/ 220792 w 699513"/>
                <a:gd name="connsiteY23" fmla="*/ 177767 h 511899"/>
                <a:gd name="connsiteX24" fmla="*/ 267389 w 699513"/>
                <a:gd name="connsiteY24" fmla="*/ 129830 h 511899"/>
                <a:gd name="connsiteX25" fmla="*/ 527502 w 699513"/>
                <a:gd name="connsiteY25" fmla="*/ 125285 h 511899"/>
                <a:gd name="connsiteX26" fmla="*/ 587065 w 699513"/>
                <a:gd name="connsiteY26" fmla="*/ 186044 h 511899"/>
                <a:gd name="connsiteX27" fmla="*/ 525780 w 699513"/>
                <a:gd name="connsiteY27" fmla="*/ 248285 h 511899"/>
                <a:gd name="connsiteX28" fmla="*/ 466648 w 699513"/>
                <a:gd name="connsiteY28" fmla="*/ 187909 h 511899"/>
                <a:gd name="connsiteX29" fmla="*/ 527502 w 699513"/>
                <a:gd name="connsiteY29" fmla="*/ 125285 h 511899"/>
                <a:gd name="connsiteX30" fmla="*/ 48802 w 699513"/>
                <a:gd name="connsiteY30" fmla="*/ 65532 h 511899"/>
                <a:gd name="connsiteX31" fmla="*/ 96452 w 699513"/>
                <a:gd name="connsiteY31" fmla="*/ 114234 h 511899"/>
                <a:gd name="connsiteX32" fmla="*/ 47366 w 699513"/>
                <a:gd name="connsiteY32" fmla="*/ 164133 h 511899"/>
                <a:gd name="connsiteX33" fmla="*/ 4 w 699513"/>
                <a:gd name="connsiteY33" fmla="*/ 115717 h 511899"/>
                <a:gd name="connsiteX34" fmla="*/ 48802 w 699513"/>
                <a:gd name="connsiteY34" fmla="*/ 65532 h 511899"/>
                <a:gd name="connsiteX35" fmla="*/ 665190 w 699513"/>
                <a:gd name="connsiteY35" fmla="*/ 84 h 511899"/>
                <a:gd name="connsiteX36" fmla="*/ 699492 w 699513"/>
                <a:gd name="connsiteY36" fmla="*/ 37927 h 511899"/>
                <a:gd name="connsiteX37" fmla="*/ 658062 w 699513"/>
                <a:gd name="connsiteY37" fmla="*/ 73281 h 511899"/>
                <a:gd name="connsiteX38" fmla="*/ 625147 w 699513"/>
                <a:gd name="connsiteY38" fmla="*/ 34386 h 511899"/>
                <a:gd name="connsiteX39" fmla="*/ 665190 w 699513"/>
                <a:gd name="connsiteY39" fmla="*/ 84 h 5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9513" h="511899">
                  <a:moveTo>
                    <a:pt x="408712" y="434771"/>
                  </a:moveTo>
                  <a:cubicBezTo>
                    <a:pt x="430815" y="434723"/>
                    <a:pt x="448420" y="451850"/>
                    <a:pt x="448181" y="473140"/>
                  </a:cubicBezTo>
                  <a:cubicBezTo>
                    <a:pt x="447942" y="493281"/>
                    <a:pt x="428087" y="512370"/>
                    <a:pt x="407994" y="511891"/>
                  </a:cubicBezTo>
                  <a:cubicBezTo>
                    <a:pt x="386609" y="511365"/>
                    <a:pt x="370247" y="493520"/>
                    <a:pt x="370869" y="471322"/>
                  </a:cubicBezTo>
                  <a:cubicBezTo>
                    <a:pt x="371443" y="449793"/>
                    <a:pt x="386944" y="434819"/>
                    <a:pt x="408712" y="434771"/>
                  </a:cubicBezTo>
                  <a:close/>
                  <a:moveTo>
                    <a:pt x="180030" y="401139"/>
                  </a:moveTo>
                  <a:cubicBezTo>
                    <a:pt x="200602" y="401282"/>
                    <a:pt x="216055" y="416305"/>
                    <a:pt x="216390" y="436541"/>
                  </a:cubicBezTo>
                  <a:cubicBezTo>
                    <a:pt x="216725" y="457018"/>
                    <a:pt x="199502" y="474193"/>
                    <a:pt x="178930" y="473858"/>
                  </a:cubicBezTo>
                  <a:cubicBezTo>
                    <a:pt x="159506" y="473571"/>
                    <a:pt x="142714" y="457161"/>
                    <a:pt x="142188" y="437929"/>
                  </a:cubicBezTo>
                  <a:cubicBezTo>
                    <a:pt x="141614" y="417883"/>
                    <a:pt x="158980" y="400995"/>
                    <a:pt x="180030" y="401139"/>
                  </a:cubicBezTo>
                  <a:close/>
                  <a:moveTo>
                    <a:pt x="297577" y="282348"/>
                  </a:moveTo>
                  <a:cubicBezTo>
                    <a:pt x="330683" y="281966"/>
                    <a:pt x="357091" y="307226"/>
                    <a:pt x="357475" y="339614"/>
                  </a:cubicBezTo>
                  <a:cubicBezTo>
                    <a:pt x="357905" y="372434"/>
                    <a:pt x="332358" y="397981"/>
                    <a:pt x="299012" y="398077"/>
                  </a:cubicBezTo>
                  <a:cubicBezTo>
                    <a:pt x="265284" y="398172"/>
                    <a:pt x="240120" y="373199"/>
                    <a:pt x="240359" y="339854"/>
                  </a:cubicBezTo>
                  <a:cubicBezTo>
                    <a:pt x="240598" y="307656"/>
                    <a:pt x="265428" y="282683"/>
                    <a:pt x="297577" y="282348"/>
                  </a:cubicBezTo>
                  <a:close/>
                  <a:moveTo>
                    <a:pt x="47989" y="264025"/>
                  </a:moveTo>
                  <a:cubicBezTo>
                    <a:pt x="68895" y="264456"/>
                    <a:pt x="86788" y="282731"/>
                    <a:pt x="87075" y="303925"/>
                  </a:cubicBezTo>
                  <a:cubicBezTo>
                    <a:pt x="87410" y="326267"/>
                    <a:pt x="68704" y="345260"/>
                    <a:pt x="46840" y="344829"/>
                  </a:cubicBezTo>
                  <a:cubicBezTo>
                    <a:pt x="25695" y="344398"/>
                    <a:pt x="8280" y="326601"/>
                    <a:pt x="7993" y="305169"/>
                  </a:cubicBezTo>
                  <a:cubicBezTo>
                    <a:pt x="7754" y="283114"/>
                    <a:pt x="26699" y="263594"/>
                    <a:pt x="47989" y="264025"/>
                  </a:cubicBezTo>
                  <a:close/>
                  <a:moveTo>
                    <a:pt x="267389" y="129830"/>
                  </a:moveTo>
                  <a:cubicBezTo>
                    <a:pt x="291740" y="130309"/>
                    <a:pt x="312600" y="151598"/>
                    <a:pt x="312934" y="176332"/>
                  </a:cubicBezTo>
                  <a:cubicBezTo>
                    <a:pt x="313317" y="202358"/>
                    <a:pt x="291501" y="224461"/>
                    <a:pt x="266050" y="223982"/>
                  </a:cubicBezTo>
                  <a:cubicBezTo>
                    <a:pt x="241411" y="223504"/>
                    <a:pt x="221079" y="202741"/>
                    <a:pt x="220792" y="177767"/>
                  </a:cubicBezTo>
                  <a:cubicBezTo>
                    <a:pt x="220505" y="152077"/>
                    <a:pt x="242560" y="129352"/>
                    <a:pt x="267389" y="129830"/>
                  </a:cubicBezTo>
                  <a:close/>
                  <a:moveTo>
                    <a:pt x="527502" y="125285"/>
                  </a:moveTo>
                  <a:cubicBezTo>
                    <a:pt x="559364" y="125907"/>
                    <a:pt x="586586" y="153751"/>
                    <a:pt x="587065" y="186044"/>
                  </a:cubicBezTo>
                  <a:cubicBezTo>
                    <a:pt x="587543" y="220011"/>
                    <a:pt x="559077" y="248955"/>
                    <a:pt x="525780" y="248285"/>
                  </a:cubicBezTo>
                  <a:cubicBezTo>
                    <a:pt x="493630" y="247663"/>
                    <a:pt x="467030" y="220489"/>
                    <a:pt x="466648" y="187909"/>
                  </a:cubicBezTo>
                  <a:cubicBezTo>
                    <a:pt x="466265" y="154325"/>
                    <a:pt x="495113" y="124615"/>
                    <a:pt x="527502" y="125285"/>
                  </a:cubicBezTo>
                  <a:close/>
                  <a:moveTo>
                    <a:pt x="48802" y="65532"/>
                  </a:moveTo>
                  <a:cubicBezTo>
                    <a:pt x="74205" y="66106"/>
                    <a:pt x="96069" y="88352"/>
                    <a:pt x="96452" y="114234"/>
                  </a:cubicBezTo>
                  <a:cubicBezTo>
                    <a:pt x="96834" y="141456"/>
                    <a:pt x="74014" y="164659"/>
                    <a:pt x="47366" y="164133"/>
                  </a:cubicBezTo>
                  <a:cubicBezTo>
                    <a:pt x="21580" y="163606"/>
                    <a:pt x="291" y="141886"/>
                    <a:pt x="4" y="115717"/>
                  </a:cubicBezTo>
                  <a:cubicBezTo>
                    <a:pt x="-331" y="88782"/>
                    <a:pt x="22824" y="65005"/>
                    <a:pt x="48802" y="65532"/>
                  </a:cubicBezTo>
                  <a:close/>
                  <a:moveTo>
                    <a:pt x="665190" y="84"/>
                  </a:moveTo>
                  <a:cubicBezTo>
                    <a:pt x="685283" y="1328"/>
                    <a:pt x="700162" y="17738"/>
                    <a:pt x="699492" y="37927"/>
                  </a:cubicBezTo>
                  <a:cubicBezTo>
                    <a:pt x="698775" y="60029"/>
                    <a:pt x="680882" y="75243"/>
                    <a:pt x="658062" y="73281"/>
                  </a:cubicBezTo>
                  <a:cubicBezTo>
                    <a:pt x="638255" y="71559"/>
                    <a:pt x="624047" y="54767"/>
                    <a:pt x="625147" y="34386"/>
                  </a:cubicBezTo>
                  <a:cubicBezTo>
                    <a:pt x="626295" y="13528"/>
                    <a:pt x="643518" y="-1255"/>
                    <a:pt x="665190" y="84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11B0505-E5B2-4702-87D9-CCEA47523D17}"/>
              </a:ext>
            </a:extLst>
          </p:cNvPr>
          <p:cNvGrpSpPr/>
          <p:nvPr/>
        </p:nvGrpSpPr>
        <p:grpSpPr>
          <a:xfrm rot="21401317">
            <a:off x="659336" y="1171527"/>
            <a:ext cx="1125270" cy="1526078"/>
            <a:chOff x="4524375" y="1300163"/>
            <a:chExt cx="2665364" cy="3614738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4013C3F-5671-42A0-922F-19D1F037CA0C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4D4B191-6CDB-438C-85F5-B506A0316E6F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054D200-8526-42AB-A920-084A0C5C6F4B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39A7A77-8416-4680-97DB-672C705940E7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A18DEB3-010A-4BCC-8D57-9D3948F727A7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E0476811-F473-4750-82ED-68F32916B51C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21AC453-A26E-4986-9BD8-887E0A8E218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BFA627D7-9655-4FB0-B20D-33A443D0143B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9C4395A4-F6B6-416D-850A-2C8AB09CA201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00FD3392-9294-4D4D-B805-C68997188AF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02506293-501E-4715-B016-625510BCB2B8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03C539B-15DB-475F-A926-773C230097D7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01F94628-85A2-4707-B4ED-8320C506C2B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C89E1A51-257E-4003-9626-C5366F78EEDA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1AF2997-2582-4AD2-8149-DA9495BD490D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3DD4CD22-F678-40A3-80F1-9B40C75746A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36314787-2EC7-4426-9CDB-0DE18214B8B1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D71D9B7D-5CBB-4D39-93A1-164CA37A11B9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FD68D64C-2687-41A2-9508-71DC3D59C01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E903092-F414-41D9-8B6E-E6052C57447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66A8C4F-A629-473E-A355-2C016B32FAFE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D389ED9-9A00-4A59-BEA9-91EA25B539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38F0A835-2767-45A2-B434-075C69C26984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B8FBF7C-8AE7-469D-AEE9-995F52231975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B9FB7B9-AC8C-4C89-8981-C4EF389780B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44B2F5F-3CE6-4ADD-ABEA-29EADDC813A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3745010-DE92-4385-B53B-B78264744738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CC4BBCE2-23BE-4DD0-98E4-4768C209A3F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E770CED0-9CA9-4FE6-9589-26B43BE7784B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F9043457-04BF-4853-AA52-14715D98B193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5A8E29B8-3FC0-46E6-BDD8-BA09917F804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1C3F6F97-DD7A-4123-9CB8-35FEFEF62020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2BC8A81-A02A-4A24-B451-0C137B0BC07E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7BA67E95-E721-48ED-BE7C-FBB63C70D97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9CA0ADC6-005B-42E6-91CF-7C3F8BDBD675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59E9CDF-998D-42B5-9C61-6A4313546EBD}"/>
              </a:ext>
            </a:extLst>
          </p:cNvPr>
          <p:cNvGrpSpPr/>
          <p:nvPr/>
        </p:nvGrpSpPr>
        <p:grpSpPr>
          <a:xfrm rot="774954">
            <a:off x="1226802" y="1275917"/>
            <a:ext cx="1125270" cy="1526078"/>
            <a:chOff x="4524375" y="1300163"/>
            <a:chExt cx="2665364" cy="3614738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F286B778-87CF-42C3-BA8D-0D13A0C039C9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6A21ADA-EBA6-4F91-8DC7-FDA7672A325C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DDB33E8-0357-471B-A471-BBAC5A772985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CD19BB0-3503-4B20-8DAA-62C880066802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545F1DA-2BC1-4F50-9112-3CE5DA46E304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45FB1269-A1C6-4DD5-BD43-6869CC869490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21D5B684-F1EB-4B93-9C13-2C624865DA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BC8BC6BC-835F-402C-9B9A-F913A2F1E5AA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5E594A95-B1AE-4EC8-B771-A42C9B17ADE7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D89025F7-3DB9-4B17-AAA0-168064B5FC6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DDE154C4-F030-4B0A-8248-48B42D2030E8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A532E03F-FF4B-45D6-A89F-8602FCFCB93C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43AE7143-08B6-460B-88DB-61B5C604146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5C27F10C-0B15-4665-A614-645F5BA5B6A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D84F9F88-9C60-41D4-B7D6-94842CCEDD89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6CA57CFD-99BA-4C48-8F23-A3C0A625C7F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E9EE9321-4A4D-4181-B8B5-30AD39382F30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E66E7360-34EC-4ED1-A3AB-895A5E42BF79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665DBA58-810D-41EB-B705-F4E914176C7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52D19D39-48BD-4ADE-A207-5606C115D679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476CEB3-1C16-475C-B255-F33600DF403D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218062BB-E083-4D2B-BB12-57D42EF2D35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18D89A4A-185D-4466-9D67-D3A3BA13964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ED8E6093-FF0C-4E55-8DC8-7CD66AF161D8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0BC15038-A510-4FD4-BA11-7EE8F98DB0F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BC01FE5A-BE38-4D65-A15F-4156F7017DA3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0A4FFD39-6708-4E77-9780-4569A938B584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708AE66-D39A-466B-BE56-D5C529DBC1D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206B9AAD-3E5B-495F-8E31-7E66AF7EBF94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B0DE6C68-DE4F-49EE-B546-8DF35920B743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F2FF7849-5C93-4910-9CA2-35E230E33F8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33F8A835-7764-4286-9A4A-47E265412E43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E8F9BBF6-FF68-4BD3-90B8-3A6FC7ADC623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3C9B6D9D-C07D-4224-85BC-3BCC0CDEBFA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C461C3A2-4AF4-4D9B-BFD3-08534EA4B47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C369FC50-9530-4A05-BE31-8BF648DDBC52}"/>
              </a:ext>
            </a:extLst>
          </p:cNvPr>
          <p:cNvSpPr/>
          <p:nvPr/>
        </p:nvSpPr>
        <p:spPr>
          <a:xfrm>
            <a:off x="491486" y="1521597"/>
            <a:ext cx="2552425" cy="1750903"/>
          </a:xfrm>
          <a:custGeom>
            <a:avLst/>
            <a:gdLst>
              <a:gd name="connsiteX0" fmla="*/ 3246497 w 5065594"/>
              <a:gd name="connsiteY0" fmla="*/ 857713 h 3474878"/>
              <a:gd name="connsiteX1" fmla="*/ 3245831 w 5065594"/>
              <a:gd name="connsiteY1" fmla="*/ 857723 h 3474878"/>
              <a:gd name="connsiteX2" fmla="*/ 3202826 w 5065594"/>
              <a:gd name="connsiteY2" fmla="*/ 857723 h 3474878"/>
              <a:gd name="connsiteX3" fmla="*/ 3202826 w 5065594"/>
              <a:gd name="connsiteY3" fmla="*/ 858405 h 3474878"/>
              <a:gd name="connsiteX4" fmla="*/ 3245831 w 5065594"/>
              <a:gd name="connsiteY4" fmla="*/ 857723 h 3474878"/>
              <a:gd name="connsiteX5" fmla="*/ 3247333 w 5065594"/>
              <a:gd name="connsiteY5" fmla="*/ 857723 h 3474878"/>
              <a:gd name="connsiteX6" fmla="*/ 3268295 w 5065594"/>
              <a:gd name="connsiteY6" fmla="*/ 857988 h 3474878"/>
              <a:gd name="connsiteX7" fmla="*/ 3193173 w 5065594"/>
              <a:gd name="connsiteY7" fmla="*/ 873433 h 3474878"/>
              <a:gd name="connsiteX8" fmla="*/ 3087704 w 5065594"/>
              <a:gd name="connsiteY8" fmla="*/ 1133608 h 3474878"/>
              <a:gd name="connsiteX9" fmla="*/ 2944653 w 5065594"/>
              <a:gd name="connsiteY9" fmla="*/ 2456490 h 3474878"/>
              <a:gd name="connsiteX10" fmla="*/ 3061819 w 5065594"/>
              <a:gd name="connsiteY10" fmla="*/ 2579787 h 3474878"/>
              <a:gd name="connsiteX11" fmla="*/ 3434433 w 5065594"/>
              <a:gd name="connsiteY11" fmla="*/ 2333875 h 3474878"/>
              <a:gd name="connsiteX12" fmla="*/ 3708955 w 5065594"/>
              <a:gd name="connsiteY12" fmla="*/ 990557 h 3474878"/>
              <a:gd name="connsiteX13" fmla="*/ 3606776 w 5065594"/>
              <a:gd name="connsiteY13" fmla="*/ 863173 h 3474878"/>
              <a:gd name="connsiteX14" fmla="*/ 3435114 w 5065594"/>
              <a:gd name="connsiteY14" fmla="*/ 863173 h 3474878"/>
              <a:gd name="connsiteX15" fmla="*/ 3307986 w 5065594"/>
              <a:gd name="connsiteY15" fmla="*/ 858490 h 3474878"/>
              <a:gd name="connsiteX16" fmla="*/ 3268295 w 5065594"/>
              <a:gd name="connsiteY16" fmla="*/ 857988 h 3474878"/>
              <a:gd name="connsiteX17" fmla="*/ 3269584 w 5065594"/>
              <a:gd name="connsiteY17" fmla="*/ 857723 h 3474878"/>
              <a:gd name="connsiteX18" fmla="*/ 3247333 w 5065594"/>
              <a:gd name="connsiteY18" fmla="*/ 857723 h 3474878"/>
              <a:gd name="connsiteX19" fmla="*/ 2234848 w 5065594"/>
              <a:gd name="connsiteY19" fmla="*/ 846824 h 3474878"/>
              <a:gd name="connsiteX20" fmla="*/ 2144929 w 5065594"/>
              <a:gd name="connsiteY20" fmla="*/ 936742 h 3474878"/>
              <a:gd name="connsiteX21" fmla="*/ 2120406 w 5065594"/>
              <a:gd name="connsiteY21" fmla="*/ 2370659 h 3474878"/>
              <a:gd name="connsiteX22" fmla="*/ 2214412 w 5065594"/>
              <a:gd name="connsiteY22" fmla="*/ 2477607 h 3474878"/>
              <a:gd name="connsiteX23" fmla="*/ 2637434 w 5065594"/>
              <a:gd name="connsiteY23" fmla="*/ 2207172 h 3474878"/>
              <a:gd name="connsiteX24" fmla="*/ 2780485 w 5065594"/>
              <a:gd name="connsiteY24" fmla="*/ 945598 h 3474878"/>
              <a:gd name="connsiteX25" fmla="*/ 2694655 w 5065594"/>
              <a:gd name="connsiteY25" fmla="*/ 846824 h 3474878"/>
              <a:gd name="connsiteX26" fmla="*/ 2234848 w 5065594"/>
              <a:gd name="connsiteY26" fmla="*/ 846824 h 3474878"/>
              <a:gd name="connsiteX27" fmla="*/ 1377903 w 5065594"/>
              <a:gd name="connsiteY27" fmla="*/ 829113 h 3474878"/>
              <a:gd name="connsiteX28" fmla="*/ 1278449 w 5065594"/>
              <a:gd name="connsiteY28" fmla="*/ 1089330 h 3474878"/>
              <a:gd name="connsiteX29" fmla="*/ 1364279 w 5065594"/>
              <a:gd name="connsiteY29" fmla="*/ 2272567 h 3474878"/>
              <a:gd name="connsiteX30" fmla="*/ 1413325 w 5065594"/>
              <a:gd name="connsiteY30" fmla="*/ 2362485 h 3474878"/>
              <a:gd name="connsiteX31" fmla="*/ 1785940 w 5065594"/>
              <a:gd name="connsiteY31" fmla="*/ 2415618 h 3474878"/>
              <a:gd name="connsiteX32" fmla="*/ 1826811 w 5065594"/>
              <a:gd name="connsiteY32" fmla="*/ 2342049 h 3474878"/>
              <a:gd name="connsiteX33" fmla="*/ 1843160 w 5065594"/>
              <a:gd name="connsiteY33" fmla="*/ 908132 h 3474878"/>
              <a:gd name="connsiteX34" fmla="*/ 1769591 w 5065594"/>
              <a:gd name="connsiteY34" fmla="*/ 834563 h 3474878"/>
              <a:gd name="connsiteX35" fmla="*/ 1536622 w 5065594"/>
              <a:gd name="connsiteY35" fmla="*/ 834563 h 3474878"/>
              <a:gd name="connsiteX36" fmla="*/ 1377903 w 5065594"/>
              <a:gd name="connsiteY36" fmla="*/ 829113 h 3474878"/>
              <a:gd name="connsiteX37" fmla="*/ 504507 w 5065594"/>
              <a:gd name="connsiteY37" fmla="*/ 813347 h 3474878"/>
              <a:gd name="connsiteX38" fmla="*/ 365647 w 5065594"/>
              <a:gd name="connsiteY38" fmla="*/ 1101591 h 3474878"/>
              <a:gd name="connsiteX39" fmla="*/ 520959 w 5065594"/>
              <a:gd name="connsiteY39" fmla="*/ 2096138 h 3474878"/>
              <a:gd name="connsiteX40" fmla="*/ 713056 w 5065594"/>
              <a:gd name="connsiteY40" fmla="*/ 2288916 h 3474878"/>
              <a:gd name="connsiteX41" fmla="*/ 993028 w 5065594"/>
              <a:gd name="connsiteY41" fmla="*/ 2030742 h 3474878"/>
              <a:gd name="connsiteX42" fmla="*/ 915372 w 5065594"/>
              <a:gd name="connsiteY42" fmla="*/ 966034 h 3474878"/>
              <a:gd name="connsiteX43" fmla="*/ 746435 w 5065594"/>
              <a:gd name="connsiteY43" fmla="*/ 814127 h 3474878"/>
              <a:gd name="connsiteX44" fmla="*/ 602703 w 5065594"/>
              <a:gd name="connsiteY44" fmla="*/ 814127 h 3474878"/>
              <a:gd name="connsiteX45" fmla="*/ 504507 w 5065594"/>
              <a:gd name="connsiteY45" fmla="*/ 813347 h 3474878"/>
              <a:gd name="connsiteX46" fmla="*/ 4368096 w 5065594"/>
              <a:gd name="connsiteY46" fmla="*/ 1120 h 3474878"/>
              <a:gd name="connsiteX47" fmla="*/ 4553638 w 5065594"/>
              <a:gd name="connsiteY47" fmla="*/ 1460 h 3474878"/>
              <a:gd name="connsiteX48" fmla="*/ 4924889 w 5065594"/>
              <a:gd name="connsiteY48" fmla="*/ 21215 h 3474878"/>
              <a:gd name="connsiteX49" fmla="*/ 5063853 w 5065594"/>
              <a:gd name="connsiteY49" fmla="*/ 209906 h 3474878"/>
              <a:gd name="connsiteX50" fmla="*/ 4904453 w 5065594"/>
              <a:gd name="connsiteY50" fmla="*/ 365900 h 3474878"/>
              <a:gd name="connsiteX51" fmla="*/ 4562493 w 5065594"/>
              <a:gd name="connsiteY51" fmla="*/ 369987 h 3474878"/>
              <a:gd name="connsiteX52" fmla="*/ 4123121 w 5065594"/>
              <a:gd name="connsiteY52" fmla="*/ 666988 h 3474878"/>
              <a:gd name="connsiteX53" fmla="*/ 3512089 w 5065594"/>
              <a:gd name="connsiteY53" fmla="*/ 3233053 h 3474878"/>
              <a:gd name="connsiteX54" fmla="*/ 3192609 w 5065594"/>
              <a:gd name="connsiteY54" fmla="*/ 3474878 h 3474878"/>
              <a:gd name="connsiteX55" fmla="*/ 2035257 w 5065594"/>
              <a:gd name="connsiteY55" fmla="*/ 3474878 h 3474878"/>
              <a:gd name="connsiteX56" fmla="*/ 672185 w 5065594"/>
              <a:gd name="connsiteY56" fmla="*/ 3462616 h 3474878"/>
              <a:gd name="connsiteX57" fmla="*/ 480087 w 5065594"/>
              <a:gd name="connsiteY57" fmla="*/ 3348856 h 3474878"/>
              <a:gd name="connsiteX58" fmla="*/ 668097 w 5065594"/>
              <a:gd name="connsiteY58" fmla="*/ 3151991 h 3474878"/>
              <a:gd name="connsiteX59" fmla="*/ 1699428 w 5065594"/>
              <a:gd name="connsiteY59" fmla="*/ 3160165 h 3474878"/>
              <a:gd name="connsiteX60" fmla="*/ 3073399 w 5065594"/>
              <a:gd name="connsiteY60" fmla="*/ 3188776 h 3474878"/>
              <a:gd name="connsiteX61" fmla="*/ 3212363 w 5065594"/>
              <a:gd name="connsiteY61" fmla="*/ 2945588 h 3474878"/>
              <a:gd name="connsiteX62" fmla="*/ 3106097 w 5065594"/>
              <a:gd name="connsiteY62" fmla="*/ 2863845 h 3474878"/>
              <a:gd name="connsiteX63" fmla="*/ 553657 w 5065594"/>
              <a:gd name="connsiteY63" fmla="*/ 2519160 h 3474878"/>
              <a:gd name="connsiteX64" fmla="*/ 283222 w 5065594"/>
              <a:gd name="connsiteY64" fmla="*/ 2277335 h 3474878"/>
              <a:gd name="connsiteX65" fmla="*/ 12787 w 5065594"/>
              <a:gd name="connsiteY65" fmla="*/ 797778 h 3474878"/>
              <a:gd name="connsiteX66" fmla="*/ 319325 w 5065594"/>
              <a:gd name="connsiteY66" fmla="*/ 509633 h 3474878"/>
              <a:gd name="connsiteX67" fmla="*/ 3597920 w 5065594"/>
              <a:gd name="connsiteY67" fmla="*/ 566853 h 3474878"/>
              <a:gd name="connsiteX68" fmla="*/ 3950098 w 5065594"/>
              <a:gd name="connsiteY68" fmla="*/ 304592 h 3474878"/>
              <a:gd name="connsiteX69" fmla="*/ 3986882 w 5065594"/>
              <a:gd name="connsiteY69" fmla="*/ 181296 h 3474878"/>
              <a:gd name="connsiteX70" fmla="*/ 4183066 w 5065594"/>
              <a:gd name="connsiteY70" fmla="*/ 13040 h 3474878"/>
              <a:gd name="connsiteX71" fmla="*/ 4368096 w 5065594"/>
              <a:gd name="connsiteY71" fmla="*/ 1120 h 347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65594" h="3474878">
                <a:moveTo>
                  <a:pt x="3246497" y="857713"/>
                </a:moveTo>
                <a:lnTo>
                  <a:pt x="3245831" y="857723"/>
                </a:lnTo>
                <a:lnTo>
                  <a:pt x="3202826" y="857723"/>
                </a:lnTo>
                <a:lnTo>
                  <a:pt x="3202826" y="858405"/>
                </a:lnTo>
                <a:lnTo>
                  <a:pt x="3245831" y="857723"/>
                </a:lnTo>
                <a:lnTo>
                  <a:pt x="3247333" y="857723"/>
                </a:lnTo>
                <a:lnTo>
                  <a:pt x="3268295" y="857988"/>
                </a:lnTo>
                <a:lnTo>
                  <a:pt x="3193173" y="873433"/>
                </a:lnTo>
                <a:cubicBezTo>
                  <a:pt x="3130620" y="901533"/>
                  <a:pt x="3106097" y="972164"/>
                  <a:pt x="3087704" y="1133608"/>
                </a:cubicBezTo>
                <a:cubicBezTo>
                  <a:pt x="3038659" y="1519165"/>
                  <a:pt x="2993699" y="2070933"/>
                  <a:pt x="2944653" y="2456490"/>
                </a:cubicBezTo>
                <a:cubicBezTo>
                  <a:pt x="2928304" y="2543001"/>
                  <a:pt x="2984163" y="2567524"/>
                  <a:pt x="3061819" y="2579787"/>
                </a:cubicBezTo>
                <a:cubicBezTo>
                  <a:pt x="3364951" y="2629514"/>
                  <a:pt x="3364951" y="2633601"/>
                  <a:pt x="3434433" y="2333875"/>
                </a:cubicBezTo>
                <a:cubicBezTo>
                  <a:pt x="3525032" y="1944231"/>
                  <a:pt x="3610862" y="1380201"/>
                  <a:pt x="3708955" y="990557"/>
                </a:cubicBezTo>
                <a:cubicBezTo>
                  <a:pt x="3733477" y="883609"/>
                  <a:pt x="3713042" y="850911"/>
                  <a:pt x="3606776" y="863173"/>
                </a:cubicBezTo>
                <a:cubicBezTo>
                  <a:pt x="3549555" y="867260"/>
                  <a:pt x="3492335" y="863173"/>
                  <a:pt x="3435114" y="863173"/>
                </a:cubicBezTo>
                <a:cubicBezTo>
                  <a:pt x="3400032" y="861129"/>
                  <a:pt x="3352178" y="859426"/>
                  <a:pt x="3307986" y="858490"/>
                </a:cubicBezTo>
                <a:lnTo>
                  <a:pt x="3268295" y="857988"/>
                </a:lnTo>
                <a:lnTo>
                  <a:pt x="3269584" y="857723"/>
                </a:lnTo>
                <a:lnTo>
                  <a:pt x="3247333" y="857723"/>
                </a:lnTo>
                <a:close/>
                <a:moveTo>
                  <a:pt x="2234848" y="846824"/>
                </a:moveTo>
                <a:cubicBezTo>
                  <a:pt x="2161278" y="842737"/>
                  <a:pt x="2144929" y="871347"/>
                  <a:pt x="2144929" y="936742"/>
                </a:cubicBezTo>
                <a:cubicBezTo>
                  <a:pt x="2149017" y="1149957"/>
                  <a:pt x="2124494" y="2161532"/>
                  <a:pt x="2120406" y="2370659"/>
                </a:cubicBezTo>
                <a:cubicBezTo>
                  <a:pt x="2120406" y="2436736"/>
                  <a:pt x="2136756" y="2465345"/>
                  <a:pt x="2214412" y="2477607"/>
                </a:cubicBezTo>
                <a:cubicBezTo>
                  <a:pt x="2542067" y="2527334"/>
                  <a:pt x="2596562" y="2531421"/>
                  <a:pt x="2637434" y="2207172"/>
                </a:cubicBezTo>
                <a:cubicBezTo>
                  <a:pt x="2686480" y="1842051"/>
                  <a:pt x="2727352" y="1306632"/>
                  <a:pt x="2780485" y="945598"/>
                </a:cubicBezTo>
                <a:cubicBezTo>
                  <a:pt x="2792747" y="863173"/>
                  <a:pt x="2772311" y="842737"/>
                  <a:pt x="2694655" y="846824"/>
                </a:cubicBezTo>
                <a:cubicBezTo>
                  <a:pt x="2559778" y="850911"/>
                  <a:pt x="2370405" y="850911"/>
                  <a:pt x="2234848" y="846824"/>
                </a:cubicBezTo>
                <a:close/>
                <a:moveTo>
                  <a:pt x="1377903" y="829113"/>
                </a:moveTo>
                <a:cubicBezTo>
                  <a:pt x="1262100" y="835244"/>
                  <a:pt x="1263462" y="885653"/>
                  <a:pt x="1278449" y="1089330"/>
                </a:cubicBezTo>
                <a:cubicBezTo>
                  <a:pt x="1302972" y="1425160"/>
                  <a:pt x="1335669" y="1936056"/>
                  <a:pt x="1364279" y="2272567"/>
                </a:cubicBezTo>
                <a:cubicBezTo>
                  <a:pt x="1368367" y="2309352"/>
                  <a:pt x="1356105" y="2354310"/>
                  <a:pt x="1413325" y="2362485"/>
                </a:cubicBezTo>
                <a:cubicBezTo>
                  <a:pt x="1535941" y="2382921"/>
                  <a:pt x="1663325" y="2399269"/>
                  <a:pt x="1785940" y="2415618"/>
                </a:cubicBezTo>
                <a:cubicBezTo>
                  <a:pt x="1839073" y="2419705"/>
                  <a:pt x="1826811" y="2374746"/>
                  <a:pt x="1826811" y="2342049"/>
                </a:cubicBezTo>
                <a:cubicBezTo>
                  <a:pt x="1830899" y="1919027"/>
                  <a:pt x="1834986" y="1330473"/>
                  <a:pt x="1843160" y="908132"/>
                </a:cubicBezTo>
                <a:cubicBezTo>
                  <a:pt x="1843160" y="846824"/>
                  <a:pt x="1822724" y="834563"/>
                  <a:pt x="1769591" y="834563"/>
                </a:cubicBezTo>
                <a:cubicBezTo>
                  <a:pt x="1691935" y="834563"/>
                  <a:pt x="1614278" y="834563"/>
                  <a:pt x="1536622" y="834563"/>
                </a:cubicBezTo>
                <a:cubicBezTo>
                  <a:pt x="1468502" y="830475"/>
                  <a:pt x="1416732" y="827070"/>
                  <a:pt x="1377903" y="829113"/>
                </a:cubicBezTo>
                <a:close/>
                <a:moveTo>
                  <a:pt x="504507" y="813347"/>
                </a:moveTo>
                <a:cubicBezTo>
                  <a:pt x="306191" y="814595"/>
                  <a:pt x="315579" y="846483"/>
                  <a:pt x="365647" y="1101591"/>
                </a:cubicBezTo>
                <a:cubicBezTo>
                  <a:pt x="418780" y="1376113"/>
                  <a:pt x="476000" y="1821615"/>
                  <a:pt x="520959" y="2096138"/>
                </a:cubicBezTo>
                <a:cubicBezTo>
                  <a:pt x="541395" y="2219434"/>
                  <a:pt x="586354" y="2276654"/>
                  <a:pt x="713056" y="2288916"/>
                </a:cubicBezTo>
                <a:cubicBezTo>
                  <a:pt x="1012101" y="2322294"/>
                  <a:pt x="1025725" y="2326381"/>
                  <a:pt x="993028" y="2030742"/>
                </a:cubicBezTo>
                <a:cubicBezTo>
                  <a:pt x="964418" y="1731016"/>
                  <a:pt x="931720" y="1261673"/>
                  <a:pt x="915372" y="966034"/>
                </a:cubicBezTo>
                <a:cubicBezTo>
                  <a:pt x="907197" y="850911"/>
                  <a:pt x="869050" y="797778"/>
                  <a:pt x="746435" y="814127"/>
                </a:cubicBezTo>
                <a:cubicBezTo>
                  <a:pt x="697389" y="822301"/>
                  <a:pt x="648343" y="814127"/>
                  <a:pt x="602703" y="814127"/>
                </a:cubicBezTo>
                <a:cubicBezTo>
                  <a:pt x="565407" y="813616"/>
                  <a:pt x="532837" y="813169"/>
                  <a:pt x="504507" y="813347"/>
                </a:cubicBezTo>
                <a:close/>
                <a:moveTo>
                  <a:pt x="4368096" y="1120"/>
                </a:moveTo>
                <a:cubicBezTo>
                  <a:pt x="4429830" y="-583"/>
                  <a:pt x="4491648" y="-243"/>
                  <a:pt x="4553638" y="1460"/>
                </a:cubicBezTo>
                <a:cubicBezTo>
                  <a:pt x="4677615" y="4185"/>
                  <a:pt x="4800911" y="12360"/>
                  <a:pt x="4924889" y="21215"/>
                </a:cubicBezTo>
                <a:cubicBezTo>
                  <a:pt x="5022981" y="29389"/>
                  <a:pt x="5076114" y="111133"/>
                  <a:pt x="5063853" y="209906"/>
                </a:cubicBezTo>
                <a:cubicBezTo>
                  <a:pt x="5055678" y="300505"/>
                  <a:pt x="5006632" y="361813"/>
                  <a:pt x="4904453" y="365900"/>
                </a:cubicBezTo>
                <a:cubicBezTo>
                  <a:pt x="4826797" y="365900"/>
                  <a:pt x="4640149" y="365900"/>
                  <a:pt x="4562493" y="369987"/>
                </a:cubicBezTo>
                <a:cubicBezTo>
                  <a:pt x="4193966" y="374074"/>
                  <a:pt x="4204865" y="305955"/>
                  <a:pt x="4123121" y="666988"/>
                </a:cubicBezTo>
                <a:cubicBezTo>
                  <a:pt x="3909907" y="1611807"/>
                  <a:pt x="3678982" y="2511667"/>
                  <a:pt x="3512089" y="3233053"/>
                </a:cubicBezTo>
                <a:cubicBezTo>
                  <a:pt x="3467130" y="3429919"/>
                  <a:pt x="3388793" y="3474878"/>
                  <a:pt x="3192609" y="3474878"/>
                </a:cubicBezTo>
                <a:cubicBezTo>
                  <a:pt x="2762774" y="3474878"/>
                  <a:pt x="2469178" y="3474878"/>
                  <a:pt x="2035257" y="3474878"/>
                </a:cubicBezTo>
                <a:cubicBezTo>
                  <a:pt x="1580900" y="3450355"/>
                  <a:pt x="1126542" y="3487139"/>
                  <a:pt x="672185" y="3462616"/>
                </a:cubicBezTo>
                <a:cubicBezTo>
                  <a:pt x="570005" y="3458529"/>
                  <a:pt x="492349" y="3463979"/>
                  <a:pt x="480087" y="3348856"/>
                </a:cubicBezTo>
                <a:cubicBezTo>
                  <a:pt x="467826" y="3225560"/>
                  <a:pt x="529134" y="3151991"/>
                  <a:pt x="668097" y="3151991"/>
                </a:cubicBezTo>
                <a:cubicBezTo>
                  <a:pt x="1012101" y="3151991"/>
                  <a:pt x="1355424" y="3156077"/>
                  <a:pt x="1699428" y="3160165"/>
                </a:cubicBezTo>
                <a:cubicBezTo>
                  <a:pt x="2202831" y="3168340"/>
                  <a:pt x="2569995" y="3168340"/>
                  <a:pt x="3073399" y="3188776"/>
                </a:cubicBezTo>
                <a:cubicBezTo>
                  <a:pt x="3220538" y="3192863"/>
                  <a:pt x="3187840" y="3015070"/>
                  <a:pt x="3212363" y="2945588"/>
                </a:cubicBezTo>
                <a:cubicBezTo>
                  <a:pt x="3245061" y="2843409"/>
                  <a:pt x="3155143" y="2872019"/>
                  <a:pt x="3106097" y="2863845"/>
                </a:cubicBezTo>
                <a:cubicBezTo>
                  <a:pt x="2219180" y="2750086"/>
                  <a:pt x="1459647" y="2634963"/>
                  <a:pt x="553657" y="2519160"/>
                </a:cubicBezTo>
                <a:cubicBezTo>
                  <a:pt x="401750" y="2498724"/>
                  <a:pt x="311833" y="2421068"/>
                  <a:pt x="283222" y="2277335"/>
                </a:cubicBezTo>
                <a:cubicBezTo>
                  <a:pt x="188536" y="1809354"/>
                  <a:pt x="98618" y="1269847"/>
                  <a:pt x="12787" y="797778"/>
                </a:cubicBezTo>
                <a:cubicBezTo>
                  <a:pt x="-36259" y="531431"/>
                  <a:pt x="53659" y="504864"/>
                  <a:pt x="319325" y="509633"/>
                </a:cubicBezTo>
                <a:cubicBezTo>
                  <a:pt x="1412645" y="525981"/>
                  <a:pt x="2505282" y="546417"/>
                  <a:pt x="3597920" y="566853"/>
                </a:cubicBezTo>
                <a:cubicBezTo>
                  <a:pt x="3880616" y="570940"/>
                  <a:pt x="3880616" y="570940"/>
                  <a:pt x="3950098" y="304592"/>
                </a:cubicBezTo>
                <a:cubicBezTo>
                  <a:pt x="3962360" y="263040"/>
                  <a:pt x="3974621" y="222168"/>
                  <a:pt x="3986882" y="181296"/>
                </a:cubicBezTo>
                <a:cubicBezTo>
                  <a:pt x="4015493" y="82522"/>
                  <a:pt x="4080887" y="21215"/>
                  <a:pt x="4183066" y="13040"/>
                </a:cubicBezTo>
                <a:cubicBezTo>
                  <a:pt x="4244715" y="6569"/>
                  <a:pt x="4306363" y="2823"/>
                  <a:pt x="4368096" y="112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3" name="Circle: Hollow 192">
            <a:extLst>
              <a:ext uri="{FF2B5EF4-FFF2-40B4-BE49-F238E27FC236}">
                <a16:creationId xmlns:a16="http://schemas.microsoft.com/office/drawing/2014/main" id="{73901E07-36FB-4831-B94A-B6523A68D5F0}"/>
              </a:ext>
            </a:extLst>
          </p:cNvPr>
          <p:cNvSpPr/>
          <p:nvPr/>
        </p:nvSpPr>
        <p:spPr>
          <a:xfrm>
            <a:off x="1715597" y="3311604"/>
            <a:ext cx="372516" cy="372516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4" name="Circle: Hollow 193">
            <a:extLst>
              <a:ext uri="{FF2B5EF4-FFF2-40B4-BE49-F238E27FC236}">
                <a16:creationId xmlns:a16="http://schemas.microsoft.com/office/drawing/2014/main" id="{E101FE54-CD71-4AA7-A734-B1ACE3CCCB30}"/>
              </a:ext>
            </a:extLst>
          </p:cNvPr>
          <p:cNvSpPr/>
          <p:nvPr/>
        </p:nvSpPr>
        <p:spPr>
          <a:xfrm>
            <a:off x="843470" y="3311604"/>
            <a:ext cx="372516" cy="372516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3C7F9FC-8E2B-4421-823D-ED1BFCAD728F}"/>
              </a:ext>
            </a:extLst>
          </p:cNvPr>
          <p:cNvGrpSpPr/>
          <p:nvPr/>
        </p:nvGrpSpPr>
        <p:grpSpPr>
          <a:xfrm flipH="1">
            <a:off x="6163650" y="3183662"/>
            <a:ext cx="2464980" cy="3556082"/>
            <a:chOff x="4319603" y="1262897"/>
            <a:chExt cx="3719773" cy="5366298"/>
          </a:xfrm>
        </p:grpSpPr>
        <p:sp>
          <p:nvSpPr>
            <p:cNvPr id="197" name="Graphic 193">
              <a:extLst>
                <a:ext uri="{FF2B5EF4-FFF2-40B4-BE49-F238E27FC236}">
                  <a16:creationId xmlns:a16="http://schemas.microsoft.com/office/drawing/2014/main" id="{089546E1-5F15-4AC8-9063-4C17862BBBC1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3FB949F-354C-4DCB-9B5D-4B78AAF7FC7A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CE48E8A-BDBF-4279-A63D-ED3D67A3F4DA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F4F4E65-30F3-41CF-83BB-DE524AE00C3E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EE92D892-281E-46EF-B0B1-0BFF2DE5BA89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BF7290-F043-4E1A-B837-B643368F7CEC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19EBAF57-CC78-42B0-B922-86F14774DA0D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8FEA4F4A-10E3-42A7-940D-D0D7246D247F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2F08F56-CE20-4C62-A2D2-0A0D74A9F0DE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FA46599-CB49-4679-BFA7-4B305A494961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7344BA1-E114-482E-BB1E-E9C3EB8B32B4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170D807-3863-4BEA-A240-BED0D35065DE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91E56C8-8CFD-4A6F-A8FA-A3FDCBE132C7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8BE3908-6E63-4BA2-A7F5-5C5E9F4E48A2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0E234ED-B42B-4786-84EA-8EA5BE9685D0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1486D39-3136-41B8-9B91-9C7FF98BE9B9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B9A0D99-3E39-435A-8A86-1407C6715C33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788615C-B924-4CA5-BD0B-C4206DFADD9D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EF5E337-D351-48D3-86BA-0BFC88CA4D4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Chord 87">
              <a:extLst>
                <a:ext uri="{FF2B5EF4-FFF2-40B4-BE49-F238E27FC236}">
                  <a16:creationId xmlns:a16="http://schemas.microsoft.com/office/drawing/2014/main" id="{47BC2BC6-4DBA-4223-BFEA-D408A74DE281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D2692F-7CDF-49A1-A831-3868E865AE7C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25A2D899-3BA1-4ABE-8B91-76A7D3931282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A7A9688A-DF1D-4BD3-81A0-10B9757EF91D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E409D25-EAA9-43A9-B07D-8A6D504B8C7E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361FAA99-FEA4-4913-8C03-F1B220DBA384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C12B662-7813-4ADA-A7FD-E2403061C03A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7EB87B1C-1892-4D24-9FFF-1627BB101522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CDA352E-B115-49AA-8428-5F5EDE374BBC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8677017-ACF6-41AE-8FE8-2185E3A0001F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FF93969-0ABB-4D58-B8B1-35D124BDE666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4CC76E2C-C101-479E-BD20-D08A12C52F80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06FF4B97-007E-491F-A6C1-244A362791F8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58B64618-FCBF-4811-BB94-0B301B75AFC6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9EB6758-AC93-48C0-B64E-85486C070C1C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C85E94D-9C75-4A99-8DB5-BDD9B06BC8C4}"/>
              </a:ext>
            </a:extLst>
          </p:cNvPr>
          <p:cNvGrpSpPr/>
          <p:nvPr/>
        </p:nvGrpSpPr>
        <p:grpSpPr>
          <a:xfrm flipH="1">
            <a:off x="7981354" y="1438783"/>
            <a:ext cx="4138749" cy="4574823"/>
            <a:chOff x="200912" y="1435563"/>
            <a:chExt cx="4923748" cy="5442533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926F89E1-8D9A-46C4-8A2E-8781675785AA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5971AF6-159A-42A8-83D2-8FDB737568E4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B5090A10-9177-44FA-913F-F22EA73A8957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A0270176-AFAA-49E2-B1F6-8D17BFD8A584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C684449F-A5C9-4398-BD92-5E6369AEF2B1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9AA1970-AAE0-4FE3-9540-8C997199ED7D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A3DF1EE-C2DD-473E-94BE-B4E4AA83AF5B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3CDB84E7-A1E7-47D5-B741-E1A3B82143AE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C7CD13F-12DB-4291-B1D0-E9B9FC0AD4C9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CE1A014D-236A-4D29-BBF2-98C9BF69DE37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C60D0D1-1B2E-4BA4-843F-9AA3988FF69A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7CCA96-E715-4552-AFF6-6883F102C855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44C5C424-70A1-4E5D-B2E7-CC750F74D243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0352FE0F-C0F2-4059-BA42-70A42460D880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FC214F44-8ADF-4E08-8A3E-DAE91B20170C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8B892A0D-02B2-433F-AE17-FC230CD6062C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89F0460-531A-46D1-B564-A05608015B9B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F2EE601-5416-4E0D-9FEA-6B0EDB56D10E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7962EBC-7B4B-401F-934E-BBD1DE39F516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87A0156-2A73-46AF-B84D-54370266C349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7A9D58D-97F5-434E-93BE-92049A860B3F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7925FF97-40B3-49C0-802A-C9CDD56B6989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C530519-8A78-421E-9CE3-18F4080CF5C3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F1E6A4BF-C643-4CBC-B868-DCEDF916FA94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F7A1556-0B67-498D-AC13-A999950F9874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D9D6478-022F-4681-9F27-32DCB43EA4C4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ED07387-6C36-4220-9AFD-F27C677D9DB8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52BC130-F7EC-45FC-9874-1EC771EE77C0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0B041734-65CD-415E-A28C-A51D98AD5CBB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3B1054-82DE-4D0D-A1DE-9C66B3DF1819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AAAA696-E78F-473C-A58E-6A428439C8E6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10C9624-D8B0-4F23-80F9-4FA7C2E0BD31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FFE4071-20D3-4600-8C41-02BB77127EC2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2C62CEE-592D-4095-A04F-1FD764E08E27}"/>
              </a:ext>
            </a:extLst>
          </p:cNvPr>
          <p:cNvSpPr/>
          <p:nvPr/>
        </p:nvSpPr>
        <p:spPr>
          <a:xfrm>
            <a:off x="5992275" y="2915457"/>
            <a:ext cx="853780" cy="950705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accent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F34A9809-B7A3-42D1-9532-1D4CC616E4EA}"/>
              </a:ext>
            </a:extLst>
          </p:cNvPr>
          <p:cNvGrpSpPr/>
          <p:nvPr/>
        </p:nvGrpSpPr>
        <p:grpSpPr>
          <a:xfrm>
            <a:off x="296006" y="3978034"/>
            <a:ext cx="2264026" cy="2581176"/>
            <a:chOff x="296006" y="3978034"/>
            <a:chExt cx="2264026" cy="2581176"/>
          </a:xfrm>
        </p:grpSpPr>
        <p:sp>
          <p:nvSpPr>
            <p:cNvPr id="267" name="Freeform 18">
              <a:extLst>
                <a:ext uri="{FF2B5EF4-FFF2-40B4-BE49-F238E27FC236}">
                  <a16:creationId xmlns:a16="http://schemas.microsoft.com/office/drawing/2014/main" id="{DB38A159-8F4D-4E68-9E87-DA7BF9E5F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06" y="3978034"/>
              <a:ext cx="2264026" cy="2581176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806E1335-A941-46CF-91C1-6DD4D1D0CBBC}"/>
                </a:ext>
              </a:extLst>
            </p:cNvPr>
            <p:cNvGrpSpPr/>
            <p:nvPr/>
          </p:nvGrpSpPr>
          <p:grpSpPr>
            <a:xfrm>
              <a:off x="772256" y="4097383"/>
              <a:ext cx="1643010" cy="1289527"/>
              <a:chOff x="2087789" y="3544222"/>
              <a:chExt cx="1479492" cy="1161189"/>
            </a:xfrm>
          </p:grpSpPr>
          <p:sp>
            <p:nvSpPr>
              <p:cNvPr id="269" name="Freeform 2055">
                <a:extLst>
                  <a:ext uri="{FF2B5EF4-FFF2-40B4-BE49-F238E27FC236}">
                    <a16:creationId xmlns:a16="http://schemas.microsoft.com/office/drawing/2014/main" id="{515D3B76-291C-4C9E-B77B-79D9ABEC04B9}"/>
                  </a:ext>
                </a:extLst>
              </p:cNvPr>
              <p:cNvSpPr/>
              <p:nvPr/>
            </p:nvSpPr>
            <p:spPr>
              <a:xfrm>
                <a:off x="2449222" y="4068559"/>
                <a:ext cx="787521" cy="45031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0" name="Freeform 2057">
                <a:extLst>
                  <a:ext uri="{FF2B5EF4-FFF2-40B4-BE49-F238E27FC236}">
                    <a16:creationId xmlns:a16="http://schemas.microsoft.com/office/drawing/2014/main" id="{040C0AFE-FF76-40FD-B3C0-91DED30BAC39}"/>
                  </a:ext>
                </a:extLst>
              </p:cNvPr>
              <p:cNvSpPr/>
              <p:nvPr/>
            </p:nvSpPr>
            <p:spPr>
              <a:xfrm>
                <a:off x="2767594" y="3944340"/>
                <a:ext cx="799687" cy="761071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Freeform 2053">
                <a:extLst>
                  <a:ext uri="{FF2B5EF4-FFF2-40B4-BE49-F238E27FC236}">
                    <a16:creationId xmlns:a16="http://schemas.microsoft.com/office/drawing/2014/main" id="{03D217FC-4228-418D-8D16-F7BA8C641FA8}"/>
                  </a:ext>
                </a:extLst>
              </p:cNvPr>
              <p:cNvSpPr/>
              <p:nvPr/>
            </p:nvSpPr>
            <p:spPr>
              <a:xfrm rot="729172">
                <a:off x="2087789" y="3544222"/>
                <a:ext cx="1108213" cy="819288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Freeform 2054">
                <a:extLst>
                  <a:ext uri="{FF2B5EF4-FFF2-40B4-BE49-F238E27FC236}">
                    <a16:creationId xmlns:a16="http://schemas.microsoft.com/office/drawing/2014/main" id="{291CDD6B-E140-4577-A35D-10B0CB1719DE}"/>
                  </a:ext>
                </a:extLst>
              </p:cNvPr>
              <p:cNvSpPr/>
              <p:nvPr/>
            </p:nvSpPr>
            <p:spPr>
              <a:xfrm rot="20938665">
                <a:off x="2783102" y="3569867"/>
                <a:ext cx="664953" cy="55245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3885683-071E-4CB7-BE87-754DCC05DFC8}"/>
              </a:ext>
            </a:extLst>
          </p:cNvPr>
          <p:cNvGrpSpPr/>
          <p:nvPr/>
        </p:nvGrpSpPr>
        <p:grpSpPr>
          <a:xfrm>
            <a:off x="6534341" y="1132788"/>
            <a:ext cx="1352962" cy="1664012"/>
            <a:chOff x="11018698" y="4064461"/>
            <a:chExt cx="723102" cy="889345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5CB3E4E-088A-4D57-AF5F-A32D0FE14E2C}"/>
                </a:ext>
              </a:extLst>
            </p:cNvPr>
            <p:cNvSpPr/>
            <p:nvPr/>
          </p:nvSpPr>
          <p:spPr>
            <a:xfrm>
              <a:off x="11168505" y="4229562"/>
              <a:ext cx="573295" cy="573860"/>
            </a:xfrm>
            <a:custGeom>
              <a:avLst/>
              <a:gdLst>
                <a:gd name="connsiteX0" fmla="*/ 515287 w 573295"/>
                <a:gd name="connsiteY0" fmla="*/ 570016 h 573860"/>
                <a:gd name="connsiteX1" fmla="*/ 289927 w 573295"/>
                <a:gd name="connsiteY1" fmla="*/ 342507 h 573860"/>
                <a:gd name="connsiteX2" fmla="*/ 62079 w 573295"/>
                <a:gd name="connsiteY2" fmla="*/ 573860 h 573860"/>
                <a:gd name="connsiteX3" fmla="*/ 10912 w 573295"/>
                <a:gd name="connsiteY3" fmla="*/ 516587 h 573860"/>
                <a:gd name="connsiteX4" fmla="*/ 234519 w 573295"/>
                <a:gd name="connsiteY4" fmla="*/ 294224 h 573860"/>
                <a:gd name="connsiteX5" fmla="*/ 0 w 573295"/>
                <a:gd name="connsiteY5" fmla="*/ 60948 h 573860"/>
                <a:gd name="connsiteX6" fmla="*/ 57895 w 573295"/>
                <a:gd name="connsiteY6" fmla="*/ 12043 h 573860"/>
                <a:gd name="connsiteX7" fmla="*/ 279806 w 573295"/>
                <a:gd name="connsiteY7" fmla="*/ 235594 h 573860"/>
                <a:gd name="connsiteX8" fmla="*/ 514552 w 573295"/>
                <a:gd name="connsiteY8" fmla="*/ 0 h 573860"/>
                <a:gd name="connsiteX9" fmla="*/ 570581 w 573295"/>
                <a:gd name="connsiteY9" fmla="*/ 58969 h 573860"/>
                <a:gd name="connsiteX10" fmla="*/ 342168 w 573295"/>
                <a:gd name="connsiteY10" fmla="*/ 286421 h 573860"/>
                <a:gd name="connsiteX11" fmla="*/ 573295 w 573295"/>
                <a:gd name="connsiteY11" fmla="*/ 510990 h 573860"/>
                <a:gd name="connsiteX12" fmla="*/ 515287 w 573295"/>
                <a:gd name="connsiteY12" fmla="*/ 570016 h 57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295" h="573860">
                  <a:moveTo>
                    <a:pt x="515287" y="570016"/>
                  </a:moveTo>
                  <a:cubicBezTo>
                    <a:pt x="440940" y="494990"/>
                    <a:pt x="365574" y="418890"/>
                    <a:pt x="289927" y="342507"/>
                  </a:cubicBezTo>
                  <a:cubicBezTo>
                    <a:pt x="213657" y="419964"/>
                    <a:pt x="138575" y="496177"/>
                    <a:pt x="62079" y="573860"/>
                  </a:cubicBezTo>
                  <a:cubicBezTo>
                    <a:pt x="42177" y="551584"/>
                    <a:pt x="26290" y="533831"/>
                    <a:pt x="10912" y="516587"/>
                  </a:cubicBezTo>
                  <a:cubicBezTo>
                    <a:pt x="83903" y="444049"/>
                    <a:pt x="159776" y="368571"/>
                    <a:pt x="234519" y="294224"/>
                  </a:cubicBezTo>
                  <a:cubicBezTo>
                    <a:pt x="154744" y="214901"/>
                    <a:pt x="78418" y="138970"/>
                    <a:pt x="0" y="60948"/>
                  </a:cubicBezTo>
                  <a:cubicBezTo>
                    <a:pt x="23463" y="41103"/>
                    <a:pt x="41216" y="26064"/>
                    <a:pt x="57895" y="12043"/>
                  </a:cubicBezTo>
                  <a:cubicBezTo>
                    <a:pt x="129359" y="84015"/>
                    <a:pt x="205176" y="160398"/>
                    <a:pt x="279806" y="235594"/>
                  </a:cubicBezTo>
                  <a:cubicBezTo>
                    <a:pt x="361447" y="153670"/>
                    <a:pt x="437547" y="77287"/>
                    <a:pt x="514552" y="0"/>
                  </a:cubicBezTo>
                  <a:cubicBezTo>
                    <a:pt x="536037" y="22615"/>
                    <a:pt x="552715" y="40142"/>
                    <a:pt x="570581" y="58969"/>
                  </a:cubicBezTo>
                  <a:cubicBezTo>
                    <a:pt x="495272" y="133938"/>
                    <a:pt x="419399" y="209473"/>
                    <a:pt x="342168" y="286421"/>
                  </a:cubicBezTo>
                  <a:cubicBezTo>
                    <a:pt x="420360" y="362408"/>
                    <a:pt x="497647" y="437491"/>
                    <a:pt x="573295" y="510990"/>
                  </a:cubicBezTo>
                  <a:cubicBezTo>
                    <a:pt x="551924" y="532701"/>
                    <a:pt x="535754" y="549210"/>
                    <a:pt x="515287" y="570016"/>
                  </a:cubicBezTo>
                  <a:close/>
                </a:path>
              </a:pathLst>
            </a:custGeom>
            <a:solidFill>
              <a:schemeClr val="accent1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A4F6082-3BF9-46BE-91F0-5B1431AD3F06}"/>
                </a:ext>
              </a:extLst>
            </p:cNvPr>
            <p:cNvSpPr/>
            <p:nvPr/>
          </p:nvSpPr>
          <p:spPr>
            <a:xfrm>
              <a:off x="11319143" y="4591292"/>
              <a:ext cx="351219" cy="362514"/>
            </a:xfrm>
            <a:custGeom>
              <a:avLst/>
              <a:gdLst>
                <a:gd name="connsiteX0" fmla="*/ 104970 w 351219"/>
                <a:gd name="connsiteY0" fmla="*/ 155875 h 362514"/>
                <a:gd name="connsiteX1" fmla="*/ 103839 w 351219"/>
                <a:gd name="connsiteY1" fmla="*/ 38842 h 362514"/>
                <a:gd name="connsiteX2" fmla="*/ 138667 w 351219"/>
                <a:gd name="connsiteY2" fmla="*/ 0 h 362514"/>
                <a:gd name="connsiteX3" fmla="*/ 346727 w 351219"/>
                <a:gd name="connsiteY3" fmla="*/ 208342 h 362514"/>
                <a:gd name="connsiteX4" fmla="*/ 350458 w 351219"/>
                <a:gd name="connsiteY4" fmla="*/ 230958 h 362514"/>
                <a:gd name="connsiteX5" fmla="*/ 161452 w 351219"/>
                <a:gd name="connsiteY5" fmla="*/ 361560 h 362514"/>
                <a:gd name="connsiteX6" fmla="*/ 2184 w 351219"/>
                <a:gd name="connsiteY6" fmla="*/ 194208 h 362514"/>
                <a:gd name="connsiteX7" fmla="*/ 63697 w 351219"/>
                <a:gd name="connsiteY7" fmla="*/ 76948 h 362514"/>
                <a:gd name="connsiteX8" fmla="*/ 63697 w 351219"/>
                <a:gd name="connsiteY8" fmla="*/ 155988 h 362514"/>
                <a:gd name="connsiteX9" fmla="*/ 104970 w 351219"/>
                <a:gd name="connsiteY9" fmla="*/ 155875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219" h="362514">
                  <a:moveTo>
                    <a:pt x="104970" y="155875"/>
                  </a:moveTo>
                  <a:cubicBezTo>
                    <a:pt x="104970" y="125627"/>
                    <a:pt x="106610" y="66602"/>
                    <a:pt x="103839" y="38842"/>
                  </a:cubicBezTo>
                  <a:cubicBezTo>
                    <a:pt x="116560" y="29230"/>
                    <a:pt x="131430" y="11647"/>
                    <a:pt x="138667" y="0"/>
                  </a:cubicBezTo>
                  <a:cubicBezTo>
                    <a:pt x="207586" y="68694"/>
                    <a:pt x="277581" y="138122"/>
                    <a:pt x="346727" y="208342"/>
                  </a:cubicBezTo>
                  <a:cubicBezTo>
                    <a:pt x="351193" y="212865"/>
                    <a:pt x="352098" y="223947"/>
                    <a:pt x="350458" y="230958"/>
                  </a:cubicBezTo>
                  <a:cubicBezTo>
                    <a:pt x="330613" y="314408"/>
                    <a:pt x="248746" y="370606"/>
                    <a:pt x="161452" y="361560"/>
                  </a:cubicBezTo>
                  <a:cubicBezTo>
                    <a:pt x="75910" y="352627"/>
                    <a:pt x="9930" y="279071"/>
                    <a:pt x="2184" y="194208"/>
                  </a:cubicBezTo>
                  <a:cubicBezTo>
                    <a:pt x="-2735" y="140158"/>
                    <a:pt x="-5335" y="157063"/>
                    <a:pt x="63697" y="76948"/>
                  </a:cubicBezTo>
                  <a:cubicBezTo>
                    <a:pt x="63697" y="104595"/>
                    <a:pt x="63697" y="129415"/>
                    <a:pt x="63697" y="155988"/>
                  </a:cubicBezTo>
                  <a:cubicBezTo>
                    <a:pt x="77888" y="155875"/>
                    <a:pt x="89648" y="155875"/>
                    <a:pt x="104970" y="155875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2483BD9C-2ED7-436D-BEE0-7B7095F6C1C9}"/>
                </a:ext>
              </a:extLst>
            </p:cNvPr>
            <p:cNvSpPr/>
            <p:nvPr/>
          </p:nvSpPr>
          <p:spPr>
            <a:xfrm>
              <a:off x="11018698" y="4064461"/>
              <a:ext cx="460427" cy="438178"/>
            </a:xfrm>
            <a:custGeom>
              <a:avLst/>
              <a:gdLst>
                <a:gd name="connsiteX0" fmla="*/ 460427 w 460427"/>
                <a:gd name="connsiteY0" fmla="*/ 116648 h 438178"/>
                <a:gd name="connsiteX1" fmla="*/ 366461 w 460427"/>
                <a:gd name="connsiteY1" fmla="*/ 310290 h 438178"/>
                <a:gd name="connsiteX2" fmla="*/ 353740 w 460427"/>
                <a:gd name="connsiteY2" fmla="*/ 299209 h 438178"/>
                <a:gd name="connsiteX3" fmla="*/ 435720 w 460427"/>
                <a:gd name="connsiteY3" fmla="*/ 127220 h 438178"/>
                <a:gd name="connsiteX4" fmla="*/ 418872 w 460427"/>
                <a:gd name="connsiteY4" fmla="*/ 116591 h 438178"/>
                <a:gd name="connsiteX5" fmla="*/ 251463 w 460427"/>
                <a:gd name="connsiteY5" fmla="*/ 35685 h 438178"/>
                <a:gd name="connsiteX6" fmla="*/ 32887 w 460427"/>
                <a:gd name="connsiteY6" fmla="*/ 108506 h 438178"/>
                <a:gd name="connsiteX7" fmla="*/ 113115 w 460427"/>
                <a:gd name="connsiteY7" fmla="*/ 322220 h 438178"/>
                <a:gd name="connsiteX8" fmla="*/ 280806 w 460427"/>
                <a:gd name="connsiteY8" fmla="*/ 402560 h 438178"/>
                <a:gd name="connsiteX9" fmla="*/ 301839 w 460427"/>
                <a:gd name="connsiteY9" fmla="*/ 414603 h 438178"/>
                <a:gd name="connsiteX10" fmla="*/ 307832 w 460427"/>
                <a:gd name="connsiteY10" fmla="*/ 401542 h 438178"/>
                <a:gd name="connsiteX11" fmla="*/ 322305 w 460427"/>
                <a:gd name="connsiteY11" fmla="*/ 411097 h 438178"/>
                <a:gd name="connsiteX12" fmla="*/ 310489 w 460427"/>
                <a:gd name="connsiteY12" fmla="*/ 438179 h 438178"/>
                <a:gd name="connsiteX13" fmla="*/ 86033 w 460427"/>
                <a:gd name="connsiteY13" fmla="*/ 326799 h 438178"/>
                <a:gd name="connsiteX14" fmla="*/ 19431 w 460427"/>
                <a:gd name="connsiteY14" fmla="*/ 95842 h 438178"/>
                <a:gd name="connsiteX15" fmla="*/ 243717 w 460427"/>
                <a:gd name="connsiteY15" fmla="*/ 13013 h 438178"/>
                <a:gd name="connsiteX16" fmla="*/ 345486 w 460427"/>
                <a:gd name="connsiteY16" fmla="*/ 61353 h 438178"/>
                <a:gd name="connsiteX17" fmla="*/ 460427 w 460427"/>
                <a:gd name="connsiteY17" fmla="*/ 116648 h 43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0427" h="438178">
                  <a:moveTo>
                    <a:pt x="460427" y="116648"/>
                  </a:moveTo>
                  <a:cubicBezTo>
                    <a:pt x="452851" y="132309"/>
                    <a:pt x="368666" y="306163"/>
                    <a:pt x="366461" y="310290"/>
                  </a:cubicBezTo>
                  <a:cubicBezTo>
                    <a:pt x="363691" y="308255"/>
                    <a:pt x="358376" y="304354"/>
                    <a:pt x="353740" y="299209"/>
                  </a:cubicBezTo>
                  <a:cubicBezTo>
                    <a:pt x="377034" y="249059"/>
                    <a:pt x="410957" y="178500"/>
                    <a:pt x="435720" y="127220"/>
                  </a:cubicBezTo>
                  <a:cubicBezTo>
                    <a:pt x="429501" y="123262"/>
                    <a:pt x="424469" y="119305"/>
                    <a:pt x="418872" y="116591"/>
                  </a:cubicBezTo>
                  <a:cubicBezTo>
                    <a:pt x="363125" y="89453"/>
                    <a:pt x="307605" y="61862"/>
                    <a:pt x="251463" y="35685"/>
                  </a:cubicBezTo>
                  <a:cubicBezTo>
                    <a:pt x="166147" y="-4061"/>
                    <a:pt x="70598" y="28166"/>
                    <a:pt x="32887" y="108506"/>
                  </a:cubicBezTo>
                  <a:cubicBezTo>
                    <a:pt x="-4711" y="188507"/>
                    <a:pt x="29721" y="280947"/>
                    <a:pt x="113115" y="322220"/>
                  </a:cubicBezTo>
                  <a:cubicBezTo>
                    <a:pt x="168692" y="349697"/>
                    <a:pt x="224607" y="376496"/>
                    <a:pt x="280806" y="402560"/>
                  </a:cubicBezTo>
                  <a:cubicBezTo>
                    <a:pt x="283011" y="403578"/>
                    <a:pt x="298107" y="412963"/>
                    <a:pt x="301839" y="414603"/>
                  </a:cubicBezTo>
                  <a:cubicBezTo>
                    <a:pt x="303591" y="411719"/>
                    <a:pt x="305400" y="406800"/>
                    <a:pt x="307832" y="401542"/>
                  </a:cubicBezTo>
                  <a:cubicBezTo>
                    <a:pt x="314446" y="405839"/>
                    <a:pt x="319139" y="409458"/>
                    <a:pt x="322305" y="411097"/>
                  </a:cubicBezTo>
                  <a:cubicBezTo>
                    <a:pt x="319196" y="419182"/>
                    <a:pt x="314051" y="429133"/>
                    <a:pt x="310489" y="438179"/>
                  </a:cubicBezTo>
                  <a:cubicBezTo>
                    <a:pt x="231731" y="399450"/>
                    <a:pt x="156932" y="366658"/>
                    <a:pt x="86033" y="326799"/>
                  </a:cubicBezTo>
                  <a:cubicBezTo>
                    <a:pt x="4788" y="281060"/>
                    <a:pt x="-22350" y="177822"/>
                    <a:pt x="19431" y="95842"/>
                  </a:cubicBezTo>
                  <a:cubicBezTo>
                    <a:pt x="60478" y="15275"/>
                    <a:pt x="158289" y="-21644"/>
                    <a:pt x="243717" y="13013"/>
                  </a:cubicBezTo>
                  <a:cubicBezTo>
                    <a:pt x="278488" y="27091"/>
                    <a:pt x="311619" y="45127"/>
                    <a:pt x="345486" y="61353"/>
                  </a:cubicBezTo>
                  <a:cubicBezTo>
                    <a:pt x="382688" y="79163"/>
                    <a:pt x="419833" y="97085"/>
                    <a:pt x="460427" y="116648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087A0AC-FBF6-46DD-A0D1-E7CAFA43D217}"/>
                </a:ext>
              </a:extLst>
            </p:cNvPr>
            <p:cNvSpPr/>
            <p:nvPr/>
          </p:nvSpPr>
          <p:spPr>
            <a:xfrm>
              <a:off x="11564497" y="4546909"/>
              <a:ext cx="110758" cy="112114"/>
            </a:xfrm>
            <a:custGeom>
              <a:avLst/>
              <a:gdLst>
                <a:gd name="connsiteX0" fmla="*/ 110758 w 110758"/>
                <a:gd name="connsiteY0" fmla="*/ 112115 h 112114"/>
                <a:gd name="connsiteX1" fmla="*/ 0 w 110758"/>
                <a:gd name="connsiteY1" fmla="*/ 0 h 112114"/>
                <a:gd name="connsiteX2" fmla="*/ 110758 w 110758"/>
                <a:gd name="connsiteY2" fmla="*/ 0 h 112114"/>
                <a:gd name="connsiteX3" fmla="*/ 110758 w 110758"/>
                <a:gd name="connsiteY3" fmla="*/ 112115 h 11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58" h="112114">
                  <a:moveTo>
                    <a:pt x="110758" y="112115"/>
                  </a:moveTo>
                  <a:cubicBezTo>
                    <a:pt x="72878" y="73782"/>
                    <a:pt x="36693" y="37145"/>
                    <a:pt x="0" y="0"/>
                  </a:cubicBezTo>
                  <a:cubicBezTo>
                    <a:pt x="35167" y="0"/>
                    <a:pt x="71916" y="0"/>
                    <a:pt x="110758" y="0"/>
                  </a:cubicBezTo>
                  <a:cubicBezTo>
                    <a:pt x="110758" y="35845"/>
                    <a:pt x="110758" y="72821"/>
                    <a:pt x="110758" y="112115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4AD4F6C-2DF4-49DC-BED5-358EFE188491}"/>
                </a:ext>
              </a:extLst>
            </p:cNvPr>
            <p:cNvSpPr/>
            <p:nvPr/>
          </p:nvSpPr>
          <p:spPr>
            <a:xfrm>
              <a:off x="11461089" y="4299217"/>
              <a:ext cx="33640" cy="37032"/>
            </a:xfrm>
            <a:custGeom>
              <a:avLst/>
              <a:gdLst>
                <a:gd name="connsiteX0" fmla="*/ 27477 w 33640"/>
                <a:gd name="connsiteY0" fmla="*/ 37032 h 37032"/>
                <a:gd name="connsiteX1" fmla="*/ 6163 w 33640"/>
                <a:gd name="connsiteY1" fmla="*/ 37032 h 37032"/>
                <a:gd name="connsiteX2" fmla="*/ 0 w 33640"/>
                <a:gd name="connsiteY2" fmla="*/ 30870 h 37032"/>
                <a:gd name="connsiteX3" fmla="*/ 0 w 33640"/>
                <a:gd name="connsiteY3" fmla="*/ 6163 h 37032"/>
                <a:gd name="connsiteX4" fmla="*/ 6163 w 33640"/>
                <a:gd name="connsiteY4" fmla="*/ 0 h 37032"/>
                <a:gd name="connsiteX5" fmla="*/ 27477 w 33640"/>
                <a:gd name="connsiteY5" fmla="*/ 0 h 37032"/>
                <a:gd name="connsiteX6" fmla="*/ 33640 w 33640"/>
                <a:gd name="connsiteY6" fmla="*/ 6163 h 37032"/>
                <a:gd name="connsiteX7" fmla="*/ 33640 w 33640"/>
                <a:gd name="connsiteY7" fmla="*/ 30870 h 37032"/>
                <a:gd name="connsiteX8" fmla="*/ 27477 w 33640"/>
                <a:gd name="connsiteY8" fmla="*/ 37032 h 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40" h="37032">
                  <a:moveTo>
                    <a:pt x="27477" y="37032"/>
                  </a:moveTo>
                  <a:lnTo>
                    <a:pt x="6163" y="37032"/>
                  </a:lnTo>
                  <a:cubicBezTo>
                    <a:pt x="2770" y="37032"/>
                    <a:pt x="0" y="34262"/>
                    <a:pt x="0" y="30870"/>
                  </a:cubicBezTo>
                  <a:lnTo>
                    <a:pt x="0" y="6163"/>
                  </a:lnTo>
                  <a:cubicBezTo>
                    <a:pt x="0" y="2770"/>
                    <a:pt x="2770" y="0"/>
                    <a:pt x="6163" y="0"/>
                  </a:cubicBezTo>
                  <a:lnTo>
                    <a:pt x="27477" y="0"/>
                  </a:lnTo>
                  <a:cubicBezTo>
                    <a:pt x="30870" y="0"/>
                    <a:pt x="33640" y="2770"/>
                    <a:pt x="33640" y="6163"/>
                  </a:cubicBezTo>
                  <a:lnTo>
                    <a:pt x="33640" y="30870"/>
                  </a:lnTo>
                  <a:cubicBezTo>
                    <a:pt x="33640" y="34262"/>
                    <a:pt x="30870" y="37032"/>
                    <a:pt x="27477" y="37032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0C3F586-18EC-46DE-B953-19AEB6AA360C}"/>
                </a:ext>
              </a:extLst>
            </p:cNvPr>
            <p:cNvSpPr/>
            <p:nvPr/>
          </p:nvSpPr>
          <p:spPr>
            <a:xfrm>
              <a:off x="11541788" y="4254118"/>
              <a:ext cx="44402" cy="45041"/>
            </a:xfrm>
            <a:custGeom>
              <a:avLst/>
              <a:gdLst>
                <a:gd name="connsiteX0" fmla="*/ 19091 w 44402"/>
                <a:gd name="connsiteY0" fmla="*/ 43685 h 45041"/>
                <a:gd name="connsiteX1" fmla="*/ 2356 w 44402"/>
                <a:gd name="connsiteY1" fmla="*/ 30512 h 45041"/>
                <a:gd name="connsiteX2" fmla="*/ 1338 w 44402"/>
                <a:gd name="connsiteY2" fmla="*/ 21805 h 45041"/>
                <a:gd name="connsiteX3" fmla="*/ 16604 w 44402"/>
                <a:gd name="connsiteY3" fmla="*/ 2356 h 45041"/>
                <a:gd name="connsiteX4" fmla="*/ 25311 w 44402"/>
                <a:gd name="connsiteY4" fmla="*/ 1339 h 45041"/>
                <a:gd name="connsiteX5" fmla="*/ 42046 w 44402"/>
                <a:gd name="connsiteY5" fmla="*/ 14512 h 45041"/>
                <a:gd name="connsiteX6" fmla="*/ 43064 w 44402"/>
                <a:gd name="connsiteY6" fmla="*/ 23219 h 45041"/>
                <a:gd name="connsiteX7" fmla="*/ 27742 w 44402"/>
                <a:gd name="connsiteY7" fmla="*/ 42668 h 45041"/>
                <a:gd name="connsiteX8" fmla="*/ 19091 w 44402"/>
                <a:gd name="connsiteY8" fmla="*/ 43685 h 4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02" h="45041">
                  <a:moveTo>
                    <a:pt x="19091" y="43685"/>
                  </a:moveTo>
                  <a:lnTo>
                    <a:pt x="2356" y="30512"/>
                  </a:lnTo>
                  <a:cubicBezTo>
                    <a:pt x="-301" y="28420"/>
                    <a:pt x="-810" y="24519"/>
                    <a:pt x="1338" y="21805"/>
                  </a:cubicBezTo>
                  <a:lnTo>
                    <a:pt x="16604" y="2356"/>
                  </a:lnTo>
                  <a:cubicBezTo>
                    <a:pt x="18696" y="-301"/>
                    <a:pt x="22597" y="-810"/>
                    <a:pt x="25311" y="1339"/>
                  </a:cubicBezTo>
                  <a:lnTo>
                    <a:pt x="42046" y="14512"/>
                  </a:lnTo>
                  <a:cubicBezTo>
                    <a:pt x="44703" y="16604"/>
                    <a:pt x="45212" y="20505"/>
                    <a:pt x="43064" y="23219"/>
                  </a:cubicBezTo>
                  <a:lnTo>
                    <a:pt x="27742" y="42668"/>
                  </a:lnTo>
                  <a:cubicBezTo>
                    <a:pt x="25650" y="45382"/>
                    <a:pt x="21749" y="45834"/>
                    <a:pt x="19091" y="4368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ED6C5044-B6D6-4DCE-B78C-8D1130CB0E94}"/>
                </a:ext>
              </a:extLst>
            </p:cNvPr>
            <p:cNvSpPr/>
            <p:nvPr/>
          </p:nvSpPr>
          <p:spPr>
            <a:xfrm>
              <a:off x="11450033" y="4367144"/>
              <a:ext cx="44728" cy="44954"/>
            </a:xfrm>
            <a:custGeom>
              <a:avLst/>
              <a:gdLst>
                <a:gd name="connsiteX0" fmla="*/ 42662 w 44728"/>
                <a:gd name="connsiteY0" fmla="*/ 29205 h 44954"/>
                <a:gd name="connsiteX1" fmla="*/ 26774 w 44728"/>
                <a:gd name="connsiteY1" fmla="*/ 43396 h 44954"/>
                <a:gd name="connsiteX2" fmla="*/ 18067 w 44728"/>
                <a:gd name="connsiteY2" fmla="*/ 42888 h 44954"/>
                <a:gd name="connsiteX3" fmla="*/ 1558 w 44728"/>
                <a:gd name="connsiteY3" fmla="*/ 24456 h 44954"/>
                <a:gd name="connsiteX4" fmla="*/ 2067 w 44728"/>
                <a:gd name="connsiteY4" fmla="*/ 15749 h 44954"/>
                <a:gd name="connsiteX5" fmla="*/ 17954 w 44728"/>
                <a:gd name="connsiteY5" fmla="*/ 1558 h 44954"/>
                <a:gd name="connsiteX6" fmla="*/ 26661 w 44728"/>
                <a:gd name="connsiteY6" fmla="*/ 2067 h 44954"/>
                <a:gd name="connsiteX7" fmla="*/ 43170 w 44728"/>
                <a:gd name="connsiteY7" fmla="*/ 20498 h 44954"/>
                <a:gd name="connsiteX8" fmla="*/ 42662 w 44728"/>
                <a:gd name="connsiteY8" fmla="*/ 29205 h 4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28" h="44954">
                  <a:moveTo>
                    <a:pt x="42662" y="29205"/>
                  </a:moveTo>
                  <a:lnTo>
                    <a:pt x="26774" y="43396"/>
                  </a:lnTo>
                  <a:cubicBezTo>
                    <a:pt x="24230" y="45658"/>
                    <a:pt x="20329" y="45432"/>
                    <a:pt x="18067" y="42888"/>
                  </a:cubicBezTo>
                  <a:lnTo>
                    <a:pt x="1558" y="24456"/>
                  </a:lnTo>
                  <a:cubicBezTo>
                    <a:pt x="-703" y="21912"/>
                    <a:pt x="-477" y="18011"/>
                    <a:pt x="2067" y="15749"/>
                  </a:cubicBezTo>
                  <a:lnTo>
                    <a:pt x="17954" y="1558"/>
                  </a:lnTo>
                  <a:cubicBezTo>
                    <a:pt x="20498" y="-703"/>
                    <a:pt x="24400" y="-477"/>
                    <a:pt x="26661" y="2067"/>
                  </a:cubicBezTo>
                  <a:lnTo>
                    <a:pt x="43170" y="20498"/>
                  </a:lnTo>
                  <a:cubicBezTo>
                    <a:pt x="45432" y="22986"/>
                    <a:pt x="45205" y="26887"/>
                    <a:pt x="42662" y="2920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DDAA1B9-13D0-4F64-8923-E5E9465AF59B}"/>
                </a:ext>
              </a:extLst>
            </p:cNvPr>
            <p:cNvSpPr/>
            <p:nvPr/>
          </p:nvSpPr>
          <p:spPr>
            <a:xfrm rot="19090196">
              <a:off x="11673176" y="4376800"/>
              <a:ext cx="33695" cy="37087"/>
            </a:xfrm>
            <a:custGeom>
              <a:avLst/>
              <a:gdLst>
                <a:gd name="connsiteX0" fmla="*/ 0 w 33695"/>
                <a:gd name="connsiteY0" fmla="*/ 0 h 37087"/>
                <a:gd name="connsiteX1" fmla="*/ 33696 w 33695"/>
                <a:gd name="connsiteY1" fmla="*/ 0 h 37087"/>
                <a:gd name="connsiteX2" fmla="*/ 33696 w 33695"/>
                <a:gd name="connsiteY2" fmla="*/ 37088 h 37087"/>
                <a:gd name="connsiteX3" fmla="*/ 0 w 33695"/>
                <a:gd name="connsiteY3" fmla="*/ 37088 h 3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95" h="37087">
                  <a:moveTo>
                    <a:pt x="0" y="0"/>
                  </a:moveTo>
                  <a:lnTo>
                    <a:pt x="33696" y="0"/>
                  </a:lnTo>
                  <a:lnTo>
                    <a:pt x="33696" y="37088"/>
                  </a:lnTo>
                  <a:lnTo>
                    <a:pt x="0" y="37088"/>
                  </a:ln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F2E9F2-5123-443D-8C20-E479029EB065}"/>
                </a:ext>
              </a:extLst>
            </p:cNvPr>
            <p:cNvSpPr/>
            <p:nvPr/>
          </p:nvSpPr>
          <p:spPr>
            <a:xfrm>
              <a:off x="11586208" y="4469000"/>
              <a:ext cx="33641" cy="37032"/>
            </a:xfrm>
            <a:custGeom>
              <a:avLst/>
              <a:gdLst>
                <a:gd name="connsiteX0" fmla="*/ 27477 w 33641"/>
                <a:gd name="connsiteY0" fmla="*/ 37032 h 37032"/>
                <a:gd name="connsiteX1" fmla="*/ 6163 w 33641"/>
                <a:gd name="connsiteY1" fmla="*/ 37032 h 37032"/>
                <a:gd name="connsiteX2" fmla="*/ 0 w 33641"/>
                <a:gd name="connsiteY2" fmla="*/ 30870 h 37032"/>
                <a:gd name="connsiteX3" fmla="*/ 0 w 33641"/>
                <a:gd name="connsiteY3" fmla="*/ 6163 h 37032"/>
                <a:gd name="connsiteX4" fmla="*/ 6163 w 33641"/>
                <a:gd name="connsiteY4" fmla="*/ 0 h 37032"/>
                <a:gd name="connsiteX5" fmla="*/ 27477 w 33641"/>
                <a:gd name="connsiteY5" fmla="*/ 0 h 37032"/>
                <a:gd name="connsiteX6" fmla="*/ 33640 w 33641"/>
                <a:gd name="connsiteY6" fmla="*/ 6163 h 37032"/>
                <a:gd name="connsiteX7" fmla="*/ 33640 w 33641"/>
                <a:gd name="connsiteY7" fmla="*/ 30870 h 37032"/>
                <a:gd name="connsiteX8" fmla="*/ 27477 w 33641"/>
                <a:gd name="connsiteY8" fmla="*/ 37032 h 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41" h="37032">
                  <a:moveTo>
                    <a:pt x="27477" y="37032"/>
                  </a:moveTo>
                  <a:lnTo>
                    <a:pt x="6163" y="37032"/>
                  </a:lnTo>
                  <a:cubicBezTo>
                    <a:pt x="2770" y="37032"/>
                    <a:pt x="0" y="34262"/>
                    <a:pt x="0" y="30870"/>
                  </a:cubicBezTo>
                  <a:lnTo>
                    <a:pt x="0" y="6163"/>
                  </a:lnTo>
                  <a:cubicBezTo>
                    <a:pt x="0" y="2770"/>
                    <a:pt x="2770" y="0"/>
                    <a:pt x="6163" y="0"/>
                  </a:cubicBezTo>
                  <a:lnTo>
                    <a:pt x="27477" y="0"/>
                  </a:lnTo>
                  <a:cubicBezTo>
                    <a:pt x="30870" y="0"/>
                    <a:pt x="33640" y="2770"/>
                    <a:pt x="33640" y="6163"/>
                  </a:cubicBezTo>
                  <a:lnTo>
                    <a:pt x="33640" y="30870"/>
                  </a:lnTo>
                  <a:cubicBezTo>
                    <a:pt x="33697" y="34262"/>
                    <a:pt x="30926" y="37032"/>
                    <a:pt x="27477" y="37032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04421C0F-A9C5-42E7-AF6F-41E42073E777}"/>
                </a:ext>
              </a:extLst>
            </p:cNvPr>
            <p:cNvSpPr/>
            <p:nvPr/>
          </p:nvSpPr>
          <p:spPr>
            <a:xfrm>
              <a:off x="11660687" y="4446403"/>
              <a:ext cx="44402" cy="45023"/>
            </a:xfrm>
            <a:custGeom>
              <a:avLst/>
              <a:gdLst>
                <a:gd name="connsiteX0" fmla="*/ 19091 w 44402"/>
                <a:gd name="connsiteY0" fmla="*/ 43685 h 45023"/>
                <a:gd name="connsiteX1" fmla="*/ 2356 w 44402"/>
                <a:gd name="connsiteY1" fmla="*/ 30512 h 45023"/>
                <a:gd name="connsiteX2" fmla="*/ 1338 w 44402"/>
                <a:gd name="connsiteY2" fmla="*/ 21805 h 45023"/>
                <a:gd name="connsiteX3" fmla="*/ 16604 w 44402"/>
                <a:gd name="connsiteY3" fmla="*/ 2356 h 45023"/>
                <a:gd name="connsiteX4" fmla="*/ 25311 w 44402"/>
                <a:gd name="connsiteY4" fmla="*/ 1339 h 45023"/>
                <a:gd name="connsiteX5" fmla="*/ 42046 w 44402"/>
                <a:gd name="connsiteY5" fmla="*/ 14512 h 45023"/>
                <a:gd name="connsiteX6" fmla="*/ 43064 w 44402"/>
                <a:gd name="connsiteY6" fmla="*/ 23219 h 45023"/>
                <a:gd name="connsiteX7" fmla="*/ 27742 w 44402"/>
                <a:gd name="connsiteY7" fmla="*/ 42668 h 45023"/>
                <a:gd name="connsiteX8" fmla="*/ 19091 w 44402"/>
                <a:gd name="connsiteY8" fmla="*/ 43685 h 4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02" h="45023">
                  <a:moveTo>
                    <a:pt x="19091" y="43685"/>
                  </a:moveTo>
                  <a:lnTo>
                    <a:pt x="2356" y="30512"/>
                  </a:lnTo>
                  <a:cubicBezTo>
                    <a:pt x="-301" y="28420"/>
                    <a:pt x="-810" y="24519"/>
                    <a:pt x="1338" y="21805"/>
                  </a:cubicBezTo>
                  <a:lnTo>
                    <a:pt x="16604" y="2356"/>
                  </a:lnTo>
                  <a:cubicBezTo>
                    <a:pt x="18696" y="-301"/>
                    <a:pt x="22597" y="-810"/>
                    <a:pt x="25311" y="1339"/>
                  </a:cubicBezTo>
                  <a:lnTo>
                    <a:pt x="42046" y="14512"/>
                  </a:lnTo>
                  <a:cubicBezTo>
                    <a:pt x="44703" y="16604"/>
                    <a:pt x="45212" y="20505"/>
                    <a:pt x="43064" y="23219"/>
                  </a:cubicBezTo>
                  <a:lnTo>
                    <a:pt x="27742" y="42668"/>
                  </a:lnTo>
                  <a:cubicBezTo>
                    <a:pt x="25650" y="45325"/>
                    <a:pt x="21805" y="45834"/>
                    <a:pt x="19091" y="4368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1CE439CE-5B1D-4387-A649-F806D1B92D8A}"/>
              </a:ext>
            </a:extLst>
          </p:cNvPr>
          <p:cNvGrpSpPr/>
          <p:nvPr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67DDF880-6B1D-4F21-A891-9CA11F7FA460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5A5B25D6-A094-4509-967D-34FDCD15415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CEB6125-48E9-4A25-AA36-3E211EB1F1D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9467C21F-742A-44E7-A534-9AD49C68EC6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2BF5B264-BF20-44DB-8ECA-4411E95F318A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173EF9-594B-4F84-A0F2-772DC1C0F166}"/>
              </a:ext>
            </a:extLst>
          </p:cNvPr>
          <p:cNvGrpSpPr/>
          <p:nvPr/>
        </p:nvGrpSpPr>
        <p:grpSpPr>
          <a:xfrm>
            <a:off x="5706893" y="2255605"/>
            <a:ext cx="5265908" cy="2893260"/>
            <a:chOff x="-548507" y="477868"/>
            <a:chExt cx="11570449" cy="635717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A2007B-8C32-49B5-B790-4D373FBD85C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A3B9C2-64F4-48C2-8D2F-DA154B1B861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46B206-7ED2-4F7D-AC51-BBED0E5DBE2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0CA51E-0A30-4187-95D8-ED2559061F0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05CD9B-9C67-45B4-907D-EC035ED474C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C36DB1-1B6C-4AC9-A357-7E3A9030483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7E35CD1-0E26-4F74-925F-955B5108DF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94C5AA9-C461-466F-A091-91C097BE991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F649304-5BE6-401A-B608-7207B97538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493838D-46C6-4EC8-AE26-AB990BF81C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0542A2E-1B19-4B08-8B8C-8E05E305D7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F19FD3-4A33-4972-BE98-6F5F532A3F6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E6D9A9-4398-4FA2-86F0-0D4EBC67192C}"/>
              </a:ext>
            </a:extLst>
          </p:cNvPr>
          <p:cNvGrpSpPr/>
          <p:nvPr/>
        </p:nvGrpSpPr>
        <p:grpSpPr>
          <a:xfrm>
            <a:off x="2159727" y="2185433"/>
            <a:ext cx="2133600" cy="3220925"/>
            <a:chOff x="2229883" y="2185434"/>
            <a:chExt cx="3769912" cy="231596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22D993-B042-46FB-A04B-8B67760A4DF6}"/>
                </a:ext>
              </a:extLst>
            </p:cNvPr>
            <p:cNvSpPr/>
            <p:nvPr/>
          </p:nvSpPr>
          <p:spPr>
            <a:xfrm>
              <a:off x="2229883" y="2185434"/>
              <a:ext cx="3769912" cy="2303836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5E769A-3088-49EA-9F25-1612D86987BF}"/>
                </a:ext>
              </a:extLst>
            </p:cNvPr>
            <p:cNvSpPr/>
            <p:nvPr/>
          </p:nvSpPr>
          <p:spPr>
            <a:xfrm>
              <a:off x="3506193" y="2197561"/>
              <a:ext cx="2493602" cy="230383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BB3F60-AA16-4FBB-A15A-363A06FAF02B}"/>
              </a:ext>
            </a:extLst>
          </p:cNvPr>
          <p:cNvGrpSpPr/>
          <p:nvPr/>
        </p:nvGrpSpPr>
        <p:grpSpPr>
          <a:xfrm>
            <a:off x="741545" y="3355266"/>
            <a:ext cx="10726327" cy="687735"/>
            <a:chOff x="826891" y="2988607"/>
            <a:chExt cx="10726327" cy="687735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85CFEEFD-09BD-461B-B4A4-86C34B740480}"/>
                </a:ext>
              </a:extLst>
            </p:cNvPr>
            <p:cNvSpPr/>
            <p:nvPr/>
          </p:nvSpPr>
          <p:spPr>
            <a:xfrm rot="16200000">
              <a:off x="1672711" y="2142787"/>
              <a:ext cx="457200" cy="2148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AF9D94F-DEFB-4CC8-A39C-50580C0BF8BF}"/>
                </a:ext>
              </a:extLst>
            </p:cNvPr>
            <p:cNvSpPr/>
            <p:nvPr/>
          </p:nvSpPr>
          <p:spPr>
            <a:xfrm rot="16200000">
              <a:off x="10250198" y="2142788"/>
              <a:ext cx="457200" cy="214884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0CAD7786-C1FC-4F90-97D5-90EC4565AFA2}"/>
                </a:ext>
              </a:extLst>
            </p:cNvPr>
            <p:cNvSpPr/>
            <p:nvPr/>
          </p:nvSpPr>
          <p:spPr>
            <a:xfrm rot="16200000">
              <a:off x="3817083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22DF731F-9BA4-4138-8289-8F509E476C97}"/>
                </a:ext>
              </a:extLst>
            </p:cNvPr>
            <p:cNvSpPr/>
            <p:nvPr/>
          </p:nvSpPr>
          <p:spPr>
            <a:xfrm rot="16200000">
              <a:off x="5961455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2C132632-D18E-4865-98CF-2965A4B347A5}"/>
                </a:ext>
              </a:extLst>
            </p:cNvPr>
            <p:cNvSpPr/>
            <p:nvPr/>
          </p:nvSpPr>
          <p:spPr>
            <a:xfrm rot="16200000">
              <a:off x="8105827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604DA38-BD77-4D12-B24B-E18FAEEFC40D}"/>
                </a:ext>
              </a:extLst>
            </p:cNvPr>
            <p:cNvSpPr/>
            <p:nvPr/>
          </p:nvSpPr>
          <p:spPr>
            <a:xfrm rot="10800000">
              <a:off x="1757853" y="3429000"/>
              <a:ext cx="286916" cy="247341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B148257-AA36-4758-97E6-EC6ABF98327F}"/>
                </a:ext>
              </a:extLst>
            </p:cNvPr>
            <p:cNvSpPr/>
            <p:nvPr/>
          </p:nvSpPr>
          <p:spPr>
            <a:xfrm rot="10800000">
              <a:off x="3902225" y="3429000"/>
              <a:ext cx="286916" cy="247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DBA9699-69ED-423B-BB35-999687474932}"/>
                </a:ext>
              </a:extLst>
            </p:cNvPr>
            <p:cNvSpPr/>
            <p:nvPr/>
          </p:nvSpPr>
          <p:spPr>
            <a:xfrm rot="10800000">
              <a:off x="6046597" y="3429000"/>
              <a:ext cx="286916" cy="247341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C42965F-3CC3-4F96-B4ED-97ADF8ADD346}"/>
                </a:ext>
              </a:extLst>
            </p:cNvPr>
            <p:cNvSpPr/>
            <p:nvPr/>
          </p:nvSpPr>
          <p:spPr>
            <a:xfrm rot="10800000">
              <a:off x="8190969" y="3429000"/>
              <a:ext cx="286916" cy="24734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A16CC85-912F-474C-95E8-FC0097E47747}"/>
                </a:ext>
              </a:extLst>
            </p:cNvPr>
            <p:cNvSpPr/>
            <p:nvPr/>
          </p:nvSpPr>
          <p:spPr>
            <a:xfrm rot="10800000">
              <a:off x="10335340" y="3429001"/>
              <a:ext cx="286916" cy="247341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57EAD1-C3A4-412D-A823-E448A03DB3D7}"/>
              </a:ext>
            </a:extLst>
          </p:cNvPr>
          <p:cNvGrpSpPr/>
          <p:nvPr/>
        </p:nvGrpSpPr>
        <p:grpSpPr>
          <a:xfrm>
            <a:off x="741545" y="4466721"/>
            <a:ext cx="1718474" cy="1681586"/>
            <a:chOff x="1066074" y="4926915"/>
            <a:chExt cx="1718474" cy="16815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654810-222E-4459-80C0-D99D6B04A589}"/>
                </a:ext>
              </a:extLst>
            </p:cNvPr>
            <p:cNvSpPr txBox="1"/>
            <p:nvPr/>
          </p:nvSpPr>
          <p:spPr>
            <a:xfrm>
              <a:off x="106607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344533-27BE-4F20-8E74-63CFFBF90A1F}"/>
                </a:ext>
              </a:extLst>
            </p:cNvPr>
            <p:cNvSpPr txBox="1"/>
            <p:nvPr/>
          </p:nvSpPr>
          <p:spPr>
            <a:xfrm>
              <a:off x="106607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BE3D49-7956-4B57-848D-81EF6443FA24}"/>
              </a:ext>
            </a:extLst>
          </p:cNvPr>
          <p:cNvGrpSpPr/>
          <p:nvPr/>
        </p:nvGrpSpPr>
        <p:grpSpPr>
          <a:xfrm>
            <a:off x="2993508" y="4466721"/>
            <a:ext cx="1718474" cy="1681586"/>
            <a:chOff x="3604181" y="4926915"/>
            <a:chExt cx="1718474" cy="16815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316E39-F1B9-4372-9EFF-113D5303AB1A}"/>
                </a:ext>
              </a:extLst>
            </p:cNvPr>
            <p:cNvSpPr txBox="1"/>
            <p:nvPr/>
          </p:nvSpPr>
          <p:spPr>
            <a:xfrm>
              <a:off x="3604181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6B05B0-E481-4986-8C9D-5B4C1D45F393}"/>
                </a:ext>
              </a:extLst>
            </p:cNvPr>
            <p:cNvSpPr txBox="1"/>
            <p:nvPr/>
          </p:nvSpPr>
          <p:spPr>
            <a:xfrm>
              <a:off x="3604181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590F57-0E2F-47C7-832D-6E25E43FA343}"/>
              </a:ext>
            </a:extLst>
          </p:cNvPr>
          <p:cNvGrpSpPr/>
          <p:nvPr/>
        </p:nvGrpSpPr>
        <p:grpSpPr>
          <a:xfrm>
            <a:off x="5245471" y="4466721"/>
            <a:ext cx="1718474" cy="1681586"/>
            <a:chOff x="6142288" y="4926915"/>
            <a:chExt cx="1718474" cy="16815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394BC2-89AA-4727-A615-C5615E095F10}"/>
                </a:ext>
              </a:extLst>
            </p:cNvPr>
            <p:cNvSpPr txBox="1"/>
            <p:nvPr/>
          </p:nvSpPr>
          <p:spPr>
            <a:xfrm>
              <a:off x="6142288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A7ED06-438A-4F8F-BF87-55F80EC9ED69}"/>
                </a:ext>
              </a:extLst>
            </p:cNvPr>
            <p:cNvSpPr txBox="1"/>
            <p:nvPr/>
          </p:nvSpPr>
          <p:spPr>
            <a:xfrm>
              <a:off x="6142288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2328BC-BE59-45F1-B18E-80D4F19C5A9A}"/>
              </a:ext>
            </a:extLst>
          </p:cNvPr>
          <p:cNvGrpSpPr/>
          <p:nvPr/>
        </p:nvGrpSpPr>
        <p:grpSpPr>
          <a:xfrm>
            <a:off x="7497434" y="4466721"/>
            <a:ext cx="1718474" cy="1681586"/>
            <a:chOff x="8680394" y="4926915"/>
            <a:chExt cx="1718474" cy="16815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A8D44F-F95A-48DC-B248-B9208A72778E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8F76E4-7828-4F49-A786-07198ED497BD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85BB55-A781-4080-B9D0-29151B2BE64D}"/>
              </a:ext>
            </a:extLst>
          </p:cNvPr>
          <p:cNvGrpSpPr/>
          <p:nvPr/>
        </p:nvGrpSpPr>
        <p:grpSpPr>
          <a:xfrm>
            <a:off x="9749398" y="4466721"/>
            <a:ext cx="1718474" cy="1681586"/>
            <a:chOff x="8680394" y="4926915"/>
            <a:chExt cx="1718474" cy="16815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137C07F-89A4-4DD8-8747-9CB105D905D8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3D86C12-AEC4-4E94-A637-E9F867AAB7A1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9EF3070-41E8-4968-ABFB-82A48AD38BBE}"/>
              </a:ext>
            </a:extLst>
          </p:cNvPr>
          <p:cNvSpPr txBox="1"/>
          <p:nvPr/>
        </p:nvSpPr>
        <p:spPr>
          <a:xfrm>
            <a:off x="1360931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95F823-1CB8-43F3-98DB-4F57C4136187}"/>
              </a:ext>
            </a:extLst>
          </p:cNvPr>
          <p:cNvSpPr txBox="1"/>
          <p:nvPr/>
        </p:nvSpPr>
        <p:spPr>
          <a:xfrm>
            <a:off x="3505303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8BD219-8955-4798-894D-060D469C8358}"/>
              </a:ext>
            </a:extLst>
          </p:cNvPr>
          <p:cNvSpPr txBox="1"/>
          <p:nvPr/>
        </p:nvSpPr>
        <p:spPr>
          <a:xfrm>
            <a:off x="5649675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E89DB-7970-4245-8479-BC615E924E8A}"/>
              </a:ext>
            </a:extLst>
          </p:cNvPr>
          <p:cNvSpPr txBox="1"/>
          <p:nvPr/>
        </p:nvSpPr>
        <p:spPr>
          <a:xfrm>
            <a:off x="7794047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E0AC25-F34C-4287-AB9F-4C2D0BABC919}"/>
              </a:ext>
            </a:extLst>
          </p:cNvPr>
          <p:cNvSpPr txBox="1"/>
          <p:nvPr/>
        </p:nvSpPr>
        <p:spPr>
          <a:xfrm>
            <a:off x="9938418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-40767" y="6324600"/>
            <a:ext cx="12232767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48" name="Grupo 147"/>
          <p:cNvGrpSpPr/>
          <p:nvPr/>
        </p:nvGrpSpPr>
        <p:grpSpPr>
          <a:xfrm>
            <a:off x="3726973" y="2430096"/>
            <a:ext cx="466725" cy="657224"/>
            <a:chOff x="2935288" y="2036763"/>
            <a:chExt cx="466725" cy="65722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957513" y="2197100"/>
              <a:ext cx="420688" cy="496887"/>
            </a:xfrm>
            <a:custGeom>
              <a:avLst/>
              <a:gdLst>
                <a:gd name="T0" fmla="*/ 0 w 112"/>
                <a:gd name="T1" fmla="*/ 58 h 131"/>
                <a:gd name="T2" fmla="*/ 0 w 112"/>
                <a:gd name="T3" fmla="*/ 6 h 131"/>
                <a:gd name="T4" fmla="*/ 5 w 112"/>
                <a:gd name="T5" fmla="*/ 0 h 131"/>
                <a:gd name="T6" fmla="*/ 106 w 112"/>
                <a:gd name="T7" fmla="*/ 0 h 131"/>
                <a:gd name="T8" fmla="*/ 112 w 112"/>
                <a:gd name="T9" fmla="*/ 6 h 131"/>
                <a:gd name="T10" fmla="*/ 112 w 112"/>
                <a:gd name="T11" fmla="*/ 39 h 131"/>
                <a:gd name="T12" fmla="*/ 112 w 112"/>
                <a:gd name="T13" fmla="*/ 53 h 131"/>
                <a:gd name="T14" fmla="*/ 112 w 112"/>
                <a:gd name="T15" fmla="*/ 110 h 131"/>
                <a:gd name="T16" fmla="*/ 91 w 112"/>
                <a:gd name="T17" fmla="*/ 131 h 131"/>
                <a:gd name="T18" fmla="*/ 21 w 112"/>
                <a:gd name="T19" fmla="*/ 131 h 131"/>
                <a:gd name="T20" fmla="*/ 0 w 112"/>
                <a:gd name="T21" fmla="*/ 110 h 131"/>
                <a:gd name="T22" fmla="*/ 0 w 112"/>
                <a:gd name="T23" fmla="*/ 58 h 131"/>
                <a:gd name="T24" fmla="*/ 57 w 112"/>
                <a:gd name="T25" fmla="*/ 28 h 131"/>
                <a:gd name="T26" fmla="*/ 57 w 112"/>
                <a:gd name="T27" fmla="*/ 28 h 131"/>
                <a:gd name="T28" fmla="*/ 29 w 112"/>
                <a:gd name="T29" fmla="*/ 28 h 131"/>
                <a:gd name="T30" fmla="*/ 14 w 112"/>
                <a:gd name="T31" fmla="*/ 42 h 131"/>
                <a:gd name="T32" fmla="*/ 14 w 112"/>
                <a:gd name="T33" fmla="*/ 88 h 131"/>
                <a:gd name="T34" fmla="*/ 27 w 112"/>
                <a:gd name="T35" fmla="*/ 102 h 131"/>
                <a:gd name="T36" fmla="*/ 86 w 112"/>
                <a:gd name="T37" fmla="*/ 102 h 131"/>
                <a:gd name="T38" fmla="*/ 99 w 112"/>
                <a:gd name="T39" fmla="*/ 88 h 131"/>
                <a:gd name="T40" fmla="*/ 99 w 112"/>
                <a:gd name="T41" fmla="*/ 41 h 131"/>
                <a:gd name="T42" fmla="*/ 85 w 112"/>
                <a:gd name="T43" fmla="*/ 28 h 131"/>
                <a:gd name="T44" fmla="*/ 57 w 112"/>
                <a:gd name="T45" fmla="*/ 2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31">
                  <a:moveTo>
                    <a:pt x="0" y="58"/>
                  </a:moveTo>
                  <a:cubicBezTo>
                    <a:pt x="0" y="40"/>
                    <a:pt x="0" y="23"/>
                    <a:pt x="0" y="6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39" y="0"/>
                    <a:pt x="73" y="0"/>
                    <a:pt x="106" y="0"/>
                  </a:cubicBezTo>
                  <a:cubicBezTo>
                    <a:pt x="111" y="0"/>
                    <a:pt x="112" y="1"/>
                    <a:pt x="112" y="6"/>
                  </a:cubicBezTo>
                  <a:cubicBezTo>
                    <a:pt x="112" y="17"/>
                    <a:pt x="112" y="28"/>
                    <a:pt x="112" y="39"/>
                  </a:cubicBezTo>
                  <a:cubicBezTo>
                    <a:pt x="112" y="43"/>
                    <a:pt x="112" y="48"/>
                    <a:pt x="112" y="53"/>
                  </a:cubicBezTo>
                  <a:cubicBezTo>
                    <a:pt x="112" y="72"/>
                    <a:pt x="112" y="91"/>
                    <a:pt x="112" y="110"/>
                  </a:cubicBezTo>
                  <a:cubicBezTo>
                    <a:pt x="112" y="122"/>
                    <a:pt x="103" y="131"/>
                    <a:pt x="91" y="131"/>
                  </a:cubicBezTo>
                  <a:cubicBezTo>
                    <a:pt x="68" y="131"/>
                    <a:pt x="44" y="131"/>
                    <a:pt x="21" y="131"/>
                  </a:cubicBezTo>
                  <a:cubicBezTo>
                    <a:pt x="8" y="131"/>
                    <a:pt x="0" y="122"/>
                    <a:pt x="0" y="110"/>
                  </a:cubicBezTo>
                  <a:cubicBezTo>
                    <a:pt x="0" y="92"/>
                    <a:pt x="0" y="75"/>
                    <a:pt x="0" y="58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48" y="28"/>
                    <a:pt x="38" y="28"/>
                    <a:pt x="29" y="28"/>
                  </a:cubicBezTo>
                  <a:cubicBezTo>
                    <a:pt x="20" y="28"/>
                    <a:pt x="14" y="34"/>
                    <a:pt x="14" y="42"/>
                  </a:cubicBezTo>
                  <a:cubicBezTo>
                    <a:pt x="14" y="57"/>
                    <a:pt x="14" y="72"/>
                    <a:pt x="14" y="88"/>
                  </a:cubicBezTo>
                  <a:cubicBezTo>
                    <a:pt x="14" y="95"/>
                    <a:pt x="20" y="101"/>
                    <a:pt x="27" y="102"/>
                  </a:cubicBezTo>
                  <a:cubicBezTo>
                    <a:pt x="47" y="102"/>
                    <a:pt x="66" y="102"/>
                    <a:pt x="86" y="102"/>
                  </a:cubicBezTo>
                  <a:cubicBezTo>
                    <a:pt x="93" y="101"/>
                    <a:pt x="99" y="96"/>
                    <a:pt x="99" y="88"/>
                  </a:cubicBezTo>
                  <a:cubicBezTo>
                    <a:pt x="99" y="73"/>
                    <a:pt x="99" y="57"/>
                    <a:pt x="99" y="41"/>
                  </a:cubicBezTo>
                  <a:cubicBezTo>
                    <a:pt x="99" y="34"/>
                    <a:pt x="92" y="27"/>
                    <a:pt x="85" y="28"/>
                  </a:cubicBezTo>
                  <a:cubicBezTo>
                    <a:pt x="76" y="28"/>
                    <a:pt x="67" y="28"/>
                    <a:pt x="57" y="28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35288" y="2036763"/>
              <a:ext cx="466725" cy="128587"/>
            </a:xfrm>
            <a:custGeom>
              <a:avLst/>
              <a:gdLst>
                <a:gd name="T0" fmla="*/ 62 w 124"/>
                <a:gd name="T1" fmla="*/ 34 h 34"/>
                <a:gd name="T2" fmla="*/ 6 w 124"/>
                <a:gd name="T3" fmla="*/ 34 h 34"/>
                <a:gd name="T4" fmla="*/ 0 w 124"/>
                <a:gd name="T5" fmla="*/ 29 h 34"/>
                <a:gd name="T6" fmla="*/ 2 w 124"/>
                <a:gd name="T7" fmla="*/ 13 h 34"/>
                <a:gd name="T8" fmla="*/ 20 w 124"/>
                <a:gd name="T9" fmla="*/ 1 h 34"/>
                <a:gd name="T10" fmla="*/ 83 w 124"/>
                <a:gd name="T11" fmla="*/ 0 h 34"/>
                <a:gd name="T12" fmla="*/ 103 w 124"/>
                <a:gd name="T13" fmla="*/ 0 h 34"/>
                <a:gd name="T14" fmla="*/ 124 w 124"/>
                <a:gd name="T15" fmla="*/ 21 h 34"/>
                <a:gd name="T16" fmla="*/ 124 w 124"/>
                <a:gd name="T17" fmla="*/ 29 h 34"/>
                <a:gd name="T18" fmla="*/ 119 w 124"/>
                <a:gd name="T19" fmla="*/ 34 h 34"/>
                <a:gd name="T20" fmla="*/ 62 w 124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34">
                  <a:moveTo>
                    <a:pt x="62" y="34"/>
                  </a:moveTo>
                  <a:cubicBezTo>
                    <a:pt x="43" y="34"/>
                    <a:pt x="24" y="34"/>
                    <a:pt x="6" y="34"/>
                  </a:cubicBezTo>
                  <a:cubicBezTo>
                    <a:pt x="1" y="34"/>
                    <a:pt x="0" y="33"/>
                    <a:pt x="0" y="29"/>
                  </a:cubicBezTo>
                  <a:cubicBezTo>
                    <a:pt x="1" y="24"/>
                    <a:pt x="0" y="18"/>
                    <a:pt x="2" y="13"/>
                  </a:cubicBezTo>
                  <a:cubicBezTo>
                    <a:pt x="5" y="5"/>
                    <a:pt x="11" y="1"/>
                    <a:pt x="20" y="1"/>
                  </a:cubicBezTo>
                  <a:cubicBezTo>
                    <a:pt x="41" y="0"/>
                    <a:pt x="62" y="0"/>
                    <a:pt x="83" y="0"/>
                  </a:cubicBezTo>
                  <a:cubicBezTo>
                    <a:pt x="90" y="0"/>
                    <a:pt x="96" y="0"/>
                    <a:pt x="103" y="0"/>
                  </a:cubicBezTo>
                  <a:cubicBezTo>
                    <a:pt x="115" y="0"/>
                    <a:pt x="123" y="9"/>
                    <a:pt x="124" y="21"/>
                  </a:cubicBezTo>
                  <a:cubicBezTo>
                    <a:pt x="124" y="23"/>
                    <a:pt x="124" y="26"/>
                    <a:pt x="124" y="29"/>
                  </a:cubicBezTo>
                  <a:cubicBezTo>
                    <a:pt x="124" y="33"/>
                    <a:pt x="123" y="34"/>
                    <a:pt x="119" y="34"/>
                  </a:cubicBezTo>
                  <a:cubicBezTo>
                    <a:pt x="100" y="34"/>
                    <a:pt x="81" y="34"/>
                    <a:pt x="62" y="34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62288" y="2378075"/>
              <a:ext cx="211138" cy="23812"/>
            </a:xfrm>
            <a:custGeom>
              <a:avLst/>
              <a:gdLst>
                <a:gd name="T0" fmla="*/ 28 w 56"/>
                <a:gd name="T1" fmla="*/ 0 h 6"/>
                <a:gd name="T2" fmla="*/ 51 w 56"/>
                <a:gd name="T3" fmla="*/ 0 h 6"/>
                <a:gd name="T4" fmla="*/ 56 w 56"/>
                <a:gd name="T5" fmla="*/ 3 h 6"/>
                <a:gd name="T6" fmla="*/ 51 w 56"/>
                <a:gd name="T7" fmla="*/ 6 h 6"/>
                <a:gd name="T8" fmla="*/ 5 w 56"/>
                <a:gd name="T9" fmla="*/ 6 h 6"/>
                <a:gd name="T10" fmla="*/ 0 w 56"/>
                <a:gd name="T11" fmla="*/ 3 h 6"/>
                <a:gd name="T12" fmla="*/ 5 w 56"/>
                <a:gd name="T13" fmla="*/ 0 h 6"/>
                <a:gd name="T14" fmla="*/ 28 w 56"/>
                <a:gd name="T15" fmla="*/ 0 h 6"/>
                <a:gd name="T16" fmla="*/ 28 w 5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">
                  <a:moveTo>
                    <a:pt x="28" y="0"/>
                  </a:moveTo>
                  <a:cubicBezTo>
                    <a:pt x="36" y="0"/>
                    <a:pt x="44" y="0"/>
                    <a:pt x="51" y="0"/>
                  </a:cubicBezTo>
                  <a:cubicBezTo>
                    <a:pt x="54" y="0"/>
                    <a:pt x="55" y="1"/>
                    <a:pt x="56" y="3"/>
                  </a:cubicBezTo>
                  <a:cubicBezTo>
                    <a:pt x="56" y="6"/>
                    <a:pt x="54" y="6"/>
                    <a:pt x="51" y="6"/>
                  </a:cubicBezTo>
                  <a:cubicBezTo>
                    <a:pt x="36" y="6"/>
                    <a:pt x="20" y="6"/>
                    <a:pt x="5" y="6"/>
                  </a:cubicBezTo>
                  <a:cubicBezTo>
                    <a:pt x="2" y="6"/>
                    <a:pt x="0" y="6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2" y="0"/>
                    <a:pt x="20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062288" y="2481263"/>
              <a:ext cx="211138" cy="22225"/>
            </a:xfrm>
            <a:custGeom>
              <a:avLst/>
              <a:gdLst>
                <a:gd name="T0" fmla="*/ 28 w 56"/>
                <a:gd name="T1" fmla="*/ 0 h 6"/>
                <a:gd name="T2" fmla="*/ 51 w 56"/>
                <a:gd name="T3" fmla="*/ 0 h 6"/>
                <a:gd name="T4" fmla="*/ 56 w 56"/>
                <a:gd name="T5" fmla="*/ 3 h 6"/>
                <a:gd name="T6" fmla="*/ 51 w 56"/>
                <a:gd name="T7" fmla="*/ 6 h 6"/>
                <a:gd name="T8" fmla="*/ 5 w 56"/>
                <a:gd name="T9" fmla="*/ 6 h 6"/>
                <a:gd name="T10" fmla="*/ 0 w 56"/>
                <a:gd name="T11" fmla="*/ 3 h 6"/>
                <a:gd name="T12" fmla="*/ 5 w 56"/>
                <a:gd name="T13" fmla="*/ 0 h 6"/>
                <a:gd name="T14" fmla="*/ 28 w 5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">
                  <a:moveTo>
                    <a:pt x="28" y="0"/>
                  </a:moveTo>
                  <a:cubicBezTo>
                    <a:pt x="36" y="0"/>
                    <a:pt x="44" y="0"/>
                    <a:pt x="51" y="0"/>
                  </a:cubicBezTo>
                  <a:cubicBezTo>
                    <a:pt x="54" y="0"/>
                    <a:pt x="55" y="0"/>
                    <a:pt x="56" y="3"/>
                  </a:cubicBezTo>
                  <a:cubicBezTo>
                    <a:pt x="56" y="6"/>
                    <a:pt x="54" y="6"/>
                    <a:pt x="51" y="6"/>
                  </a:cubicBezTo>
                  <a:cubicBezTo>
                    <a:pt x="36" y="6"/>
                    <a:pt x="20" y="6"/>
                    <a:pt x="5" y="6"/>
                  </a:cubicBezTo>
                  <a:cubicBezTo>
                    <a:pt x="2" y="6"/>
                    <a:pt x="0" y="6"/>
                    <a:pt x="0" y="3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13" y="0"/>
                    <a:pt x="20" y="0"/>
                    <a:pt x="28" y="0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49" name="Grupo 148"/>
          <p:cNvGrpSpPr/>
          <p:nvPr/>
        </p:nvGrpSpPr>
        <p:grpSpPr>
          <a:xfrm>
            <a:off x="1455160" y="2447910"/>
            <a:ext cx="779463" cy="774699"/>
            <a:chOff x="1662113" y="1971676"/>
            <a:chExt cx="779463" cy="774699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662113" y="1976438"/>
              <a:ext cx="779463" cy="769937"/>
            </a:xfrm>
            <a:custGeom>
              <a:avLst/>
              <a:gdLst>
                <a:gd name="T0" fmla="*/ 64 w 207"/>
                <a:gd name="T1" fmla="*/ 203 h 203"/>
                <a:gd name="T2" fmla="*/ 47 w 207"/>
                <a:gd name="T3" fmla="*/ 196 h 203"/>
                <a:gd name="T4" fmla="*/ 11 w 207"/>
                <a:gd name="T5" fmla="*/ 161 h 203"/>
                <a:gd name="T6" fmla="*/ 11 w 207"/>
                <a:gd name="T7" fmla="*/ 125 h 203"/>
                <a:gd name="T8" fmla="*/ 35 w 207"/>
                <a:gd name="T9" fmla="*/ 102 h 203"/>
                <a:gd name="T10" fmla="*/ 60 w 207"/>
                <a:gd name="T11" fmla="*/ 76 h 203"/>
                <a:gd name="T12" fmla="*/ 128 w 207"/>
                <a:gd name="T13" fmla="*/ 8 h 203"/>
                <a:gd name="T14" fmla="*/ 160 w 207"/>
                <a:gd name="T15" fmla="*/ 8 h 203"/>
                <a:gd name="T16" fmla="*/ 198 w 207"/>
                <a:gd name="T17" fmla="*/ 46 h 203"/>
                <a:gd name="T18" fmla="*/ 198 w 207"/>
                <a:gd name="T19" fmla="*/ 79 h 203"/>
                <a:gd name="T20" fmla="*/ 141 w 207"/>
                <a:gd name="T21" fmla="*/ 135 h 203"/>
                <a:gd name="T22" fmla="*/ 81 w 207"/>
                <a:gd name="T23" fmla="*/ 196 h 203"/>
                <a:gd name="T24" fmla="*/ 64 w 207"/>
                <a:gd name="T25" fmla="*/ 203 h 203"/>
                <a:gd name="T26" fmla="*/ 145 w 207"/>
                <a:gd name="T27" fmla="*/ 13 h 203"/>
                <a:gd name="T28" fmla="*/ 144 w 207"/>
                <a:gd name="T29" fmla="*/ 14 h 203"/>
                <a:gd name="T30" fmla="*/ 134 w 207"/>
                <a:gd name="T31" fmla="*/ 19 h 203"/>
                <a:gd name="T32" fmla="*/ 46 w 207"/>
                <a:gd name="T33" fmla="*/ 106 h 203"/>
                <a:gd name="T34" fmla="*/ 20 w 207"/>
                <a:gd name="T35" fmla="*/ 133 h 203"/>
                <a:gd name="T36" fmla="*/ 20 w 207"/>
                <a:gd name="T37" fmla="*/ 153 h 203"/>
                <a:gd name="T38" fmla="*/ 52 w 207"/>
                <a:gd name="T39" fmla="*/ 185 h 203"/>
                <a:gd name="T40" fmla="*/ 74 w 207"/>
                <a:gd name="T41" fmla="*/ 186 h 203"/>
                <a:gd name="T42" fmla="*/ 157 w 207"/>
                <a:gd name="T43" fmla="*/ 103 h 203"/>
                <a:gd name="T44" fmla="*/ 189 w 207"/>
                <a:gd name="T45" fmla="*/ 71 h 203"/>
                <a:gd name="T46" fmla="*/ 189 w 207"/>
                <a:gd name="T47" fmla="*/ 54 h 203"/>
                <a:gd name="T48" fmla="*/ 182 w 207"/>
                <a:gd name="T49" fmla="*/ 47 h 203"/>
                <a:gd name="T50" fmla="*/ 153 w 207"/>
                <a:gd name="T51" fmla="*/ 18 h 203"/>
                <a:gd name="T52" fmla="*/ 145 w 207"/>
                <a:gd name="T53" fmla="*/ 1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7" h="203">
                  <a:moveTo>
                    <a:pt x="64" y="203"/>
                  </a:moveTo>
                  <a:cubicBezTo>
                    <a:pt x="57" y="203"/>
                    <a:pt x="51" y="201"/>
                    <a:pt x="47" y="196"/>
                  </a:cubicBezTo>
                  <a:cubicBezTo>
                    <a:pt x="35" y="185"/>
                    <a:pt x="23" y="173"/>
                    <a:pt x="11" y="161"/>
                  </a:cubicBezTo>
                  <a:cubicBezTo>
                    <a:pt x="0" y="150"/>
                    <a:pt x="0" y="136"/>
                    <a:pt x="11" y="125"/>
                  </a:cubicBezTo>
                  <a:cubicBezTo>
                    <a:pt x="19" y="117"/>
                    <a:pt x="27" y="109"/>
                    <a:pt x="35" y="102"/>
                  </a:cubicBezTo>
                  <a:cubicBezTo>
                    <a:pt x="43" y="93"/>
                    <a:pt x="52" y="84"/>
                    <a:pt x="60" y="76"/>
                  </a:cubicBezTo>
                  <a:cubicBezTo>
                    <a:pt x="83" y="53"/>
                    <a:pt x="106" y="30"/>
                    <a:pt x="128" y="8"/>
                  </a:cubicBezTo>
                  <a:cubicBezTo>
                    <a:pt x="137" y="0"/>
                    <a:pt x="152" y="0"/>
                    <a:pt x="160" y="8"/>
                  </a:cubicBezTo>
                  <a:cubicBezTo>
                    <a:pt x="173" y="21"/>
                    <a:pt x="186" y="33"/>
                    <a:pt x="198" y="46"/>
                  </a:cubicBezTo>
                  <a:cubicBezTo>
                    <a:pt x="207" y="55"/>
                    <a:pt x="207" y="70"/>
                    <a:pt x="198" y="79"/>
                  </a:cubicBezTo>
                  <a:cubicBezTo>
                    <a:pt x="179" y="98"/>
                    <a:pt x="160" y="116"/>
                    <a:pt x="141" y="135"/>
                  </a:cubicBezTo>
                  <a:cubicBezTo>
                    <a:pt x="121" y="155"/>
                    <a:pt x="101" y="175"/>
                    <a:pt x="81" y="196"/>
                  </a:cubicBezTo>
                  <a:cubicBezTo>
                    <a:pt x="76" y="200"/>
                    <a:pt x="70" y="203"/>
                    <a:pt x="64" y="203"/>
                  </a:cubicBezTo>
                  <a:close/>
                  <a:moveTo>
                    <a:pt x="145" y="13"/>
                  </a:moveTo>
                  <a:cubicBezTo>
                    <a:pt x="145" y="13"/>
                    <a:pt x="144" y="13"/>
                    <a:pt x="144" y="14"/>
                  </a:cubicBezTo>
                  <a:cubicBezTo>
                    <a:pt x="140" y="14"/>
                    <a:pt x="137" y="16"/>
                    <a:pt x="134" y="19"/>
                  </a:cubicBezTo>
                  <a:cubicBezTo>
                    <a:pt x="105" y="48"/>
                    <a:pt x="76" y="77"/>
                    <a:pt x="46" y="106"/>
                  </a:cubicBezTo>
                  <a:cubicBezTo>
                    <a:pt x="37" y="115"/>
                    <a:pt x="29" y="124"/>
                    <a:pt x="20" y="133"/>
                  </a:cubicBezTo>
                  <a:cubicBezTo>
                    <a:pt x="13" y="140"/>
                    <a:pt x="13" y="146"/>
                    <a:pt x="20" y="153"/>
                  </a:cubicBezTo>
                  <a:cubicBezTo>
                    <a:pt x="31" y="164"/>
                    <a:pt x="42" y="174"/>
                    <a:pt x="52" y="185"/>
                  </a:cubicBezTo>
                  <a:cubicBezTo>
                    <a:pt x="60" y="193"/>
                    <a:pt x="66" y="194"/>
                    <a:pt x="74" y="186"/>
                  </a:cubicBezTo>
                  <a:cubicBezTo>
                    <a:pt x="102" y="158"/>
                    <a:pt x="129" y="130"/>
                    <a:pt x="157" y="103"/>
                  </a:cubicBezTo>
                  <a:cubicBezTo>
                    <a:pt x="168" y="92"/>
                    <a:pt x="178" y="82"/>
                    <a:pt x="189" y="71"/>
                  </a:cubicBezTo>
                  <a:cubicBezTo>
                    <a:pt x="194" y="66"/>
                    <a:pt x="194" y="59"/>
                    <a:pt x="189" y="54"/>
                  </a:cubicBezTo>
                  <a:cubicBezTo>
                    <a:pt x="187" y="51"/>
                    <a:pt x="185" y="49"/>
                    <a:pt x="182" y="47"/>
                  </a:cubicBezTo>
                  <a:cubicBezTo>
                    <a:pt x="172" y="37"/>
                    <a:pt x="163" y="27"/>
                    <a:pt x="153" y="18"/>
                  </a:cubicBezTo>
                  <a:cubicBezTo>
                    <a:pt x="151" y="16"/>
                    <a:pt x="147" y="14"/>
                    <a:pt x="145" y="13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73225" y="1971676"/>
              <a:ext cx="357188" cy="368300"/>
            </a:xfrm>
            <a:custGeom>
              <a:avLst/>
              <a:gdLst>
                <a:gd name="T0" fmla="*/ 0 w 95"/>
                <a:gd name="T1" fmla="*/ 62 h 97"/>
                <a:gd name="T2" fmla="*/ 7 w 95"/>
                <a:gd name="T3" fmla="*/ 47 h 97"/>
                <a:gd name="T4" fmla="*/ 43 w 95"/>
                <a:gd name="T5" fmla="*/ 10 h 97"/>
                <a:gd name="T6" fmla="*/ 78 w 95"/>
                <a:gd name="T7" fmla="*/ 10 h 97"/>
                <a:gd name="T8" fmla="*/ 92 w 95"/>
                <a:gd name="T9" fmla="*/ 24 h 97"/>
                <a:gd name="T10" fmla="*/ 92 w 95"/>
                <a:gd name="T11" fmla="*/ 33 h 97"/>
                <a:gd name="T12" fmla="*/ 83 w 95"/>
                <a:gd name="T13" fmla="*/ 32 h 97"/>
                <a:gd name="T14" fmla="*/ 69 w 95"/>
                <a:gd name="T15" fmla="*/ 19 h 97"/>
                <a:gd name="T16" fmla="*/ 52 w 95"/>
                <a:gd name="T17" fmla="*/ 18 h 97"/>
                <a:gd name="T18" fmla="*/ 15 w 95"/>
                <a:gd name="T19" fmla="*/ 55 h 97"/>
                <a:gd name="T20" fmla="*/ 15 w 95"/>
                <a:gd name="T21" fmla="*/ 71 h 97"/>
                <a:gd name="T22" fmla="*/ 29 w 95"/>
                <a:gd name="T23" fmla="*/ 86 h 97"/>
                <a:gd name="T24" fmla="*/ 31 w 95"/>
                <a:gd name="T25" fmla="*/ 95 h 97"/>
                <a:gd name="T26" fmla="*/ 21 w 95"/>
                <a:gd name="T27" fmla="*/ 94 h 97"/>
                <a:gd name="T28" fmla="*/ 6 w 95"/>
                <a:gd name="T29" fmla="*/ 79 h 97"/>
                <a:gd name="T30" fmla="*/ 0 w 95"/>
                <a:gd name="T31" fmla="*/ 6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97">
                  <a:moveTo>
                    <a:pt x="0" y="62"/>
                  </a:moveTo>
                  <a:cubicBezTo>
                    <a:pt x="0" y="57"/>
                    <a:pt x="2" y="51"/>
                    <a:pt x="7" y="47"/>
                  </a:cubicBezTo>
                  <a:cubicBezTo>
                    <a:pt x="19" y="34"/>
                    <a:pt x="31" y="22"/>
                    <a:pt x="43" y="10"/>
                  </a:cubicBezTo>
                  <a:cubicBezTo>
                    <a:pt x="53" y="0"/>
                    <a:pt x="68" y="0"/>
                    <a:pt x="78" y="10"/>
                  </a:cubicBezTo>
                  <a:cubicBezTo>
                    <a:pt x="82" y="15"/>
                    <a:pt x="87" y="20"/>
                    <a:pt x="92" y="24"/>
                  </a:cubicBezTo>
                  <a:cubicBezTo>
                    <a:pt x="95" y="27"/>
                    <a:pt x="95" y="31"/>
                    <a:pt x="92" y="33"/>
                  </a:cubicBezTo>
                  <a:cubicBezTo>
                    <a:pt x="90" y="36"/>
                    <a:pt x="86" y="35"/>
                    <a:pt x="83" y="32"/>
                  </a:cubicBezTo>
                  <a:cubicBezTo>
                    <a:pt x="78" y="28"/>
                    <a:pt x="74" y="23"/>
                    <a:pt x="69" y="19"/>
                  </a:cubicBezTo>
                  <a:cubicBezTo>
                    <a:pt x="64" y="13"/>
                    <a:pt x="57" y="13"/>
                    <a:pt x="52" y="18"/>
                  </a:cubicBezTo>
                  <a:cubicBezTo>
                    <a:pt x="40" y="30"/>
                    <a:pt x="27" y="43"/>
                    <a:pt x="15" y="55"/>
                  </a:cubicBezTo>
                  <a:cubicBezTo>
                    <a:pt x="11" y="60"/>
                    <a:pt x="11" y="67"/>
                    <a:pt x="15" y="71"/>
                  </a:cubicBezTo>
                  <a:cubicBezTo>
                    <a:pt x="20" y="76"/>
                    <a:pt x="25" y="81"/>
                    <a:pt x="29" y="86"/>
                  </a:cubicBezTo>
                  <a:cubicBezTo>
                    <a:pt x="32" y="89"/>
                    <a:pt x="33" y="92"/>
                    <a:pt x="31" y="95"/>
                  </a:cubicBezTo>
                  <a:cubicBezTo>
                    <a:pt x="28" y="97"/>
                    <a:pt x="24" y="97"/>
                    <a:pt x="21" y="94"/>
                  </a:cubicBezTo>
                  <a:cubicBezTo>
                    <a:pt x="16" y="89"/>
                    <a:pt x="11" y="84"/>
                    <a:pt x="6" y="79"/>
                  </a:cubicBezTo>
                  <a:cubicBezTo>
                    <a:pt x="2" y="75"/>
                    <a:pt x="0" y="69"/>
                    <a:pt x="0" y="6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076450" y="2386013"/>
              <a:ext cx="365125" cy="360362"/>
            </a:xfrm>
            <a:custGeom>
              <a:avLst/>
              <a:gdLst>
                <a:gd name="T0" fmla="*/ 36 w 97"/>
                <a:gd name="T1" fmla="*/ 95 h 95"/>
                <a:gd name="T2" fmla="*/ 18 w 97"/>
                <a:gd name="T3" fmla="*/ 89 h 95"/>
                <a:gd name="T4" fmla="*/ 3 w 97"/>
                <a:gd name="T5" fmla="*/ 74 h 95"/>
                <a:gd name="T6" fmla="*/ 2 w 97"/>
                <a:gd name="T7" fmla="*/ 65 h 95"/>
                <a:gd name="T8" fmla="*/ 11 w 97"/>
                <a:gd name="T9" fmla="*/ 65 h 95"/>
                <a:gd name="T10" fmla="*/ 24 w 97"/>
                <a:gd name="T11" fmla="*/ 79 h 95"/>
                <a:gd name="T12" fmla="*/ 44 w 97"/>
                <a:gd name="T13" fmla="*/ 79 h 95"/>
                <a:gd name="T14" fmla="*/ 78 w 97"/>
                <a:gd name="T15" fmla="*/ 45 h 95"/>
                <a:gd name="T16" fmla="*/ 78 w 97"/>
                <a:gd name="T17" fmla="*/ 25 h 95"/>
                <a:gd name="T18" fmla="*/ 65 w 97"/>
                <a:gd name="T19" fmla="*/ 12 h 95"/>
                <a:gd name="T20" fmla="*/ 64 w 97"/>
                <a:gd name="T21" fmla="*/ 3 h 95"/>
                <a:gd name="T22" fmla="*/ 73 w 97"/>
                <a:gd name="T23" fmla="*/ 4 h 95"/>
                <a:gd name="T24" fmla="*/ 87 w 97"/>
                <a:gd name="T25" fmla="*/ 17 h 95"/>
                <a:gd name="T26" fmla="*/ 87 w 97"/>
                <a:gd name="T27" fmla="*/ 52 h 95"/>
                <a:gd name="T28" fmla="*/ 51 w 97"/>
                <a:gd name="T29" fmla="*/ 88 h 95"/>
                <a:gd name="T30" fmla="*/ 36 w 97"/>
                <a:gd name="T3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95">
                  <a:moveTo>
                    <a:pt x="36" y="95"/>
                  </a:moveTo>
                  <a:cubicBezTo>
                    <a:pt x="28" y="95"/>
                    <a:pt x="23" y="93"/>
                    <a:pt x="18" y="89"/>
                  </a:cubicBezTo>
                  <a:cubicBezTo>
                    <a:pt x="13" y="84"/>
                    <a:pt x="8" y="79"/>
                    <a:pt x="3" y="74"/>
                  </a:cubicBezTo>
                  <a:cubicBezTo>
                    <a:pt x="0" y="71"/>
                    <a:pt x="0" y="67"/>
                    <a:pt x="2" y="65"/>
                  </a:cubicBezTo>
                  <a:cubicBezTo>
                    <a:pt x="5" y="62"/>
                    <a:pt x="8" y="62"/>
                    <a:pt x="11" y="65"/>
                  </a:cubicBezTo>
                  <a:cubicBezTo>
                    <a:pt x="16" y="70"/>
                    <a:pt x="20" y="74"/>
                    <a:pt x="24" y="79"/>
                  </a:cubicBezTo>
                  <a:cubicBezTo>
                    <a:pt x="31" y="85"/>
                    <a:pt x="37" y="85"/>
                    <a:pt x="44" y="79"/>
                  </a:cubicBezTo>
                  <a:cubicBezTo>
                    <a:pt x="55" y="67"/>
                    <a:pt x="67" y="56"/>
                    <a:pt x="78" y="45"/>
                  </a:cubicBezTo>
                  <a:cubicBezTo>
                    <a:pt x="84" y="38"/>
                    <a:pt x="84" y="32"/>
                    <a:pt x="78" y="25"/>
                  </a:cubicBezTo>
                  <a:cubicBezTo>
                    <a:pt x="74" y="21"/>
                    <a:pt x="69" y="17"/>
                    <a:pt x="65" y="12"/>
                  </a:cubicBezTo>
                  <a:cubicBezTo>
                    <a:pt x="62" y="9"/>
                    <a:pt x="62" y="6"/>
                    <a:pt x="64" y="3"/>
                  </a:cubicBezTo>
                  <a:cubicBezTo>
                    <a:pt x="67" y="0"/>
                    <a:pt x="70" y="1"/>
                    <a:pt x="73" y="4"/>
                  </a:cubicBezTo>
                  <a:cubicBezTo>
                    <a:pt x="78" y="8"/>
                    <a:pt x="82" y="13"/>
                    <a:pt x="87" y="17"/>
                  </a:cubicBezTo>
                  <a:cubicBezTo>
                    <a:pt x="97" y="27"/>
                    <a:pt x="97" y="42"/>
                    <a:pt x="87" y="52"/>
                  </a:cubicBezTo>
                  <a:cubicBezTo>
                    <a:pt x="75" y="64"/>
                    <a:pt x="63" y="76"/>
                    <a:pt x="51" y="88"/>
                  </a:cubicBezTo>
                  <a:cubicBezTo>
                    <a:pt x="46" y="93"/>
                    <a:pt x="41" y="95"/>
                    <a:pt x="36" y="95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54200" y="2363788"/>
              <a:ext cx="203200" cy="201612"/>
            </a:xfrm>
            <a:custGeom>
              <a:avLst/>
              <a:gdLst>
                <a:gd name="T0" fmla="*/ 6 w 54"/>
                <a:gd name="T1" fmla="*/ 0 h 53"/>
                <a:gd name="T2" fmla="*/ 12 w 54"/>
                <a:gd name="T3" fmla="*/ 3 h 53"/>
                <a:gd name="T4" fmla="*/ 51 w 54"/>
                <a:gd name="T5" fmla="*/ 42 h 53"/>
                <a:gd name="T6" fmla="*/ 51 w 54"/>
                <a:gd name="T7" fmla="*/ 51 h 53"/>
                <a:gd name="T8" fmla="*/ 43 w 54"/>
                <a:gd name="T9" fmla="*/ 51 h 53"/>
                <a:gd name="T10" fmla="*/ 3 w 54"/>
                <a:gd name="T11" fmla="*/ 10 h 53"/>
                <a:gd name="T12" fmla="*/ 2 w 54"/>
                <a:gd name="T13" fmla="*/ 4 h 53"/>
                <a:gd name="T14" fmla="*/ 6 w 54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6" y="0"/>
                  </a:moveTo>
                  <a:cubicBezTo>
                    <a:pt x="9" y="1"/>
                    <a:pt x="11" y="2"/>
                    <a:pt x="12" y="3"/>
                  </a:cubicBezTo>
                  <a:cubicBezTo>
                    <a:pt x="25" y="16"/>
                    <a:pt x="38" y="29"/>
                    <a:pt x="51" y="42"/>
                  </a:cubicBezTo>
                  <a:cubicBezTo>
                    <a:pt x="54" y="45"/>
                    <a:pt x="54" y="49"/>
                    <a:pt x="51" y="51"/>
                  </a:cubicBezTo>
                  <a:cubicBezTo>
                    <a:pt x="49" y="53"/>
                    <a:pt x="46" y="53"/>
                    <a:pt x="43" y="51"/>
                  </a:cubicBezTo>
                  <a:cubicBezTo>
                    <a:pt x="30" y="37"/>
                    <a:pt x="16" y="24"/>
                    <a:pt x="3" y="10"/>
                  </a:cubicBezTo>
                  <a:cubicBezTo>
                    <a:pt x="1" y="8"/>
                    <a:pt x="0" y="6"/>
                    <a:pt x="2" y="4"/>
                  </a:cubicBezTo>
                  <a:cubicBezTo>
                    <a:pt x="3" y="2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49463" y="2165350"/>
              <a:ext cx="203200" cy="206375"/>
            </a:xfrm>
            <a:custGeom>
              <a:avLst/>
              <a:gdLst>
                <a:gd name="T0" fmla="*/ 54 w 54"/>
                <a:gd name="T1" fmla="*/ 48 h 54"/>
                <a:gd name="T2" fmla="*/ 49 w 54"/>
                <a:gd name="T3" fmla="*/ 52 h 54"/>
                <a:gd name="T4" fmla="*/ 43 w 54"/>
                <a:gd name="T5" fmla="*/ 51 h 54"/>
                <a:gd name="T6" fmla="*/ 31 w 54"/>
                <a:gd name="T7" fmla="*/ 39 h 54"/>
                <a:gd name="T8" fmla="*/ 3 w 54"/>
                <a:gd name="T9" fmla="*/ 12 h 54"/>
                <a:gd name="T10" fmla="*/ 0 w 54"/>
                <a:gd name="T11" fmla="*/ 6 h 54"/>
                <a:gd name="T12" fmla="*/ 4 w 54"/>
                <a:gd name="T13" fmla="*/ 1 h 54"/>
                <a:gd name="T14" fmla="*/ 10 w 54"/>
                <a:gd name="T15" fmla="*/ 2 h 54"/>
                <a:gd name="T16" fmla="*/ 51 w 54"/>
                <a:gd name="T17" fmla="*/ 43 h 54"/>
                <a:gd name="T18" fmla="*/ 54 w 54"/>
                <a:gd name="T19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54" y="48"/>
                  </a:moveTo>
                  <a:cubicBezTo>
                    <a:pt x="52" y="49"/>
                    <a:pt x="51" y="51"/>
                    <a:pt x="49" y="52"/>
                  </a:cubicBezTo>
                  <a:cubicBezTo>
                    <a:pt x="47" y="54"/>
                    <a:pt x="45" y="53"/>
                    <a:pt x="43" y="51"/>
                  </a:cubicBezTo>
                  <a:cubicBezTo>
                    <a:pt x="39" y="47"/>
                    <a:pt x="35" y="43"/>
                    <a:pt x="31" y="39"/>
                  </a:cubicBezTo>
                  <a:cubicBezTo>
                    <a:pt x="22" y="30"/>
                    <a:pt x="12" y="21"/>
                    <a:pt x="3" y="12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6" y="0"/>
                    <a:pt x="8" y="0"/>
                    <a:pt x="10" y="2"/>
                  </a:cubicBezTo>
                  <a:cubicBezTo>
                    <a:pt x="24" y="16"/>
                    <a:pt x="38" y="29"/>
                    <a:pt x="51" y="43"/>
                  </a:cubicBezTo>
                  <a:cubicBezTo>
                    <a:pt x="52" y="44"/>
                    <a:pt x="53" y="46"/>
                    <a:pt x="54" y="48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024063" y="2336800"/>
              <a:ext cx="55563" cy="57150"/>
            </a:xfrm>
            <a:custGeom>
              <a:avLst/>
              <a:gdLst>
                <a:gd name="T0" fmla="*/ 0 w 15"/>
                <a:gd name="T1" fmla="*/ 7 h 15"/>
                <a:gd name="T2" fmla="*/ 8 w 15"/>
                <a:gd name="T3" fmla="*/ 0 h 15"/>
                <a:gd name="T4" fmla="*/ 15 w 15"/>
                <a:gd name="T5" fmla="*/ 7 h 15"/>
                <a:gd name="T6" fmla="*/ 7 w 15"/>
                <a:gd name="T7" fmla="*/ 15 h 15"/>
                <a:gd name="T8" fmla="*/ 0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7"/>
                  </a:move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2019300" y="2241550"/>
              <a:ext cx="57150" cy="57150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2117725" y="2339975"/>
              <a:ext cx="55563" cy="57150"/>
            </a:xfrm>
            <a:custGeom>
              <a:avLst/>
              <a:gdLst>
                <a:gd name="T0" fmla="*/ 7 w 15"/>
                <a:gd name="T1" fmla="*/ 0 h 15"/>
                <a:gd name="T2" fmla="*/ 14 w 15"/>
                <a:gd name="T3" fmla="*/ 7 h 15"/>
                <a:gd name="T4" fmla="*/ 7 w 15"/>
                <a:gd name="T5" fmla="*/ 15 h 15"/>
                <a:gd name="T6" fmla="*/ 0 w 15"/>
                <a:gd name="T7" fmla="*/ 8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4" y="3"/>
                    <a:pt x="14" y="7"/>
                  </a:cubicBezTo>
                  <a:cubicBezTo>
                    <a:pt x="15" y="11"/>
                    <a:pt x="11" y="15"/>
                    <a:pt x="7" y="15"/>
                  </a:cubicBezTo>
                  <a:cubicBezTo>
                    <a:pt x="3" y="15"/>
                    <a:pt x="0" y="11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1933575" y="2333625"/>
              <a:ext cx="55563" cy="57150"/>
            </a:xfrm>
            <a:custGeom>
              <a:avLst/>
              <a:gdLst>
                <a:gd name="T0" fmla="*/ 14 w 15"/>
                <a:gd name="T1" fmla="*/ 7 h 15"/>
                <a:gd name="T2" fmla="*/ 7 w 15"/>
                <a:gd name="T3" fmla="*/ 14 h 15"/>
                <a:gd name="T4" fmla="*/ 0 w 15"/>
                <a:gd name="T5" fmla="*/ 8 h 15"/>
                <a:gd name="T6" fmla="*/ 7 w 15"/>
                <a:gd name="T7" fmla="*/ 0 h 15"/>
                <a:gd name="T8" fmla="*/ 14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7"/>
                  </a:moveTo>
                  <a:cubicBezTo>
                    <a:pt x="14" y="11"/>
                    <a:pt x="11" y="15"/>
                    <a:pt x="7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4" y="7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2027238" y="2427288"/>
              <a:ext cx="57150" cy="57150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8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2" y="15"/>
                    <a:pt x="7" y="15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47" name="Grupo 146"/>
          <p:cNvGrpSpPr/>
          <p:nvPr/>
        </p:nvGrpSpPr>
        <p:grpSpPr>
          <a:xfrm>
            <a:off x="5853088" y="2284397"/>
            <a:ext cx="503238" cy="749300"/>
            <a:chOff x="4030663" y="1990725"/>
            <a:chExt cx="503238" cy="749300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030663" y="1990725"/>
              <a:ext cx="503238" cy="749300"/>
            </a:xfrm>
            <a:custGeom>
              <a:avLst/>
              <a:gdLst>
                <a:gd name="T0" fmla="*/ 134 w 134"/>
                <a:gd name="T1" fmla="*/ 98 h 197"/>
                <a:gd name="T2" fmla="*/ 134 w 134"/>
                <a:gd name="T3" fmla="*/ 169 h 197"/>
                <a:gd name="T4" fmla="*/ 107 w 134"/>
                <a:gd name="T5" fmla="*/ 197 h 197"/>
                <a:gd name="T6" fmla="*/ 27 w 134"/>
                <a:gd name="T7" fmla="*/ 197 h 197"/>
                <a:gd name="T8" fmla="*/ 0 w 134"/>
                <a:gd name="T9" fmla="*/ 171 h 197"/>
                <a:gd name="T10" fmla="*/ 0 w 134"/>
                <a:gd name="T11" fmla="*/ 109 h 197"/>
                <a:gd name="T12" fmla="*/ 0 w 134"/>
                <a:gd name="T13" fmla="*/ 47 h 197"/>
                <a:gd name="T14" fmla="*/ 0 w 134"/>
                <a:gd name="T15" fmla="*/ 28 h 197"/>
                <a:gd name="T16" fmla="*/ 28 w 134"/>
                <a:gd name="T17" fmla="*/ 0 h 197"/>
                <a:gd name="T18" fmla="*/ 107 w 134"/>
                <a:gd name="T19" fmla="*/ 0 h 197"/>
                <a:gd name="T20" fmla="*/ 134 w 134"/>
                <a:gd name="T21" fmla="*/ 28 h 197"/>
                <a:gd name="T22" fmla="*/ 134 w 134"/>
                <a:gd name="T23" fmla="*/ 98 h 197"/>
                <a:gd name="T24" fmla="*/ 127 w 134"/>
                <a:gd name="T25" fmla="*/ 99 h 197"/>
                <a:gd name="T26" fmla="*/ 127 w 134"/>
                <a:gd name="T27" fmla="*/ 28 h 197"/>
                <a:gd name="T28" fmla="*/ 107 w 134"/>
                <a:gd name="T29" fmla="*/ 8 h 197"/>
                <a:gd name="T30" fmla="*/ 27 w 134"/>
                <a:gd name="T31" fmla="*/ 8 h 197"/>
                <a:gd name="T32" fmla="*/ 21 w 134"/>
                <a:gd name="T33" fmla="*/ 9 h 197"/>
                <a:gd name="T34" fmla="*/ 7 w 134"/>
                <a:gd name="T35" fmla="*/ 29 h 197"/>
                <a:gd name="T36" fmla="*/ 7 w 134"/>
                <a:gd name="T37" fmla="*/ 105 h 197"/>
                <a:gd name="T38" fmla="*/ 7 w 134"/>
                <a:gd name="T39" fmla="*/ 169 h 197"/>
                <a:gd name="T40" fmla="*/ 28 w 134"/>
                <a:gd name="T41" fmla="*/ 190 h 197"/>
                <a:gd name="T42" fmla="*/ 105 w 134"/>
                <a:gd name="T43" fmla="*/ 190 h 197"/>
                <a:gd name="T44" fmla="*/ 127 w 134"/>
                <a:gd name="T45" fmla="*/ 168 h 197"/>
                <a:gd name="T46" fmla="*/ 127 w 134"/>
                <a:gd name="T47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197">
                  <a:moveTo>
                    <a:pt x="134" y="98"/>
                  </a:moveTo>
                  <a:cubicBezTo>
                    <a:pt x="134" y="122"/>
                    <a:pt x="134" y="145"/>
                    <a:pt x="134" y="169"/>
                  </a:cubicBezTo>
                  <a:cubicBezTo>
                    <a:pt x="134" y="185"/>
                    <a:pt x="122" y="197"/>
                    <a:pt x="107" y="197"/>
                  </a:cubicBezTo>
                  <a:cubicBezTo>
                    <a:pt x="80" y="197"/>
                    <a:pt x="53" y="197"/>
                    <a:pt x="27" y="197"/>
                  </a:cubicBezTo>
                  <a:cubicBezTo>
                    <a:pt x="13" y="197"/>
                    <a:pt x="0" y="185"/>
                    <a:pt x="0" y="171"/>
                  </a:cubicBezTo>
                  <a:cubicBezTo>
                    <a:pt x="0" y="151"/>
                    <a:pt x="0" y="130"/>
                    <a:pt x="0" y="109"/>
                  </a:cubicBezTo>
                  <a:cubicBezTo>
                    <a:pt x="0" y="88"/>
                    <a:pt x="0" y="68"/>
                    <a:pt x="0" y="47"/>
                  </a:cubicBezTo>
                  <a:cubicBezTo>
                    <a:pt x="0" y="41"/>
                    <a:pt x="0" y="35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55" y="0"/>
                    <a:pt x="81" y="0"/>
                    <a:pt x="107" y="0"/>
                  </a:cubicBezTo>
                  <a:cubicBezTo>
                    <a:pt x="122" y="0"/>
                    <a:pt x="134" y="12"/>
                    <a:pt x="134" y="28"/>
                  </a:cubicBezTo>
                  <a:cubicBezTo>
                    <a:pt x="134" y="52"/>
                    <a:pt x="134" y="75"/>
                    <a:pt x="134" y="98"/>
                  </a:cubicBezTo>
                  <a:close/>
                  <a:moveTo>
                    <a:pt x="127" y="99"/>
                  </a:moveTo>
                  <a:cubicBezTo>
                    <a:pt x="127" y="75"/>
                    <a:pt x="127" y="52"/>
                    <a:pt x="127" y="28"/>
                  </a:cubicBezTo>
                  <a:cubicBezTo>
                    <a:pt x="127" y="16"/>
                    <a:pt x="118" y="8"/>
                    <a:pt x="107" y="8"/>
                  </a:cubicBezTo>
                  <a:cubicBezTo>
                    <a:pt x="80" y="8"/>
                    <a:pt x="54" y="8"/>
                    <a:pt x="27" y="8"/>
                  </a:cubicBezTo>
                  <a:cubicBezTo>
                    <a:pt x="25" y="8"/>
                    <a:pt x="23" y="8"/>
                    <a:pt x="21" y="9"/>
                  </a:cubicBezTo>
                  <a:cubicBezTo>
                    <a:pt x="12" y="12"/>
                    <a:pt x="7" y="19"/>
                    <a:pt x="7" y="29"/>
                  </a:cubicBezTo>
                  <a:cubicBezTo>
                    <a:pt x="7" y="55"/>
                    <a:pt x="7" y="80"/>
                    <a:pt x="7" y="105"/>
                  </a:cubicBezTo>
                  <a:cubicBezTo>
                    <a:pt x="7" y="126"/>
                    <a:pt x="7" y="148"/>
                    <a:pt x="7" y="169"/>
                  </a:cubicBezTo>
                  <a:cubicBezTo>
                    <a:pt x="7" y="181"/>
                    <a:pt x="16" y="190"/>
                    <a:pt x="28" y="190"/>
                  </a:cubicBezTo>
                  <a:cubicBezTo>
                    <a:pt x="54" y="190"/>
                    <a:pt x="79" y="190"/>
                    <a:pt x="105" y="190"/>
                  </a:cubicBezTo>
                  <a:cubicBezTo>
                    <a:pt x="118" y="190"/>
                    <a:pt x="127" y="181"/>
                    <a:pt x="127" y="168"/>
                  </a:cubicBezTo>
                  <a:cubicBezTo>
                    <a:pt x="127" y="145"/>
                    <a:pt x="127" y="122"/>
                    <a:pt x="127" y="99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4124325" y="2393950"/>
              <a:ext cx="98425" cy="95250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4124325" y="2541588"/>
              <a:ext cx="98425" cy="98425"/>
            </a:xfrm>
            <a:custGeom>
              <a:avLst/>
              <a:gdLst>
                <a:gd name="T0" fmla="*/ 0 w 26"/>
                <a:gd name="T1" fmla="*/ 12 h 26"/>
                <a:gd name="T2" fmla="*/ 13 w 26"/>
                <a:gd name="T3" fmla="*/ 0 h 26"/>
                <a:gd name="T4" fmla="*/ 26 w 26"/>
                <a:gd name="T5" fmla="*/ 13 h 26"/>
                <a:gd name="T6" fmla="*/ 13 w 26"/>
                <a:gd name="T7" fmla="*/ 25 h 26"/>
                <a:gd name="T8" fmla="*/ 0 w 2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12"/>
                  </a:move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5" y="20"/>
                    <a:pt x="20" y="26"/>
                    <a:pt x="13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4343400" y="2541588"/>
              <a:ext cx="96838" cy="95250"/>
            </a:xfrm>
            <a:custGeom>
              <a:avLst/>
              <a:gdLst>
                <a:gd name="T0" fmla="*/ 26 w 26"/>
                <a:gd name="T1" fmla="*/ 13 h 25"/>
                <a:gd name="T2" fmla="*/ 13 w 26"/>
                <a:gd name="T3" fmla="*/ 25 h 25"/>
                <a:gd name="T4" fmla="*/ 0 w 26"/>
                <a:gd name="T5" fmla="*/ 12 h 25"/>
                <a:gd name="T6" fmla="*/ 13 w 26"/>
                <a:gd name="T7" fmla="*/ 0 h 25"/>
                <a:gd name="T8" fmla="*/ 26 w 26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3"/>
                  </a:moveTo>
                  <a:cubicBezTo>
                    <a:pt x="26" y="20"/>
                    <a:pt x="20" y="25"/>
                    <a:pt x="13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1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4343400" y="2393950"/>
              <a:ext cx="96838" cy="95250"/>
            </a:xfrm>
            <a:prstGeom prst="ellipse">
              <a:avLst/>
            </a:pr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4343400" y="2241550"/>
              <a:ext cx="96838" cy="98425"/>
            </a:xfrm>
            <a:custGeom>
              <a:avLst/>
              <a:gdLst>
                <a:gd name="T0" fmla="*/ 26 w 26"/>
                <a:gd name="T1" fmla="*/ 13 h 26"/>
                <a:gd name="T2" fmla="*/ 13 w 26"/>
                <a:gd name="T3" fmla="*/ 26 h 26"/>
                <a:gd name="T4" fmla="*/ 0 w 26"/>
                <a:gd name="T5" fmla="*/ 13 h 26"/>
                <a:gd name="T6" fmla="*/ 13 w 26"/>
                <a:gd name="T7" fmla="*/ 0 h 26"/>
                <a:gd name="T8" fmla="*/ 26 w 26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cubicBezTo>
                    <a:pt x="26" y="20"/>
                    <a:pt x="20" y="26"/>
                    <a:pt x="13" y="26"/>
                  </a:cubicBezTo>
                  <a:cubicBezTo>
                    <a:pt x="6" y="26"/>
                    <a:pt x="1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4124325" y="2241550"/>
              <a:ext cx="98425" cy="98425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20" y="0"/>
                    <a:pt x="26" y="6"/>
                    <a:pt x="26" y="13"/>
                  </a:cubicBezTo>
                  <a:cubicBezTo>
                    <a:pt x="25" y="20"/>
                    <a:pt x="19" y="26"/>
                    <a:pt x="13" y="26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>
              <a:off x="4124325" y="2093913"/>
              <a:ext cx="98425" cy="95250"/>
            </a:xfrm>
            <a:custGeom>
              <a:avLst/>
              <a:gdLst>
                <a:gd name="T0" fmla="*/ 26 w 26"/>
                <a:gd name="T1" fmla="*/ 13 h 25"/>
                <a:gd name="T2" fmla="*/ 13 w 26"/>
                <a:gd name="T3" fmla="*/ 25 h 25"/>
                <a:gd name="T4" fmla="*/ 0 w 26"/>
                <a:gd name="T5" fmla="*/ 12 h 25"/>
                <a:gd name="T6" fmla="*/ 13 w 26"/>
                <a:gd name="T7" fmla="*/ 0 h 25"/>
                <a:gd name="T8" fmla="*/ 26 w 26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3"/>
                  </a:moveTo>
                  <a:cubicBezTo>
                    <a:pt x="26" y="19"/>
                    <a:pt x="20" y="25"/>
                    <a:pt x="13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3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7"/>
            <p:cNvSpPr>
              <a:spLocks/>
            </p:cNvSpPr>
            <p:nvPr/>
          </p:nvSpPr>
          <p:spPr bwMode="auto">
            <a:xfrm>
              <a:off x="4343400" y="2093913"/>
              <a:ext cx="96838" cy="95250"/>
            </a:xfrm>
            <a:custGeom>
              <a:avLst/>
              <a:gdLst>
                <a:gd name="T0" fmla="*/ 26 w 26"/>
                <a:gd name="T1" fmla="*/ 13 h 25"/>
                <a:gd name="T2" fmla="*/ 13 w 26"/>
                <a:gd name="T3" fmla="*/ 25 h 25"/>
                <a:gd name="T4" fmla="*/ 0 w 26"/>
                <a:gd name="T5" fmla="*/ 12 h 25"/>
                <a:gd name="T6" fmla="*/ 13 w 26"/>
                <a:gd name="T7" fmla="*/ 0 h 25"/>
                <a:gd name="T8" fmla="*/ 26 w 26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3"/>
                  </a:moveTo>
                  <a:cubicBezTo>
                    <a:pt x="26" y="20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20" y="0"/>
                    <a:pt x="26" y="5"/>
                    <a:pt x="26" y="13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28"/>
            <p:cNvSpPr>
              <a:spLocks/>
            </p:cNvSpPr>
            <p:nvPr/>
          </p:nvSpPr>
          <p:spPr bwMode="auto">
            <a:xfrm>
              <a:off x="4275138" y="2101850"/>
              <a:ext cx="14288" cy="30162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1 h 8"/>
                <a:gd name="T4" fmla="*/ 2 w 4"/>
                <a:gd name="T5" fmla="*/ 0 h 8"/>
                <a:gd name="T6" fmla="*/ 4 w 4"/>
                <a:gd name="T7" fmla="*/ 4 h 8"/>
                <a:gd name="T8" fmla="*/ 2 w 4"/>
                <a:gd name="T9" fmla="*/ 8 h 8"/>
                <a:gd name="T10" fmla="*/ 0 w 4"/>
                <a:gd name="T11" fmla="*/ 6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4" y="2"/>
                    <a:pt x="4" y="4"/>
                  </a:cubicBezTo>
                  <a:cubicBezTo>
                    <a:pt x="4" y="5"/>
                    <a:pt x="3" y="7"/>
                    <a:pt x="2" y="8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29"/>
            <p:cNvSpPr>
              <a:spLocks/>
            </p:cNvSpPr>
            <p:nvPr/>
          </p:nvSpPr>
          <p:spPr bwMode="auto">
            <a:xfrm>
              <a:off x="4275138" y="2290763"/>
              <a:ext cx="14288" cy="30162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7 h 8"/>
                <a:gd name="T4" fmla="*/ 2 w 4"/>
                <a:gd name="T5" fmla="*/ 8 h 8"/>
                <a:gd name="T6" fmla="*/ 0 w 4"/>
                <a:gd name="T7" fmla="*/ 4 h 8"/>
                <a:gd name="T8" fmla="*/ 2 w 4"/>
                <a:gd name="T9" fmla="*/ 0 h 8"/>
                <a:gd name="T10" fmla="*/ 4 w 4"/>
                <a:gd name="T11" fmla="*/ 2 h 8"/>
                <a:gd name="T12" fmla="*/ 4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0"/>
            <p:cNvSpPr>
              <a:spLocks/>
            </p:cNvSpPr>
            <p:nvPr/>
          </p:nvSpPr>
          <p:spPr bwMode="auto">
            <a:xfrm>
              <a:off x="4275138" y="2420938"/>
              <a:ext cx="14288" cy="30162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6 h 8"/>
                <a:gd name="T4" fmla="*/ 2 w 4"/>
                <a:gd name="T5" fmla="*/ 8 h 8"/>
                <a:gd name="T6" fmla="*/ 0 w 4"/>
                <a:gd name="T7" fmla="*/ 5 h 8"/>
                <a:gd name="T8" fmla="*/ 1 w 4"/>
                <a:gd name="T9" fmla="*/ 0 h 8"/>
                <a:gd name="T10" fmla="*/ 4 w 4"/>
                <a:gd name="T11" fmla="*/ 1 h 8"/>
                <a:gd name="T12" fmla="*/ 4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5"/>
                    <a:pt x="4" y="6"/>
                    <a:pt x="4" y="6"/>
                  </a:cubicBezTo>
                  <a:cubicBezTo>
                    <a:pt x="4" y="7"/>
                    <a:pt x="3" y="7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31"/>
            <p:cNvSpPr>
              <a:spLocks/>
            </p:cNvSpPr>
            <p:nvPr/>
          </p:nvSpPr>
          <p:spPr bwMode="auto">
            <a:xfrm>
              <a:off x="4275138" y="2609850"/>
              <a:ext cx="19050" cy="30162"/>
            </a:xfrm>
            <a:custGeom>
              <a:avLst/>
              <a:gdLst>
                <a:gd name="T0" fmla="*/ 0 w 5"/>
                <a:gd name="T1" fmla="*/ 4 h 8"/>
                <a:gd name="T2" fmla="*/ 0 w 5"/>
                <a:gd name="T3" fmla="*/ 2 h 8"/>
                <a:gd name="T4" fmla="*/ 2 w 5"/>
                <a:gd name="T5" fmla="*/ 0 h 8"/>
                <a:gd name="T6" fmla="*/ 4 w 5"/>
                <a:gd name="T7" fmla="*/ 4 h 8"/>
                <a:gd name="T8" fmla="*/ 2 w 5"/>
                <a:gd name="T9" fmla="*/ 8 h 8"/>
                <a:gd name="T10" fmla="*/ 0 w 5"/>
                <a:gd name="T11" fmla="*/ 7 h 8"/>
                <a:gd name="T12" fmla="*/ 0 w 5"/>
                <a:gd name="T13" fmla="*/ 4 h 8"/>
                <a:gd name="T14" fmla="*/ 0 w 5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1"/>
                    <a:pt x="4" y="2"/>
                    <a:pt x="4" y="4"/>
                  </a:cubicBezTo>
                  <a:cubicBezTo>
                    <a:pt x="4" y="5"/>
                    <a:pt x="5" y="8"/>
                    <a:pt x="2" y="8"/>
                  </a:cubicBezTo>
                  <a:cubicBezTo>
                    <a:pt x="2" y="8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32"/>
            <p:cNvSpPr>
              <a:spLocks/>
            </p:cNvSpPr>
            <p:nvPr/>
          </p:nvSpPr>
          <p:spPr bwMode="auto">
            <a:xfrm>
              <a:off x="4275138" y="2546350"/>
              <a:ext cx="19050" cy="33337"/>
            </a:xfrm>
            <a:custGeom>
              <a:avLst/>
              <a:gdLst>
                <a:gd name="T0" fmla="*/ 5 w 5"/>
                <a:gd name="T1" fmla="*/ 5 h 9"/>
                <a:gd name="T2" fmla="*/ 3 w 5"/>
                <a:gd name="T3" fmla="*/ 8 h 9"/>
                <a:gd name="T4" fmla="*/ 1 w 5"/>
                <a:gd name="T5" fmla="*/ 8 h 9"/>
                <a:gd name="T6" fmla="*/ 0 w 5"/>
                <a:gd name="T7" fmla="*/ 1 h 9"/>
                <a:gd name="T8" fmla="*/ 3 w 5"/>
                <a:gd name="T9" fmla="*/ 1 h 9"/>
                <a:gd name="T10" fmla="*/ 5 w 5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5" y="5"/>
                  </a:moveTo>
                  <a:cubicBezTo>
                    <a:pt x="4" y="6"/>
                    <a:pt x="4" y="7"/>
                    <a:pt x="3" y="8"/>
                  </a:cubicBezTo>
                  <a:cubicBezTo>
                    <a:pt x="3" y="9"/>
                    <a:pt x="1" y="8"/>
                    <a:pt x="1" y="8"/>
                  </a:cubicBezTo>
                  <a:cubicBezTo>
                    <a:pt x="0" y="6"/>
                    <a:pt x="0" y="3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2"/>
                    <a:pt x="4" y="3"/>
                    <a:pt x="5" y="5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33"/>
            <p:cNvSpPr>
              <a:spLocks/>
            </p:cNvSpPr>
            <p:nvPr/>
          </p:nvSpPr>
          <p:spPr bwMode="auto">
            <a:xfrm>
              <a:off x="4275138" y="2355850"/>
              <a:ext cx="19050" cy="30162"/>
            </a:xfrm>
            <a:custGeom>
              <a:avLst/>
              <a:gdLst>
                <a:gd name="T0" fmla="*/ 0 w 5"/>
                <a:gd name="T1" fmla="*/ 4 h 8"/>
                <a:gd name="T2" fmla="*/ 0 w 5"/>
                <a:gd name="T3" fmla="*/ 2 h 8"/>
                <a:gd name="T4" fmla="*/ 2 w 5"/>
                <a:gd name="T5" fmla="*/ 0 h 8"/>
                <a:gd name="T6" fmla="*/ 4 w 5"/>
                <a:gd name="T7" fmla="*/ 5 h 8"/>
                <a:gd name="T8" fmla="*/ 2 w 5"/>
                <a:gd name="T9" fmla="*/ 8 h 8"/>
                <a:gd name="T10" fmla="*/ 0 w 5"/>
                <a:gd name="T11" fmla="*/ 6 h 8"/>
                <a:gd name="T12" fmla="*/ 0 w 5"/>
                <a:gd name="T13" fmla="*/ 4 h 8"/>
                <a:gd name="T14" fmla="*/ 0 w 5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5" y="1"/>
                    <a:pt x="4" y="3"/>
                    <a:pt x="4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1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34"/>
            <p:cNvSpPr>
              <a:spLocks/>
            </p:cNvSpPr>
            <p:nvPr/>
          </p:nvSpPr>
          <p:spPr bwMode="auto">
            <a:xfrm>
              <a:off x="4270375" y="2165350"/>
              <a:ext cx="19050" cy="31750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6 h 8"/>
                <a:gd name="T4" fmla="*/ 3 w 5"/>
                <a:gd name="T5" fmla="*/ 8 h 8"/>
                <a:gd name="T6" fmla="*/ 1 w 5"/>
                <a:gd name="T7" fmla="*/ 3 h 8"/>
                <a:gd name="T8" fmla="*/ 3 w 5"/>
                <a:gd name="T9" fmla="*/ 0 h 8"/>
                <a:gd name="T10" fmla="*/ 5 w 5"/>
                <a:gd name="T11" fmla="*/ 2 h 8"/>
                <a:gd name="T12" fmla="*/ 5 w 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4" y="8"/>
                    <a:pt x="3" y="8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35"/>
            <p:cNvSpPr>
              <a:spLocks/>
            </p:cNvSpPr>
            <p:nvPr/>
          </p:nvSpPr>
          <p:spPr bwMode="auto">
            <a:xfrm>
              <a:off x="4275138" y="2230438"/>
              <a:ext cx="14288" cy="26987"/>
            </a:xfrm>
            <a:custGeom>
              <a:avLst/>
              <a:gdLst>
                <a:gd name="T0" fmla="*/ 0 w 4"/>
                <a:gd name="T1" fmla="*/ 4 h 7"/>
                <a:gd name="T2" fmla="*/ 1 w 4"/>
                <a:gd name="T3" fmla="*/ 0 h 7"/>
                <a:gd name="T4" fmla="*/ 3 w 4"/>
                <a:gd name="T5" fmla="*/ 0 h 7"/>
                <a:gd name="T6" fmla="*/ 4 w 4"/>
                <a:gd name="T7" fmla="*/ 7 h 7"/>
                <a:gd name="T8" fmla="*/ 1 w 4"/>
                <a:gd name="T9" fmla="*/ 7 h 7"/>
                <a:gd name="T10" fmla="*/ 0 w 4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0" y="4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2"/>
                    <a:pt x="4" y="5"/>
                    <a:pt x="4" y="7"/>
                  </a:cubicBezTo>
                  <a:cubicBezTo>
                    <a:pt x="4" y="7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36"/>
            <p:cNvSpPr>
              <a:spLocks/>
            </p:cNvSpPr>
            <p:nvPr/>
          </p:nvSpPr>
          <p:spPr bwMode="auto">
            <a:xfrm>
              <a:off x="4270375" y="2484438"/>
              <a:ext cx="23813" cy="31750"/>
            </a:xfrm>
            <a:custGeom>
              <a:avLst/>
              <a:gdLst>
                <a:gd name="T0" fmla="*/ 0 w 6"/>
                <a:gd name="T1" fmla="*/ 4 h 8"/>
                <a:gd name="T2" fmla="*/ 3 w 6"/>
                <a:gd name="T3" fmla="*/ 0 h 8"/>
                <a:gd name="T4" fmla="*/ 5 w 6"/>
                <a:gd name="T5" fmla="*/ 4 h 8"/>
                <a:gd name="T6" fmla="*/ 3 w 6"/>
                <a:gd name="T7" fmla="*/ 8 h 8"/>
                <a:gd name="T8" fmla="*/ 0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1" y="2"/>
                    <a:pt x="2" y="0"/>
                    <a:pt x="3" y="0"/>
                  </a:cubicBezTo>
                  <a:cubicBezTo>
                    <a:pt x="6" y="0"/>
                    <a:pt x="5" y="2"/>
                    <a:pt x="5" y="4"/>
                  </a:cubicBezTo>
                  <a:cubicBezTo>
                    <a:pt x="5" y="6"/>
                    <a:pt x="5" y="8"/>
                    <a:pt x="3" y="8"/>
                  </a:cubicBezTo>
                  <a:cubicBezTo>
                    <a:pt x="2" y="7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52" name="AutoShape 38"/>
          <p:cNvSpPr>
            <a:spLocks noChangeAspect="1" noChangeArrowheads="1" noTextEdit="1"/>
          </p:cNvSpPr>
          <p:nvPr/>
        </p:nvSpPr>
        <p:spPr bwMode="auto">
          <a:xfrm>
            <a:off x="11225213" y="-382588"/>
            <a:ext cx="2936875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40"/>
          <p:cNvSpPr>
            <a:spLocks/>
          </p:cNvSpPr>
          <p:nvPr/>
        </p:nvSpPr>
        <p:spPr bwMode="auto">
          <a:xfrm>
            <a:off x="10257366" y="2320811"/>
            <a:ext cx="348802" cy="348802"/>
          </a:xfrm>
          <a:custGeom>
            <a:avLst/>
            <a:gdLst>
              <a:gd name="T0" fmla="*/ 115 w 166"/>
              <a:gd name="T1" fmla="*/ 51 h 166"/>
              <a:gd name="T2" fmla="*/ 156 w 166"/>
              <a:gd name="T3" fmla="*/ 51 h 166"/>
              <a:gd name="T4" fmla="*/ 166 w 166"/>
              <a:gd name="T5" fmla="*/ 62 h 166"/>
              <a:gd name="T6" fmla="*/ 166 w 166"/>
              <a:gd name="T7" fmla="*/ 104 h 166"/>
              <a:gd name="T8" fmla="*/ 156 w 166"/>
              <a:gd name="T9" fmla="*/ 115 h 166"/>
              <a:gd name="T10" fmla="*/ 119 w 166"/>
              <a:gd name="T11" fmla="*/ 115 h 166"/>
              <a:gd name="T12" fmla="*/ 115 w 166"/>
              <a:gd name="T13" fmla="*/ 115 h 166"/>
              <a:gd name="T14" fmla="*/ 115 w 166"/>
              <a:gd name="T15" fmla="*/ 119 h 166"/>
              <a:gd name="T16" fmla="*/ 115 w 166"/>
              <a:gd name="T17" fmla="*/ 156 h 166"/>
              <a:gd name="T18" fmla="*/ 105 w 166"/>
              <a:gd name="T19" fmla="*/ 166 h 166"/>
              <a:gd name="T20" fmla="*/ 61 w 166"/>
              <a:gd name="T21" fmla="*/ 166 h 166"/>
              <a:gd name="T22" fmla="*/ 52 w 166"/>
              <a:gd name="T23" fmla="*/ 157 h 166"/>
              <a:gd name="T24" fmla="*/ 52 w 166"/>
              <a:gd name="T25" fmla="*/ 119 h 166"/>
              <a:gd name="T26" fmla="*/ 52 w 166"/>
              <a:gd name="T27" fmla="*/ 115 h 166"/>
              <a:gd name="T28" fmla="*/ 48 w 166"/>
              <a:gd name="T29" fmla="*/ 115 h 166"/>
              <a:gd name="T30" fmla="*/ 9 w 166"/>
              <a:gd name="T31" fmla="*/ 115 h 166"/>
              <a:gd name="T32" fmla="*/ 0 w 166"/>
              <a:gd name="T33" fmla="*/ 106 h 166"/>
              <a:gd name="T34" fmla="*/ 0 w 166"/>
              <a:gd name="T35" fmla="*/ 61 h 166"/>
              <a:gd name="T36" fmla="*/ 10 w 166"/>
              <a:gd name="T37" fmla="*/ 51 h 166"/>
              <a:gd name="T38" fmla="*/ 49 w 166"/>
              <a:gd name="T39" fmla="*/ 51 h 166"/>
              <a:gd name="T40" fmla="*/ 52 w 166"/>
              <a:gd name="T41" fmla="*/ 51 h 166"/>
              <a:gd name="T42" fmla="*/ 52 w 166"/>
              <a:gd name="T43" fmla="*/ 33 h 166"/>
              <a:gd name="T44" fmla="*/ 52 w 166"/>
              <a:gd name="T45" fmla="*/ 8 h 166"/>
              <a:gd name="T46" fmla="*/ 60 w 166"/>
              <a:gd name="T47" fmla="*/ 0 h 166"/>
              <a:gd name="T48" fmla="*/ 105 w 166"/>
              <a:gd name="T49" fmla="*/ 0 h 166"/>
              <a:gd name="T50" fmla="*/ 115 w 166"/>
              <a:gd name="T51" fmla="*/ 10 h 166"/>
              <a:gd name="T52" fmla="*/ 115 w 166"/>
              <a:gd name="T53" fmla="*/ 47 h 166"/>
              <a:gd name="T54" fmla="*/ 115 w 166"/>
              <a:gd name="T55" fmla="*/ 5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6" h="166">
                <a:moveTo>
                  <a:pt x="115" y="51"/>
                </a:moveTo>
                <a:cubicBezTo>
                  <a:pt x="129" y="51"/>
                  <a:pt x="142" y="51"/>
                  <a:pt x="156" y="51"/>
                </a:cubicBezTo>
                <a:cubicBezTo>
                  <a:pt x="164" y="51"/>
                  <a:pt x="166" y="54"/>
                  <a:pt x="166" y="62"/>
                </a:cubicBezTo>
                <a:cubicBezTo>
                  <a:pt x="166" y="76"/>
                  <a:pt x="166" y="90"/>
                  <a:pt x="166" y="104"/>
                </a:cubicBezTo>
                <a:cubicBezTo>
                  <a:pt x="166" y="112"/>
                  <a:pt x="164" y="115"/>
                  <a:pt x="156" y="115"/>
                </a:cubicBezTo>
                <a:cubicBezTo>
                  <a:pt x="144" y="115"/>
                  <a:pt x="131" y="115"/>
                  <a:pt x="119" y="115"/>
                </a:cubicBezTo>
                <a:cubicBezTo>
                  <a:pt x="118" y="115"/>
                  <a:pt x="117" y="115"/>
                  <a:pt x="115" y="115"/>
                </a:cubicBezTo>
                <a:cubicBezTo>
                  <a:pt x="115" y="116"/>
                  <a:pt x="115" y="117"/>
                  <a:pt x="115" y="119"/>
                </a:cubicBezTo>
                <a:cubicBezTo>
                  <a:pt x="115" y="131"/>
                  <a:pt x="115" y="144"/>
                  <a:pt x="115" y="156"/>
                </a:cubicBezTo>
                <a:cubicBezTo>
                  <a:pt x="115" y="163"/>
                  <a:pt x="112" y="166"/>
                  <a:pt x="105" y="166"/>
                </a:cubicBezTo>
                <a:cubicBezTo>
                  <a:pt x="90" y="166"/>
                  <a:pt x="76" y="166"/>
                  <a:pt x="61" y="166"/>
                </a:cubicBezTo>
                <a:cubicBezTo>
                  <a:pt x="54" y="166"/>
                  <a:pt x="52" y="163"/>
                  <a:pt x="52" y="157"/>
                </a:cubicBezTo>
                <a:cubicBezTo>
                  <a:pt x="52" y="144"/>
                  <a:pt x="52" y="131"/>
                  <a:pt x="52" y="119"/>
                </a:cubicBezTo>
                <a:cubicBezTo>
                  <a:pt x="52" y="118"/>
                  <a:pt x="52" y="116"/>
                  <a:pt x="52" y="115"/>
                </a:cubicBezTo>
                <a:cubicBezTo>
                  <a:pt x="50" y="115"/>
                  <a:pt x="49" y="115"/>
                  <a:pt x="48" y="115"/>
                </a:cubicBezTo>
                <a:cubicBezTo>
                  <a:pt x="35" y="115"/>
                  <a:pt x="22" y="115"/>
                  <a:pt x="9" y="115"/>
                </a:cubicBezTo>
                <a:cubicBezTo>
                  <a:pt x="3" y="115"/>
                  <a:pt x="0" y="112"/>
                  <a:pt x="0" y="106"/>
                </a:cubicBezTo>
                <a:cubicBezTo>
                  <a:pt x="0" y="91"/>
                  <a:pt x="0" y="76"/>
                  <a:pt x="0" y="61"/>
                </a:cubicBezTo>
                <a:cubicBezTo>
                  <a:pt x="0" y="54"/>
                  <a:pt x="3" y="51"/>
                  <a:pt x="10" y="51"/>
                </a:cubicBezTo>
                <a:cubicBezTo>
                  <a:pt x="23" y="51"/>
                  <a:pt x="36" y="51"/>
                  <a:pt x="49" y="51"/>
                </a:cubicBezTo>
                <a:cubicBezTo>
                  <a:pt x="49" y="51"/>
                  <a:pt x="50" y="51"/>
                  <a:pt x="52" y="51"/>
                </a:cubicBezTo>
                <a:cubicBezTo>
                  <a:pt x="52" y="45"/>
                  <a:pt x="52" y="39"/>
                  <a:pt x="52" y="33"/>
                </a:cubicBezTo>
                <a:cubicBezTo>
                  <a:pt x="52" y="25"/>
                  <a:pt x="52" y="17"/>
                  <a:pt x="52" y="8"/>
                </a:cubicBezTo>
                <a:cubicBezTo>
                  <a:pt x="52" y="3"/>
                  <a:pt x="55" y="0"/>
                  <a:pt x="60" y="0"/>
                </a:cubicBezTo>
                <a:cubicBezTo>
                  <a:pt x="75" y="0"/>
                  <a:pt x="90" y="0"/>
                  <a:pt x="105" y="0"/>
                </a:cubicBezTo>
                <a:cubicBezTo>
                  <a:pt x="112" y="0"/>
                  <a:pt x="115" y="3"/>
                  <a:pt x="115" y="10"/>
                </a:cubicBezTo>
                <a:cubicBezTo>
                  <a:pt x="115" y="23"/>
                  <a:pt x="115" y="35"/>
                  <a:pt x="115" y="47"/>
                </a:cubicBezTo>
                <a:cubicBezTo>
                  <a:pt x="115" y="49"/>
                  <a:pt x="115" y="50"/>
                  <a:pt x="115" y="51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41"/>
          <p:cNvSpPr>
            <a:spLocks noEditPoints="1"/>
          </p:cNvSpPr>
          <p:nvPr/>
        </p:nvSpPr>
        <p:spPr bwMode="auto">
          <a:xfrm>
            <a:off x="8015716" y="2244404"/>
            <a:ext cx="622300" cy="735013"/>
          </a:xfrm>
          <a:custGeom>
            <a:avLst/>
            <a:gdLst>
              <a:gd name="T0" fmla="*/ 52 w 165"/>
              <a:gd name="T1" fmla="*/ 194 h 195"/>
              <a:gd name="T2" fmla="*/ 17 w 165"/>
              <a:gd name="T3" fmla="*/ 131 h 195"/>
              <a:gd name="T4" fmla="*/ 61 w 165"/>
              <a:gd name="T5" fmla="*/ 60 h 195"/>
              <a:gd name="T6" fmla="*/ 82 w 165"/>
              <a:gd name="T7" fmla="*/ 25 h 195"/>
              <a:gd name="T8" fmla="*/ 113 w 165"/>
              <a:gd name="T9" fmla="*/ 3 h 195"/>
              <a:gd name="T10" fmla="*/ 154 w 165"/>
              <a:gd name="T11" fmla="*/ 19 h 195"/>
              <a:gd name="T12" fmla="*/ 157 w 165"/>
              <a:gd name="T13" fmla="*/ 64 h 195"/>
              <a:gd name="T14" fmla="*/ 126 w 165"/>
              <a:gd name="T15" fmla="*/ 115 h 195"/>
              <a:gd name="T16" fmla="*/ 90 w 165"/>
              <a:gd name="T17" fmla="*/ 173 h 195"/>
              <a:gd name="T18" fmla="*/ 58 w 165"/>
              <a:gd name="T19" fmla="*/ 194 h 195"/>
              <a:gd name="T20" fmla="*/ 52 w 165"/>
              <a:gd name="T21" fmla="*/ 194 h 195"/>
              <a:gd name="T22" fmla="*/ 63 w 165"/>
              <a:gd name="T23" fmla="*/ 82 h 195"/>
              <a:gd name="T24" fmla="*/ 112 w 165"/>
              <a:gd name="T25" fmla="*/ 112 h 195"/>
              <a:gd name="T26" fmla="*/ 113 w 165"/>
              <a:gd name="T27" fmla="*/ 111 h 195"/>
              <a:gd name="T28" fmla="*/ 145 w 165"/>
              <a:gd name="T29" fmla="*/ 59 h 195"/>
              <a:gd name="T30" fmla="*/ 141 w 165"/>
              <a:gd name="T31" fmla="*/ 25 h 195"/>
              <a:gd name="T32" fmla="*/ 108 w 165"/>
              <a:gd name="T33" fmla="*/ 18 h 195"/>
              <a:gd name="T34" fmla="*/ 93 w 165"/>
              <a:gd name="T35" fmla="*/ 33 h 195"/>
              <a:gd name="T36" fmla="*/ 63 w 165"/>
              <a:gd name="T37" fmla="*/ 8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5" h="195">
                <a:moveTo>
                  <a:pt x="52" y="194"/>
                </a:moveTo>
                <a:cubicBezTo>
                  <a:pt x="23" y="195"/>
                  <a:pt x="0" y="160"/>
                  <a:pt x="17" y="131"/>
                </a:cubicBezTo>
                <a:cubicBezTo>
                  <a:pt x="31" y="107"/>
                  <a:pt x="46" y="84"/>
                  <a:pt x="61" y="60"/>
                </a:cubicBezTo>
                <a:cubicBezTo>
                  <a:pt x="68" y="48"/>
                  <a:pt x="75" y="37"/>
                  <a:pt x="82" y="25"/>
                </a:cubicBezTo>
                <a:cubicBezTo>
                  <a:pt x="89" y="13"/>
                  <a:pt x="99" y="5"/>
                  <a:pt x="113" y="3"/>
                </a:cubicBezTo>
                <a:cubicBezTo>
                  <a:pt x="130" y="0"/>
                  <a:pt x="144" y="6"/>
                  <a:pt x="154" y="19"/>
                </a:cubicBezTo>
                <a:cubicBezTo>
                  <a:pt x="164" y="33"/>
                  <a:pt x="165" y="49"/>
                  <a:pt x="157" y="64"/>
                </a:cubicBezTo>
                <a:cubicBezTo>
                  <a:pt x="147" y="81"/>
                  <a:pt x="136" y="98"/>
                  <a:pt x="126" y="115"/>
                </a:cubicBezTo>
                <a:cubicBezTo>
                  <a:pt x="114" y="134"/>
                  <a:pt x="102" y="154"/>
                  <a:pt x="90" y="173"/>
                </a:cubicBezTo>
                <a:cubicBezTo>
                  <a:pt x="82" y="185"/>
                  <a:pt x="72" y="192"/>
                  <a:pt x="58" y="194"/>
                </a:cubicBezTo>
                <a:cubicBezTo>
                  <a:pt x="56" y="194"/>
                  <a:pt x="54" y="194"/>
                  <a:pt x="52" y="194"/>
                </a:cubicBezTo>
                <a:close/>
                <a:moveTo>
                  <a:pt x="63" y="82"/>
                </a:moveTo>
                <a:cubicBezTo>
                  <a:pt x="79" y="92"/>
                  <a:pt x="96" y="102"/>
                  <a:pt x="112" y="112"/>
                </a:cubicBezTo>
                <a:cubicBezTo>
                  <a:pt x="112" y="111"/>
                  <a:pt x="112" y="111"/>
                  <a:pt x="113" y="111"/>
                </a:cubicBezTo>
                <a:cubicBezTo>
                  <a:pt x="123" y="94"/>
                  <a:pt x="134" y="76"/>
                  <a:pt x="145" y="59"/>
                </a:cubicBezTo>
                <a:cubicBezTo>
                  <a:pt x="151" y="48"/>
                  <a:pt x="150" y="34"/>
                  <a:pt x="141" y="25"/>
                </a:cubicBezTo>
                <a:cubicBezTo>
                  <a:pt x="133" y="15"/>
                  <a:pt x="119" y="13"/>
                  <a:pt x="108" y="18"/>
                </a:cubicBezTo>
                <a:cubicBezTo>
                  <a:pt x="101" y="21"/>
                  <a:pt x="97" y="26"/>
                  <a:pt x="93" y="33"/>
                </a:cubicBezTo>
                <a:cubicBezTo>
                  <a:pt x="83" y="49"/>
                  <a:pt x="73" y="65"/>
                  <a:pt x="63" y="82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42"/>
          <p:cNvSpPr>
            <a:spLocks noEditPoints="1"/>
          </p:cNvSpPr>
          <p:nvPr/>
        </p:nvSpPr>
        <p:spPr bwMode="auto">
          <a:xfrm>
            <a:off x="10015048" y="2686828"/>
            <a:ext cx="833438" cy="433388"/>
          </a:xfrm>
          <a:custGeom>
            <a:avLst/>
            <a:gdLst>
              <a:gd name="T0" fmla="*/ 110 w 221"/>
              <a:gd name="T1" fmla="*/ 0 h 115"/>
              <a:gd name="T2" fmla="*/ 212 w 221"/>
              <a:gd name="T3" fmla="*/ 0 h 115"/>
              <a:gd name="T4" fmla="*/ 221 w 221"/>
              <a:gd name="T5" fmla="*/ 9 h 115"/>
              <a:gd name="T6" fmla="*/ 161 w 221"/>
              <a:gd name="T7" fmla="*/ 94 h 115"/>
              <a:gd name="T8" fmla="*/ 156 w 221"/>
              <a:gd name="T9" fmla="*/ 100 h 115"/>
              <a:gd name="T10" fmla="*/ 138 w 221"/>
              <a:gd name="T11" fmla="*/ 115 h 115"/>
              <a:gd name="T12" fmla="*/ 85 w 221"/>
              <a:gd name="T13" fmla="*/ 115 h 115"/>
              <a:gd name="T14" fmla="*/ 67 w 221"/>
              <a:gd name="T15" fmla="*/ 98 h 115"/>
              <a:gd name="T16" fmla="*/ 65 w 221"/>
              <a:gd name="T17" fmla="*/ 95 h 115"/>
              <a:gd name="T18" fmla="*/ 23 w 221"/>
              <a:gd name="T19" fmla="*/ 70 h 115"/>
              <a:gd name="T20" fmla="*/ 0 w 221"/>
              <a:gd name="T21" fmla="*/ 8 h 115"/>
              <a:gd name="T22" fmla="*/ 8 w 221"/>
              <a:gd name="T23" fmla="*/ 0 h 115"/>
              <a:gd name="T24" fmla="*/ 110 w 221"/>
              <a:gd name="T25" fmla="*/ 0 h 115"/>
              <a:gd name="T26" fmla="*/ 13 w 221"/>
              <a:gd name="T27" fmla="*/ 14 h 115"/>
              <a:gd name="T28" fmla="*/ 15 w 221"/>
              <a:gd name="T29" fmla="*/ 24 h 115"/>
              <a:gd name="T30" fmla="*/ 90 w 221"/>
              <a:gd name="T31" fmla="*/ 85 h 115"/>
              <a:gd name="T32" fmla="*/ 130 w 221"/>
              <a:gd name="T33" fmla="*/ 85 h 115"/>
              <a:gd name="T34" fmla="*/ 200 w 221"/>
              <a:gd name="T35" fmla="*/ 42 h 115"/>
              <a:gd name="T36" fmla="*/ 207 w 221"/>
              <a:gd name="T37" fmla="*/ 14 h 115"/>
              <a:gd name="T38" fmla="*/ 13 w 221"/>
              <a:gd name="T39" fmla="*/ 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1" h="115">
                <a:moveTo>
                  <a:pt x="110" y="0"/>
                </a:moveTo>
                <a:cubicBezTo>
                  <a:pt x="144" y="0"/>
                  <a:pt x="178" y="0"/>
                  <a:pt x="212" y="0"/>
                </a:cubicBezTo>
                <a:cubicBezTo>
                  <a:pt x="219" y="0"/>
                  <a:pt x="221" y="2"/>
                  <a:pt x="221" y="9"/>
                </a:cubicBezTo>
                <a:cubicBezTo>
                  <a:pt x="221" y="47"/>
                  <a:pt x="197" y="81"/>
                  <a:pt x="161" y="94"/>
                </a:cubicBezTo>
                <a:cubicBezTo>
                  <a:pt x="157" y="95"/>
                  <a:pt x="156" y="96"/>
                  <a:pt x="156" y="100"/>
                </a:cubicBezTo>
                <a:cubicBezTo>
                  <a:pt x="155" y="109"/>
                  <a:pt x="148" y="115"/>
                  <a:pt x="138" y="115"/>
                </a:cubicBezTo>
                <a:cubicBezTo>
                  <a:pt x="121" y="115"/>
                  <a:pt x="103" y="115"/>
                  <a:pt x="85" y="115"/>
                </a:cubicBezTo>
                <a:cubicBezTo>
                  <a:pt x="75" y="115"/>
                  <a:pt x="68" y="108"/>
                  <a:pt x="67" y="98"/>
                </a:cubicBezTo>
                <a:cubicBezTo>
                  <a:pt x="67" y="97"/>
                  <a:pt x="66" y="96"/>
                  <a:pt x="65" y="95"/>
                </a:cubicBezTo>
                <a:cubicBezTo>
                  <a:pt x="49" y="91"/>
                  <a:pt x="35" y="82"/>
                  <a:pt x="23" y="70"/>
                </a:cubicBezTo>
                <a:cubicBezTo>
                  <a:pt x="8" y="52"/>
                  <a:pt x="0" y="32"/>
                  <a:pt x="0" y="8"/>
                </a:cubicBezTo>
                <a:cubicBezTo>
                  <a:pt x="0" y="2"/>
                  <a:pt x="2" y="0"/>
                  <a:pt x="8" y="0"/>
                </a:cubicBezTo>
                <a:cubicBezTo>
                  <a:pt x="42" y="0"/>
                  <a:pt x="76" y="0"/>
                  <a:pt x="110" y="0"/>
                </a:cubicBezTo>
                <a:close/>
                <a:moveTo>
                  <a:pt x="13" y="14"/>
                </a:moveTo>
                <a:cubicBezTo>
                  <a:pt x="14" y="17"/>
                  <a:pt x="14" y="20"/>
                  <a:pt x="15" y="24"/>
                </a:cubicBezTo>
                <a:cubicBezTo>
                  <a:pt x="21" y="58"/>
                  <a:pt x="53" y="86"/>
                  <a:pt x="90" y="85"/>
                </a:cubicBezTo>
                <a:cubicBezTo>
                  <a:pt x="104" y="85"/>
                  <a:pt x="117" y="86"/>
                  <a:pt x="130" y="85"/>
                </a:cubicBezTo>
                <a:cubicBezTo>
                  <a:pt x="162" y="85"/>
                  <a:pt x="185" y="70"/>
                  <a:pt x="200" y="42"/>
                </a:cubicBezTo>
                <a:cubicBezTo>
                  <a:pt x="204" y="33"/>
                  <a:pt x="207" y="24"/>
                  <a:pt x="207" y="14"/>
                </a:cubicBezTo>
                <a:cubicBezTo>
                  <a:pt x="143" y="14"/>
                  <a:pt x="78" y="14"/>
                  <a:pt x="13" y="14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4" name="Imagen 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26" y="336798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759" y="417282"/>
            <a:ext cx="5837206" cy="72424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A3536CA9-D0B3-4C54-AC69-D899B2F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155" y="2515212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06CE4E34-DAE3-41D8-9DEF-CE80E178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470" y="3478967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CAD4F403-BEA0-4BDD-9647-5FDFC669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786" y="4442722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7D541CB8-3A97-4F90-A47B-3ED34898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102" y="5406477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E7FD0F-C677-49E7-920D-AE6FD5B589BD}"/>
              </a:ext>
            </a:extLst>
          </p:cNvPr>
          <p:cNvSpPr/>
          <p:nvPr/>
        </p:nvSpPr>
        <p:spPr>
          <a:xfrm>
            <a:off x="5223755" y="260215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880F54B-C309-41A5-8FC5-C9912D8358F9}"/>
              </a:ext>
            </a:extLst>
          </p:cNvPr>
          <p:cNvSpPr/>
          <p:nvPr/>
        </p:nvSpPr>
        <p:spPr>
          <a:xfrm>
            <a:off x="4931462" y="356578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BFEE413-044B-40CD-902D-1B80496C0BAE}"/>
              </a:ext>
            </a:extLst>
          </p:cNvPr>
          <p:cNvSpPr/>
          <p:nvPr/>
        </p:nvSpPr>
        <p:spPr>
          <a:xfrm>
            <a:off x="4639170" y="452941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84AA0E0-C1EF-4FD0-9583-ABDD5DDAA208}"/>
              </a:ext>
            </a:extLst>
          </p:cNvPr>
          <p:cNvSpPr/>
          <p:nvPr/>
        </p:nvSpPr>
        <p:spPr>
          <a:xfrm>
            <a:off x="4346878" y="5493049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4D08DE-0DAC-43CC-95A3-4D23960AF49A}"/>
              </a:ext>
            </a:extLst>
          </p:cNvPr>
          <p:cNvSpPr txBox="1"/>
          <p:nvPr/>
        </p:nvSpPr>
        <p:spPr>
          <a:xfrm flipH="1">
            <a:off x="5210124" y="2672321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5DD2A1-ED2D-4656-8374-E16DF4D9927A}"/>
              </a:ext>
            </a:extLst>
          </p:cNvPr>
          <p:cNvSpPr txBox="1"/>
          <p:nvPr/>
        </p:nvSpPr>
        <p:spPr>
          <a:xfrm flipH="1">
            <a:off x="4917831" y="3635643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73EA83-73E1-48F5-A54F-4FFD053A6402}"/>
              </a:ext>
            </a:extLst>
          </p:cNvPr>
          <p:cNvSpPr txBox="1"/>
          <p:nvPr/>
        </p:nvSpPr>
        <p:spPr>
          <a:xfrm flipH="1">
            <a:off x="4625539" y="4598965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058062-3460-439B-A6AB-FB4911ED9AAD}"/>
              </a:ext>
            </a:extLst>
          </p:cNvPr>
          <p:cNvSpPr txBox="1"/>
          <p:nvPr/>
        </p:nvSpPr>
        <p:spPr>
          <a:xfrm flipH="1">
            <a:off x="4333247" y="5562287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6F6AB0A-4D81-46DF-B938-5DC554991CC0}"/>
              </a:ext>
            </a:extLst>
          </p:cNvPr>
          <p:cNvGrpSpPr/>
          <p:nvPr/>
        </p:nvGrpSpPr>
        <p:grpSpPr>
          <a:xfrm>
            <a:off x="6018062" y="2573580"/>
            <a:ext cx="5178473" cy="703010"/>
            <a:chOff x="2135876" y="1656375"/>
            <a:chExt cx="2138114" cy="70301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866297C-4F29-4B06-9DC6-DD049D9948C5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2605A5-CA46-4DE5-A9C4-CB472BA19C3E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305FA2-96E0-47FE-AE31-20B2A98139A6}"/>
              </a:ext>
            </a:extLst>
          </p:cNvPr>
          <p:cNvGrpSpPr/>
          <p:nvPr/>
        </p:nvGrpSpPr>
        <p:grpSpPr>
          <a:xfrm>
            <a:off x="5727012" y="3540158"/>
            <a:ext cx="5178473" cy="703010"/>
            <a:chOff x="2135876" y="1656375"/>
            <a:chExt cx="2138114" cy="7030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9735AC-3201-4B38-AD4E-0A9F0D83D495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B332B7-C120-412F-AE73-44292EA483D9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EF195E-E005-413B-ACF8-ED8694A1F775}"/>
              </a:ext>
            </a:extLst>
          </p:cNvPr>
          <p:cNvGrpSpPr/>
          <p:nvPr/>
        </p:nvGrpSpPr>
        <p:grpSpPr>
          <a:xfrm>
            <a:off x="5435963" y="4506736"/>
            <a:ext cx="5178473" cy="703010"/>
            <a:chOff x="2135876" y="1656375"/>
            <a:chExt cx="2138114" cy="70301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2B3370-4E69-400C-80B5-2CC881B88E3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647C1D-B446-4EA8-9F02-EC4E2B7865DE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B33A89B-8F82-4F45-A6C8-406586324DC5}"/>
              </a:ext>
            </a:extLst>
          </p:cNvPr>
          <p:cNvGrpSpPr/>
          <p:nvPr/>
        </p:nvGrpSpPr>
        <p:grpSpPr>
          <a:xfrm>
            <a:off x="5144914" y="5473314"/>
            <a:ext cx="5178473" cy="703010"/>
            <a:chOff x="2135876" y="1656375"/>
            <a:chExt cx="2138114" cy="70301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248B11-DD77-4F55-8BB3-9CCEE9A7EF2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B11748-7487-41A4-9CF0-49AE33E9D5A3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DD637BF-EDE0-482C-A93E-8EAC3B0F7C73}"/>
              </a:ext>
            </a:extLst>
          </p:cNvPr>
          <p:cNvSpPr txBox="1"/>
          <p:nvPr/>
        </p:nvSpPr>
        <p:spPr>
          <a:xfrm>
            <a:off x="6670767" y="1935965"/>
            <a:ext cx="4731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CAPSULES MEDICATION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D8D2F6-2C12-4A31-A20F-FB21BB7D9D13}"/>
              </a:ext>
            </a:extLst>
          </p:cNvPr>
          <p:cNvSpPr txBox="1"/>
          <p:nvPr/>
        </p:nvSpPr>
        <p:spPr>
          <a:xfrm>
            <a:off x="6200503" y="1383980"/>
            <a:ext cx="52013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rgbClr val="FFC000"/>
                </a:solidFill>
                <a:cs typeface="Arial" pitchFamily="34" charset="0"/>
              </a:rPr>
              <a:t>Medical Treatment</a:t>
            </a:r>
            <a:endParaRPr lang="ko-KR" altLang="en-US" sz="36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84" y="1294375"/>
            <a:ext cx="2625519" cy="5194575"/>
          </a:xfrm>
          <a:prstGeom prst="rect">
            <a:avLst/>
          </a:prstGeom>
        </p:spPr>
      </p:pic>
      <p:pic>
        <p:nvPicPr>
          <p:cNvPr id="148" name="Imagen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662" y="19653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3BA9DA-AC29-4221-B621-C140704D36AD}"/>
              </a:ext>
            </a:extLst>
          </p:cNvPr>
          <p:cNvGrpSpPr/>
          <p:nvPr/>
        </p:nvGrpSpPr>
        <p:grpSpPr>
          <a:xfrm rot="21411753">
            <a:off x="3292869" y="1596623"/>
            <a:ext cx="3684821" cy="4567412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917CCD2E-D2B6-43DA-AA1E-7D2B1698DAC9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34A0AD-1253-4770-AE10-279B80B29D8F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191FCB-4EE4-49DD-8DAE-E5932C4AFCD9}"/>
              </a:ext>
            </a:extLst>
          </p:cNvPr>
          <p:cNvSpPr txBox="1"/>
          <p:nvPr/>
        </p:nvSpPr>
        <p:spPr>
          <a:xfrm>
            <a:off x="773714" y="1482275"/>
            <a:ext cx="6306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43" name="그룹 2">
            <a:extLst>
              <a:ext uri="{FF2B5EF4-FFF2-40B4-BE49-F238E27FC236}">
                <a16:creationId xmlns:a16="http://schemas.microsoft.com/office/drawing/2014/main" id="{464FE394-0B1D-4E2D-88A3-C0EAFF5D4487}"/>
              </a:ext>
            </a:extLst>
          </p:cNvPr>
          <p:cNvGrpSpPr/>
          <p:nvPr/>
        </p:nvGrpSpPr>
        <p:grpSpPr>
          <a:xfrm>
            <a:off x="2835212" y="4479192"/>
            <a:ext cx="1893253" cy="1502077"/>
            <a:chOff x="4986771" y="4655451"/>
            <a:chExt cx="1996552" cy="15020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5D5FD3-79F9-426E-A135-5CA948A6404A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F82613-3BCD-40C1-9011-DC8E0BD568B7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E7CEA501-35A1-450D-A41F-0FF25509405E}"/>
              </a:ext>
            </a:extLst>
          </p:cNvPr>
          <p:cNvSpPr/>
          <p:nvPr/>
        </p:nvSpPr>
        <p:spPr>
          <a:xfrm>
            <a:off x="3535027" y="3819572"/>
            <a:ext cx="493616" cy="4936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7" name="그룹 23">
            <a:extLst>
              <a:ext uri="{FF2B5EF4-FFF2-40B4-BE49-F238E27FC236}">
                <a16:creationId xmlns:a16="http://schemas.microsoft.com/office/drawing/2014/main" id="{C35CAF1A-DA85-4892-89C5-596106F5E27E}"/>
              </a:ext>
            </a:extLst>
          </p:cNvPr>
          <p:cNvGrpSpPr/>
          <p:nvPr/>
        </p:nvGrpSpPr>
        <p:grpSpPr>
          <a:xfrm>
            <a:off x="732421" y="4479192"/>
            <a:ext cx="1893253" cy="1502077"/>
            <a:chOff x="3059832" y="4655451"/>
            <a:chExt cx="1996552" cy="15020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B7C619-7DF5-4B8E-919A-9FFD39935425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DBC3E1-EBC5-4C95-A99C-8BE3AFEF57B1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2ACEF86D-BBD8-4D3D-9FB4-EEDF64C68801}"/>
              </a:ext>
            </a:extLst>
          </p:cNvPr>
          <p:cNvSpPr/>
          <p:nvPr/>
        </p:nvSpPr>
        <p:spPr>
          <a:xfrm>
            <a:off x="1432237" y="3828464"/>
            <a:ext cx="493616" cy="49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그룹 1">
            <a:extLst>
              <a:ext uri="{FF2B5EF4-FFF2-40B4-BE49-F238E27FC236}">
                <a16:creationId xmlns:a16="http://schemas.microsoft.com/office/drawing/2014/main" id="{49D6960D-13E7-4ED8-8E0F-DF9180A35AA0}"/>
              </a:ext>
            </a:extLst>
          </p:cNvPr>
          <p:cNvGrpSpPr/>
          <p:nvPr/>
        </p:nvGrpSpPr>
        <p:grpSpPr>
          <a:xfrm>
            <a:off x="4938001" y="4479192"/>
            <a:ext cx="1893253" cy="1502077"/>
            <a:chOff x="6913710" y="4655451"/>
            <a:chExt cx="1996552" cy="150207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BE303E-776B-4DF9-ADD1-335F57263558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F7FB21-4D3B-46C2-9C18-CE509A9126F1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DF932673-C711-44EE-8815-B87AEE72CFCE}"/>
              </a:ext>
            </a:extLst>
          </p:cNvPr>
          <p:cNvSpPr/>
          <p:nvPr/>
        </p:nvSpPr>
        <p:spPr>
          <a:xfrm>
            <a:off x="5637817" y="3818024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0CE4E11-DF5A-43C7-84EA-460B8A7F2524}"/>
              </a:ext>
            </a:extLst>
          </p:cNvPr>
          <p:cNvSpPr/>
          <p:nvPr/>
        </p:nvSpPr>
        <p:spPr>
          <a:xfrm>
            <a:off x="3663509" y="396224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Oval 7">
            <a:extLst>
              <a:ext uri="{FF2B5EF4-FFF2-40B4-BE49-F238E27FC236}">
                <a16:creationId xmlns:a16="http://schemas.microsoft.com/office/drawing/2014/main" id="{A7AD5A03-DABC-4C6A-9EB6-3DDC4238C871}"/>
              </a:ext>
            </a:extLst>
          </p:cNvPr>
          <p:cNvSpPr/>
          <p:nvPr/>
        </p:nvSpPr>
        <p:spPr>
          <a:xfrm>
            <a:off x="1561658" y="394899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0FF62A35-FE66-448F-A9A1-4114B3058055}"/>
              </a:ext>
            </a:extLst>
          </p:cNvPr>
          <p:cNvSpPr>
            <a:spLocks noChangeAspect="1"/>
          </p:cNvSpPr>
          <p:nvPr/>
        </p:nvSpPr>
        <p:spPr>
          <a:xfrm>
            <a:off x="5748743" y="390973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914" y="1081577"/>
            <a:ext cx="2058750" cy="502875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8" name="Rectángulo 57"/>
          <p:cNvSpPr/>
          <p:nvPr/>
        </p:nvSpPr>
        <p:spPr>
          <a:xfrm>
            <a:off x="-40767" y="6324600"/>
            <a:ext cx="12232767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726" y="321688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</a:rPr>
              <a:t>Portfolio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F2125F-20E3-44BA-9FC7-67440B88081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170E54-AF85-41B1-AD42-B7B50490C5C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-40767" y="0"/>
            <a:ext cx="1223276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154BCB-D50F-4046-8481-3596DEB14172}"/>
              </a:ext>
            </a:extLst>
          </p:cNvPr>
          <p:cNvGrpSpPr/>
          <p:nvPr/>
        </p:nvGrpSpPr>
        <p:grpSpPr>
          <a:xfrm>
            <a:off x="880217" y="4796217"/>
            <a:ext cx="2484476" cy="1292663"/>
            <a:chOff x="6210997" y="1433695"/>
            <a:chExt cx="1457348" cy="9196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BDC6F5-5501-4DC4-8631-BC4F0472701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40C844-CC85-4F89-AD11-CEFCACE6118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284B7D-402C-491D-B1BE-F2A7997A56BC}"/>
              </a:ext>
            </a:extLst>
          </p:cNvPr>
          <p:cNvGrpSpPr/>
          <p:nvPr/>
        </p:nvGrpSpPr>
        <p:grpSpPr>
          <a:xfrm>
            <a:off x="3529150" y="4796217"/>
            <a:ext cx="2484476" cy="1292663"/>
            <a:chOff x="6210997" y="1433695"/>
            <a:chExt cx="1457348" cy="9196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DCA375-264E-4D3D-A449-74A0DF7C5AC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382794-C958-4265-ACE0-3B6AEB28129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B57242-491D-4246-B60C-382241D77BD3}"/>
              </a:ext>
            </a:extLst>
          </p:cNvPr>
          <p:cNvGrpSpPr/>
          <p:nvPr/>
        </p:nvGrpSpPr>
        <p:grpSpPr>
          <a:xfrm>
            <a:off x="6178083" y="4796217"/>
            <a:ext cx="2484476" cy="1292663"/>
            <a:chOff x="6210997" y="1433695"/>
            <a:chExt cx="1457348" cy="9196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332FF4-C0AE-49DA-AA2D-8BBD77819B2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269554-64DC-48A9-87D8-C34F074E247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F1B6DA-92B5-4BD7-8927-CCDC3CA143EA}"/>
              </a:ext>
            </a:extLst>
          </p:cNvPr>
          <p:cNvGrpSpPr/>
          <p:nvPr/>
        </p:nvGrpSpPr>
        <p:grpSpPr>
          <a:xfrm>
            <a:off x="8827017" y="4796217"/>
            <a:ext cx="2484476" cy="1292663"/>
            <a:chOff x="6210997" y="1433695"/>
            <a:chExt cx="1457348" cy="9196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ED9316-B386-4220-B94E-3C7A9C9B18E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500D6B-E45F-4200-91A8-9D20DCEFDA6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490" y="236616"/>
            <a:ext cx="630000" cy="6300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953" y="1583486"/>
            <a:ext cx="1305000" cy="29700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556" y="1642885"/>
            <a:ext cx="1833750" cy="297000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903" y="1697314"/>
            <a:ext cx="1372500" cy="297000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129" y="1697314"/>
            <a:ext cx="1215000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5109</Words>
  <Application>Microsoft Office PowerPoint</Application>
  <PresentationFormat>Panorámica</PresentationFormat>
  <Paragraphs>561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60" baseType="lpstr">
      <vt:lpstr>맑은 고딕</vt:lpstr>
      <vt:lpstr>Arial</vt:lpstr>
      <vt:lpstr>Arial Black</vt:lpstr>
      <vt:lpstr>Arial Unicode MS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102</cp:revision>
  <dcterms:created xsi:type="dcterms:W3CDTF">2020-01-20T05:08:25Z</dcterms:created>
  <dcterms:modified xsi:type="dcterms:W3CDTF">2023-11-19T22:29:10Z</dcterms:modified>
</cp:coreProperties>
</file>