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Poppins"/>
      <p:regular r:id="rId32"/>
      <p:bold r:id="rId33"/>
      <p:italic r:id="rId34"/>
      <p:boldItalic r:id="rId35"/>
    </p:embeddedFont>
    <p:embeddedFont>
      <p:font typeface="Lato"/>
      <p:regular r:id="rId36"/>
      <p:bold r:id="rId37"/>
      <p:italic r:id="rId38"/>
      <p:boldItalic r:id="rId39"/>
    </p:embeddedFont>
    <p:embeddedFont>
      <p:font typeface="Inter"/>
      <p:regular r:id="rId40"/>
      <p:bold r:id="rId41"/>
      <p:italic r:id="rId42"/>
      <p:boldItalic r:id="rId43"/>
    </p:embeddedFont>
    <p:embeddedFont>
      <p:font typeface="Poppins SemiBold"/>
      <p:regular r:id="rId44"/>
      <p:bold r:id="rId45"/>
      <p:italic r:id="rId46"/>
      <p:boldItalic r:id="rId47"/>
    </p:embeddedFont>
    <p:embeddedFont>
      <p:font typeface="Goldman"/>
      <p:bold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i3rlEWlP2HAy7cKb0sgVuDQR7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42" Type="http://schemas.openxmlformats.org/officeDocument/2006/relationships/font" Target="fonts/Inter-italic.fntdata"/><Relationship Id="rId41" Type="http://schemas.openxmlformats.org/officeDocument/2006/relationships/font" Target="fonts/Inter-bold.fntdata"/><Relationship Id="rId44" Type="http://schemas.openxmlformats.org/officeDocument/2006/relationships/font" Target="fonts/PoppinsSemiBold-regular.fntdata"/><Relationship Id="rId43" Type="http://schemas.openxmlformats.org/officeDocument/2006/relationships/font" Target="fonts/Inter-boldItalic.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Goldman-bold.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6937988e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6937988e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6937988e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66937988e8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66937988e8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66937988e8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66937988e8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66937988e8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366937988e8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66937988e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366937988e8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366937988e8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66937988e8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66937988e8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366937988e8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66937988e8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366937988e8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366937988e8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66937988e8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366937988e8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366937988e8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66937988e8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66937988e8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366937988e8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66937988e8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66937988e8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66937988e8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66937988e8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366937988e8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366937988e8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66937988e8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366937988e8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366937988e8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66937988e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66937988e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66937988e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66937988e8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366937988e8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366937988e8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66937988e8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366937988e8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366937988e8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66937988e8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366937988e8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366937988e8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66937988e8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366937988e8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g366937988e8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66937988e8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366937988e8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366937988e8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66937988e8_0_5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366937988e8_0_5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366937988e8_0_5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66937988e8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366937988e8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366937988e8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366937988e8_0_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2" name="Google Shape;722;g366937988e8_0_6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g366937988e8_0_6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66937988e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66937988e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66937988e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66937988e8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366937988e8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366937988e8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66937988e8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366937988e8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366937988e8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66937988e8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366937988e8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366937988e8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66937988e8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66937988e8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66937988e8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66937988e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66937988e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66937988e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66937988e8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66937988e8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66937988e8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66.png"/><Relationship Id="rId5" Type="http://schemas.openxmlformats.org/officeDocument/2006/relationships/image" Target="../media/image44.png"/><Relationship Id="rId6" Type="http://schemas.openxmlformats.org/officeDocument/2006/relationships/image" Target="../media/image36.png"/><Relationship Id="rId7" Type="http://schemas.openxmlformats.org/officeDocument/2006/relationships/image" Target="../media/image70.png"/><Relationship Id="rId8" Type="http://schemas.openxmlformats.org/officeDocument/2006/relationships/image" Target="../media/image41.png"/></Relationships>
</file>

<file path=ppt/slides/_rels/slide11.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82.png"/><Relationship Id="rId13" Type="http://schemas.openxmlformats.org/officeDocument/2006/relationships/image" Target="../media/image60.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38.png"/><Relationship Id="rId9" Type="http://schemas.openxmlformats.org/officeDocument/2006/relationships/image" Target="../media/image52.png"/><Relationship Id="rId15" Type="http://schemas.openxmlformats.org/officeDocument/2006/relationships/image" Target="../media/image76.png"/><Relationship Id="rId14" Type="http://schemas.openxmlformats.org/officeDocument/2006/relationships/image" Target="../media/image43.png"/><Relationship Id="rId17" Type="http://schemas.openxmlformats.org/officeDocument/2006/relationships/image" Target="../media/image78.png"/><Relationship Id="rId16" Type="http://schemas.openxmlformats.org/officeDocument/2006/relationships/image" Target="../media/image91.png"/><Relationship Id="rId5" Type="http://schemas.openxmlformats.org/officeDocument/2006/relationships/image" Target="../media/image44.png"/><Relationship Id="rId6" Type="http://schemas.openxmlformats.org/officeDocument/2006/relationships/image" Target="../media/image47.png"/><Relationship Id="rId18" Type="http://schemas.openxmlformats.org/officeDocument/2006/relationships/image" Target="../media/image74.png"/><Relationship Id="rId7" Type="http://schemas.openxmlformats.org/officeDocument/2006/relationships/image" Target="../media/image46.png"/><Relationship Id="rId8"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38.png"/><Relationship Id="rId5" Type="http://schemas.openxmlformats.org/officeDocument/2006/relationships/image" Target="../media/image44.png"/></Relationships>
</file>

<file path=ppt/slides/_rels/slide15.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134.png"/><Relationship Id="rId21" Type="http://schemas.openxmlformats.org/officeDocument/2006/relationships/image" Target="../media/image83.png"/><Relationship Id="rId24" Type="http://schemas.openxmlformats.org/officeDocument/2006/relationships/image" Target="../media/image90.png"/><Relationship Id="rId23" Type="http://schemas.openxmlformats.org/officeDocument/2006/relationships/image" Target="../media/image114.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9.png"/><Relationship Id="rId4" Type="http://schemas.openxmlformats.org/officeDocument/2006/relationships/image" Target="../media/image86.png"/><Relationship Id="rId9" Type="http://schemas.openxmlformats.org/officeDocument/2006/relationships/image" Target="../media/image72.png"/><Relationship Id="rId26" Type="http://schemas.openxmlformats.org/officeDocument/2006/relationships/image" Target="../media/image95.png"/><Relationship Id="rId25" Type="http://schemas.openxmlformats.org/officeDocument/2006/relationships/image" Target="../media/image104.png"/><Relationship Id="rId28" Type="http://schemas.openxmlformats.org/officeDocument/2006/relationships/image" Target="../media/image92.png"/><Relationship Id="rId27" Type="http://schemas.openxmlformats.org/officeDocument/2006/relationships/image" Target="../media/image125.png"/><Relationship Id="rId5" Type="http://schemas.openxmlformats.org/officeDocument/2006/relationships/image" Target="../media/image44.png"/><Relationship Id="rId6" Type="http://schemas.openxmlformats.org/officeDocument/2006/relationships/image" Target="../media/image88.png"/><Relationship Id="rId29" Type="http://schemas.openxmlformats.org/officeDocument/2006/relationships/image" Target="../media/image98.png"/><Relationship Id="rId7" Type="http://schemas.openxmlformats.org/officeDocument/2006/relationships/image" Target="../media/image73.png"/><Relationship Id="rId8" Type="http://schemas.openxmlformats.org/officeDocument/2006/relationships/image" Target="../media/image79.png"/><Relationship Id="rId11" Type="http://schemas.openxmlformats.org/officeDocument/2006/relationships/image" Target="../media/image75.png"/><Relationship Id="rId10" Type="http://schemas.openxmlformats.org/officeDocument/2006/relationships/image" Target="../media/image80.png"/><Relationship Id="rId13" Type="http://schemas.openxmlformats.org/officeDocument/2006/relationships/image" Target="../media/image77.png"/><Relationship Id="rId12" Type="http://schemas.openxmlformats.org/officeDocument/2006/relationships/image" Target="../media/image81.png"/><Relationship Id="rId15" Type="http://schemas.openxmlformats.org/officeDocument/2006/relationships/image" Target="../media/image99.png"/><Relationship Id="rId14" Type="http://schemas.openxmlformats.org/officeDocument/2006/relationships/image" Target="../media/image84.png"/><Relationship Id="rId17" Type="http://schemas.openxmlformats.org/officeDocument/2006/relationships/image" Target="../media/image85.png"/><Relationship Id="rId16" Type="http://schemas.openxmlformats.org/officeDocument/2006/relationships/image" Target="../media/image127.png"/><Relationship Id="rId19" Type="http://schemas.openxmlformats.org/officeDocument/2006/relationships/image" Target="../media/image111.png"/><Relationship Id="rId18" Type="http://schemas.openxmlformats.org/officeDocument/2006/relationships/image" Target="../media/image1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113.png"/><Relationship Id="rId7" Type="http://schemas.openxmlformats.org/officeDocument/2006/relationships/image" Target="../media/image1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38.png"/><Relationship Id="rId5" Type="http://schemas.openxmlformats.org/officeDocument/2006/relationships/image" Target="../media/image44.png"/><Relationship Id="rId6" Type="http://schemas.openxmlformats.org/officeDocument/2006/relationships/image" Target="../media/image119.png"/><Relationship Id="rId7" Type="http://schemas.openxmlformats.org/officeDocument/2006/relationships/image" Target="../media/image1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66.png"/><Relationship Id="rId5" Type="http://schemas.openxmlformats.org/officeDocument/2006/relationships/image" Target="../media/image44.png"/><Relationship Id="rId6" Type="http://schemas.openxmlformats.org/officeDocument/2006/relationships/image" Target="../media/image145.png"/><Relationship Id="rId7" Type="http://schemas.openxmlformats.org/officeDocument/2006/relationships/image" Target="../media/image17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7.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4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38.png"/><Relationship Id="rId5" Type="http://schemas.openxmlformats.org/officeDocument/2006/relationships/image" Target="../media/image44.png"/><Relationship Id="rId6" Type="http://schemas.openxmlformats.org/officeDocument/2006/relationships/image" Target="../media/image1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66.png"/><Relationship Id="rId5" Type="http://schemas.openxmlformats.org/officeDocument/2006/relationships/image" Target="../media/image44.png"/><Relationship Id="rId6" Type="http://schemas.openxmlformats.org/officeDocument/2006/relationships/image" Target="../media/image140.png"/><Relationship Id="rId7" Type="http://schemas.openxmlformats.org/officeDocument/2006/relationships/image" Target="../media/image43.png"/><Relationship Id="rId8" Type="http://schemas.openxmlformats.org/officeDocument/2006/relationships/image" Target="../media/image1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153.png"/><Relationship Id="rId7" Type="http://schemas.openxmlformats.org/officeDocument/2006/relationships/image" Target="../media/image184.png"/><Relationship Id="rId8" Type="http://schemas.openxmlformats.org/officeDocument/2006/relationships/image" Target="../media/image14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png"/><Relationship Id="rId4" Type="http://schemas.openxmlformats.org/officeDocument/2006/relationships/image" Target="../media/image38.png"/><Relationship Id="rId9" Type="http://schemas.openxmlformats.org/officeDocument/2006/relationships/image" Target="../media/image142.png"/><Relationship Id="rId5" Type="http://schemas.openxmlformats.org/officeDocument/2006/relationships/image" Target="../media/image44.png"/><Relationship Id="rId6" Type="http://schemas.openxmlformats.org/officeDocument/2006/relationships/image" Target="../media/image147.png"/><Relationship Id="rId7" Type="http://schemas.openxmlformats.org/officeDocument/2006/relationships/image" Target="../media/image171.png"/><Relationship Id="rId8" Type="http://schemas.openxmlformats.org/officeDocument/2006/relationships/image" Target="../media/image165.png"/><Relationship Id="rId11" Type="http://schemas.openxmlformats.org/officeDocument/2006/relationships/image" Target="../media/image155.png"/><Relationship Id="rId10" Type="http://schemas.openxmlformats.org/officeDocument/2006/relationships/image" Target="../media/image1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s>
</file>

<file path=ppt/slides/_rels/slide26.xml.rels><?xml version="1.0" encoding="UTF-8" standalone="yes"?><Relationships xmlns="http://schemas.openxmlformats.org/package/2006/relationships"><Relationship Id="rId20" Type="http://schemas.openxmlformats.org/officeDocument/2006/relationships/image" Target="../media/image181.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66.png"/><Relationship Id="rId9" Type="http://schemas.openxmlformats.org/officeDocument/2006/relationships/image" Target="../media/image164.png"/><Relationship Id="rId5" Type="http://schemas.openxmlformats.org/officeDocument/2006/relationships/image" Target="../media/image44.png"/><Relationship Id="rId6" Type="http://schemas.openxmlformats.org/officeDocument/2006/relationships/image" Target="../media/image183.png"/><Relationship Id="rId7" Type="http://schemas.openxmlformats.org/officeDocument/2006/relationships/image" Target="../media/image187.png"/><Relationship Id="rId8" Type="http://schemas.openxmlformats.org/officeDocument/2006/relationships/image" Target="../media/image158.png"/><Relationship Id="rId11" Type="http://schemas.openxmlformats.org/officeDocument/2006/relationships/image" Target="../media/image161.png"/><Relationship Id="rId10" Type="http://schemas.openxmlformats.org/officeDocument/2006/relationships/image" Target="../media/image182.png"/><Relationship Id="rId13" Type="http://schemas.openxmlformats.org/officeDocument/2006/relationships/image" Target="../media/image166.png"/><Relationship Id="rId12" Type="http://schemas.openxmlformats.org/officeDocument/2006/relationships/image" Target="../media/image180.png"/><Relationship Id="rId15" Type="http://schemas.openxmlformats.org/officeDocument/2006/relationships/image" Target="../media/image156.png"/><Relationship Id="rId14" Type="http://schemas.openxmlformats.org/officeDocument/2006/relationships/image" Target="../media/image186.png"/><Relationship Id="rId17" Type="http://schemas.openxmlformats.org/officeDocument/2006/relationships/image" Target="../media/image169.png"/><Relationship Id="rId16" Type="http://schemas.openxmlformats.org/officeDocument/2006/relationships/image" Target="../media/image159.png"/><Relationship Id="rId19" Type="http://schemas.openxmlformats.org/officeDocument/2006/relationships/image" Target="../media/image172.png"/><Relationship Id="rId18" Type="http://schemas.openxmlformats.org/officeDocument/2006/relationships/image" Target="../media/image18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44.png"/><Relationship Id="rId6" Type="http://schemas.openxmlformats.org/officeDocument/2006/relationships/hyperlink" Target="https://unsplash.com/" TargetMode="External"/><Relationship Id="rId7" Type="http://schemas.openxmlformats.org/officeDocument/2006/relationships/image" Target="../media/image18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38.png"/><Relationship Id="rId5" Type="http://schemas.openxmlformats.org/officeDocument/2006/relationships/image" Target="../media/image44.png"/><Relationship Id="rId6"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66.png"/><Relationship Id="rId5"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30.png"/><Relationship Id="rId7" Type="http://schemas.openxmlformats.org/officeDocument/2006/relationships/image" Target="../media/image18.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38.png"/><Relationship Id="rId9" Type="http://schemas.openxmlformats.org/officeDocument/2006/relationships/image" Target="../media/image24.png"/><Relationship Id="rId5" Type="http://schemas.openxmlformats.org/officeDocument/2006/relationships/image" Target="../media/image44.png"/><Relationship Id="rId6" Type="http://schemas.openxmlformats.org/officeDocument/2006/relationships/image" Target="../media/image34.png"/><Relationship Id="rId7" Type="http://schemas.openxmlformats.org/officeDocument/2006/relationships/image" Target="../media/image16.png"/><Relationship Id="rId8" Type="http://schemas.openxmlformats.org/officeDocument/2006/relationships/image" Target="../media/image1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44.png"/><Relationship Id="rId6"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66.png"/><Relationship Id="rId5" Type="http://schemas.openxmlformats.org/officeDocument/2006/relationships/image" Target="../media/image44.png"/><Relationship Id="rId6"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44.png"/><Relationship Id="rId6" Type="http://schemas.openxmlformats.org/officeDocument/2006/relationships/image" Target="../media/image42.png"/><Relationship Id="rId7" Type="http://schemas.openxmlformats.org/officeDocument/2006/relationships/image" Target="../media/image35.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5" name="Shape 15"/>
        <p:cNvGrpSpPr/>
        <p:nvPr/>
      </p:nvGrpSpPr>
      <p:grpSpPr>
        <a:xfrm>
          <a:off x="0" y="0"/>
          <a:ext cx="0" cy="0"/>
          <a:chOff x="0" y="0"/>
          <a:chExt cx="0" cy="0"/>
        </a:xfrm>
      </p:grpSpPr>
      <p:pic>
        <p:nvPicPr>
          <p:cNvPr descr=" " id="16" name="Google Shape;16;g366937988e8_0_0"/>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17" name="Google Shape;17;g366937988e8_0_0"/>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18" name="Google Shape;18;g366937988e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66937988e8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366937988e8_0_0"/>
          <p:cNvSpPr/>
          <p:nvPr/>
        </p:nvSpPr>
        <p:spPr>
          <a:xfrm>
            <a:off x="6084060" y="9296400"/>
            <a:ext cx="132477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Goldman"/>
              <a:buNone/>
            </a:pPr>
            <a:r>
              <a:rPr b="1" i="0" lang="en-US" sz="24000" u="none" cap="none" strike="noStrike">
                <a:solidFill>
                  <a:srgbClr val="272727"/>
                </a:solidFill>
                <a:latin typeface="Goldman"/>
                <a:ea typeface="Goldman"/>
                <a:cs typeface="Goldman"/>
                <a:sym typeface="Goldman"/>
              </a:rPr>
              <a:t>TRUCK</a:t>
            </a:r>
            <a:endParaRPr b="0" i="0" sz="24000" u="none" cap="none" strike="noStrike">
              <a:solidFill>
                <a:schemeClr val="dk1"/>
              </a:solidFill>
              <a:latin typeface="Calibri"/>
              <a:ea typeface="Calibri"/>
              <a:cs typeface="Calibri"/>
              <a:sym typeface="Calibri"/>
            </a:endParaRPr>
          </a:p>
        </p:txBody>
      </p:sp>
      <p:pic>
        <p:nvPicPr>
          <p:cNvPr descr=" " id="21" name="Google Shape;21;g366937988e8_0_0"/>
          <p:cNvPicPr preferRelativeResize="0"/>
          <p:nvPr/>
        </p:nvPicPr>
        <p:blipFill rotWithShape="1">
          <a:blip r:embed="rId6">
            <a:alphaModFix/>
          </a:blip>
          <a:srcRect b="0" l="0" r="0" t="0"/>
          <a:stretch/>
        </p:blipFill>
        <p:spPr>
          <a:xfrm>
            <a:off x="5715714" y="330200"/>
            <a:ext cx="12968321" cy="10045700"/>
          </a:xfrm>
          <a:prstGeom prst="rect">
            <a:avLst/>
          </a:prstGeom>
          <a:noFill/>
          <a:ln>
            <a:noFill/>
          </a:ln>
        </p:spPr>
      </p:pic>
      <p:sp>
        <p:nvSpPr>
          <p:cNvPr id="22" name="Google Shape;22;g366937988e8_0_0"/>
          <p:cNvSpPr/>
          <p:nvPr/>
        </p:nvSpPr>
        <p:spPr>
          <a:xfrm>
            <a:off x="3531041" y="121920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A330"/>
              </a:buClr>
              <a:buSzPts val="6400"/>
              <a:buFont typeface="Poppins SemiBold"/>
              <a:buNone/>
            </a:pPr>
            <a:r>
              <a:rPr b="0" i="0" lang="en-US" sz="6400" u="none" cap="none" strike="noStrike">
                <a:solidFill>
                  <a:srgbClr val="C9A330"/>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98" name="Shape 198"/>
        <p:cNvGrpSpPr/>
        <p:nvPr/>
      </p:nvGrpSpPr>
      <p:grpSpPr>
        <a:xfrm>
          <a:off x="0" y="0"/>
          <a:ext cx="0" cy="0"/>
          <a:chOff x="0" y="0"/>
          <a:chExt cx="0" cy="0"/>
        </a:xfrm>
      </p:grpSpPr>
      <p:pic>
        <p:nvPicPr>
          <p:cNvPr descr=" " id="199" name="Google Shape;199;g366937988e8_0_174"/>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200" name="Google Shape;200;g366937988e8_0_174"/>
          <p:cNvPicPr preferRelativeResize="0"/>
          <p:nvPr/>
        </p:nvPicPr>
        <p:blipFill rotWithShape="1">
          <a:blip r:embed="rId4">
            <a:alphaModFix/>
          </a:blip>
          <a:srcRect b="0" l="0" r="0" t="0"/>
          <a:stretch/>
        </p:blipFill>
        <p:spPr>
          <a:xfrm>
            <a:off x="0" y="1033413"/>
            <a:ext cx="14229142" cy="12682587"/>
          </a:xfrm>
          <a:prstGeom prst="rect">
            <a:avLst/>
          </a:prstGeom>
          <a:noFill/>
          <a:ln>
            <a:noFill/>
          </a:ln>
        </p:spPr>
      </p:pic>
      <p:sp>
        <p:nvSpPr>
          <p:cNvPr id="201" name="Google Shape;201;g366937988e8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66937988e8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366937988e8_0_174"/>
          <p:cNvSpPr/>
          <p:nvPr/>
        </p:nvSpPr>
        <p:spPr>
          <a:xfrm>
            <a:off x="9107038" y="469900"/>
            <a:ext cx="8772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PRICING PLAN</a:t>
            </a:r>
            <a:endParaRPr b="0" i="0" sz="8000" u="none" cap="none" strike="noStrike">
              <a:solidFill>
                <a:schemeClr val="dk1"/>
              </a:solidFill>
              <a:latin typeface="Calibri"/>
              <a:ea typeface="Calibri"/>
              <a:cs typeface="Calibri"/>
              <a:sym typeface="Calibri"/>
            </a:endParaRPr>
          </a:p>
        </p:txBody>
      </p:sp>
      <p:sp>
        <p:nvSpPr>
          <p:cNvPr id="204" name="Google Shape;204;g366937988e8_0_174"/>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66937988e8_0_174"/>
          <p:cNvSpPr/>
          <p:nvPr/>
        </p:nvSpPr>
        <p:spPr>
          <a:xfrm>
            <a:off x="1778222" y="2489200"/>
            <a:ext cx="6439800" cy="10210800"/>
          </a:xfrm>
          <a:prstGeom prst="roundRect">
            <a:avLst>
              <a:gd fmla="val 3124"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66937988e8_0_174"/>
          <p:cNvPicPr preferRelativeResize="0"/>
          <p:nvPr/>
        </p:nvPicPr>
        <p:blipFill rotWithShape="1">
          <a:blip r:embed="rId6">
            <a:alphaModFix/>
          </a:blip>
          <a:srcRect b="0" l="0" r="0" t="0"/>
          <a:stretch/>
        </p:blipFill>
        <p:spPr>
          <a:xfrm>
            <a:off x="4166989" y="2946400"/>
            <a:ext cx="1662171" cy="1625600"/>
          </a:xfrm>
          <a:prstGeom prst="rect">
            <a:avLst/>
          </a:prstGeom>
          <a:noFill/>
          <a:ln>
            <a:noFill/>
          </a:ln>
        </p:spPr>
      </p:pic>
      <p:sp>
        <p:nvSpPr>
          <p:cNvPr id="207" name="Google Shape;207;g366937988e8_0_174"/>
          <p:cNvSpPr/>
          <p:nvPr/>
        </p:nvSpPr>
        <p:spPr>
          <a:xfrm>
            <a:off x="3797775" y="4876800"/>
            <a:ext cx="2400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BASIC</a:t>
            </a:r>
            <a:endParaRPr b="0" i="0" sz="4800" u="none" cap="none" strike="noStrike">
              <a:solidFill>
                <a:schemeClr val="dk1"/>
              </a:solidFill>
              <a:latin typeface="Calibri"/>
              <a:ea typeface="Calibri"/>
              <a:cs typeface="Calibri"/>
              <a:sym typeface="Calibri"/>
            </a:endParaRPr>
          </a:p>
        </p:txBody>
      </p:sp>
      <p:sp>
        <p:nvSpPr>
          <p:cNvPr id="208" name="Google Shape;208;g366937988e8_0_174"/>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366937988e8_0_174"/>
          <p:cNvSpPr/>
          <p:nvPr/>
        </p:nvSpPr>
        <p:spPr>
          <a:xfrm>
            <a:off x="2851506" y="11506200"/>
            <a:ext cx="4293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$10/MONTH</a:t>
            </a:r>
            <a:endParaRPr b="0" i="0" sz="4800" u="none" cap="none" strike="noStrike">
              <a:solidFill>
                <a:schemeClr val="dk1"/>
              </a:solidFill>
              <a:latin typeface="Calibri"/>
              <a:ea typeface="Calibri"/>
              <a:cs typeface="Calibri"/>
              <a:sym typeface="Calibri"/>
            </a:endParaRPr>
          </a:p>
        </p:txBody>
      </p:sp>
      <p:sp>
        <p:nvSpPr>
          <p:cNvPr id="210" name="Google Shape;210;g366937988e8_0_174"/>
          <p:cNvSpPr/>
          <p:nvPr/>
        </p:nvSpPr>
        <p:spPr>
          <a:xfrm>
            <a:off x="8980022" y="2489200"/>
            <a:ext cx="6439800" cy="10210800"/>
          </a:xfrm>
          <a:prstGeom prst="roundRect">
            <a:avLst>
              <a:gd fmla="val 3124"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366937988e8_0_174"/>
          <p:cNvPicPr preferRelativeResize="0"/>
          <p:nvPr/>
        </p:nvPicPr>
        <p:blipFill rotWithShape="1">
          <a:blip r:embed="rId7">
            <a:alphaModFix/>
          </a:blip>
          <a:srcRect b="0" l="0" r="0" t="0"/>
          <a:stretch/>
        </p:blipFill>
        <p:spPr>
          <a:xfrm>
            <a:off x="11073669" y="2946400"/>
            <a:ext cx="2252411" cy="1625600"/>
          </a:xfrm>
          <a:prstGeom prst="rect">
            <a:avLst/>
          </a:prstGeom>
          <a:noFill/>
          <a:ln>
            <a:noFill/>
          </a:ln>
        </p:spPr>
      </p:pic>
      <p:sp>
        <p:nvSpPr>
          <p:cNvPr id="212" name="Google Shape;212;g366937988e8_0_174"/>
          <p:cNvSpPr/>
          <p:nvPr/>
        </p:nvSpPr>
        <p:spPr>
          <a:xfrm>
            <a:off x="11082135" y="4876800"/>
            <a:ext cx="2235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ELITE</a:t>
            </a:r>
            <a:endParaRPr b="0" i="0" sz="4800" u="none" cap="none" strike="noStrike">
              <a:solidFill>
                <a:schemeClr val="dk1"/>
              </a:solidFill>
              <a:latin typeface="Calibri"/>
              <a:ea typeface="Calibri"/>
              <a:cs typeface="Calibri"/>
              <a:sym typeface="Calibri"/>
            </a:endParaRPr>
          </a:p>
        </p:txBody>
      </p:sp>
      <p:sp>
        <p:nvSpPr>
          <p:cNvPr id="213" name="Google Shape;213;g366937988e8_0_174"/>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366937988e8_0_174"/>
          <p:cNvSpPr/>
          <p:nvPr/>
        </p:nvSpPr>
        <p:spPr>
          <a:xfrm>
            <a:off x="9958045" y="11506200"/>
            <a:ext cx="4483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$50/MONTH</a:t>
            </a:r>
            <a:endParaRPr b="0" i="0" sz="4800" u="none" cap="none" strike="noStrike">
              <a:solidFill>
                <a:schemeClr val="dk1"/>
              </a:solidFill>
              <a:latin typeface="Calibri"/>
              <a:ea typeface="Calibri"/>
              <a:cs typeface="Calibri"/>
              <a:sym typeface="Calibri"/>
            </a:endParaRPr>
          </a:p>
        </p:txBody>
      </p:sp>
      <p:sp>
        <p:nvSpPr>
          <p:cNvPr id="215" name="Google Shape;215;g366937988e8_0_174"/>
          <p:cNvSpPr/>
          <p:nvPr/>
        </p:nvSpPr>
        <p:spPr>
          <a:xfrm>
            <a:off x="16181822" y="2489200"/>
            <a:ext cx="6439800" cy="10210800"/>
          </a:xfrm>
          <a:prstGeom prst="roundRect">
            <a:avLst>
              <a:gd fmla="val 3124"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366937988e8_0_174"/>
          <p:cNvPicPr preferRelativeResize="0"/>
          <p:nvPr/>
        </p:nvPicPr>
        <p:blipFill rotWithShape="1">
          <a:blip r:embed="rId8">
            <a:alphaModFix/>
          </a:blip>
          <a:srcRect b="0" l="0" r="0" t="0"/>
          <a:stretch/>
        </p:blipFill>
        <p:spPr>
          <a:xfrm>
            <a:off x="18590271" y="2946400"/>
            <a:ext cx="1622808" cy="1625600"/>
          </a:xfrm>
          <a:prstGeom prst="rect">
            <a:avLst/>
          </a:prstGeom>
          <a:noFill/>
          <a:ln>
            <a:noFill/>
          </a:ln>
        </p:spPr>
      </p:pic>
      <p:sp>
        <p:nvSpPr>
          <p:cNvPr id="217" name="Google Shape;217;g366937988e8_0_174"/>
          <p:cNvSpPr/>
          <p:nvPr/>
        </p:nvSpPr>
        <p:spPr>
          <a:xfrm>
            <a:off x="17096337" y="4876800"/>
            <a:ext cx="4610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LEGENDARY</a:t>
            </a:r>
            <a:endParaRPr b="0" i="0" sz="4800" u="none" cap="none" strike="noStrike">
              <a:solidFill>
                <a:schemeClr val="dk1"/>
              </a:solidFill>
              <a:latin typeface="Calibri"/>
              <a:ea typeface="Calibri"/>
              <a:cs typeface="Calibri"/>
              <a:sym typeface="Calibri"/>
            </a:endParaRPr>
          </a:p>
        </p:txBody>
      </p:sp>
      <p:sp>
        <p:nvSpPr>
          <p:cNvPr id="218" name="Google Shape;218;g366937988e8_0_174"/>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366937988e8_0_174"/>
          <p:cNvSpPr/>
          <p:nvPr/>
        </p:nvSpPr>
        <p:spPr>
          <a:xfrm>
            <a:off x="17013776" y="11506200"/>
            <a:ext cx="477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224" name="Shape 224"/>
        <p:cNvGrpSpPr/>
        <p:nvPr/>
      </p:nvGrpSpPr>
      <p:grpSpPr>
        <a:xfrm>
          <a:off x="0" y="0"/>
          <a:ext cx="0" cy="0"/>
          <a:chOff x="0" y="0"/>
          <a:chExt cx="0" cy="0"/>
        </a:xfrm>
      </p:grpSpPr>
      <p:pic>
        <p:nvPicPr>
          <p:cNvPr descr=" " id="225" name="Google Shape;225;g366937988e8_0_199"/>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226" name="Google Shape;226;g366937988e8_0_199"/>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227" name="Google Shape;227;g366937988e8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366937988e8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366937988e8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366937988e8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366937988e8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366937988e8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366937988e8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366937988e8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366937988e8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366937988e8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366937988e8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366937988e8_0_199"/>
          <p:cNvSpPr/>
          <p:nvPr/>
        </p:nvSpPr>
        <p:spPr>
          <a:xfrm>
            <a:off x="9996149" y="4102100"/>
            <a:ext cx="183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S</a:t>
            </a:r>
            <a:endParaRPr b="0" i="0" sz="12800" u="none" cap="none" strike="noStrike">
              <a:solidFill>
                <a:schemeClr val="dk1"/>
              </a:solidFill>
              <a:latin typeface="Calibri"/>
              <a:ea typeface="Calibri"/>
              <a:cs typeface="Calibri"/>
              <a:sym typeface="Calibri"/>
            </a:endParaRPr>
          </a:p>
        </p:txBody>
      </p:sp>
      <p:sp>
        <p:nvSpPr>
          <p:cNvPr id="239" name="Google Shape;239;g366937988e8_0_199"/>
          <p:cNvSpPr/>
          <p:nvPr/>
        </p:nvSpPr>
        <p:spPr>
          <a:xfrm>
            <a:off x="12663483" y="4102100"/>
            <a:ext cx="2421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W</a:t>
            </a:r>
            <a:endParaRPr b="0" i="0" sz="12800" u="none" cap="none" strike="noStrike">
              <a:solidFill>
                <a:schemeClr val="dk1"/>
              </a:solidFill>
              <a:latin typeface="Calibri"/>
              <a:ea typeface="Calibri"/>
              <a:cs typeface="Calibri"/>
              <a:sym typeface="Calibri"/>
            </a:endParaRPr>
          </a:p>
        </p:txBody>
      </p:sp>
      <p:sp>
        <p:nvSpPr>
          <p:cNvPr id="240" name="Google Shape;240;g366937988e8_0_199"/>
          <p:cNvSpPr/>
          <p:nvPr/>
        </p:nvSpPr>
        <p:spPr>
          <a:xfrm>
            <a:off x="9856432" y="7518400"/>
            <a:ext cx="1913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O</a:t>
            </a:r>
            <a:endParaRPr b="0" i="0" sz="12800" u="none" cap="none" strike="noStrike">
              <a:solidFill>
                <a:schemeClr val="dk1"/>
              </a:solidFill>
              <a:latin typeface="Calibri"/>
              <a:ea typeface="Calibri"/>
              <a:cs typeface="Calibri"/>
              <a:sym typeface="Calibri"/>
            </a:endParaRPr>
          </a:p>
        </p:txBody>
      </p:sp>
      <p:sp>
        <p:nvSpPr>
          <p:cNvPr id="241" name="Google Shape;241;g366937988e8_0_199"/>
          <p:cNvSpPr/>
          <p:nvPr/>
        </p:nvSpPr>
        <p:spPr>
          <a:xfrm>
            <a:off x="12917514" y="7518400"/>
            <a:ext cx="1710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T</a:t>
            </a:r>
            <a:endParaRPr b="0" i="0" sz="12800" u="none" cap="none" strike="noStrike">
              <a:solidFill>
                <a:schemeClr val="dk1"/>
              </a:solidFill>
              <a:latin typeface="Calibri"/>
              <a:ea typeface="Calibri"/>
              <a:cs typeface="Calibri"/>
              <a:sym typeface="Calibri"/>
            </a:endParaRPr>
          </a:p>
        </p:txBody>
      </p:sp>
      <p:pic>
        <p:nvPicPr>
          <p:cNvPr descr=" " id="242" name="Google Shape;242;g366937988e8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366937988e8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366937988e8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366937988e8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366937988e8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366937988e8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366937988e8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366937988e8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366937988e8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66937988e8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66937988e8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66937988e8_0_199"/>
          <p:cNvSpPr/>
          <p:nvPr/>
        </p:nvSpPr>
        <p:spPr>
          <a:xfrm>
            <a:off x="3327816"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STRENGTHS</a:t>
            </a:r>
            <a:endParaRPr b="0" i="0" sz="3600" u="none" cap="none" strike="noStrike">
              <a:solidFill>
                <a:schemeClr val="dk1"/>
              </a:solidFill>
              <a:latin typeface="Calibri"/>
              <a:ea typeface="Calibri"/>
              <a:cs typeface="Calibri"/>
              <a:sym typeface="Calibri"/>
            </a:endParaRPr>
          </a:p>
        </p:txBody>
      </p:sp>
      <p:sp>
        <p:nvSpPr>
          <p:cNvPr id="254" name="Google Shape;254;g366937988e8_0_199"/>
          <p:cNvSpPr/>
          <p:nvPr/>
        </p:nvSpPr>
        <p:spPr>
          <a:xfrm>
            <a:off x="3327816"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366937988e8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66937988e8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66937988e8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66937988e8_0_199"/>
          <p:cNvSpPr/>
          <p:nvPr/>
        </p:nvSpPr>
        <p:spPr>
          <a:xfrm>
            <a:off x="3327816"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OPPORTUNITIES</a:t>
            </a:r>
            <a:endParaRPr b="0" i="0" sz="3600" u="none" cap="none" strike="noStrike">
              <a:solidFill>
                <a:schemeClr val="dk1"/>
              </a:solidFill>
              <a:latin typeface="Calibri"/>
              <a:ea typeface="Calibri"/>
              <a:cs typeface="Calibri"/>
              <a:sym typeface="Calibri"/>
            </a:endParaRPr>
          </a:p>
        </p:txBody>
      </p:sp>
      <p:sp>
        <p:nvSpPr>
          <p:cNvPr id="259" name="Google Shape;259;g366937988e8_0_199"/>
          <p:cNvSpPr/>
          <p:nvPr/>
        </p:nvSpPr>
        <p:spPr>
          <a:xfrm>
            <a:off x="3327816"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366937988e8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66937988e8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6937988e8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66937988e8_0_199"/>
          <p:cNvSpPr/>
          <p:nvPr/>
        </p:nvSpPr>
        <p:spPr>
          <a:xfrm>
            <a:off x="16473959"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WEAKNESSES</a:t>
            </a:r>
            <a:endParaRPr b="0" i="0" sz="3600" u="none" cap="none" strike="noStrike">
              <a:solidFill>
                <a:schemeClr val="dk1"/>
              </a:solidFill>
              <a:latin typeface="Calibri"/>
              <a:ea typeface="Calibri"/>
              <a:cs typeface="Calibri"/>
              <a:sym typeface="Calibri"/>
            </a:endParaRPr>
          </a:p>
        </p:txBody>
      </p:sp>
      <p:sp>
        <p:nvSpPr>
          <p:cNvPr id="264" name="Google Shape;264;g366937988e8_0_199"/>
          <p:cNvSpPr/>
          <p:nvPr/>
        </p:nvSpPr>
        <p:spPr>
          <a:xfrm>
            <a:off x="16473959"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366937988e8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66937988e8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66937988e8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66937988e8_0_199"/>
          <p:cNvSpPr/>
          <p:nvPr/>
        </p:nvSpPr>
        <p:spPr>
          <a:xfrm>
            <a:off x="16473959"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THREATS</a:t>
            </a:r>
            <a:endParaRPr b="0" i="0" sz="3600" u="none" cap="none" strike="noStrike">
              <a:solidFill>
                <a:schemeClr val="dk1"/>
              </a:solidFill>
              <a:latin typeface="Calibri"/>
              <a:ea typeface="Calibri"/>
              <a:cs typeface="Calibri"/>
              <a:sym typeface="Calibri"/>
            </a:endParaRPr>
          </a:p>
        </p:txBody>
      </p:sp>
      <p:sp>
        <p:nvSpPr>
          <p:cNvPr id="269" name="Google Shape;269;g366937988e8_0_199"/>
          <p:cNvSpPr/>
          <p:nvPr/>
        </p:nvSpPr>
        <p:spPr>
          <a:xfrm>
            <a:off x="16473959"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274" name="Shape 274"/>
        <p:cNvGrpSpPr/>
        <p:nvPr/>
      </p:nvGrpSpPr>
      <p:grpSpPr>
        <a:xfrm>
          <a:off x="0" y="0"/>
          <a:ext cx="0" cy="0"/>
          <a:chOff x="0" y="0"/>
          <a:chExt cx="0" cy="0"/>
        </a:xfrm>
      </p:grpSpPr>
      <p:pic>
        <p:nvPicPr>
          <p:cNvPr descr=" " id="275" name="Google Shape;275;g366937988e8_0_248"/>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276" name="Google Shape;276;g366937988e8_0_248"/>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277" name="Google Shape;277;g366937988e8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366937988e8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9" name="Google Shape;279;g366937988e8_0_248"/>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Goldman"/>
              <a:buNone/>
            </a:pPr>
            <a:r>
              <a:rPr b="1" i="0" lang="en-US" sz="8000" u="none" cap="none" strike="noStrike">
                <a:solidFill>
                  <a:srgbClr val="0E0E0E"/>
                </a:solidFill>
                <a:latin typeface="Goldman"/>
                <a:ea typeface="Goldman"/>
                <a:cs typeface="Goldman"/>
                <a:sym typeface="Goldman"/>
              </a:rPr>
              <a:t>SOME DATA</a:t>
            </a:r>
            <a:endParaRPr b="0" i="0" sz="8000" u="none" cap="none" strike="noStrike">
              <a:solidFill>
                <a:schemeClr val="dk1"/>
              </a:solidFill>
              <a:latin typeface="Calibri"/>
              <a:ea typeface="Calibri"/>
              <a:cs typeface="Calibri"/>
              <a:sym typeface="Calibri"/>
            </a:endParaRPr>
          </a:p>
        </p:txBody>
      </p:sp>
      <p:sp>
        <p:nvSpPr>
          <p:cNvPr id="280" name="Google Shape;280;g366937988e8_0_248"/>
          <p:cNvSpPr/>
          <p:nvPr/>
        </p:nvSpPr>
        <p:spPr>
          <a:xfrm>
            <a:off x="1244756" y="4406900"/>
            <a:ext cx="85737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66937988e8_0_248"/>
          <p:cNvSpPr/>
          <p:nvPr/>
        </p:nvSpPr>
        <p:spPr>
          <a:xfrm>
            <a:off x="1244756" y="4406900"/>
            <a:ext cx="8573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66937988e8_0_248"/>
          <p:cNvSpPr/>
          <p:nvPr/>
        </p:nvSpPr>
        <p:spPr>
          <a:xfrm>
            <a:off x="1244756" y="5003800"/>
            <a:ext cx="2375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66937988e8_0_248"/>
          <p:cNvSpPr/>
          <p:nvPr/>
        </p:nvSpPr>
        <p:spPr>
          <a:xfrm>
            <a:off x="1244756" y="5003800"/>
            <a:ext cx="271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75%</a:t>
            </a:r>
            <a:endParaRPr b="0" i="0" sz="8000" u="none" cap="none" strike="noStrike">
              <a:solidFill>
                <a:schemeClr val="dk1"/>
              </a:solidFill>
              <a:latin typeface="Calibri"/>
              <a:ea typeface="Calibri"/>
              <a:cs typeface="Calibri"/>
              <a:sym typeface="Calibri"/>
            </a:endParaRPr>
          </a:p>
        </p:txBody>
      </p:sp>
      <p:sp>
        <p:nvSpPr>
          <p:cNvPr id="284" name="Google Shape;284;g366937988e8_0_248"/>
          <p:cNvSpPr/>
          <p:nvPr/>
        </p:nvSpPr>
        <p:spPr>
          <a:xfrm>
            <a:off x="3823178" y="4406900"/>
            <a:ext cx="59952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66937988e8_0_248"/>
          <p:cNvSpPr/>
          <p:nvPr/>
        </p:nvSpPr>
        <p:spPr>
          <a:xfrm>
            <a:off x="3823178" y="4406900"/>
            <a:ext cx="61476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ENCHANTED CREATURES</a:t>
            </a:r>
            <a:endParaRPr b="0" i="0" sz="3600" u="none" cap="none" strike="noStrike">
              <a:solidFill>
                <a:schemeClr val="dk1"/>
              </a:solidFill>
              <a:latin typeface="Calibri"/>
              <a:ea typeface="Calibri"/>
              <a:cs typeface="Calibri"/>
              <a:sym typeface="Calibri"/>
            </a:endParaRPr>
          </a:p>
        </p:txBody>
      </p:sp>
      <p:sp>
        <p:nvSpPr>
          <p:cNvPr id="286" name="Google Shape;286;g366937988e8_0_248"/>
          <p:cNvSpPr/>
          <p:nvPr/>
        </p:nvSpPr>
        <p:spPr>
          <a:xfrm>
            <a:off x="3823178" y="56007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7" name="Google Shape;287;g366937988e8_0_248"/>
          <p:cNvSpPr/>
          <p:nvPr/>
        </p:nvSpPr>
        <p:spPr>
          <a:xfrm>
            <a:off x="1244756" y="74295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66937988e8_0_248"/>
          <p:cNvSpPr/>
          <p:nvPr/>
        </p:nvSpPr>
        <p:spPr>
          <a:xfrm>
            <a:off x="1244756" y="772160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66937988e8_0_248"/>
          <p:cNvSpPr/>
          <p:nvPr/>
        </p:nvSpPr>
        <p:spPr>
          <a:xfrm>
            <a:off x="1244756" y="772160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60%</a:t>
            </a:r>
            <a:endParaRPr b="0" i="0" sz="8000" u="none" cap="none" strike="noStrike">
              <a:solidFill>
                <a:schemeClr val="dk1"/>
              </a:solidFill>
              <a:latin typeface="Calibri"/>
              <a:ea typeface="Calibri"/>
              <a:cs typeface="Calibri"/>
              <a:sym typeface="Calibri"/>
            </a:endParaRPr>
          </a:p>
        </p:txBody>
      </p:sp>
      <p:sp>
        <p:nvSpPr>
          <p:cNvPr id="290" name="Google Shape;290;g366937988e8_0_248"/>
          <p:cNvSpPr/>
          <p:nvPr/>
        </p:nvSpPr>
        <p:spPr>
          <a:xfrm>
            <a:off x="3975597" y="7429500"/>
            <a:ext cx="5842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66937988e8_0_248"/>
          <p:cNvSpPr/>
          <p:nvPr/>
        </p:nvSpPr>
        <p:spPr>
          <a:xfrm>
            <a:off x="3975597" y="7429500"/>
            <a:ext cx="5995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MAGIC-WIELDING INDIVIDUALS</a:t>
            </a:r>
            <a:endParaRPr b="0" i="0" sz="3600" u="none" cap="none" strike="noStrike">
              <a:solidFill>
                <a:schemeClr val="dk1"/>
              </a:solidFill>
              <a:latin typeface="Calibri"/>
              <a:ea typeface="Calibri"/>
              <a:cs typeface="Calibri"/>
              <a:sym typeface="Calibri"/>
            </a:endParaRPr>
          </a:p>
        </p:txBody>
      </p:sp>
      <p:sp>
        <p:nvSpPr>
          <p:cNvPr id="292" name="Google Shape;292;g366937988e8_0_248"/>
          <p:cNvSpPr/>
          <p:nvPr/>
        </p:nvSpPr>
        <p:spPr>
          <a:xfrm>
            <a:off x="3975597" y="8623300"/>
            <a:ext cx="5978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3" name="Google Shape;293;g366937988e8_0_248"/>
          <p:cNvSpPr/>
          <p:nvPr/>
        </p:nvSpPr>
        <p:spPr>
          <a:xfrm>
            <a:off x="1244756" y="98425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66937988e8_0_248"/>
          <p:cNvSpPr/>
          <p:nvPr/>
        </p:nvSpPr>
        <p:spPr>
          <a:xfrm>
            <a:off x="1244756" y="1016635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66937988e8_0_248"/>
          <p:cNvSpPr/>
          <p:nvPr/>
        </p:nvSpPr>
        <p:spPr>
          <a:xfrm>
            <a:off x="1244756" y="1016635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90%</a:t>
            </a:r>
            <a:endParaRPr b="0" i="0" sz="8000" u="none" cap="none" strike="noStrike">
              <a:solidFill>
                <a:schemeClr val="dk1"/>
              </a:solidFill>
              <a:latin typeface="Calibri"/>
              <a:ea typeface="Calibri"/>
              <a:cs typeface="Calibri"/>
              <a:sym typeface="Calibri"/>
            </a:endParaRPr>
          </a:p>
        </p:txBody>
      </p:sp>
      <p:sp>
        <p:nvSpPr>
          <p:cNvPr id="296" name="Google Shape;296;g366937988e8_0_248"/>
          <p:cNvSpPr/>
          <p:nvPr/>
        </p:nvSpPr>
        <p:spPr>
          <a:xfrm>
            <a:off x="3975597" y="9842500"/>
            <a:ext cx="5842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66937988e8_0_248"/>
          <p:cNvSpPr/>
          <p:nvPr/>
        </p:nvSpPr>
        <p:spPr>
          <a:xfrm>
            <a:off x="3975597" y="9842500"/>
            <a:ext cx="5995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SPELLS CAST</a:t>
            </a:r>
            <a:endParaRPr b="0" i="0" sz="3600" u="none" cap="none" strike="noStrike">
              <a:solidFill>
                <a:schemeClr val="dk1"/>
              </a:solidFill>
              <a:latin typeface="Calibri"/>
              <a:ea typeface="Calibri"/>
              <a:cs typeface="Calibri"/>
              <a:sym typeface="Calibri"/>
            </a:endParaRPr>
          </a:p>
        </p:txBody>
      </p:sp>
      <p:sp>
        <p:nvSpPr>
          <p:cNvPr id="298" name="Google Shape;298;g366937988e8_0_248"/>
          <p:cNvSpPr/>
          <p:nvPr/>
        </p:nvSpPr>
        <p:spPr>
          <a:xfrm>
            <a:off x="3975597" y="10490200"/>
            <a:ext cx="597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9" name="Google Shape;299;g366937988e8_0_248"/>
          <p:cNvPicPr preferRelativeResize="0"/>
          <p:nvPr/>
        </p:nvPicPr>
        <p:blipFill rotWithShape="1">
          <a:blip r:embed="rId6">
            <a:alphaModFix/>
          </a:blip>
          <a:srcRect b="0" l="0" r="0" t="0"/>
          <a:stretch/>
        </p:blipFill>
        <p:spPr>
          <a:xfrm>
            <a:off x="10948768" y="1270000"/>
            <a:ext cx="12079210" cy="11188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304" name="Shape 304"/>
        <p:cNvGrpSpPr/>
        <p:nvPr/>
      </p:nvGrpSpPr>
      <p:grpSpPr>
        <a:xfrm>
          <a:off x="0" y="0"/>
          <a:ext cx="0" cy="0"/>
          <a:chOff x="0" y="0"/>
          <a:chExt cx="0" cy="0"/>
        </a:xfrm>
      </p:grpSpPr>
      <p:pic>
        <p:nvPicPr>
          <p:cNvPr descr=" " id="305" name="Google Shape;305;g366937988e8_0_277"/>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pic>
        <p:nvPicPr>
          <p:cNvPr descr=" " id="306" name="Google Shape;306;g366937988e8_0_277"/>
          <p:cNvPicPr preferRelativeResize="0"/>
          <p:nvPr/>
        </p:nvPicPr>
        <p:blipFill rotWithShape="1">
          <a:blip r:embed="rId4">
            <a:alphaModFix/>
          </a:blip>
          <a:srcRect b="0" l="0" r="0" t="0"/>
          <a:stretch/>
        </p:blipFill>
        <p:spPr>
          <a:xfrm>
            <a:off x="8897078" y="0"/>
            <a:ext cx="15489971" cy="6848811"/>
          </a:xfrm>
          <a:prstGeom prst="rect">
            <a:avLst/>
          </a:prstGeom>
          <a:noFill/>
          <a:ln>
            <a:noFill/>
          </a:ln>
        </p:spPr>
      </p:pic>
      <p:sp>
        <p:nvSpPr>
          <p:cNvPr id="307" name="Google Shape;307;g366937988e8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366937988e8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366937988e8_0_277"/>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66937988e8_0_277"/>
          <p:cNvSpPr/>
          <p:nvPr/>
        </p:nvSpPr>
        <p:spPr>
          <a:xfrm>
            <a:off x="4305838" y="34036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66937988e8_0_277"/>
          <p:cNvSpPr/>
          <p:nvPr/>
        </p:nvSpPr>
        <p:spPr>
          <a:xfrm>
            <a:off x="4401100" y="3403600"/>
            <a:ext cx="15572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Goldman"/>
              <a:buNone/>
            </a:pPr>
            <a:r>
              <a:rPr b="1" i="0" lang="en-US" sz="24000" u="none" cap="none" strike="noStrike">
                <a:solidFill>
                  <a:srgbClr val="272727"/>
                </a:solidFill>
                <a:latin typeface="Goldman"/>
                <a:ea typeface="Goldman"/>
                <a:cs typeface="Goldman"/>
                <a:sym typeface="Goldman"/>
              </a:rPr>
              <a:t>234,567</a:t>
            </a:r>
            <a:endParaRPr b="0" i="0" sz="24000" u="none" cap="none" strike="noStrike">
              <a:solidFill>
                <a:schemeClr val="dk1"/>
              </a:solidFill>
              <a:latin typeface="Calibri"/>
              <a:ea typeface="Calibri"/>
              <a:cs typeface="Calibri"/>
              <a:sym typeface="Calibri"/>
            </a:endParaRPr>
          </a:p>
        </p:txBody>
      </p:sp>
      <p:sp>
        <p:nvSpPr>
          <p:cNvPr id="312" name="Google Shape;312;g366937988e8_0_277"/>
          <p:cNvSpPr/>
          <p:nvPr/>
        </p:nvSpPr>
        <p:spPr>
          <a:xfrm>
            <a:off x="4170355" y="7264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366937988e8_0_277"/>
          <p:cNvSpPr/>
          <p:nvPr/>
        </p:nvSpPr>
        <p:spPr>
          <a:xfrm>
            <a:off x="7483352" y="8890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318" name="Shape 318"/>
        <p:cNvGrpSpPr/>
        <p:nvPr/>
      </p:nvGrpSpPr>
      <p:grpSpPr>
        <a:xfrm>
          <a:off x="0" y="0"/>
          <a:ext cx="0" cy="0"/>
          <a:chOff x="0" y="0"/>
          <a:chExt cx="0" cy="0"/>
        </a:xfrm>
      </p:grpSpPr>
      <p:pic>
        <p:nvPicPr>
          <p:cNvPr descr=" " id="319" name="Google Shape;319;g366937988e8_0_290"/>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320" name="Google Shape;320;g366937988e8_0_290"/>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321" name="Google Shape;321;g366937988e8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366937988e8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366937988e8_0_290"/>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66937988e8_0_290"/>
          <p:cNvSpPr/>
          <p:nvPr/>
        </p:nvSpPr>
        <p:spPr>
          <a:xfrm>
            <a:off x="2438705" y="3263900"/>
            <a:ext cx="9780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66937988e8_0_290"/>
          <p:cNvSpPr/>
          <p:nvPr/>
        </p:nvSpPr>
        <p:spPr>
          <a:xfrm>
            <a:off x="2438705" y="3263900"/>
            <a:ext cx="10322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233 COINS</a:t>
            </a:r>
            <a:endParaRPr b="0" i="0" sz="12800" u="none" cap="none" strike="noStrike">
              <a:solidFill>
                <a:schemeClr val="dk1"/>
              </a:solidFill>
              <a:latin typeface="Calibri"/>
              <a:ea typeface="Calibri"/>
              <a:cs typeface="Calibri"/>
              <a:sym typeface="Calibri"/>
            </a:endParaRPr>
          </a:p>
        </p:txBody>
      </p:sp>
      <p:sp>
        <p:nvSpPr>
          <p:cNvPr id="326" name="Google Shape;326;g366937988e8_0_290"/>
          <p:cNvSpPr/>
          <p:nvPr/>
        </p:nvSpPr>
        <p:spPr>
          <a:xfrm>
            <a:off x="339132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66937988e8_0_290"/>
          <p:cNvSpPr/>
          <p:nvPr/>
        </p:nvSpPr>
        <p:spPr>
          <a:xfrm>
            <a:off x="332358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366937988e8_0_290"/>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66937988e8_0_290"/>
          <p:cNvSpPr/>
          <p:nvPr/>
        </p:nvSpPr>
        <p:spPr>
          <a:xfrm>
            <a:off x="1886186" y="6985000"/>
            <a:ext cx="10885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66937988e8_0_290"/>
          <p:cNvSpPr/>
          <p:nvPr/>
        </p:nvSpPr>
        <p:spPr>
          <a:xfrm>
            <a:off x="1886186" y="6985000"/>
            <a:ext cx="11427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456 HOURS</a:t>
            </a:r>
            <a:endParaRPr b="0" i="0" sz="12800" u="none" cap="none" strike="noStrike">
              <a:solidFill>
                <a:schemeClr val="dk1"/>
              </a:solidFill>
              <a:latin typeface="Calibri"/>
              <a:ea typeface="Calibri"/>
              <a:cs typeface="Calibri"/>
              <a:sym typeface="Calibri"/>
            </a:endParaRPr>
          </a:p>
        </p:txBody>
      </p:sp>
      <p:sp>
        <p:nvSpPr>
          <p:cNvPr id="331" name="Google Shape;331;g366937988e8_0_290"/>
          <p:cNvSpPr/>
          <p:nvPr/>
        </p:nvSpPr>
        <p:spPr>
          <a:xfrm>
            <a:off x="339132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66937988e8_0_290"/>
          <p:cNvSpPr/>
          <p:nvPr/>
        </p:nvSpPr>
        <p:spPr>
          <a:xfrm>
            <a:off x="332358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366937988e8_0_290"/>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66937988e8_0_290"/>
          <p:cNvSpPr/>
          <p:nvPr/>
        </p:nvSpPr>
        <p:spPr>
          <a:xfrm>
            <a:off x="15546743" y="32639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66937988e8_0_290"/>
          <p:cNvSpPr/>
          <p:nvPr/>
        </p:nvSpPr>
        <p:spPr>
          <a:xfrm>
            <a:off x="15546743" y="32639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85%</a:t>
            </a:r>
            <a:endParaRPr b="0" i="0" sz="12800" u="none" cap="none" strike="noStrike">
              <a:solidFill>
                <a:schemeClr val="dk1"/>
              </a:solidFill>
              <a:latin typeface="Calibri"/>
              <a:ea typeface="Calibri"/>
              <a:cs typeface="Calibri"/>
              <a:sym typeface="Calibri"/>
            </a:endParaRPr>
          </a:p>
        </p:txBody>
      </p:sp>
      <p:sp>
        <p:nvSpPr>
          <p:cNvPr id="336" name="Google Shape;336;g366937988e8_0_290"/>
          <p:cNvSpPr/>
          <p:nvPr/>
        </p:nvSpPr>
        <p:spPr>
          <a:xfrm>
            <a:off x="1355259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66937988e8_0_290"/>
          <p:cNvSpPr/>
          <p:nvPr/>
        </p:nvSpPr>
        <p:spPr>
          <a:xfrm>
            <a:off x="1348485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366937988e8_0_290"/>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66937988e8_0_290"/>
          <p:cNvSpPr/>
          <p:nvPr/>
        </p:nvSpPr>
        <p:spPr>
          <a:xfrm>
            <a:off x="14035254" y="6985000"/>
            <a:ext cx="6909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66937988e8_0_290"/>
          <p:cNvSpPr/>
          <p:nvPr/>
        </p:nvSpPr>
        <p:spPr>
          <a:xfrm>
            <a:off x="14035254" y="6985000"/>
            <a:ext cx="7451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765 KM</a:t>
            </a:r>
            <a:endParaRPr b="0" i="0" sz="12800" u="none" cap="none" strike="noStrike">
              <a:solidFill>
                <a:schemeClr val="dk1"/>
              </a:solidFill>
              <a:latin typeface="Calibri"/>
              <a:ea typeface="Calibri"/>
              <a:cs typeface="Calibri"/>
              <a:sym typeface="Calibri"/>
            </a:endParaRPr>
          </a:p>
        </p:txBody>
      </p:sp>
      <p:sp>
        <p:nvSpPr>
          <p:cNvPr id="341" name="Google Shape;341;g366937988e8_0_290"/>
          <p:cNvSpPr/>
          <p:nvPr/>
        </p:nvSpPr>
        <p:spPr>
          <a:xfrm>
            <a:off x="1355259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66937988e8_0_290"/>
          <p:cNvSpPr/>
          <p:nvPr/>
        </p:nvSpPr>
        <p:spPr>
          <a:xfrm>
            <a:off x="1348485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347" name="Shape 347"/>
        <p:cNvGrpSpPr/>
        <p:nvPr/>
      </p:nvGrpSpPr>
      <p:grpSpPr>
        <a:xfrm>
          <a:off x="0" y="0"/>
          <a:ext cx="0" cy="0"/>
          <a:chOff x="0" y="0"/>
          <a:chExt cx="0" cy="0"/>
        </a:xfrm>
      </p:grpSpPr>
      <p:pic>
        <p:nvPicPr>
          <p:cNvPr descr=" " id="348" name="Google Shape;348;g366937988e8_0_318"/>
          <p:cNvPicPr preferRelativeResize="0"/>
          <p:nvPr/>
        </p:nvPicPr>
        <p:blipFill rotWithShape="1">
          <a:blip r:embed="rId3">
            <a:alphaModFix/>
          </a:blip>
          <a:srcRect b="0" l="0" r="0" t="0"/>
          <a:stretch/>
        </p:blipFill>
        <p:spPr>
          <a:xfrm>
            <a:off x="0" y="0"/>
            <a:ext cx="10956797" cy="13716000"/>
          </a:xfrm>
          <a:prstGeom prst="rect">
            <a:avLst/>
          </a:prstGeom>
          <a:noFill/>
          <a:ln>
            <a:noFill/>
          </a:ln>
        </p:spPr>
      </p:pic>
      <p:pic>
        <p:nvPicPr>
          <p:cNvPr descr=" " id="349" name="Google Shape;349;g366937988e8_0_318"/>
          <p:cNvPicPr preferRelativeResize="0"/>
          <p:nvPr/>
        </p:nvPicPr>
        <p:blipFill rotWithShape="1">
          <a:blip r:embed="rId4">
            <a:alphaModFix/>
          </a:blip>
          <a:srcRect b="0" l="0" r="0" t="0"/>
          <a:stretch/>
        </p:blipFill>
        <p:spPr>
          <a:xfrm>
            <a:off x="10157905" y="1033413"/>
            <a:ext cx="14229142" cy="12682587"/>
          </a:xfrm>
          <a:prstGeom prst="rect">
            <a:avLst/>
          </a:prstGeom>
          <a:noFill/>
          <a:ln>
            <a:noFill/>
          </a:ln>
        </p:spPr>
      </p:pic>
      <p:sp>
        <p:nvSpPr>
          <p:cNvPr id="350" name="Google Shape;350;g366937988e8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366937988e8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366937988e8_0_318"/>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SOME GRAPH</a:t>
            </a:r>
            <a:endParaRPr b="0" i="0" sz="8000" u="none" cap="none" strike="noStrike">
              <a:solidFill>
                <a:schemeClr val="dk1"/>
              </a:solidFill>
              <a:latin typeface="Calibri"/>
              <a:ea typeface="Calibri"/>
              <a:cs typeface="Calibri"/>
              <a:sym typeface="Calibri"/>
            </a:endParaRPr>
          </a:p>
        </p:txBody>
      </p:sp>
      <p:sp>
        <p:nvSpPr>
          <p:cNvPr id="353" name="Google Shape;353;g366937988e8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66937988e8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366937988e8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366937988e8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366937988e8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366937988e8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366937988e8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366937988e8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366937988e8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366937988e8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185"/>
              <a:buFont typeface="Lato"/>
              <a:buNone/>
            </a:pPr>
            <a:r>
              <a:rPr b="0" i="0" lang="en-US" sz="2185" u="none" cap="none" strike="noStrike">
                <a:solidFill>
                  <a:srgbClr val="4D4D4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366937988e8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366937988e8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366937988e8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366937988e8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366937988e8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366937988e8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366937988e8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366937988e8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366937988e8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366937988e8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1820"/>
              <a:buFont typeface="Lato"/>
              <a:buNone/>
            </a:pPr>
            <a:r>
              <a:rPr b="0" i="0" lang="en-US" sz="1820" u="none" cap="none" strike="noStrike">
                <a:solidFill>
                  <a:srgbClr val="4D4D4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366937988e8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366937988e8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366937988e8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366937988e8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366937988e8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366937988e8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366937988e8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366937988e8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366937988e8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366937988e8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366937988e8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366937988e8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366937988e8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366937988e8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366937988e8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366937988e8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366937988e8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366937988e8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366937988e8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366937988e8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366937988e8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366937988e8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366937988e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66937988e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366937988e8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366937988e8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366937988e8_0_318"/>
          <p:cNvSpPr/>
          <p:nvPr/>
        </p:nvSpPr>
        <p:spPr>
          <a:xfrm>
            <a:off x="15927791" y="6365379"/>
            <a:ext cx="2540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66937988e8_0_318"/>
          <p:cNvSpPr/>
          <p:nvPr/>
        </p:nvSpPr>
        <p:spPr>
          <a:xfrm>
            <a:off x="15927791" y="6305550"/>
            <a:ext cx="274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34.574</a:t>
            </a:r>
            <a:endParaRPr b="0" i="0" sz="4800" u="none" cap="none" strike="noStrike">
              <a:solidFill>
                <a:schemeClr val="dk1"/>
              </a:solidFill>
              <a:latin typeface="Calibri"/>
              <a:ea typeface="Calibri"/>
              <a:cs typeface="Calibri"/>
              <a:sym typeface="Calibri"/>
            </a:endParaRPr>
          </a:p>
        </p:txBody>
      </p:sp>
      <p:sp>
        <p:nvSpPr>
          <p:cNvPr id="401" name="Google Shape;401;g366937988e8_0_318"/>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366937988e8_0_31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66937988e8_0_31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66937988e8_0_31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TREASURE FOUND</a:t>
            </a:r>
            <a:endParaRPr b="0" i="0" sz="4800" u="none" cap="none" strike="noStrike">
              <a:solidFill>
                <a:schemeClr val="dk1"/>
              </a:solidFill>
              <a:latin typeface="Calibri"/>
              <a:ea typeface="Calibri"/>
              <a:cs typeface="Calibri"/>
              <a:sym typeface="Calibri"/>
            </a:endParaRPr>
          </a:p>
        </p:txBody>
      </p:sp>
      <p:sp>
        <p:nvSpPr>
          <p:cNvPr id="405" name="Google Shape;405;g366937988e8_0_318"/>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366937988e8_0_31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66937988e8_0_31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66937988e8_0_31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SPELLCASTING </a:t>
            </a:r>
            <a:endParaRPr b="0" i="0" sz="4800" u="none" cap="none" strike="noStrike">
              <a:solidFill>
                <a:schemeClr val="dk1"/>
              </a:solidFill>
              <a:latin typeface="Calibri"/>
              <a:ea typeface="Calibri"/>
              <a:cs typeface="Calibri"/>
              <a:sym typeface="Calibri"/>
            </a:endParaRPr>
          </a:p>
        </p:txBody>
      </p:sp>
      <p:sp>
        <p:nvSpPr>
          <p:cNvPr id="409" name="Google Shape;409;g366937988e8_0_318"/>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414" name="Shape 414"/>
        <p:cNvGrpSpPr/>
        <p:nvPr/>
      </p:nvGrpSpPr>
      <p:grpSpPr>
        <a:xfrm>
          <a:off x="0" y="0"/>
          <a:ext cx="0" cy="0"/>
          <a:chOff x="0" y="0"/>
          <a:chExt cx="0" cy="0"/>
        </a:xfrm>
      </p:grpSpPr>
      <p:pic>
        <p:nvPicPr>
          <p:cNvPr descr=" " id="415" name="Google Shape;415;g366937988e8_0_384"/>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416" name="Google Shape;416;g366937988e8_0_384"/>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417" name="Google Shape;417;g366937988e8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366937988e8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366937988e8_0_384"/>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66937988e8_0_384"/>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66937988e8_0_384"/>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366937988e8_0_384"/>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366937988e8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366937988e8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366937988e8_0_384"/>
          <p:cNvSpPr/>
          <p:nvPr/>
        </p:nvSpPr>
        <p:spPr>
          <a:xfrm>
            <a:off x="4644547" y="1219200"/>
            <a:ext cx="15110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430" name="Shape 430"/>
        <p:cNvGrpSpPr/>
        <p:nvPr/>
      </p:nvGrpSpPr>
      <p:grpSpPr>
        <a:xfrm>
          <a:off x="0" y="0"/>
          <a:ext cx="0" cy="0"/>
          <a:chOff x="0" y="0"/>
          <a:chExt cx="0" cy="0"/>
        </a:xfrm>
      </p:grpSpPr>
      <p:pic>
        <p:nvPicPr>
          <p:cNvPr descr=" " id="431" name="Google Shape;431;g366937988e8_0_399"/>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432" name="Google Shape;432;g366937988e8_0_399"/>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433" name="Google Shape;433;g366937988e8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366937988e8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366937988e8_0_399"/>
          <p:cNvSpPr/>
          <p:nvPr/>
        </p:nvSpPr>
        <p:spPr>
          <a:xfrm>
            <a:off x="2946768" y="47498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66937988e8_0_399"/>
          <p:cNvSpPr/>
          <p:nvPr/>
        </p:nvSpPr>
        <p:spPr>
          <a:xfrm>
            <a:off x="2946768" y="47498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66937988e8_0_399"/>
          <p:cNvSpPr/>
          <p:nvPr/>
        </p:nvSpPr>
        <p:spPr>
          <a:xfrm>
            <a:off x="2946768" y="47498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AN MOBILE APP</a:t>
            </a:r>
            <a:endParaRPr b="0" i="0" sz="4800" u="none" cap="none" strike="noStrike">
              <a:solidFill>
                <a:schemeClr val="dk1"/>
              </a:solidFill>
              <a:latin typeface="Calibri"/>
              <a:ea typeface="Calibri"/>
              <a:cs typeface="Calibri"/>
              <a:sym typeface="Calibri"/>
            </a:endParaRPr>
          </a:p>
        </p:txBody>
      </p:sp>
      <p:sp>
        <p:nvSpPr>
          <p:cNvPr id="438" name="Google Shape;438;g366937988e8_0_399"/>
          <p:cNvSpPr/>
          <p:nvPr/>
        </p:nvSpPr>
        <p:spPr>
          <a:xfrm>
            <a:off x="2946768" y="5689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366937988e8_0_399"/>
          <p:cNvSpPr/>
          <p:nvPr/>
        </p:nvSpPr>
        <p:spPr>
          <a:xfrm>
            <a:off x="2946768" y="82550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366937988e8_0_399"/>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366937988e8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366937988e8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447" name="Shape 447"/>
        <p:cNvGrpSpPr/>
        <p:nvPr/>
      </p:nvGrpSpPr>
      <p:grpSpPr>
        <a:xfrm>
          <a:off x="0" y="0"/>
          <a:ext cx="0" cy="0"/>
          <a:chOff x="0" y="0"/>
          <a:chExt cx="0" cy="0"/>
        </a:xfrm>
      </p:grpSpPr>
      <p:pic>
        <p:nvPicPr>
          <p:cNvPr descr=" " id="448" name="Google Shape;448;g366937988e8_0_415"/>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449" name="Google Shape;449;g366937988e8_0_415"/>
          <p:cNvPicPr preferRelativeResize="0"/>
          <p:nvPr/>
        </p:nvPicPr>
        <p:blipFill rotWithShape="1">
          <a:blip r:embed="rId4">
            <a:alphaModFix/>
          </a:blip>
          <a:srcRect b="0" l="0" r="0" t="0"/>
          <a:stretch/>
        </p:blipFill>
        <p:spPr>
          <a:xfrm>
            <a:off x="0" y="1033413"/>
            <a:ext cx="14229142" cy="12682587"/>
          </a:xfrm>
          <a:prstGeom prst="rect">
            <a:avLst/>
          </a:prstGeom>
          <a:noFill/>
          <a:ln>
            <a:noFill/>
          </a:ln>
        </p:spPr>
      </p:pic>
      <p:sp>
        <p:nvSpPr>
          <p:cNvPr id="450" name="Google Shape;450;g366937988e8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366937988e8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366937988e8_0_415"/>
          <p:cNvSpPr/>
          <p:nvPr/>
        </p:nvSpPr>
        <p:spPr>
          <a:xfrm>
            <a:off x="825603" y="25908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3" name="Google Shape;453;g366937988e8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4" name="Google Shape;454;g366937988e8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5" name="Google Shape;455;g366937988e8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460" name="Shape 460"/>
        <p:cNvGrpSpPr/>
        <p:nvPr/>
      </p:nvGrpSpPr>
      <p:grpSpPr>
        <a:xfrm>
          <a:off x="0" y="0"/>
          <a:ext cx="0" cy="0"/>
          <a:chOff x="0" y="0"/>
          <a:chExt cx="0" cy="0"/>
        </a:xfrm>
      </p:grpSpPr>
      <p:pic>
        <p:nvPicPr>
          <p:cNvPr descr=" " id="461" name="Google Shape;461;g366937988e8_0_4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2" name="Google Shape;462;g366937988e8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366937988e8_0_4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4" name="Google Shape;464;g366937988e8_0_427"/>
          <p:cNvSpPr/>
          <p:nvPr/>
        </p:nvSpPr>
        <p:spPr>
          <a:xfrm>
            <a:off x="13874367" y="17907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27" name="Shape 27"/>
        <p:cNvGrpSpPr/>
        <p:nvPr/>
      </p:nvGrpSpPr>
      <p:grpSpPr>
        <a:xfrm>
          <a:off x="0" y="0"/>
          <a:ext cx="0" cy="0"/>
          <a:chOff x="0" y="0"/>
          <a:chExt cx="0" cy="0"/>
        </a:xfrm>
      </p:grpSpPr>
      <p:pic>
        <p:nvPicPr>
          <p:cNvPr descr=" " id="28" name="Google Shape;28;g366937988e8_0_11"/>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pic>
        <p:nvPicPr>
          <p:cNvPr descr=" " id="29" name="Google Shape;29;g366937988e8_0_11"/>
          <p:cNvPicPr preferRelativeResize="0"/>
          <p:nvPr/>
        </p:nvPicPr>
        <p:blipFill rotWithShape="1">
          <a:blip r:embed="rId4">
            <a:alphaModFix/>
          </a:blip>
          <a:srcRect b="0" l="0" r="0" t="0"/>
          <a:stretch/>
        </p:blipFill>
        <p:spPr>
          <a:xfrm>
            <a:off x="8897078" y="0"/>
            <a:ext cx="15489971" cy="6848811"/>
          </a:xfrm>
          <a:prstGeom prst="rect">
            <a:avLst/>
          </a:prstGeom>
          <a:noFill/>
          <a:ln>
            <a:noFill/>
          </a:ln>
        </p:spPr>
      </p:pic>
      <p:sp>
        <p:nvSpPr>
          <p:cNvPr id="30" name="Google Shape;30;g366937988e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66937988e8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66937988e8_0_11"/>
          <p:cNvSpPr/>
          <p:nvPr/>
        </p:nvSpPr>
        <p:spPr>
          <a:xfrm>
            <a:off x="7032446" y="4394200"/>
            <a:ext cx="103350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WELCOME</a:t>
            </a:r>
            <a:endParaRPr b="0" i="0" sz="12800" u="none" cap="none" strike="noStrike">
              <a:solidFill>
                <a:schemeClr val="dk1"/>
              </a:solidFill>
              <a:latin typeface="Calibri"/>
              <a:ea typeface="Calibri"/>
              <a:cs typeface="Calibri"/>
              <a:sym typeface="Calibri"/>
            </a:endParaRPr>
          </a:p>
        </p:txBody>
      </p:sp>
      <p:sp>
        <p:nvSpPr>
          <p:cNvPr id="33" name="Google Shape;33;g366937988e8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469" name="Shape 469"/>
        <p:cNvGrpSpPr/>
        <p:nvPr/>
      </p:nvGrpSpPr>
      <p:grpSpPr>
        <a:xfrm>
          <a:off x="0" y="0"/>
          <a:ext cx="0" cy="0"/>
          <a:chOff x="0" y="0"/>
          <a:chExt cx="0" cy="0"/>
        </a:xfrm>
      </p:grpSpPr>
      <p:pic>
        <p:nvPicPr>
          <p:cNvPr descr=" " id="470" name="Google Shape;470;g366937988e8_0_435"/>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471" name="Google Shape;471;g366937988e8_0_435"/>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472" name="Google Shape;472;g366937988e8_0_4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366937988e8_0_4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4" name="Google Shape;474;g366937988e8_0_435"/>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5" name="Google Shape;475;g366937988e8_0_435"/>
          <p:cNvSpPr/>
          <p:nvPr/>
        </p:nvSpPr>
        <p:spPr>
          <a:xfrm>
            <a:off x="8675184"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66937988e8_0_435"/>
          <p:cNvSpPr/>
          <p:nvPr/>
        </p:nvSpPr>
        <p:spPr>
          <a:xfrm>
            <a:off x="8675184" y="3302000"/>
            <a:ext cx="685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66937988e8_0_435"/>
          <p:cNvSpPr/>
          <p:nvPr/>
        </p:nvSpPr>
        <p:spPr>
          <a:xfrm>
            <a:off x="8675184" y="3302000"/>
            <a:ext cx="1227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1</a:t>
            </a:r>
            <a:endParaRPr b="0" i="0" sz="12800" u="none" cap="none" strike="noStrike">
              <a:solidFill>
                <a:schemeClr val="dk1"/>
              </a:solidFill>
              <a:latin typeface="Calibri"/>
              <a:ea typeface="Calibri"/>
              <a:cs typeface="Calibri"/>
              <a:sym typeface="Calibri"/>
            </a:endParaRPr>
          </a:p>
        </p:txBody>
      </p:sp>
      <p:sp>
        <p:nvSpPr>
          <p:cNvPr id="478" name="Google Shape;478;g366937988e8_0_435"/>
          <p:cNvSpPr/>
          <p:nvPr/>
        </p:nvSpPr>
        <p:spPr>
          <a:xfrm>
            <a:off x="9564295" y="2578100"/>
            <a:ext cx="57156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66937988e8_0_435"/>
          <p:cNvSpPr/>
          <p:nvPr/>
        </p:nvSpPr>
        <p:spPr>
          <a:xfrm>
            <a:off x="9564295" y="25781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DISCOVER THE SECRETS</a:t>
            </a:r>
            <a:endParaRPr b="0" i="0" sz="4800" u="none" cap="none" strike="noStrike">
              <a:solidFill>
                <a:schemeClr val="dk1"/>
              </a:solidFill>
              <a:latin typeface="Calibri"/>
              <a:ea typeface="Calibri"/>
              <a:cs typeface="Calibri"/>
              <a:sym typeface="Calibri"/>
            </a:endParaRPr>
          </a:p>
        </p:txBody>
      </p:sp>
      <p:sp>
        <p:nvSpPr>
          <p:cNvPr id="480" name="Google Shape;480;g366937988e8_0_435"/>
          <p:cNvSpPr/>
          <p:nvPr/>
        </p:nvSpPr>
        <p:spPr>
          <a:xfrm>
            <a:off x="9564295" y="4152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1" name="Google Shape;481;g366937988e8_0_435"/>
          <p:cNvSpPr/>
          <p:nvPr/>
        </p:nvSpPr>
        <p:spPr>
          <a:xfrm>
            <a:off x="8675184" y="69977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66937988e8_0_435"/>
          <p:cNvSpPr/>
          <p:nvPr/>
        </p:nvSpPr>
        <p:spPr>
          <a:xfrm>
            <a:off x="8675184" y="8026400"/>
            <a:ext cx="1206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66937988e8_0_435"/>
          <p:cNvSpPr/>
          <p:nvPr/>
        </p:nvSpPr>
        <p:spPr>
          <a:xfrm>
            <a:off x="8675184" y="8026400"/>
            <a:ext cx="1748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3</a:t>
            </a:r>
            <a:endParaRPr b="0" i="0" sz="12800" u="none" cap="none" strike="noStrike">
              <a:solidFill>
                <a:schemeClr val="dk1"/>
              </a:solidFill>
              <a:latin typeface="Calibri"/>
              <a:ea typeface="Calibri"/>
              <a:cs typeface="Calibri"/>
              <a:sym typeface="Calibri"/>
            </a:endParaRPr>
          </a:p>
        </p:txBody>
      </p:sp>
      <p:sp>
        <p:nvSpPr>
          <p:cNvPr id="484" name="Google Shape;484;g366937988e8_0_435"/>
          <p:cNvSpPr/>
          <p:nvPr/>
        </p:nvSpPr>
        <p:spPr>
          <a:xfrm>
            <a:off x="10085060" y="6997700"/>
            <a:ext cx="519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66937988e8_0_435"/>
          <p:cNvSpPr/>
          <p:nvPr/>
        </p:nvSpPr>
        <p:spPr>
          <a:xfrm>
            <a:off x="10085060" y="6997700"/>
            <a:ext cx="53982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MEET THE CREATURES</a:t>
            </a:r>
            <a:endParaRPr b="0" i="0" sz="4800" u="none" cap="none" strike="noStrike">
              <a:solidFill>
                <a:schemeClr val="dk1"/>
              </a:solidFill>
              <a:latin typeface="Calibri"/>
              <a:ea typeface="Calibri"/>
              <a:cs typeface="Calibri"/>
              <a:sym typeface="Calibri"/>
            </a:endParaRPr>
          </a:p>
        </p:txBody>
      </p:sp>
      <p:sp>
        <p:nvSpPr>
          <p:cNvPr id="486" name="Google Shape;486;g366937988e8_0_435"/>
          <p:cNvSpPr/>
          <p:nvPr/>
        </p:nvSpPr>
        <p:spPr>
          <a:xfrm>
            <a:off x="10085060" y="8572500"/>
            <a:ext cx="5330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7" name="Google Shape;487;g366937988e8_0_435"/>
          <p:cNvSpPr/>
          <p:nvPr/>
        </p:nvSpPr>
        <p:spPr>
          <a:xfrm>
            <a:off x="16181822" y="6997700"/>
            <a:ext cx="66048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66937988e8_0_435"/>
          <p:cNvSpPr/>
          <p:nvPr/>
        </p:nvSpPr>
        <p:spPr>
          <a:xfrm>
            <a:off x="16181822" y="8331200"/>
            <a:ext cx="1346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66937988e8_0_435"/>
          <p:cNvSpPr/>
          <p:nvPr/>
        </p:nvSpPr>
        <p:spPr>
          <a:xfrm>
            <a:off x="16181822" y="8331200"/>
            <a:ext cx="188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a:t>
            </a:r>
            <a:endParaRPr b="0" i="0" sz="12800" u="none" cap="none" strike="noStrike">
              <a:solidFill>
                <a:schemeClr val="dk1"/>
              </a:solidFill>
              <a:latin typeface="Calibri"/>
              <a:ea typeface="Calibri"/>
              <a:cs typeface="Calibri"/>
              <a:sym typeface="Calibri"/>
            </a:endParaRPr>
          </a:p>
        </p:txBody>
      </p:sp>
      <p:sp>
        <p:nvSpPr>
          <p:cNvPr id="490" name="Google Shape;490;g366937988e8_0_435"/>
          <p:cNvSpPr/>
          <p:nvPr/>
        </p:nvSpPr>
        <p:spPr>
          <a:xfrm>
            <a:off x="17731416" y="6997700"/>
            <a:ext cx="50553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66937988e8_0_435"/>
          <p:cNvSpPr/>
          <p:nvPr/>
        </p:nvSpPr>
        <p:spPr>
          <a:xfrm>
            <a:off x="17731416" y="6997700"/>
            <a:ext cx="5258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UNCOVER THE MAGIC</a:t>
            </a:r>
            <a:endParaRPr b="0" i="0" sz="4800" u="none" cap="none" strike="noStrike">
              <a:solidFill>
                <a:schemeClr val="dk1"/>
              </a:solidFill>
              <a:latin typeface="Calibri"/>
              <a:ea typeface="Calibri"/>
              <a:cs typeface="Calibri"/>
              <a:sym typeface="Calibri"/>
            </a:endParaRPr>
          </a:p>
        </p:txBody>
      </p:sp>
      <p:sp>
        <p:nvSpPr>
          <p:cNvPr id="492" name="Google Shape;492;g366937988e8_0_435"/>
          <p:cNvSpPr/>
          <p:nvPr/>
        </p:nvSpPr>
        <p:spPr>
          <a:xfrm>
            <a:off x="17731416" y="8572500"/>
            <a:ext cx="51906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3" name="Google Shape;493;g366937988e8_0_435"/>
          <p:cNvSpPr/>
          <p:nvPr/>
        </p:nvSpPr>
        <p:spPr>
          <a:xfrm>
            <a:off x="16181822"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66937988e8_0_435"/>
          <p:cNvSpPr/>
          <p:nvPr/>
        </p:nvSpPr>
        <p:spPr>
          <a:xfrm>
            <a:off x="16181822" y="3302000"/>
            <a:ext cx="1104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366937988e8_0_435"/>
          <p:cNvSpPr/>
          <p:nvPr/>
        </p:nvSpPr>
        <p:spPr>
          <a:xfrm>
            <a:off x="16181822" y="3302000"/>
            <a:ext cx="164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a:t>
            </a:r>
            <a:endParaRPr b="0" i="0" sz="12800" u="none" cap="none" strike="noStrike">
              <a:solidFill>
                <a:schemeClr val="dk1"/>
              </a:solidFill>
              <a:latin typeface="Calibri"/>
              <a:ea typeface="Calibri"/>
              <a:cs typeface="Calibri"/>
              <a:sym typeface="Calibri"/>
            </a:endParaRPr>
          </a:p>
        </p:txBody>
      </p:sp>
      <p:sp>
        <p:nvSpPr>
          <p:cNvPr id="496" name="Google Shape;496;g366937988e8_0_435"/>
          <p:cNvSpPr/>
          <p:nvPr/>
        </p:nvSpPr>
        <p:spPr>
          <a:xfrm>
            <a:off x="17490086" y="2578100"/>
            <a:ext cx="52965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66937988e8_0_435"/>
          <p:cNvSpPr/>
          <p:nvPr/>
        </p:nvSpPr>
        <p:spPr>
          <a:xfrm>
            <a:off x="17490086" y="2578100"/>
            <a:ext cx="54999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FIND YOUR OWN PATH</a:t>
            </a:r>
            <a:endParaRPr b="0" i="0" sz="4800" u="none" cap="none" strike="noStrike">
              <a:solidFill>
                <a:schemeClr val="dk1"/>
              </a:solidFill>
              <a:latin typeface="Calibri"/>
              <a:ea typeface="Calibri"/>
              <a:cs typeface="Calibri"/>
              <a:sym typeface="Calibri"/>
            </a:endParaRPr>
          </a:p>
        </p:txBody>
      </p:sp>
      <p:sp>
        <p:nvSpPr>
          <p:cNvPr id="498" name="Google Shape;498;g366937988e8_0_435"/>
          <p:cNvSpPr/>
          <p:nvPr/>
        </p:nvSpPr>
        <p:spPr>
          <a:xfrm>
            <a:off x="17490086" y="4152900"/>
            <a:ext cx="5432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503" name="Shape 503"/>
        <p:cNvGrpSpPr/>
        <p:nvPr/>
      </p:nvGrpSpPr>
      <p:grpSpPr>
        <a:xfrm>
          <a:off x="0" y="0"/>
          <a:ext cx="0" cy="0"/>
          <a:chOff x="0" y="0"/>
          <a:chExt cx="0" cy="0"/>
        </a:xfrm>
      </p:grpSpPr>
      <p:pic>
        <p:nvPicPr>
          <p:cNvPr descr=" " id="504" name="Google Shape;504;g366937988e8_0_468"/>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505" name="Google Shape;505;g366937988e8_0_468"/>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506" name="Google Shape;506;g366937988e8_0_4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366937988e8_0_4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8" name="Google Shape;508;g366937988e8_0_468"/>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09" name="Google Shape;509;g366937988e8_0_468"/>
          <p:cNvSpPr/>
          <p:nvPr/>
        </p:nvSpPr>
        <p:spPr>
          <a:xfrm>
            <a:off x="5012893" y="11696700"/>
            <a:ext cx="143487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FANTASY REALM AT A GLANCE</a:t>
            </a:r>
            <a:endParaRPr b="0" i="0" sz="8000" u="none" cap="none" strike="noStrike">
              <a:solidFill>
                <a:schemeClr val="dk1"/>
              </a:solidFill>
              <a:latin typeface="Calibri"/>
              <a:ea typeface="Calibri"/>
              <a:cs typeface="Calibri"/>
              <a:sym typeface="Calibri"/>
            </a:endParaRPr>
          </a:p>
        </p:txBody>
      </p:sp>
      <p:sp>
        <p:nvSpPr>
          <p:cNvPr id="510" name="Google Shape;510;g366937988e8_0_468"/>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66937988e8_0_468"/>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66937988e8_0_468"/>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FOREST</a:t>
            </a:r>
            <a:endParaRPr b="0" i="0" sz="4800" u="none" cap="none" strike="noStrike">
              <a:solidFill>
                <a:schemeClr val="dk1"/>
              </a:solidFill>
              <a:latin typeface="Calibri"/>
              <a:ea typeface="Calibri"/>
              <a:cs typeface="Calibri"/>
              <a:sym typeface="Calibri"/>
            </a:endParaRPr>
          </a:p>
        </p:txBody>
      </p:sp>
      <p:sp>
        <p:nvSpPr>
          <p:cNvPr id="513" name="Google Shape;513;g366937988e8_0_468"/>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4" name="Google Shape;514;g366937988e8_0_468"/>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66937988e8_0_468"/>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66937988e8_0_468"/>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CAVES</a:t>
            </a:r>
            <a:endParaRPr b="0" i="0" sz="4800" u="none" cap="none" strike="noStrike">
              <a:solidFill>
                <a:schemeClr val="dk1"/>
              </a:solidFill>
              <a:latin typeface="Calibri"/>
              <a:ea typeface="Calibri"/>
              <a:cs typeface="Calibri"/>
              <a:sym typeface="Calibri"/>
            </a:endParaRPr>
          </a:p>
        </p:txBody>
      </p:sp>
      <p:sp>
        <p:nvSpPr>
          <p:cNvPr id="517" name="Google Shape;517;g366937988e8_0_468"/>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8" name="Google Shape;518;g366937988e8_0_468"/>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66937988e8_0_468"/>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66937988e8_0_468"/>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LAIR</a:t>
            </a:r>
            <a:endParaRPr b="0" i="0" sz="4800" u="none" cap="none" strike="noStrike">
              <a:solidFill>
                <a:schemeClr val="dk1"/>
              </a:solidFill>
              <a:latin typeface="Calibri"/>
              <a:ea typeface="Calibri"/>
              <a:cs typeface="Calibri"/>
              <a:sym typeface="Calibri"/>
            </a:endParaRPr>
          </a:p>
        </p:txBody>
      </p:sp>
      <p:sp>
        <p:nvSpPr>
          <p:cNvPr id="521" name="Google Shape;521;g366937988e8_0_468"/>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526" name="Shape 526"/>
        <p:cNvGrpSpPr/>
        <p:nvPr/>
      </p:nvGrpSpPr>
      <p:grpSpPr>
        <a:xfrm>
          <a:off x="0" y="0"/>
          <a:ext cx="0" cy="0"/>
          <a:chOff x="0" y="0"/>
          <a:chExt cx="0" cy="0"/>
        </a:xfrm>
      </p:grpSpPr>
      <p:pic>
        <p:nvPicPr>
          <p:cNvPr descr=" " id="527" name="Google Shape;527;g366937988e8_0_490"/>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528" name="Google Shape;528;g366937988e8_0_490"/>
          <p:cNvPicPr preferRelativeResize="0"/>
          <p:nvPr/>
        </p:nvPicPr>
        <p:blipFill rotWithShape="1">
          <a:blip r:embed="rId4">
            <a:alphaModFix/>
          </a:blip>
          <a:srcRect b="0" l="0" r="0" t="0"/>
          <a:stretch/>
        </p:blipFill>
        <p:spPr>
          <a:xfrm>
            <a:off x="0" y="1033413"/>
            <a:ext cx="14229142" cy="12682587"/>
          </a:xfrm>
          <a:prstGeom prst="rect">
            <a:avLst/>
          </a:prstGeom>
          <a:noFill/>
          <a:ln>
            <a:noFill/>
          </a:ln>
        </p:spPr>
      </p:pic>
      <p:sp>
        <p:nvSpPr>
          <p:cNvPr id="529" name="Google Shape;529;g366937988e8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366937988e8_0_4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366937988e8_0_490"/>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TIMELINE</a:t>
            </a:r>
            <a:endParaRPr b="0" i="0" sz="8000" u="none" cap="none" strike="noStrike">
              <a:solidFill>
                <a:schemeClr val="dk1"/>
              </a:solidFill>
              <a:latin typeface="Calibri"/>
              <a:ea typeface="Calibri"/>
              <a:cs typeface="Calibri"/>
              <a:sym typeface="Calibri"/>
            </a:endParaRPr>
          </a:p>
        </p:txBody>
      </p:sp>
      <p:pic>
        <p:nvPicPr>
          <p:cNvPr descr=" " id="532" name="Google Shape;532;g366937988e8_0_490"/>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3" name="Google Shape;533;g366937988e8_0_49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366937988e8_0_490"/>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5" name="Google Shape;535;g366937988e8_0_490"/>
          <p:cNvSpPr/>
          <p:nvPr/>
        </p:nvSpPr>
        <p:spPr>
          <a:xfrm>
            <a:off x="3035679" y="7200900"/>
            <a:ext cx="1625700" cy="16257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66937988e8_0_490"/>
          <p:cNvSpPr/>
          <p:nvPr/>
        </p:nvSpPr>
        <p:spPr>
          <a:xfrm>
            <a:off x="2883260" y="7543800"/>
            <a:ext cx="1930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2022</a:t>
            </a:r>
            <a:endParaRPr b="0" i="0" sz="4800" u="none" cap="none" strike="noStrike">
              <a:solidFill>
                <a:schemeClr val="dk1"/>
              </a:solidFill>
              <a:latin typeface="Calibri"/>
              <a:ea typeface="Calibri"/>
              <a:cs typeface="Calibri"/>
              <a:sym typeface="Calibri"/>
            </a:endParaRPr>
          </a:p>
        </p:txBody>
      </p:sp>
      <p:sp>
        <p:nvSpPr>
          <p:cNvPr id="537" name="Google Shape;537;g366937988e8_0_49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366937988e8_0_490"/>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39" name="Google Shape;539;g366937988e8_0_490"/>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0" name="Google Shape;540;g366937988e8_0_490"/>
          <p:cNvSpPr/>
          <p:nvPr/>
        </p:nvSpPr>
        <p:spPr>
          <a:xfrm>
            <a:off x="8522765" y="7200900"/>
            <a:ext cx="1625700" cy="16257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66937988e8_0_490"/>
          <p:cNvSpPr/>
          <p:nvPr/>
        </p:nvSpPr>
        <p:spPr>
          <a:xfrm>
            <a:off x="8351294" y="7543800"/>
            <a:ext cx="196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2023</a:t>
            </a:r>
            <a:endParaRPr b="0" i="0" sz="4800" u="none" cap="none" strike="noStrike">
              <a:solidFill>
                <a:schemeClr val="dk1"/>
              </a:solidFill>
              <a:latin typeface="Calibri"/>
              <a:ea typeface="Calibri"/>
              <a:cs typeface="Calibri"/>
              <a:sym typeface="Calibri"/>
            </a:endParaRPr>
          </a:p>
        </p:txBody>
      </p:sp>
      <p:sp>
        <p:nvSpPr>
          <p:cNvPr id="542" name="Google Shape;542;g366937988e8_0_49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366937988e8_0_490"/>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4" name="Google Shape;544;g366937988e8_0_490"/>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5" name="Google Shape;545;g366937988e8_0_490"/>
          <p:cNvSpPr/>
          <p:nvPr/>
        </p:nvSpPr>
        <p:spPr>
          <a:xfrm>
            <a:off x="14009851" y="7200900"/>
            <a:ext cx="1625700" cy="16257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66937988e8_0_490"/>
          <p:cNvSpPr/>
          <p:nvPr/>
        </p:nvSpPr>
        <p:spPr>
          <a:xfrm>
            <a:off x="13812976" y="7543800"/>
            <a:ext cx="2019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2024</a:t>
            </a:r>
            <a:endParaRPr b="0" i="0" sz="4800" u="none" cap="none" strike="noStrike">
              <a:solidFill>
                <a:schemeClr val="dk1"/>
              </a:solidFill>
              <a:latin typeface="Calibri"/>
              <a:ea typeface="Calibri"/>
              <a:cs typeface="Calibri"/>
              <a:sym typeface="Calibri"/>
            </a:endParaRPr>
          </a:p>
        </p:txBody>
      </p:sp>
      <p:sp>
        <p:nvSpPr>
          <p:cNvPr id="547" name="Google Shape;547;g366937988e8_0_49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366937988e8_0_490"/>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49" name="Google Shape;549;g366937988e8_0_490"/>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0" name="Google Shape;550;g366937988e8_0_490"/>
          <p:cNvSpPr/>
          <p:nvPr/>
        </p:nvSpPr>
        <p:spPr>
          <a:xfrm>
            <a:off x="19496937" y="7200900"/>
            <a:ext cx="1625700" cy="16257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6937988e8_0_490"/>
          <p:cNvSpPr/>
          <p:nvPr/>
        </p:nvSpPr>
        <p:spPr>
          <a:xfrm>
            <a:off x="19325465" y="7543800"/>
            <a:ext cx="196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2025</a:t>
            </a:r>
            <a:endParaRPr b="0" i="0" sz="4800" u="none" cap="none" strike="noStrike">
              <a:solidFill>
                <a:schemeClr val="dk1"/>
              </a:solidFill>
              <a:latin typeface="Calibri"/>
              <a:ea typeface="Calibri"/>
              <a:cs typeface="Calibri"/>
              <a:sym typeface="Calibri"/>
            </a:endParaRPr>
          </a:p>
        </p:txBody>
      </p:sp>
      <p:sp>
        <p:nvSpPr>
          <p:cNvPr id="552" name="Google Shape;552;g366937988e8_0_490"/>
          <p:cNvSpPr/>
          <p:nvPr/>
        </p:nvSpPr>
        <p:spPr>
          <a:xfrm>
            <a:off x="927216"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66937988e8_0_490"/>
          <p:cNvSpPr/>
          <p:nvPr/>
        </p:nvSpPr>
        <p:spPr>
          <a:xfrm>
            <a:off x="927216"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66937988e8_0_490"/>
          <p:cNvSpPr/>
          <p:nvPr/>
        </p:nvSpPr>
        <p:spPr>
          <a:xfrm>
            <a:off x="825603" y="41910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TAMING</a:t>
            </a:r>
            <a:endParaRPr b="0" i="0" sz="4800" u="none" cap="none" strike="noStrike">
              <a:solidFill>
                <a:schemeClr val="dk1"/>
              </a:solidFill>
              <a:latin typeface="Calibri"/>
              <a:ea typeface="Calibri"/>
              <a:cs typeface="Calibri"/>
              <a:sym typeface="Calibri"/>
            </a:endParaRPr>
          </a:p>
        </p:txBody>
      </p:sp>
      <p:sp>
        <p:nvSpPr>
          <p:cNvPr id="555" name="Google Shape;555;g366937988e8_0_490"/>
          <p:cNvSpPr/>
          <p:nvPr/>
        </p:nvSpPr>
        <p:spPr>
          <a:xfrm>
            <a:off x="859474" y="5765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6" name="Google Shape;556;g366937988e8_0_490"/>
          <p:cNvSpPr/>
          <p:nvPr/>
        </p:nvSpPr>
        <p:spPr>
          <a:xfrm>
            <a:off x="11926791"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66937988e8_0_490"/>
          <p:cNvSpPr/>
          <p:nvPr/>
        </p:nvSpPr>
        <p:spPr>
          <a:xfrm>
            <a:off x="11926791"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66937988e8_0_490"/>
          <p:cNvSpPr/>
          <p:nvPr/>
        </p:nvSpPr>
        <p:spPr>
          <a:xfrm>
            <a:off x="11825178" y="41910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MIGRATION</a:t>
            </a:r>
            <a:endParaRPr b="0" i="0" sz="4800" u="none" cap="none" strike="noStrike">
              <a:solidFill>
                <a:schemeClr val="dk1"/>
              </a:solidFill>
              <a:latin typeface="Calibri"/>
              <a:ea typeface="Calibri"/>
              <a:cs typeface="Calibri"/>
              <a:sym typeface="Calibri"/>
            </a:endParaRPr>
          </a:p>
        </p:txBody>
      </p:sp>
      <p:sp>
        <p:nvSpPr>
          <p:cNvPr id="559" name="Google Shape;559;g366937988e8_0_490"/>
          <p:cNvSpPr/>
          <p:nvPr/>
        </p:nvSpPr>
        <p:spPr>
          <a:xfrm>
            <a:off x="11859049" y="5765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0" name="Google Shape;560;g366937988e8_0_490"/>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66937988e8_0_490"/>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66937988e8_0_490"/>
          <p:cNvSpPr/>
          <p:nvPr/>
        </p:nvSpPr>
        <p:spPr>
          <a:xfrm>
            <a:off x="17261457" y="9207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RAINBOW SIGHTINGS</a:t>
            </a:r>
            <a:endParaRPr b="0" i="0" sz="4800" u="none" cap="none" strike="noStrike">
              <a:solidFill>
                <a:schemeClr val="dk1"/>
              </a:solidFill>
              <a:latin typeface="Calibri"/>
              <a:ea typeface="Calibri"/>
              <a:cs typeface="Calibri"/>
              <a:sym typeface="Calibri"/>
            </a:endParaRPr>
          </a:p>
        </p:txBody>
      </p:sp>
      <p:sp>
        <p:nvSpPr>
          <p:cNvPr id="563" name="Google Shape;563;g366937988e8_0_490"/>
          <p:cNvSpPr/>
          <p:nvPr/>
        </p:nvSpPr>
        <p:spPr>
          <a:xfrm>
            <a:off x="17295328" y="10782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4" name="Google Shape;564;g366937988e8_0_490"/>
          <p:cNvSpPr/>
          <p:nvPr/>
        </p:nvSpPr>
        <p:spPr>
          <a:xfrm>
            <a:off x="6490511"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66937988e8_0_490"/>
          <p:cNvSpPr/>
          <p:nvPr/>
        </p:nvSpPr>
        <p:spPr>
          <a:xfrm>
            <a:off x="6490511"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66937988e8_0_490"/>
          <p:cNvSpPr/>
          <p:nvPr/>
        </p:nvSpPr>
        <p:spPr>
          <a:xfrm>
            <a:off x="6388899" y="9207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ENCHANTED POOL</a:t>
            </a:r>
            <a:endParaRPr b="0" i="0" sz="4800" u="none" cap="none" strike="noStrike">
              <a:solidFill>
                <a:schemeClr val="dk1"/>
              </a:solidFill>
              <a:latin typeface="Calibri"/>
              <a:ea typeface="Calibri"/>
              <a:cs typeface="Calibri"/>
              <a:sym typeface="Calibri"/>
            </a:endParaRPr>
          </a:p>
        </p:txBody>
      </p:sp>
      <p:sp>
        <p:nvSpPr>
          <p:cNvPr id="567" name="Google Shape;567;g366937988e8_0_490"/>
          <p:cNvSpPr/>
          <p:nvPr/>
        </p:nvSpPr>
        <p:spPr>
          <a:xfrm>
            <a:off x="6422769" y="10782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572" name="Shape 572"/>
        <p:cNvGrpSpPr/>
        <p:nvPr/>
      </p:nvGrpSpPr>
      <p:grpSpPr>
        <a:xfrm>
          <a:off x="0" y="0"/>
          <a:ext cx="0" cy="0"/>
          <a:chOff x="0" y="0"/>
          <a:chExt cx="0" cy="0"/>
        </a:xfrm>
      </p:grpSpPr>
      <p:pic>
        <p:nvPicPr>
          <p:cNvPr descr=" " id="573" name="Google Shape;573;g366937988e8_0_535"/>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574" name="Google Shape;574;g366937988e8_0_535"/>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575" name="Google Shape;575;g366937988e8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366937988e8_0_5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7" name="Google Shape;577;g366937988e8_0_535"/>
          <p:cNvSpPr/>
          <p:nvPr/>
        </p:nvSpPr>
        <p:spPr>
          <a:xfrm>
            <a:off x="3581848" y="711200"/>
            <a:ext cx="9687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OUR TEAM</a:t>
            </a:r>
            <a:endParaRPr b="0" i="0" sz="8000" u="none" cap="none" strike="noStrike">
              <a:solidFill>
                <a:schemeClr val="dk1"/>
              </a:solidFill>
              <a:latin typeface="Calibri"/>
              <a:ea typeface="Calibri"/>
              <a:cs typeface="Calibri"/>
              <a:sym typeface="Calibri"/>
            </a:endParaRPr>
          </a:p>
        </p:txBody>
      </p:sp>
      <p:sp>
        <p:nvSpPr>
          <p:cNvPr id="578" name="Google Shape;578;g366937988e8_0_535"/>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366937988e8_0_535"/>
          <p:cNvPicPr preferRelativeResize="0"/>
          <p:nvPr/>
        </p:nvPicPr>
        <p:blipFill rotWithShape="1">
          <a:blip r:embed="rId6">
            <a:alphaModFix/>
          </a:blip>
          <a:srcRect b="0" l="0" r="0" t="0"/>
          <a:stretch/>
        </p:blipFill>
        <p:spPr>
          <a:xfrm>
            <a:off x="3556445" y="2844800"/>
            <a:ext cx="4788498" cy="8229600"/>
          </a:xfrm>
          <a:prstGeom prst="rect">
            <a:avLst/>
          </a:prstGeom>
          <a:noFill/>
          <a:ln>
            <a:noFill/>
          </a:ln>
        </p:spPr>
      </p:pic>
      <p:sp>
        <p:nvSpPr>
          <p:cNvPr id="580" name="Google Shape;580;g366937988e8_0_535"/>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66937988e8_0_535"/>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66937988e8_0_535"/>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ELDRUIN</a:t>
            </a:r>
            <a:endParaRPr b="0" i="0" sz="4800" u="none" cap="none" strike="noStrike">
              <a:solidFill>
                <a:schemeClr val="dk1"/>
              </a:solidFill>
              <a:latin typeface="Calibri"/>
              <a:ea typeface="Calibri"/>
              <a:cs typeface="Calibri"/>
              <a:sym typeface="Calibri"/>
            </a:endParaRPr>
          </a:p>
        </p:txBody>
      </p:sp>
      <p:sp>
        <p:nvSpPr>
          <p:cNvPr id="583" name="Google Shape;583;g366937988e8_0_535"/>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4" name="Google Shape;584;g366937988e8_0_535"/>
          <p:cNvSpPr/>
          <p:nvPr/>
        </p:nvSpPr>
        <p:spPr>
          <a:xfrm>
            <a:off x="91578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366937988e8_0_535"/>
          <p:cNvPicPr preferRelativeResize="0"/>
          <p:nvPr/>
        </p:nvPicPr>
        <p:blipFill rotWithShape="1">
          <a:blip r:embed="rId7">
            <a:alphaModFix/>
          </a:blip>
          <a:srcRect b="0" l="0" r="0" t="0"/>
          <a:stretch/>
        </p:blipFill>
        <p:spPr>
          <a:xfrm>
            <a:off x="9157845" y="2844800"/>
            <a:ext cx="4788498" cy="8229600"/>
          </a:xfrm>
          <a:prstGeom prst="rect">
            <a:avLst/>
          </a:prstGeom>
          <a:noFill/>
          <a:ln>
            <a:noFill/>
          </a:ln>
        </p:spPr>
      </p:pic>
      <p:sp>
        <p:nvSpPr>
          <p:cNvPr id="586" name="Google Shape;586;g366937988e8_0_535"/>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66937988e8_0_535"/>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66937988e8_0_535"/>
          <p:cNvSpPr/>
          <p:nvPr/>
        </p:nvSpPr>
        <p:spPr>
          <a:xfrm>
            <a:off x="90562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ELEMEN</a:t>
            </a:r>
            <a:endParaRPr b="0" i="0" sz="4800" u="none" cap="none" strike="noStrike">
              <a:solidFill>
                <a:schemeClr val="dk1"/>
              </a:solidFill>
              <a:latin typeface="Calibri"/>
              <a:ea typeface="Calibri"/>
              <a:cs typeface="Calibri"/>
              <a:sym typeface="Calibri"/>
            </a:endParaRPr>
          </a:p>
        </p:txBody>
      </p:sp>
      <p:sp>
        <p:nvSpPr>
          <p:cNvPr id="589" name="Google Shape;589;g366937988e8_0_535"/>
          <p:cNvSpPr/>
          <p:nvPr/>
        </p:nvSpPr>
        <p:spPr>
          <a:xfrm>
            <a:off x="90901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0" name="Google Shape;590;g366937988e8_0_535"/>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66937988e8_0_535"/>
          <p:cNvPicPr preferRelativeResize="0"/>
          <p:nvPr/>
        </p:nvPicPr>
        <p:blipFill rotWithShape="1">
          <a:blip r:embed="rId8">
            <a:alphaModFix/>
          </a:blip>
          <a:srcRect b="0" l="0" r="0" t="0"/>
          <a:stretch/>
        </p:blipFill>
        <p:spPr>
          <a:xfrm>
            <a:off x="14759245" y="2844800"/>
            <a:ext cx="4788498" cy="8229600"/>
          </a:xfrm>
          <a:prstGeom prst="rect">
            <a:avLst/>
          </a:prstGeom>
          <a:noFill/>
          <a:ln>
            <a:noFill/>
          </a:ln>
        </p:spPr>
      </p:pic>
      <p:sp>
        <p:nvSpPr>
          <p:cNvPr id="592" name="Google Shape;592;g366937988e8_0_535"/>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66937988e8_0_535"/>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66937988e8_0_535"/>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LUNARIA</a:t>
            </a:r>
            <a:endParaRPr b="0" i="0" sz="4800" u="none" cap="none" strike="noStrike">
              <a:solidFill>
                <a:schemeClr val="dk1"/>
              </a:solidFill>
              <a:latin typeface="Calibri"/>
              <a:ea typeface="Calibri"/>
              <a:cs typeface="Calibri"/>
              <a:sym typeface="Calibri"/>
            </a:endParaRPr>
          </a:p>
        </p:txBody>
      </p:sp>
      <p:sp>
        <p:nvSpPr>
          <p:cNvPr id="595" name="Google Shape;595;g366937988e8_0_535"/>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600" name="Shape 600"/>
        <p:cNvGrpSpPr/>
        <p:nvPr/>
      </p:nvGrpSpPr>
      <p:grpSpPr>
        <a:xfrm>
          <a:off x="0" y="0"/>
          <a:ext cx="0" cy="0"/>
          <a:chOff x="0" y="0"/>
          <a:chExt cx="0" cy="0"/>
        </a:xfrm>
      </p:grpSpPr>
      <p:pic>
        <p:nvPicPr>
          <p:cNvPr descr=" " id="601" name="Google Shape;601;g366937988e8_0_562"/>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602" name="Google Shape;602;g366937988e8_0_562"/>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603" name="Google Shape;603;g366937988e8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66937988e8_0_5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05" name="Google Shape;605;g366937988e8_0_562"/>
          <p:cNvPicPr preferRelativeResize="0"/>
          <p:nvPr/>
        </p:nvPicPr>
        <p:blipFill rotWithShape="1">
          <a:blip r:embed="rId6">
            <a:alphaModFix/>
          </a:blip>
          <a:srcRect b="0" l="0" r="0" t="0"/>
          <a:stretch/>
        </p:blipFill>
        <p:spPr>
          <a:xfrm>
            <a:off x="0" y="2755900"/>
            <a:ext cx="10567721" cy="9486900"/>
          </a:xfrm>
          <a:prstGeom prst="rect">
            <a:avLst/>
          </a:prstGeom>
          <a:noFill/>
          <a:ln>
            <a:noFill/>
          </a:ln>
        </p:spPr>
      </p:pic>
      <p:sp>
        <p:nvSpPr>
          <p:cNvPr id="606" name="Google Shape;606;g366937988e8_0_562"/>
          <p:cNvSpPr/>
          <p:nvPr/>
        </p:nvSpPr>
        <p:spPr>
          <a:xfrm>
            <a:off x="10440705"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366937988e8_0_562"/>
          <p:cNvSpPr/>
          <p:nvPr/>
        </p:nvSpPr>
        <p:spPr>
          <a:xfrm>
            <a:off x="10440705"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366937988e8_0_562"/>
          <p:cNvPicPr preferRelativeResize="0"/>
          <p:nvPr/>
        </p:nvPicPr>
        <p:blipFill rotWithShape="1">
          <a:blip r:embed="rId7">
            <a:alphaModFix/>
          </a:blip>
          <a:srcRect b="0" l="0" r="0" t="0"/>
          <a:stretch/>
        </p:blipFill>
        <p:spPr>
          <a:xfrm>
            <a:off x="10701087" y="2057400"/>
            <a:ext cx="1105038" cy="1117600"/>
          </a:xfrm>
          <a:prstGeom prst="rect">
            <a:avLst/>
          </a:prstGeom>
          <a:noFill/>
          <a:ln>
            <a:noFill/>
          </a:ln>
        </p:spPr>
      </p:pic>
      <p:pic>
        <p:nvPicPr>
          <p:cNvPr descr=" " id="609" name="Google Shape;609;g366937988e8_0_562"/>
          <p:cNvPicPr preferRelativeResize="0"/>
          <p:nvPr/>
        </p:nvPicPr>
        <p:blipFill rotWithShape="1">
          <a:blip r:embed="rId8">
            <a:alphaModFix/>
          </a:blip>
          <a:srcRect b="0" l="0" r="0" t="0"/>
          <a:stretch/>
        </p:blipFill>
        <p:spPr>
          <a:xfrm>
            <a:off x="11215502" y="3429000"/>
            <a:ext cx="38105" cy="1625600"/>
          </a:xfrm>
          <a:prstGeom prst="rect">
            <a:avLst/>
          </a:prstGeom>
          <a:noFill/>
          <a:ln>
            <a:noFill/>
          </a:ln>
        </p:spPr>
      </p:pic>
      <p:sp>
        <p:nvSpPr>
          <p:cNvPr id="610" name="Google Shape;610;g366937988e8_0_562"/>
          <p:cNvSpPr/>
          <p:nvPr/>
        </p:nvSpPr>
        <p:spPr>
          <a:xfrm>
            <a:off x="10440705"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366937988e8_0_562"/>
          <p:cNvPicPr preferRelativeResize="0"/>
          <p:nvPr/>
        </p:nvPicPr>
        <p:blipFill rotWithShape="1">
          <a:blip r:embed="rId9">
            <a:alphaModFix/>
          </a:blip>
          <a:srcRect b="0" l="0" r="0" t="0"/>
          <a:stretch/>
        </p:blipFill>
        <p:spPr>
          <a:xfrm>
            <a:off x="10701087" y="5308600"/>
            <a:ext cx="1105038" cy="1117600"/>
          </a:xfrm>
          <a:prstGeom prst="rect">
            <a:avLst/>
          </a:prstGeom>
          <a:noFill/>
          <a:ln>
            <a:noFill/>
          </a:ln>
        </p:spPr>
      </p:pic>
      <p:pic>
        <p:nvPicPr>
          <p:cNvPr descr=" " id="612" name="Google Shape;612;g366937988e8_0_562"/>
          <p:cNvPicPr preferRelativeResize="0"/>
          <p:nvPr/>
        </p:nvPicPr>
        <p:blipFill rotWithShape="1">
          <a:blip r:embed="rId8">
            <a:alphaModFix/>
          </a:blip>
          <a:srcRect b="0" l="0" r="0" t="0"/>
          <a:stretch/>
        </p:blipFill>
        <p:spPr>
          <a:xfrm>
            <a:off x="11215502" y="6680200"/>
            <a:ext cx="38105" cy="1625600"/>
          </a:xfrm>
          <a:prstGeom prst="rect">
            <a:avLst/>
          </a:prstGeom>
          <a:noFill/>
          <a:ln>
            <a:noFill/>
          </a:ln>
        </p:spPr>
      </p:pic>
      <p:sp>
        <p:nvSpPr>
          <p:cNvPr id="613" name="Google Shape;613;g366937988e8_0_562"/>
          <p:cNvSpPr/>
          <p:nvPr/>
        </p:nvSpPr>
        <p:spPr>
          <a:xfrm>
            <a:off x="10440705"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366937988e8_0_562"/>
          <p:cNvPicPr preferRelativeResize="0"/>
          <p:nvPr/>
        </p:nvPicPr>
        <p:blipFill rotWithShape="1">
          <a:blip r:embed="rId10">
            <a:alphaModFix/>
          </a:blip>
          <a:srcRect b="0" l="0" r="0" t="0"/>
          <a:stretch/>
        </p:blipFill>
        <p:spPr>
          <a:xfrm>
            <a:off x="10853507" y="8559800"/>
            <a:ext cx="800200" cy="1117600"/>
          </a:xfrm>
          <a:prstGeom prst="rect">
            <a:avLst/>
          </a:prstGeom>
          <a:noFill/>
          <a:ln>
            <a:noFill/>
          </a:ln>
        </p:spPr>
      </p:pic>
      <p:pic>
        <p:nvPicPr>
          <p:cNvPr descr=" " id="615" name="Google Shape;615;g366937988e8_0_562"/>
          <p:cNvPicPr preferRelativeResize="0"/>
          <p:nvPr/>
        </p:nvPicPr>
        <p:blipFill rotWithShape="1">
          <a:blip r:embed="rId8">
            <a:alphaModFix/>
          </a:blip>
          <a:srcRect b="0" l="0" r="0" t="0"/>
          <a:stretch/>
        </p:blipFill>
        <p:spPr>
          <a:xfrm>
            <a:off x="11215502" y="9931400"/>
            <a:ext cx="38105" cy="1625600"/>
          </a:xfrm>
          <a:prstGeom prst="rect">
            <a:avLst/>
          </a:prstGeom>
          <a:noFill/>
          <a:ln>
            <a:noFill/>
          </a:ln>
        </p:spPr>
      </p:pic>
      <p:sp>
        <p:nvSpPr>
          <p:cNvPr id="616" name="Google Shape;616;g366937988e8_0_562"/>
          <p:cNvSpPr/>
          <p:nvPr/>
        </p:nvSpPr>
        <p:spPr>
          <a:xfrm>
            <a:off x="10440705"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66937988e8_0_562"/>
          <p:cNvPicPr preferRelativeResize="0"/>
          <p:nvPr/>
        </p:nvPicPr>
        <p:blipFill rotWithShape="1">
          <a:blip r:embed="rId11">
            <a:alphaModFix/>
          </a:blip>
          <a:srcRect b="0" l="0" r="0" t="0"/>
          <a:stretch/>
        </p:blipFill>
        <p:spPr>
          <a:xfrm>
            <a:off x="10466108" y="11811000"/>
            <a:ext cx="1574997" cy="1117600"/>
          </a:xfrm>
          <a:prstGeom prst="rect">
            <a:avLst/>
          </a:prstGeom>
          <a:noFill/>
          <a:ln>
            <a:noFill/>
          </a:ln>
        </p:spPr>
      </p:pic>
      <p:sp>
        <p:nvSpPr>
          <p:cNvPr id="618" name="Google Shape;618;g366937988e8_0_562"/>
          <p:cNvSpPr/>
          <p:nvPr/>
        </p:nvSpPr>
        <p:spPr>
          <a:xfrm>
            <a:off x="11926791"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9" name="Google Shape;619;g366937988e8_0_562"/>
          <p:cNvSpPr/>
          <p:nvPr/>
        </p:nvSpPr>
        <p:spPr>
          <a:xfrm>
            <a:off x="11926791"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0" name="Google Shape;620;g366937988e8_0_562"/>
          <p:cNvSpPr/>
          <p:nvPr/>
        </p:nvSpPr>
        <p:spPr>
          <a:xfrm>
            <a:off x="11926791"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1" name="Google Shape;621;g366937988e8_0_562"/>
          <p:cNvSpPr/>
          <p:nvPr/>
        </p:nvSpPr>
        <p:spPr>
          <a:xfrm>
            <a:off x="13810859" y="749300"/>
            <a:ext cx="88107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626" name="Shape 626"/>
        <p:cNvGrpSpPr/>
        <p:nvPr/>
      </p:nvGrpSpPr>
      <p:grpSpPr>
        <a:xfrm>
          <a:off x="0" y="0"/>
          <a:ext cx="0" cy="0"/>
          <a:chOff x="0" y="0"/>
          <a:chExt cx="0" cy="0"/>
        </a:xfrm>
      </p:grpSpPr>
      <p:pic>
        <p:nvPicPr>
          <p:cNvPr descr=" " id="627" name="Google Shape;627;g366937988e8_0_587"/>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628" name="Google Shape;628;g366937988e8_0_587"/>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629" name="Google Shape;629;g366937988e8_0_5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366937988e8_0_5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1" name="Google Shape;631;g366937988e8_0_587"/>
          <p:cNvSpPr/>
          <p:nvPr/>
        </p:nvSpPr>
        <p:spPr>
          <a:xfrm>
            <a:off x="7794541" y="647700"/>
            <a:ext cx="8810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LIST</a:t>
            </a:r>
            <a:endParaRPr b="0" i="0" sz="8000" u="none" cap="none" strike="noStrike">
              <a:solidFill>
                <a:schemeClr val="dk1"/>
              </a:solidFill>
              <a:latin typeface="Calibri"/>
              <a:ea typeface="Calibri"/>
              <a:cs typeface="Calibri"/>
              <a:sym typeface="Calibri"/>
            </a:endParaRPr>
          </a:p>
        </p:txBody>
      </p:sp>
      <p:sp>
        <p:nvSpPr>
          <p:cNvPr id="632" name="Google Shape;632;g366937988e8_0_587"/>
          <p:cNvSpPr/>
          <p:nvPr/>
        </p:nvSpPr>
        <p:spPr>
          <a:xfrm>
            <a:off x="3670759" y="3251200"/>
            <a:ext cx="17032800" cy="90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66937988e8_0_587"/>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66937988e8_0_587"/>
          <p:cNvSpPr/>
          <p:nvPr/>
        </p:nvSpPr>
        <p:spPr>
          <a:xfrm>
            <a:off x="3670759" y="35877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DRAGONS</a:t>
            </a:r>
            <a:endParaRPr b="0" i="0" sz="3600" u="none" cap="none" strike="noStrike">
              <a:solidFill>
                <a:schemeClr val="dk1"/>
              </a:solidFill>
              <a:latin typeface="Calibri"/>
              <a:ea typeface="Calibri"/>
              <a:cs typeface="Calibri"/>
              <a:sym typeface="Calibri"/>
            </a:endParaRPr>
          </a:p>
        </p:txBody>
      </p:sp>
      <p:sp>
        <p:nvSpPr>
          <p:cNvPr id="635" name="Google Shape;635;g366937988e8_0_587"/>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36" name="Google Shape;636;g366937988e8_0_587"/>
          <p:cNvSpPr/>
          <p:nvPr/>
        </p:nvSpPr>
        <p:spPr>
          <a:xfrm>
            <a:off x="3670759" y="50800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66937988e8_0_587"/>
          <p:cNvSpPr/>
          <p:nvPr/>
        </p:nvSpPr>
        <p:spPr>
          <a:xfrm>
            <a:off x="3670759" y="50800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MEDIEVAL-LIKE SETTINGS</a:t>
            </a:r>
            <a:endParaRPr b="0" i="0" sz="3600" u="none" cap="none" strike="noStrike">
              <a:solidFill>
                <a:schemeClr val="dk1"/>
              </a:solidFill>
              <a:latin typeface="Calibri"/>
              <a:ea typeface="Calibri"/>
              <a:cs typeface="Calibri"/>
              <a:sym typeface="Calibri"/>
            </a:endParaRPr>
          </a:p>
        </p:txBody>
      </p:sp>
      <p:sp>
        <p:nvSpPr>
          <p:cNvPr id="638" name="Google Shape;638;g366937988e8_0_587"/>
          <p:cNvSpPr/>
          <p:nvPr/>
        </p:nvSpPr>
        <p:spPr>
          <a:xfrm>
            <a:off x="10072359" y="53213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39" name="Google Shape;639;g366937988e8_0_587"/>
          <p:cNvSpPr/>
          <p:nvPr/>
        </p:nvSpPr>
        <p:spPr>
          <a:xfrm>
            <a:off x="3670759" y="67818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66937988e8_0_587"/>
          <p:cNvSpPr/>
          <p:nvPr/>
        </p:nvSpPr>
        <p:spPr>
          <a:xfrm>
            <a:off x="3670759" y="68135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CHOSEN ONE TROPE</a:t>
            </a:r>
            <a:endParaRPr b="0" i="0" sz="3600" u="none" cap="none" strike="noStrike">
              <a:solidFill>
                <a:schemeClr val="dk1"/>
              </a:solidFill>
              <a:latin typeface="Calibri"/>
              <a:ea typeface="Calibri"/>
              <a:cs typeface="Calibri"/>
              <a:sym typeface="Calibri"/>
            </a:endParaRPr>
          </a:p>
        </p:txBody>
      </p:sp>
      <p:sp>
        <p:nvSpPr>
          <p:cNvPr id="641" name="Google Shape;641;g366937988e8_0_587"/>
          <p:cNvSpPr/>
          <p:nvPr/>
        </p:nvSpPr>
        <p:spPr>
          <a:xfrm>
            <a:off x="10072359" y="67818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42" name="Google Shape;642;g366937988e8_0_587"/>
          <p:cNvSpPr/>
          <p:nvPr/>
        </p:nvSpPr>
        <p:spPr>
          <a:xfrm>
            <a:off x="3670759" y="80010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66937988e8_0_587"/>
          <p:cNvSpPr/>
          <p:nvPr/>
        </p:nvSpPr>
        <p:spPr>
          <a:xfrm>
            <a:off x="3670759" y="83375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a:t>
            </a:r>
            <a:endParaRPr b="0" i="0" sz="3600" u="none" cap="none" strike="noStrike">
              <a:solidFill>
                <a:schemeClr val="dk1"/>
              </a:solidFill>
              <a:latin typeface="Calibri"/>
              <a:ea typeface="Calibri"/>
              <a:cs typeface="Calibri"/>
              <a:sym typeface="Calibri"/>
            </a:endParaRPr>
          </a:p>
        </p:txBody>
      </p:sp>
      <p:sp>
        <p:nvSpPr>
          <p:cNvPr id="644" name="Google Shape;644;g366937988e8_0_587"/>
          <p:cNvSpPr/>
          <p:nvPr/>
        </p:nvSpPr>
        <p:spPr>
          <a:xfrm>
            <a:off x="10072359" y="80010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45" name="Google Shape;645;g366937988e8_0_587"/>
          <p:cNvSpPr/>
          <p:nvPr/>
        </p:nvSpPr>
        <p:spPr>
          <a:xfrm>
            <a:off x="3670759" y="9829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66937988e8_0_587"/>
          <p:cNvSpPr/>
          <p:nvPr/>
        </p:nvSpPr>
        <p:spPr>
          <a:xfrm>
            <a:off x="3670759" y="101663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BEST CURSE</a:t>
            </a:r>
            <a:endParaRPr b="0" i="0" sz="3600" u="none" cap="none" strike="noStrike">
              <a:solidFill>
                <a:schemeClr val="dk1"/>
              </a:solidFill>
              <a:latin typeface="Calibri"/>
              <a:ea typeface="Calibri"/>
              <a:cs typeface="Calibri"/>
              <a:sym typeface="Calibri"/>
            </a:endParaRPr>
          </a:p>
        </p:txBody>
      </p:sp>
      <p:sp>
        <p:nvSpPr>
          <p:cNvPr id="647" name="Google Shape;647;g366937988e8_0_587"/>
          <p:cNvSpPr/>
          <p:nvPr/>
        </p:nvSpPr>
        <p:spPr>
          <a:xfrm>
            <a:off x="10072359" y="9829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8" name="Google Shape;648;g366937988e8_0_587"/>
          <p:cNvSpPr/>
          <p:nvPr/>
        </p:nvSpPr>
        <p:spPr>
          <a:xfrm>
            <a:off x="3670759" y="116586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66937988e8_0_587"/>
          <p:cNvSpPr/>
          <p:nvPr/>
        </p:nvSpPr>
        <p:spPr>
          <a:xfrm>
            <a:off x="3670759" y="116903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UNIQUE CREATURES</a:t>
            </a:r>
            <a:endParaRPr b="0" i="0" sz="3600" u="none" cap="none" strike="noStrike">
              <a:solidFill>
                <a:schemeClr val="dk1"/>
              </a:solidFill>
              <a:latin typeface="Calibri"/>
              <a:ea typeface="Calibri"/>
              <a:cs typeface="Calibri"/>
              <a:sym typeface="Calibri"/>
            </a:endParaRPr>
          </a:p>
        </p:txBody>
      </p:sp>
      <p:sp>
        <p:nvSpPr>
          <p:cNvPr id="650" name="Google Shape;650;g366937988e8_0_587"/>
          <p:cNvSpPr/>
          <p:nvPr/>
        </p:nvSpPr>
        <p:spPr>
          <a:xfrm>
            <a:off x="10072359" y="116586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655" name="Shape 655"/>
        <p:cNvGrpSpPr/>
        <p:nvPr/>
      </p:nvGrpSpPr>
      <p:grpSpPr>
        <a:xfrm>
          <a:off x="0" y="0"/>
          <a:ext cx="0" cy="0"/>
          <a:chOff x="0" y="0"/>
          <a:chExt cx="0" cy="0"/>
        </a:xfrm>
      </p:grpSpPr>
      <p:pic>
        <p:nvPicPr>
          <p:cNvPr descr=" " id="656" name="Google Shape;656;g366937988e8_0_615"/>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657" name="Google Shape;657;g366937988e8_0_615"/>
          <p:cNvPicPr preferRelativeResize="0"/>
          <p:nvPr/>
        </p:nvPicPr>
        <p:blipFill rotWithShape="1">
          <a:blip r:embed="rId4">
            <a:alphaModFix/>
          </a:blip>
          <a:srcRect b="0" l="0" r="0" t="0"/>
          <a:stretch/>
        </p:blipFill>
        <p:spPr>
          <a:xfrm>
            <a:off x="0" y="1033413"/>
            <a:ext cx="14229142" cy="12682587"/>
          </a:xfrm>
          <a:prstGeom prst="rect">
            <a:avLst/>
          </a:prstGeom>
          <a:noFill/>
          <a:ln>
            <a:noFill/>
          </a:ln>
        </p:spPr>
      </p:pic>
      <p:sp>
        <p:nvSpPr>
          <p:cNvPr id="658" name="Google Shape;658;g366937988e8_0_6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366937988e8_0_6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0" name="Google Shape;660;g366937988e8_0_61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366937988e8_0_615"/>
          <p:cNvSpPr/>
          <p:nvPr/>
        </p:nvSpPr>
        <p:spPr>
          <a:xfrm>
            <a:off x="10173972" y="31242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366937988e8_0_615"/>
          <p:cNvPicPr preferRelativeResize="0"/>
          <p:nvPr/>
        </p:nvPicPr>
        <p:blipFill rotWithShape="1">
          <a:blip r:embed="rId6">
            <a:alphaModFix/>
          </a:blip>
          <a:srcRect b="0" l="0" r="0" t="0"/>
          <a:stretch/>
        </p:blipFill>
        <p:spPr>
          <a:xfrm>
            <a:off x="10478810" y="3397250"/>
            <a:ext cx="1117740" cy="1117600"/>
          </a:xfrm>
          <a:prstGeom prst="rect">
            <a:avLst/>
          </a:prstGeom>
          <a:noFill/>
          <a:ln>
            <a:noFill/>
          </a:ln>
        </p:spPr>
      </p:pic>
      <p:sp>
        <p:nvSpPr>
          <p:cNvPr id="663" name="Google Shape;663;g366937988e8_0_615"/>
          <p:cNvSpPr/>
          <p:nvPr/>
        </p:nvSpPr>
        <p:spPr>
          <a:xfrm>
            <a:off x="11799775" y="3327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366937988e8_0_615"/>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CHLOE NG</a:t>
            </a:r>
            <a:endParaRPr b="0" i="0" sz="3600" u="none" cap="none" strike="noStrike">
              <a:solidFill>
                <a:schemeClr val="dk1"/>
              </a:solidFill>
              <a:latin typeface="Calibri"/>
              <a:ea typeface="Calibri"/>
              <a:cs typeface="Calibri"/>
              <a:sym typeface="Calibri"/>
            </a:endParaRPr>
          </a:p>
        </p:txBody>
      </p:sp>
      <p:sp>
        <p:nvSpPr>
          <p:cNvPr id="665" name="Google Shape;665;g366937988e8_0_615"/>
          <p:cNvSpPr/>
          <p:nvPr/>
        </p:nvSpPr>
        <p:spPr>
          <a:xfrm>
            <a:off x="11799775" y="397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66" name="Google Shape;666;g366937988e8_0_615"/>
          <p:cNvSpPr/>
          <p:nvPr/>
        </p:nvSpPr>
        <p:spPr>
          <a:xfrm>
            <a:off x="787498" y="54864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366937988e8_0_615"/>
          <p:cNvPicPr preferRelativeResize="0"/>
          <p:nvPr/>
        </p:nvPicPr>
        <p:blipFill rotWithShape="1">
          <a:blip r:embed="rId7">
            <a:alphaModFix/>
          </a:blip>
          <a:srcRect b="0" l="0" r="0" t="0"/>
          <a:stretch/>
        </p:blipFill>
        <p:spPr>
          <a:xfrm>
            <a:off x="1092337" y="5759450"/>
            <a:ext cx="1117740" cy="1117600"/>
          </a:xfrm>
          <a:prstGeom prst="rect">
            <a:avLst/>
          </a:prstGeom>
          <a:noFill/>
          <a:ln>
            <a:noFill/>
          </a:ln>
        </p:spPr>
      </p:pic>
      <p:sp>
        <p:nvSpPr>
          <p:cNvPr id="668" name="Google Shape;668;g366937988e8_0_615"/>
          <p:cNvSpPr/>
          <p:nvPr/>
        </p:nvSpPr>
        <p:spPr>
          <a:xfrm>
            <a:off x="2413302"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366937988e8_0_615"/>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VALTORIN</a:t>
            </a:r>
            <a:endParaRPr b="0" i="0" sz="3600" u="none" cap="none" strike="noStrike">
              <a:solidFill>
                <a:schemeClr val="dk1"/>
              </a:solidFill>
              <a:latin typeface="Calibri"/>
              <a:ea typeface="Calibri"/>
              <a:cs typeface="Calibri"/>
              <a:sym typeface="Calibri"/>
            </a:endParaRPr>
          </a:p>
        </p:txBody>
      </p:sp>
      <p:sp>
        <p:nvSpPr>
          <p:cNvPr id="670" name="Google Shape;670;g366937988e8_0_615"/>
          <p:cNvSpPr/>
          <p:nvPr/>
        </p:nvSpPr>
        <p:spPr>
          <a:xfrm>
            <a:off x="2413302"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71" name="Google Shape;671;g366937988e8_0_615"/>
          <p:cNvSpPr/>
          <p:nvPr/>
        </p:nvSpPr>
        <p:spPr>
          <a:xfrm>
            <a:off x="3835879" y="78232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366937988e8_0_615"/>
          <p:cNvPicPr preferRelativeResize="0"/>
          <p:nvPr/>
        </p:nvPicPr>
        <p:blipFill rotWithShape="1">
          <a:blip r:embed="rId8">
            <a:alphaModFix/>
          </a:blip>
          <a:srcRect b="0" l="0" r="0" t="0"/>
          <a:stretch/>
        </p:blipFill>
        <p:spPr>
          <a:xfrm>
            <a:off x="4140718" y="8096250"/>
            <a:ext cx="1117740" cy="1117600"/>
          </a:xfrm>
          <a:prstGeom prst="rect">
            <a:avLst/>
          </a:prstGeom>
          <a:noFill/>
          <a:ln>
            <a:noFill/>
          </a:ln>
        </p:spPr>
      </p:pic>
      <p:sp>
        <p:nvSpPr>
          <p:cNvPr id="673" name="Google Shape;673;g366937988e8_0_615"/>
          <p:cNvSpPr/>
          <p:nvPr/>
        </p:nvSpPr>
        <p:spPr>
          <a:xfrm>
            <a:off x="5461683" y="8026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366937988e8_0_615"/>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LUCIAN</a:t>
            </a:r>
            <a:endParaRPr b="0" i="0" sz="3600" u="none" cap="none" strike="noStrike">
              <a:solidFill>
                <a:schemeClr val="dk1"/>
              </a:solidFill>
              <a:latin typeface="Calibri"/>
              <a:ea typeface="Calibri"/>
              <a:cs typeface="Calibri"/>
              <a:sym typeface="Calibri"/>
            </a:endParaRPr>
          </a:p>
        </p:txBody>
      </p:sp>
      <p:sp>
        <p:nvSpPr>
          <p:cNvPr id="675" name="Google Shape;675;g366937988e8_0_615"/>
          <p:cNvSpPr/>
          <p:nvPr/>
        </p:nvSpPr>
        <p:spPr>
          <a:xfrm>
            <a:off x="5461683"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76" name="Google Shape;676;g366937988e8_0_615"/>
          <p:cNvSpPr/>
          <p:nvPr/>
        </p:nvSpPr>
        <p:spPr>
          <a:xfrm>
            <a:off x="3835879" y="102108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366937988e8_0_615"/>
          <p:cNvPicPr preferRelativeResize="0"/>
          <p:nvPr/>
        </p:nvPicPr>
        <p:blipFill rotWithShape="1">
          <a:blip r:embed="rId9">
            <a:alphaModFix/>
          </a:blip>
          <a:srcRect b="0" l="0" r="0" t="0"/>
          <a:stretch/>
        </p:blipFill>
        <p:spPr>
          <a:xfrm>
            <a:off x="4140718" y="10483850"/>
            <a:ext cx="1117740" cy="1117600"/>
          </a:xfrm>
          <a:prstGeom prst="rect">
            <a:avLst/>
          </a:prstGeom>
          <a:noFill/>
          <a:ln>
            <a:noFill/>
          </a:ln>
        </p:spPr>
      </p:pic>
      <p:sp>
        <p:nvSpPr>
          <p:cNvPr id="678" name="Google Shape;678;g366937988e8_0_615"/>
          <p:cNvSpPr/>
          <p:nvPr/>
        </p:nvSpPr>
        <p:spPr>
          <a:xfrm>
            <a:off x="5461683"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366937988e8_0_615"/>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CEDRIC</a:t>
            </a:r>
            <a:endParaRPr b="0" i="0" sz="3600" u="none" cap="none" strike="noStrike">
              <a:solidFill>
                <a:schemeClr val="dk1"/>
              </a:solidFill>
              <a:latin typeface="Calibri"/>
              <a:ea typeface="Calibri"/>
              <a:cs typeface="Calibri"/>
              <a:sym typeface="Calibri"/>
            </a:endParaRPr>
          </a:p>
        </p:txBody>
      </p:sp>
      <p:sp>
        <p:nvSpPr>
          <p:cNvPr id="680" name="Google Shape;680;g366937988e8_0_615"/>
          <p:cNvSpPr/>
          <p:nvPr/>
        </p:nvSpPr>
        <p:spPr>
          <a:xfrm>
            <a:off x="5461683"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81" name="Google Shape;681;g366937988e8_0_615"/>
          <p:cNvSpPr/>
          <p:nvPr/>
        </p:nvSpPr>
        <p:spPr>
          <a:xfrm>
            <a:off x="15343518" y="78486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366937988e8_0_615"/>
          <p:cNvPicPr preferRelativeResize="0"/>
          <p:nvPr/>
        </p:nvPicPr>
        <p:blipFill rotWithShape="1">
          <a:blip r:embed="rId10">
            <a:alphaModFix/>
          </a:blip>
          <a:srcRect b="0" l="0" r="0" t="0"/>
          <a:stretch/>
        </p:blipFill>
        <p:spPr>
          <a:xfrm>
            <a:off x="15648356" y="8121650"/>
            <a:ext cx="1117740" cy="1117600"/>
          </a:xfrm>
          <a:prstGeom prst="rect">
            <a:avLst/>
          </a:prstGeom>
          <a:noFill/>
          <a:ln>
            <a:noFill/>
          </a:ln>
        </p:spPr>
      </p:pic>
      <p:sp>
        <p:nvSpPr>
          <p:cNvPr id="683" name="Google Shape;683;g366937988e8_0_615"/>
          <p:cNvSpPr/>
          <p:nvPr/>
        </p:nvSpPr>
        <p:spPr>
          <a:xfrm>
            <a:off x="16969321" y="80518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66937988e8_0_615"/>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ELVINA</a:t>
            </a:r>
            <a:endParaRPr b="0" i="0" sz="3600" u="none" cap="none" strike="noStrike">
              <a:solidFill>
                <a:schemeClr val="dk1"/>
              </a:solidFill>
              <a:latin typeface="Calibri"/>
              <a:ea typeface="Calibri"/>
              <a:cs typeface="Calibri"/>
              <a:sym typeface="Calibri"/>
            </a:endParaRPr>
          </a:p>
        </p:txBody>
      </p:sp>
      <p:sp>
        <p:nvSpPr>
          <p:cNvPr id="685" name="Google Shape;685;g366937988e8_0_615"/>
          <p:cNvSpPr/>
          <p:nvPr/>
        </p:nvSpPr>
        <p:spPr>
          <a:xfrm>
            <a:off x="16969321"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86" name="Google Shape;686;g366937988e8_0_615"/>
          <p:cNvSpPr/>
          <p:nvPr/>
        </p:nvSpPr>
        <p:spPr>
          <a:xfrm>
            <a:off x="15343518" y="102108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366937988e8_0_615"/>
          <p:cNvPicPr preferRelativeResize="0"/>
          <p:nvPr/>
        </p:nvPicPr>
        <p:blipFill rotWithShape="1">
          <a:blip r:embed="rId11">
            <a:alphaModFix/>
          </a:blip>
          <a:srcRect b="0" l="0" r="0" t="0"/>
          <a:stretch/>
        </p:blipFill>
        <p:spPr>
          <a:xfrm>
            <a:off x="15648356" y="10483850"/>
            <a:ext cx="1117740" cy="1117600"/>
          </a:xfrm>
          <a:prstGeom prst="rect">
            <a:avLst/>
          </a:prstGeom>
          <a:noFill/>
          <a:ln>
            <a:noFill/>
          </a:ln>
        </p:spPr>
      </p:pic>
      <p:sp>
        <p:nvSpPr>
          <p:cNvPr id="688" name="Google Shape;688;g366937988e8_0_615"/>
          <p:cNvSpPr/>
          <p:nvPr/>
        </p:nvSpPr>
        <p:spPr>
          <a:xfrm>
            <a:off x="16969321"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366937988e8_0_615"/>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SERAPHINA</a:t>
            </a:r>
            <a:endParaRPr b="0" i="0" sz="3600" u="none" cap="none" strike="noStrike">
              <a:solidFill>
                <a:schemeClr val="dk1"/>
              </a:solidFill>
              <a:latin typeface="Calibri"/>
              <a:ea typeface="Calibri"/>
              <a:cs typeface="Calibri"/>
              <a:sym typeface="Calibri"/>
            </a:endParaRPr>
          </a:p>
        </p:txBody>
      </p:sp>
      <p:sp>
        <p:nvSpPr>
          <p:cNvPr id="690" name="Google Shape;690;g366937988e8_0_615"/>
          <p:cNvSpPr/>
          <p:nvPr/>
        </p:nvSpPr>
        <p:spPr>
          <a:xfrm>
            <a:off x="16969321"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91" name="Google Shape;691;g366937988e8_0_615"/>
          <p:cNvSpPr/>
          <p:nvPr/>
        </p:nvSpPr>
        <p:spPr>
          <a:xfrm>
            <a:off x="6681035" y="54864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366937988e8_0_615"/>
          <p:cNvPicPr preferRelativeResize="0"/>
          <p:nvPr/>
        </p:nvPicPr>
        <p:blipFill rotWithShape="1">
          <a:blip r:embed="rId12">
            <a:alphaModFix/>
          </a:blip>
          <a:srcRect b="0" l="0" r="0" t="0"/>
          <a:stretch/>
        </p:blipFill>
        <p:spPr>
          <a:xfrm>
            <a:off x="6985873" y="5759450"/>
            <a:ext cx="1117740" cy="1117600"/>
          </a:xfrm>
          <a:prstGeom prst="rect">
            <a:avLst/>
          </a:prstGeom>
          <a:noFill/>
          <a:ln>
            <a:noFill/>
          </a:ln>
        </p:spPr>
      </p:pic>
      <p:sp>
        <p:nvSpPr>
          <p:cNvPr id="693" name="Google Shape;693;g366937988e8_0_615"/>
          <p:cNvSpPr/>
          <p:nvPr/>
        </p:nvSpPr>
        <p:spPr>
          <a:xfrm>
            <a:off x="8306838"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366937988e8_0_615"/>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AURIELLE</a:t>
            </a:r>
            <a:endParaRPr b="0" i="0" sz="3600" u="none" cap="none" strike="noStrike">
              <a:solidFill>
                <a:schemeClr val="dk1"/>
              </a:solidFill>
              <a:latin typeface="Calibri"/>
              <a:ea typeface="Calibri"/>
              <a:cs typeface="Calibri"/>
              <a:sym typeface="Calibri"/>
            </a:endParaRPr>
          </a:p>
        </p:txBody>
      </p:sp>
      <p:sp>
        <p:nvSpPr>
          <p:cNvPr id="695" name="Google Shape;695;g366937988e8_0_615"/>
          <p:cNvSpPr/>
          <p:nvPr/>
        </p:nvSpPr>
        <p:spPr>
          <a:xfrm>
            <a:off x="8306838"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96" name="Google Shape;696;g366937988e8_0_615"/>
          <p:cNvSpPr/>
          <p:nvPr/>
        </p:nvSpPr>
        <p:spPr>
          <a:xfrm>
            <a:off x="18468108" y="54864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366937988e8_0_615"/>
          <p:cNvPicPr preferRelativeResize="0"/>
          <p:nvPr/>
        </p:nvPicPr>
        <p:blipFill rotWithShape="1">
          <a:blip r:embed="rId13">
            <a:alphaModFix/>
          </a:blip>
          <a:srcRect b="0" l="0" r="0" t="0"/>
          <a:stretch/>
        </p:blipFill>
        <p:spPr>
          <a:xfrm>
            <a:off x="18772946" y="5759450"/>
            <a:ext cx="1117740" cy="1117600"/>
          </a:xfrm>
          <a:prstGeom prst="rect">
            <a:avLst/>
          </a:prstGeom>
          <a:noFill/>
          <a:ln>
            <a:noFill/>
          </a:ln>
        </p:spPr>
      </p:pic>
      <p:sp>
        <p:nvSpPr>
          <p:cNvPr id="698" name="Google Shape;698;g366937988e8_0_615"/>
          <p:cNvSpPr/>
          <p:nvPr/>
        </p:nvSpPr>
        <p:spPr>
          <a:xfrm>
            <a:off x="20093911"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366937988e8_0_615"/>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DARIANA</a:t>
            </a:r>
            <a:endParaRPr b="0" i="0" sz="3600" u="none" cap="none" strike="noStrike">
              <a:solidFill>
                <a:schemeClr val="dk1"/>
              </a:solidFill>
              <a:latin typeface="Calibri"/>
              <a:ea typeface="Calibri"/>
              <a:cs typeface="Calibri"/>
              <a:sym typeface="Calibri"/>
            </a:endParaRPr>
          </a:p>
        </p:txBody>
      </p:sp>
      <p:sp>
        <p:nvSpPr>
          <p:cNvPr id="700" name="Google Shape;700;g366937988e8_0_615"/>
          <p:cNvSpPr/>
          <p:nvPr/>
        </p:nvSpPr>
        <p:spPr>
          <a:xfrm>
            <a:off x="20093911"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01" name="Google Shape;701;g366937988e8_0_615"/>
          <p:cNvSpPr/>
          <p:nvPr/>
        </p:nvSpPr>
        <p:spPr>
          <a:xfrm>
            <a:off x="12574572" y="5486400"/>
            <a:ext cx="5487000" cy="1663800"/>
          </a:xfrm>
          <a:prstGeom prst="rect">
            <a:avLst/>
          </a:prstGeom>
          <a:solidFill>
            <a:srgbClr val="FFFFFF"/>
          </a:solidFill>
          <a:ln cap="flat" cmpd="sng" w="12700">
            <a:solidFill>
              <a:srgbClr val="F5DA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366937988e8_0_615"/>
          <p:cNvPicPr preferRelativeResize="0"/>
          <p:nvPr/>
        </p:nvPicPr>
        <p:blipFill rotWithShape="1">
          <a:blip r:embed="rId14">
            <a:alphaModFix/>
          </a:blip>
          <a:srcRect b="0" l="0" r="0" t="0"/>
          <a:stretch/>
        </p:blipFill>
        <p:spPr>
          <a:xfrm>
            <a:off x="12879410" y="5759450"/>
            <a:ext cx="1117740" cy="1117600"/>
          </a:xfrm>
          <a:prstGeom prst="rect">
            <a:avLst/>
          </a:prstGeom>
          <a:noFill/>
          <a:ln>
            <a:noFill/>
          </a:ln>
        </p:spPr>
      </p:pic>
      <p:sp>
        <p:nvSpPr>
          <p:cNvPr id="703" name="Google Shape;703;g366937988e8_0_615"/>
          <p:cNvSpPr/>
          <p:nvPr/>
        </p:nvSpPr>
        <p:spPr>
          <a:xfrm>
            <a:off x="14200375"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66937988e8_0_615"/>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THERONIS</a:t>
            </a:r>
            <a:endParaRPr b="0" i="0" sz="3600" u="none" cap="none" strike="noStrike">
              <a:solidFill>
                <a:schemeClr val="dk1"/>
              </a:solidFill>
              <a:latin typeface="Calibri"/>
              <a:ea typeface="Calibri"/>
              <a:cs typeface="Calibri"/>
              <a:sym typeface="Calibri"/>
            </a:endParaRPr>
          </a:p>
        </p:txBody>
      </p:sp>
      <p:sp>
        <p:nvSpPr>
          <p:cNvPr id="705" name="Google Shape;705;g366937988e8_0_615"/>
          <p:cNvSpPr/>
          <p:nvPr/>
        </p:nvSpPr>
        <p:spPr>
          <a:xfrm>
            <a:off x="14200375"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6" name="Google Shape;706;g366937988e8_0_615"/>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707" name="Google Shape;707;g366937988e8_0_615"/>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708" name="Google Shape;708;g366937988e8_0_615"/>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709" name="Google Shape;709;g366937988e8_0_615"/>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710" name="Google Shape;710;g366937988e8_0_615"/>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711" name="Google Shape;711;g366937988e8_0_615"/>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712" name="Google Shape;712;g366937988e8_0_615"/>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713" name="Google Shape;713;g366937988e8_0_615"/>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714" name="Google Shape;714;g366937988e8_0_615"/>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715" name="Google Shape;715;g366937988e8_0_615"/>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716" name="Google Shape;716;g366937988e8_0_615"/>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717" name="Google Shape;717;g366937988e8_0_615"/>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718" name="Google Shape;718;g366937988e8_0_615"/>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9" name="Google Shape;719;g366937988e8_0_615"/>
          <p:cNvSpPr/>
          <p:nvPr/>
        </p:nvSpPr>
        <p:spPr>
          <a:xfrm>
            <a:off x="5000192" y="571500"/>
            <a:ext cx="143868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724" name="Shape 724"/>
        <p:cNvGrpSpPr/>
        <p:nvPr/>
      </p:nvGrpSpPr>
      <p:grpSpPr>
        <a:xfrm>
          <a:off x="0" y="0"/>
          <a:ext cx="0" cy="0"/>
          <a:chOff x="0" y="0"/>
          <a:chExt cx="0" cy="0"/>
        </a:xfrm>
      </p:grpSpPr>
      <p:pic>
        <p:nvPicPr>
          <p:cNvPr descr=" " id="725" name="Google Shape;725;g366937988e8_0_683"/>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pic>
        <p:nvPicPr>
          <p:cNvPr descr=" " id="726" name="Google Shape;726;g366937988e8_0_683"/>
          <p:cNvPicPr preferRelativeResize="0"/>
          <p:nvPr/>
        </p:nvPicPr>
        <p:blipFill rotWithShape="1">
          <a:blip r:embed="rId4">
            <a:alphaModFix/>
          </a:blip>
          <a:srcRect b="0" l="0" r="0" t="0"/>
          <a:stretch/>
        </p:blipFill>
        <p:spPr>
          <a:xfrm>
            <a:off x="8897078" y="0"/>
            <a:ext cx="15489971" cy="6848821"/>
          </a:xfrm>
          <a:prstGeom prst="rect">
            <a:avLst/>
          </a:prstGeom>
          <a:noFill/>
          <a:ln>
            <a:noFill/>
          </a:ln>
        </p:spPr>
      </p:pic>
      <p:sp>
        <p:nvSpPr>
          <p:cNvPr id="727" name="Google Shape;727;g366937988e8_0_6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366937988e8_0_6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9" name="Google Shape;729;g366937988e8_0_683"/>
          <p:cNvSpPr/>
          <p:nvPr/>
        </p:nvSpPr>
        <p:spPr>
          <a:xfrm>
            <a:off x="10152802" y="2349500"/>
            <a:ext cx="122148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THANK YOU FOR CHOOSING EATEMP</a:t>
            </a:r>
            <a:endParaRPr b="0" i="0" sz="8000" u="none" cap="none" strike="noStrike">
              <a:solidFill>
                <a:schemeClr val="dk1"/>
              </a:solidFill>
              <a:latin typeface="Calibri"/>
              <a:ea typeface="Calibri"/>
              <a:cs typeface="Calibri"/>
              <a:sym typeface="Calibri"/>
            </a:endParaRPr>
          </a:p>
        </p:txBody>
      </p:sp>
      <p:sp>
        <p:nvSpPr>
          <p:cNvPr id="730" name="Google Shape;730;g366937988e8_0_683"/>
          <p:cNvSpPr/>
          <p:nvPr/>
        </p:nvSpPr>
        <p:spPr>
          <a:xfrm>
            <a:off x="12477193" y="5346700"/>
            <a:ext cx="9890400" cy="592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31" name="Google Shape;731;g366937988e8_0_683"/>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2" name="Google Shape;732;g366937988e8_0_683"/>
          <p:cNvPicPr preferRelativeResize="0"/>
          <p:nvPr/>
        </p:nvPicPr>
        <p:blipFill rotWithShape="1">
          <a:blip r:embed="rId7">
            <a:alphaModFix/>
          </a:blip>
          <a:srcRect b="0" l="0" r="0" t="0"/>
          <a:stretch/>
        </p:blipFill>
        <p:spPr>
          <a:xfrm>
            <a:off x="406451" y="3048000"/>
            <a:ext cx="11952194" cy="763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38" name="Shape 38"/>
        <p:cNvGrpSpPr/>
        <p:nvPr/>
      </p:nvGrpSpPr>
      <p:grpSpPr>
        <a:xfrm>
          <a:off x="0" y="0"/>
          <a:ext cx="0" cy="0"/>
          <a:chOff x="0" y="0"/>
          <a:chExt cx="0" cy="0"/>
        </a:xfrm>
      </p:grpSpPr>
      <p:pic>
        <p:nvPicPr>
          <p:cNvPr descr=" " id="39" name="Google Shape;39;g366937988e8_0_21"/>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40" name="Google Shape;40;g366937988e8_0_21"/>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41" name="Google Shape;41;g366937988e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366937988e8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366937988e8_0_21"/>
          <p:cNvSpPr/>
          <p:nvPr/>
        </p:nvSpPr>
        <p:spPr>
          <a:xfrm>
            <a:off x="2040722" y="1257300"/>
            <a:ext cx="203055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366937988e8_0_21"/>
          <p:cNvSpPr/>
          <p:nvPr/>
        </p:nvSpPr>
        <p:spPr>
          <a:xfrm>
            <a:off x="81290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66937988e8_0_21"/>
          <p:cNvSpPr/>
          <p:nvPr/>
        </p:nvSpPr>
        <p:spPr>
          <a:xfrm>
            <a:off x="812902" y="40513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66937988e8_0_21"/>
          <p:cNvSpPr/>
          <p:nvPr/>
        </p:nvSpPr>
        <p:spPr>
          <a:xfrm>
            <a:off x="1149494" y="4394200"/>
            <a:ext cx="952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01</a:t>
            </a:r>
            <a:endParaRPr b="0" i="0" sz="4800" u="none" cap="none" strike="noStrike">
              <a:solidFill>
                <a:schemeClr val="dk1"/>
              </a:solidFill>
              <a:latin typeface="Calibri"/>
              <a:ea typeface="Calibri"/>
              <a:cs typeface="Calibri"/>
              <a:sym typeface="Calibri"/>
            </a:endParaRPr>
          </a:p>
        </p:txBody>
      </p:sp>
      <p:sp>
        <p:nvSpPr>
          <p:cNvPr id="47" name="Google Shape;47;g366937988e8_0_21"/>
          <p:cNvSpPr/>
          <p:nvPr/>
        </p:nvSpPr>
        <p:spPr>
          <a:xfrm>
            <a:off x="2641930"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66937988e8_0_21"/>
          <p:cNvSpPr/>
          <p:nvPr/>
        </p:nvSpPr>
        <p:spPr>
          <a:xfrm>
            <a:off x="2641930"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INTRODUCTION</a:t>
            </a:r>
            <a:endParaRPr b="0" i="0" sz="4800" u="none" cap="none" strike="noStrike">
              <a:solidFill>
                <a:schemeClr val="dk1"/>
              </a:solidFill>
              <a:latin typeface="Calibri"/>
              <a:ea typeface="Calibri"/>
              <a:cs typeface="Calibri"/>
              <a:sym typeface="Calibri"/>
            </a:endParaRPr>
          </a:p>
        </p:txBody>
      </p:sp>
      <p:sp>
        <p:nvSpPr>
          <p:cNvPr id="49" name="Google Shape;49;g366937988e8_0_21"/>
          <p:cNvSpPr/>
          <p:nvPr/>
        </p:nvSpPr>
        <p:spPr>
          <a:xfrm>
            <a:off x="2641930"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366937988e8_0_21"/>
          <p:cNvSpPr/>
          <p:nvPr/>
        </p:nvSpPr>
        <p:spPr>
          <a:xfrm>
            <a:off x="828143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66937988e8_0_21"/>
          <p:cNvSpPr/>
          <p:nvPr/>
        </p:nvSpPr>
        <p:spPr>
          <a:xfrm>
            <a:off x="8281435" y="40513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66937988e8_0_21"/>
          <p:cNvSpPr/>
          <p:nvPr/>
        </p:nvSpPr>
        <p:spPr>
          <a:xfrm>
            <a:off x="8541818" y="4394200"/>
            <a:ext cx="1104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02</a:t>
            </a:r>
            <a:endParaRPr b="0" i="0" sz="4800" u="none" cap="none" strike="noStrike">
              <a:solidFill>
                <a:schemeClr val="dk1"/>
              </a:solidFill>
              <a:latin typeface="Calibri"/>
              <a:ea typeface="Calibri"/>
              <a:cs typeface="Calibri"/>
              <a:sym typeface="Calibri"/>
            </a:endParaRPr>
          </a:p>
        </p:txBody>
      </p:sp>
      <p:sp>
        <p:nvSpPr>
          <p:cNvPr id="53" name="Google Shape;53;g366937988e8_0_21"/>
          <p:cNvSpPr/>
          <p:nvPr/>
        </p:nvSpPr>
        <p:spPr>
          <a:xfrm>
            <a:off x="10110464"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66937988e8_0_21"/>
          <p:cNvSpPr/>
          <p:nvPr/>
        </p:nvSpPr>
        <p:spPr>
          <a:xfrm>
            <a:off x="10110464"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ENCOUNTERS</a:t>
            </a:r>
            <a:endParaRPr b="0" i="0" sz="4800" u="none" cap="none" strike="noStrike">
              <a:solidFill>
                <a:schemeClr val="dk1"/>
              </a:solidFill>
              <a:latin typeface="Calibri"/>
              <a:ea typeface="Calibri"/>
              <a:cs typeface="Calibri"/>
              <a:sym typeface="Calibri"/>
            </a:endParaRPr>
          </a:p>
        </p:txBody>
      </p:sp>
      <p:sp>
        <p:nvSpPr>
          <p:cNvPr id="55" name="Google Shape;55;g366937988e8_0_21"/>
          <p:cNvSpPr/>
          <p:nvPr/>
        </p:nvSpPr>
        <p:spPr>
          <a:xfrm>
            <a:off x="10110464"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366937988e8_0_21"/>
          <p:cNvSpPr/>
          <p:nvPr/>
        </p:nvSpPr>
        <p:spPr>
          <a:xfrm>
            <a:off x="81290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66937988e8_0_21"/>
          <p:cNvSpPr/>
          <p:nvPr/>
        </p:nvSpPr>
        <p:spPr>
          <a:xfrm>
            <a:off x="812902" y="70358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66937988e8_0_21"/>
          <p:cNvSpPr/>
          <p:nvPr/>
        </p:nvSpPr>
        <p:spPr>
          <a:xfrm>
            <a:off x="1054232" y="73787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03</a:t>
            </a:r>
            <a:endParaRPr b="0" i="0" sz="4800" u="none" cap="none" strike="noStrike">
              <a:solidFill>
                <a:schemeClr val="dk1"/>
              </a:solidFill>
              <a:latin typeface="Calibri"/>
              <a:ea typeface="Calibri"/>
              <a:cs typeface="Calibri"/>
              <a:sym typeface="Calibri"/>
            </a:endParaRPr>
          </a:p>
        </p:txBody>
      </p:sp>
      <p:sp>
        <p:nvSpPr>
          <p:cNvPr id="59" name="Google Shape;59;g366937988e8_0_21"/>
          <p:cNvSpPr/>
          <p:nvPr/>
        </p:nvSpPr>
        <p:spPr>
          <a:xfrm>
            <a:off x="2641930"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66937988e8_0_21"/>
          <p:cNvSpPr/>
          <p:nvPr/>
        </p:nvSpPr>
        <p:spPr>
          <a:xfrm>
            <a:off x="2641930"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WONDERS</a:t>
            </a:r>
            <a:endParaRPr b="0" i="0" sz="4800" u="none" cap="none" strike="noStrike">
              <a:solidFill>
                <a:schemeClr val="dk1"/>
              </a:solidFill>
              <a:latin typeface="Calibri"/>
              <a:ea typeface="Calibri"/>
              <a:cs typeface="Calibri"/>
              <a:sym typeface="Calibri"/>
            </a:endParaRPr>
          </a:p>
        </p:txBody>
      </p:sp>
      <p:sp>
        <p:nvSpPr>
          <p:cNvPr id="61" name="Google Shape;61;g366937988e8_0_21"/>
          <p:cNvSpPr/>
          <p:nvPr/>
        </p:nvSpPr>
        <p:spPr>
          <a:xfrm>
            <a:off x="2641930"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366937988e8_0_21"/>
          <p:cNvSpPr/>
          <p:nvPr/>
        </p:nvSpPr>
        <p:spPr>
          <a:xfrm>
            <a:off x="828143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66937988e8_0_21"/>
          <p:cNvSpPr/>
          <p:nvPr/>
        </p:nvSpPr>
        <p:spPr>
          <a:xfrm>
            <a:off x="8281435" y="70358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66937988e8_0_21"/>
          <p:cNvSpPr/>
          <p:nvPr/>
        </p:nvSpPr>
        <p:spPr>
          <a:xfrm>
            <a:off x="8497362" y="7378700"/>
            <a:ext cx="1194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04</a:t>
            </a:r>
            <a:endParaRPr b="0" i="0" sz="4800" u="none" cap="none" strike="noStrike">
              <a:solidFill>
                <a:schemeClr val="dk1"/>
              </a:solidFill>
              <a:latin typeface="Calibri"/>
              <a:ea typeface="Calibri"/>
              <a:cs typeface="Calibri"/>
              <a:sym typeface="Calibri"/>
            </a:endParaRPr>
          </a:p>
        </p:txBody>
      </p:sp>
      <p:sp>
        <p:nvSpPr>
          <p:cNvPr id="65" name="Google Shape;65;g366937988e8_0_21"/>
          <p:cNvSpPr/>
          <p:nvPr/>
        </p:nvSpPr>
        <p:spPr>
          <a:xfrm>
            <a:off x="10110464"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66937988e8_0_21"/>
          <p:cNvSpPr/>
          <p:nvPr/>
        </p:nvSpPr>
        <p:spPr>
          <a:xfrm>
            <a:off x="10110464"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MAGIC</a:t>
            </a:r>
            <a:endParaRPr b="0" i="0" sz="4800" u="none" cap="none" strike="noStrike">
              <a:solidFill>
                <a:schemeClr val="dk1"/>
              </a:solidFill>
              <a:latin typeface="Calibri"/>
              <a:ea typeface="Calibri"/>
              <a:cs typeface="Calibri"/>
              <a:sym typeface="Calibri"/>
            </a:endParaRPr>
          </a:p>
        </p:txBody>
      </p:sp>
      <p:sp>
        <p:nvSpPr>
          <p:cNvPr id="67" name="Google Shape;67;g366937988e8_0_21"/>
          <p:cNvSpPr/>
          <p:nvPr/>
        </p:nvSpPr>
        <p:spPr>
          <a:xfrm>
            <a:off x="10110464"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366937988e8_0_21"/>
          <p:cNvSpPr/>
          <p:nvPr/>
        </p:nvSpPr>
        <p:spPr>
          <a:xfrm>
            <a:off x="81290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66937988e8_0_21"/>
          <p:cNvSpPr/>
          <p:nvPr/>
        </p:nvSpPr>
        <p:spPr>
          <a:xfrm>
            <a:off x="812902" y="100203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66937988e8_0_21"/>
          <p:cNvSpPr/>
          <p:nvPr/>
        </p:nvSpPr>
        <p:spPr>
          <a:xfrm>
            <a:off x="1054232" y="103632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05</a:t>
            </a:r>
            <a:endParaRPr b="0" i="0" sz="4800" u="none" cap="none" strike="noStrike">
              <a:solidFill>
                <a:schemeClr val="dk1"/>
              </a:solidFill>
              <a:latin typeface="Calibri"/>
              <a:ea typeface="Calibri"/>
              <a:cs typeface="Calibri"/>
              <a:sym typeface="Calibri"/>
            </a:endParaRPr>
          </a:p>
        </p:txBody>
      </p:sp>
      <p:sp>
        <p:nvSpPr>
          <p:cNvPr id="71" name="Google Shape;71;g366937988e8_0_21"/>
          <p:cNvSpPr/>
          <p:nvPr/>
        </p:nvSpPr>
        <p:spPr>
          <a:xfrm>
            <a:off x="2641930"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66937988e8_0_21"/>
          <p:cNvSpPr/>
          <p:nvPr/>
        </p:nvSpPr>
        <p:spPr>
          <a:xfrm>
            <a:off x="2641930"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ADVENTURE</a:t>
            </a:r>
            <a:endParaRPr b="0" i="0" sz="4800" u="none" cap="none" strike="noStrike">
              <a:solidFill>
                <a:schemeClr val="dk1"/>
              </a:solidFill>
              <a:latin typeface="Calibri"/>
              <a:ea typeface="Calibri"/>
              <a:cs typeface="Calibri"/>
              <a:sym typeface="Calibri"/>
            </a:endParaRPr>
          </a:p>
        </p:txBody>
      </p:sp>
      <p:sp>
        <p:nvSpPr>
          <p:cNvPr id="73" name="Google Shape;73;g366937988e8_0_21"/>
          <p:cNvSpPr/>
          <p:nvPr/>
        </p:nvSpPr>
        <p:spPr>
          <a:xfrm>
            <a:off x="2641930"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366937988e8_0_21"/>
          <p:cNvSpPr/>
          <p:nvPr/>
        </p:nvSpPr>
        <p:spPr>
          <a:xfrm>
            <a:off x="828143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66937988e8_0_21"/>
          <p:cNvSpPr/>
          <p:nvPr/>
        </p:nvSpPr>
        <p:spPr>
          <a:xfrm>
            <a:off x="8281435" y="10020300"/>
            <a:ext cx="1625700" cy="1625700"/>
          </a:xfrm>
          <a:prstGeom prst="roundRect">
            <a:avLst>
              <a:gd fmla="val 781313" name="adj"/>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66937988e8_0_21"/>
          <p:cNvSpPr/>
          <p:nvPr/>
        </p:nvSpPr>
        <p:spPr>
          <a:xfrm>
            <a:off x="8516414" y="10363200"/>
            <a:ext cx="1155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06</a:t>
            </a:r>
            <a:endParaRPr b="0" i="0" sz="4800" u="none" cap="none" strike="noStrike">
              <a:solidFill>
                <a:schemeClr val="dk1"/>
              </a:solidFill>
              <a:latin typeface="Calibri"/>
              <a:ea typeface="Calibri"/>
              <a:cs typeface="Calibri"/>
              <a:sym typeface="Calibri"/>
            </a:endParaRPr>
          </a:p>
        </p:txBody>
      </p:sp>
      <p:sp>
        <p:nvSpPr>
          <p:cNvPr id="77" name="Google Shape;77;g366937988e8_0_21"/>
          <p:cNvSpPr/>
          <p:nvPr/>
        </p:nvSpPr>
        <p:spPr>
          <a:xfrm>
            <a:off x="10110464"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66937988e8_0_21"/>
          <p:cNvSpPr/>
          <p:nvPr/>
        </p:nvSpPr>
        <p:spPr>
          <a:xfrm>
            <a:off x="10110464"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CONCLUSION</a:t>
            </a:r>
            <a:endParaRPr b="0" i="0" sz="4800" u="none" cap="none" strike="noStrike">
              <a:solidFill>
                <a:schemeClr val="dk1"/>
              </a:solidFill>
              <a:latin typeface="Calibri"/>
              <a:ea typeface="Calibri"/>
              <a:cs typeface="Calibri"/>
              <a:sym typeface="Calibri"/>
            </a:endParaRPr>
          </a:p>
        </p:txBody>
      </p:sp>
      <p:sp>
        <p:nvSpPr>
          <p:cNvPr id="79" name="Google Shape;79;g366937988e8_0_21"/>
          <p:cNvSpPr/>
          <p:nvPr/>
        </p:nvSpPr>
        <p:spPr>
          <a:xfrm>
            <a:off x="10110464"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0" name="Google Shape;80;g366937988e8_0_21"/>
          <p:cNvPicPr preferRelativeResize="0"/>
          <p:nvPr/>
        </p:nvPicPr>
        <p:blipFill rotWithShape="1">
          <a:blip r:embed="rId6">
            <a:alphaModFix/>
          </a:blip>
          <a:srcRect b="0" l="0" r="0" t="0"/>
          <a:stretch/>
        </p:blipFill>
        <p:spPr>
          <a:xfrm>
            <a:off x="15140292" y="4203700"/>
            <a:ext cx="8230629" cy="7645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85" name="Shape 85"/>
        <p:cNvGrpSpPr/>
        <p:nvPr/>
      </p:nvGrpSpPr>
      <p:grpSpPr>
        <a:xfrm>
          <a:off x="0" y="0"/>
          <a:ext cx="0" cy="0"/>
          <a:chOff x="0" y="0"/>
          <a:chExt cx="0" cy="0"/>
        </a:xfrm>
      </p:grpSpPr>
      <p:pic>
        <p:nvPicPr>
          <p:cNvPr descr=" " id="86" name="Google Shape;86;g366937988e8_0_67"/>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87" name="Google Shape;87;g366937988e8_0_67"/>
          <p:cNvPicPr preferRelativeResize="0"/>
          <p:nvPr/>
        </p:nvPicPr>
        <p:blipFill rotWithShape="1">
          <a:blip r:embed="rId4">
            <a:alphaModFix/>
          </a:blip>
          <a:srcRect b="0" l="0" r="0" t="0"/>
          <a:stretch/>
        </p:blipFill>
        <p:spPr>
          <a:xfrm>
            <a:off x="0" y="1033416"/>
            <a:ext cx="14229142" cy="12682585"/>
          </a:xfrm>
          <a:prstGeom prst="rect">
            <a:avLst/>
          </a:prstGeom>
          <a:noFill/>
          <a:ln>
            <a:noFill/>
          </a:ln>
        </p:spPr>
      </p:pic>
      <p:sp>
        <p:nvSpPr>
          <p:cNvPr id="88" name="Google Shape;88;g366937988e8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366937988e8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366937988e8_0_67"/>
          <p:cNvSpPr/>
          <p:nvPr/>
        </p:nvSpPr>
        <p:spPr>
          <a:xfrm>
            <a:off x="2959470" y="2743200"/>
            <a:ext cx="13269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EXTRAORDINARY</a:t>
            </a:r>
            <a:endParaRPr b="0" i="0" sz="8000" u="none" cap="none" strike="noStrike">
              <a:solidFill>
                <a:schemeClr val="dk1"/>
              </a:solidFill>
              <a:latin typeface="Calibri"/>
              <a:ea typeface="Calibri"/>
              <a:cs typeface="Calibri"/>
              <a:sym typeface="Calibri"/>
            </a:endParaRPr>
          </a:p>
        </p:txBody>
      </p:sp>
      <p:sp>
        <p:nvSpPr>
          <p:cNvPr id="91" name="Google Shape;91;g366937988e8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366937988e8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97" name="Shape 97"/>
        <p:cNvGrpSpPr/>
        <p:nvPr/>
      </p:nvGrpSpPr>
      <p:grpSpPr>
        <a:xfrm>
          <a:off x="0" y="0"/>
          <a:ext cx="0" cy="0"/>
          <a:chOff x="0" y="0"/>
          <a:chExt cx="0" cy="0"/>
        </a:xfrm>
      </p:grpSpPr>
      <p:pic>
        <p:nvPicPr>
          <p:cNvPr descr=" " id="98" name="Google Shape;98;g366937988e8_0_78"/>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99" name="Google Shape;99;g366937988e8_0_78"/>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100" name="Google Shape;100;g366937988e8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366937988e8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366937988e8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366937988e8_0_78"/>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366937988e8_0_78"/>
          <p:cNvPicPr preferRelativeResize="0"/>
          <p:nvPr/>
        </p:nvPicPr>
        <p:blipFill rotWithShape="1">
          <a:blip r:embed="rId7">
            <a:alphaModFix/>
          </a:blip>
          <a:srcRect b="0" l="0" r="0" t="0"/>
          <a:stretch/>
        </p:blipFill>
        <p:spPr>
          <a:xfrm>
            <a:off x="13057232" y="3962400"/>
            <a:ext cx="1409876" cy="863600"/>
          </a:xfrm>
          <a:prstGeom prst="rect">
            <a:avLst/>
          </a:prstGeom>
          <a:noFill/>
          <a:ln>
            <a:noFill/>
          </a:ln>
        </p:spPr>
      </p:pic>
      <p:sp>
        <p:nvSpPr>
          <p:cNvPr id="105" name="Google Shape;105;g366937988e8_0_78"/>
          <p:cNvSpPr/>
          <p:nvPr/>
        </p:nvSpPr>
        <p:spPr>
          <a:xfrm>
            <a:off x="14873559" y="27051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66937988e8_0_78"/>
          <p:cNvSpPr/>
          <p:nvPr/>
        </p:nvSpPr>
        <p:spPr>
          <a:xfrm>
            <a:off x="14873559" y="27051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366937988e8_0_78"/>
          <p:cNvSpPr/>
          <p:nvPr/>
        </p:nvSpPr>
        <p:spPr>
          <a:xfrm>
            <a:off x="14873559" y="3644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366937988e8_0_78"/>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66937988e8_0_78"/>
          <p:cNvPicPr preferRelativeResize="0"/>
          <p:nvPr/>
        </p:nvPicPr>
        <p:blipFill rotWithShape="1">
          <a:blip r:embed="rId8">
            <a:alphaModFix/>
          </a:blip>
          <a:srcRect b="0" l="0" r="0" t="0"/>
          <a:stretch/>
        </p:blipFill>
        <p:spPr>
          <a:xfrm>
            <a:off x="13057232" y="8121650"/>
            <a:ext cx="1409876" cy="850900"/>
          </a:xfrm>
          <a:prstGeom prst="rect">
            <a:avLst/>
          </a:prstGeom>
          <a:noFill/>
          <a:ln>
            <a:noFill/>
          </a:ln>
        </p:spPr>
      </p:pic>
      <p:sp>
        <p:nvSpPr>
          <p:cNvPr id="110" name="Google Shape;110;g366937988e8_0_78"/>
          <p:cNvSpPr/>
          <p:nvPr/>
        </p:nvSpPr>
        <p:spPr>
          <a:xfrm>
            <a:off x="14873559" y="68580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66937988e8_0_78"/>
          <p:cNvSpPr/>
          <p:nvPr/>
        </p:nvSpPr>
        <p:spPr>
          <a:xfrm>
            <a:off x="14873559" y="68580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12" name="Google Shape;112;g366937988e8_0_78"/>
          <p:cNvSpPr/>
          <p:nvPr/>
        </p:nvSpPr>
        <p:spPr>
          <a:xfrm>
            <a:off x="14873559" y="7797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17" name="Shape 117"/>
        <p:cNvGrpSpPr/>
        <p:nvPr/>
      </p:nvGrpSpPr>
      <p:grpSpPr>
        <a:xfrm>
          <a:off x="0" y="0"/>
          <a:ext cx="0" cy="0"/>
          <a:chOff x="0" y="0"/>
          <a:chExt cx="0" cy="0"/>
        </a:xfrm>
      </p:grpSpPr>
      <p:pic>
        <p:nvPicPr>
          <p:cNvPr descr=" " id="118" name="Google Shape;118;g366937988e8_0_97"/>
          <p:cNvPicPr preferRelativeResize="0"/>
          <p:nvPr/>
        </p:nvPicPr>
        <p:blipFill rotWithShape="1">
          <a:blip r:embed="rId3">
            <a:alphaModFix/>
          </a:blip>
          <a:srcRect b="0" l="0" r="0" t="0"/>
          <a:stretch/>
        </p:blipFill>
        <p:spPr>
          <a:xfrm>
            <a:off x="14568721" y="0"/>
            <a:ext cx="9818327" cy="8864600"/>
          </a:xfrm>
          <a:prstGeom prst="rect">
            <a:avLst/>
          </a:prstGeom>
          <a:noFill/>
          <a:ln>
            <a:noFill/>
          </a:ln>
        </p:spPr>
      </p:pic>
      <p:pic>
        <p:nvPicPr>
          <p:cNvPr descr=" " id="119" name="Google Shape;119;g366937988e8_0_97"/>
          <p:cNvPicPr preferRelativeResize="0"/>
          <p:nvPr/>
        </p:nvPicPr>
        <p:blipFill rotWithShape="1">
          <a:blip r:embed="rId4">
            <a:alphaModFix/>
          </a:blip>
          <a:srcRect b="0" l="0" r="0" t="0"/>
          <a:stretch/>
        </p:blipFill>
        <p:spPr>
          <a:xfrm>
            <a:off x="0" y="3848100"/>
            <a:ext cx="9805626" cy="9867900"/>
          </a:xfrm>
          <a:prstGeom prst="rect">
            <a:avLst/>
          </a:prstGeom>
          <a:noFill/>
          <a:ln>
            <a:noFill/>
          </a:ln>
        </p:spPr>
      </p:pic>
      <p:sp>
        <p:nvSpPr>
          <p:cNvPr id="120" name="Google Shape;120;g366937988e8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66937988e8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366937988e8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366937988e8_0_97"/>
          <p:cNvPicPr preferRelativeResize="0"/>
          <p:nvPr/>
        </p:nvPicPr>
        <p:blipFill rotWithShape="1">
          <a:blip r:embed="rId6">
            <a:alphaModFix/>
          </a:blip>
          <a:srcRect b="0" l="0" r="0" t="0"/>
          <a:stretch/>
        </p:blipFill>
        <p:spPr>
          <a:xfrm>
            <a:off x="6721931" y="1384300"/>
            <a:ext cx="1772644" cy="1625606"/>
          </a:xfrm>
          <a:prstGeom prst="rect">
            <a:avLst/>
          </a:prstGeom>
          <a:noFill/>
          <a:ln>
            <a:noFill/>
          </a:ln>
        </p:spPr>
      </p:pic>
      <p:sp>
        <p:nvSpPr>
          <p:cNvPr id="124" name="Google Shape;124;g366937988e8_0_97"/>
          <p:cNvSpPr/>
          <p:nvPr/>
        </p:nvSpPr>
        <p:spPr>
          <a:xfrm>
            <a:off x="3950194" y="3619506"/>
            <a:ext cx="7316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66937988e8_0_97"/>
          <p:cNvSpPr/>
          <p:nvPr/>
        </p:nvSpPr>
        <p:spPr>
          <a:xfrm>
            <a:off x="3950194" y="3619506"/>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366937988e8_0_97"/>
          <p:cNvSpPr/>
          <p:nvPr/>
        </p:nvSpPr>
        <p:spPr>
          <a:xfrm>
            <a:off x="3543743" y="4965706"/>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66937988e8_0_97"/>
          <p:cNvSpPr/>
          <p:nvPr/>
        </p:nvSpPr>
        <p:spPr>
          <a:xfrm>
            <a:off x="3476001" y="4965706"/>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366937988e8_0_97"/>
          <p:cNvPicPr preferRelativeResize="0"/>
          <p:nvPr/>
        </p:nvPicPr>
        <p:blipFill rotWithShape="1">
          <a:blip r:embed="rId7">
            <a:alphaModFix/>
          </a:blip>
          <a:srcRect b="0" l="0" r="0" t="0"/>
          <a:stretch/>
        </p:blipFill>
        <p:spPr>
          <a:xfrm>
            <a:off x="3543743" y="7404106"/>
            <a:ext cx="8129016" cy="5194294"/>
          </a:xfrm>
          <a:prstGeom prst="rect">
            <a:avLst/>
          </a:prstGeom>
          <a:noFill/>
          <a:ln>
            <a:noFill/>
          </a:ln>
        </p:spPr>
      </p:pic>
      <p:sp>
        <p:nvSpPr>
          <p:cNvPr id="129" name="Google Shape;129;g366937988e8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66937988e8_0_97"/>
          <p:cNvPicPr preferRelativeResize="0"/>
          <p:nvPr/>
        </p:nvPicPr>
        <p:blipFill rotWithShape="1">
          <a:blip r:embed="rId8">
            <a:alphaModFix/>
          </a:blip>
          <a:srcRect b="0" l="0" r="0" t="0"/>
          <a:stretch/>
        </p:blipFill>
        <p:spPr>
          <a:xfrm>
            <a:off x="15836374" y="1384300"/>
            <a:ext cx="1783230" cy="1625594"/>
          </a:xfrm>
          <a:prstGeom prst="rect">
            <a:avLst/>
          </a:prstGeom>
          <a:noFill/>
          <a:ln>
            <a:noFill/>
          </a:ln>
        </p:spPr>
      </p:pic>
      <p:sp>
        <p:nvSpPr>
          <p:cNvPr id="131" name="Google Shape;131;g366937988e8_0_97"/>
          <p:cNvSpPr/>
          <p:nvPr/>
        </p:nvSpPr>
        <p:spPr>
          <a:xfrm>
            <a:off x="13736767" y="3619494"/>
            <a:ext cx="59823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66937988e8_0_97"/>
          <p:cNvSpPr/>
          <p:nvPr/>
        </p:nvSpPr>
        <p:spPr>
          <a:xfrm>
            <a:off x="13736767" y="3619494"/>
            <a:ext cx="6185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33" name="Google Shape;133;g366937988e8_0_97"/>
          <p:cNvSpPr/>
          <p:nvPr/>
        </p:nvSpPr>
        <p:spPr>
          <a:xfrm>
            <a:off x="12663483" y="4965694"/>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366937988e8_0_97"/>
          <p:cNvSpPr/>
          <p:nvPr/>
        </p:nvSpPr>
        <p:spPr>
          <a:xfrm>
            <a:off x="12595741" y="4965694"/>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366937988e8_0_97"/>
          <p:cNvPicPr preferRelativeResize="0"/>
          <p:nvPr/>
        </p:nvPicPr>
        <p:blipFill rotWithShape="1">
          <a:blip r:embed="rId9">
            <a:alphaModFix/>
          </a:blip>
          <a:srcRect b="0" l="0" r="0" t="0"/>
          <a:stretch/>
        </p:blipFill>
        <p:spPr>
          <a:xfrm>
            <a:off x="12663483" y="7404094"/>
            <a:ext cx="8129016" cy="519430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40" name="Shape 140"/>
        <p:cNvGrpSpPr/>
        <p:nvPr/>
      </p:nvGrpSpPr>
      <p:grpSpPr>
        <a:xfrm>
          <a:off x="0" y="0"/>
          <a:ext cx="0" cy="0"/>
          <a:chOff x="0" y="0"/>
          <a:chExt cx="0" cy="0"/>
        </a:xfrm>
      </p:grpSpPr>
      <p:pic>
        <p:nvPicPr>
          <p:cNvPr descr=" " id="141" name="Google Shape;141;g366937988e8_0_119"/>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pic>
        <p:nvPicPr>
          <p:cNvPr descr=" " id="142" name="Google Shape;142;g366937988e8_0_119"/>
          <p:cNvPicPr preferRelativeResize="0"/>
          <p:nvPr/>
        </p:nvPicPr>
        <p:blipFill rotWithShape="1">
          <a:blip r:embed="rId4">
            <a:alphaModFix/>
          </a:blip>
          <a:srcRect b="0" l="0" r="0" t="0"/>
          <a:stretch/>
        </p:blipFill>
        <p:spPr>
          <a:xfrm>
            <a:off x="8897078" y="0"/>
            <a:ext cx="15489971" cy="6848811"/>
          </a:xfrm>
          <a:prstGeom prst="rect">
            <a:avLst/>
          </a:prstGeom>
          <a:noFill/>
          <a:ln>
            <a:noFill/>
          </a:ln>
        </p:spPr>
      </p:pic>
      <p:sp>
        <p:nvSpPr>
          <p:cNvPr id="143" name="Google Shape;143;g366937988e8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366937988e8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366937988e8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366937988e8_0_119"/>
          <p:cNvSpPr/>
          <p:nvPr/>
        </p:nvSpPr>
        <p:spPr>
          <a:xfrm>
            <a:off x="5842730" y="4229100"/>
            <a:ext cx="13603500"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66937988e8_0_119"/>
          <p:cNvSpPr/>
          <p:nvPr/>
        </p:nvSpPr>
        <p:spPr>
          <a:xfrm>
            <a:off x="5842730" y="4229100"/>
            <a:ext cx="13806600" cy="60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366937988e8_0_119"/>
          <p:cNvSpPr/>
          <p:nvPr/>
        </p:nvSpPr>
        <p:spPr>
          <a:xfrm>
            <a:off x="13832029" y="10426700"/>
            <a:ext cx="5766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53" name="Shape 153"/>
        <p:cNvGrpSpPr/>
        <p:nvPr/>
      </p:nvGrpSpPr>
      <p:grpSpPr>
        <a:xfrm>
          <a:off x="0" y="0"/>
          <a:ext cx="0" cy="0"/>
          <a:chOff x="0" y="0"/>
          <a:chExt cx="0" cy="0"/>
        </a:xfrm>
      </p:grpSpPr>
      <p:pic>
        <p:nvPicPr>
          <p:cNvPr descr=" " id="154" name="Google Shape;154;g366937988e8_0_131"/>
          <p:cNvPicPr preferRelativeResize="0"/>
          <p:nvPr/>
        </p:nvPicPr>
        <p:blipFill rotWithShape="1">
          <a:blip r:embed="rId3">
            <a:alphaModFix/>
          </a:blip>
          <a:srcRect b="0" l="0" r="0" t="0"/>
          <a:stretch/>
        </p:blipFill>
        <p:spPr>
          <a:xfrm>
            <a:off x="13430251" y="0"/>
            <a:ext cx="10956797" cy="13716000"/>
          </a:xfrm>
          <a:prstGeom prst="rect">
            <a:avLst/>
          </a:prstGeom>
          <a:noFill/>
          <a:ln>
            <a:noFill/>
          </a:ln>
        </p:spPr>
      </p:pic>
      <p:pic>
        <p:nvPicPr>
          <p:cNvPr descr=" " id="155" name="Google Shape;155;g366937988e8_0_131"/>
          <p:cNvPicPr preferRelativeResize="0"/>
          <p:nvPr/>
        </p:nvPicPr>
        <p:blipFill rotWithShape="1">
          <a:blip r:embed="rId4">
            <a:alphaModFix/>
          </a:blip>
          <a:srcRect b="0" l="0" r="0" t="0"/>
          <a:stretch/>
        </p:blipFill>
        <p:spPr>
          <a:xfrm>
            <a:off x="0" y="1033413"/>
            <a:ext cx="14229142" cy="12682587"/>
          </a:xfrm>
          <a:prstGeom prst="rect">
            <a:avLst/>
          </a:prstGeom>
          <a:noFill/>
          <a:ln>
            <a:noFill/>
          </a:ln>
        </p:spPr>
      </p:pic>
      <p:sp>
        <p:nvSpPr>
          <p:cNvPr id="156" name="Google Shape;156;g366937988e8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366937988e8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8" name="Google Shape;158;g366937988e8_0_131"/>
          <p:cNvSpPr/>
          <p:nvPr/>
        </p:nvSpPr>
        <p:spPr>
          <a:xfrm>
            <a:off x="14784648" y="3759200"/>
            <a:ext cx="7494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66937988e8_0_131"/>
          <p:cNvSpPr/>
          <p:nvPr/>
        </p:nvSpPr>
        <p:spPr>
          <a:xfrm>
            <a:off x="14784648" y="3759200"/>
            <a:ext cx="76971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g366937988e8_0_131"/>
          <p:cNvSpPr/>
          <p:nvPr/>
        </p:nvSpPr>
        <p:spPr>
          <a:xfrm>
            <a:off x="14784648" y="5537200"/>
            <a:ext cx="7629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366937988e8_0_131"/>
          <p:cNvSpPr/>
          <p:nvPr/>
        </p:nvSpPr>
        <p:spPr>
          <a:xfrm>
            <a:off x="14784648" y="7505700"/>
            <a:ext cx="7494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66937988e8_0_131"/>
          <p:cNvSpPr/>
          <p:nvPr/>
        </p:nvSpPr>
        <p:spPr>
          <a:xfrm>
            <a:off x="14784648" y="7505700"/>
            <a:ext cx="76971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g366937988e8_0_131"/>
          <p:cNvSpPr/>
          <p:nvPr/>
        </p:nvSpPr>
        <p:spPr>
          <a:xfrm>
            <a:off x="14784648" y="9283700"/>
            <a:ext cx="762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4" name="Google Shape;164;g366937988e8_0_131"/>
          <p:cNvPicPr preferRelativeResize="0"/>
          <p:nvPr/>
        </p:nvPicPr>
        <p:blipFill rotWithShape="1">
          <a:blip r:embed="rId6">
            <a:alphaModFix/>
          </a:blip>
          <a:srcRect b="0" l="0" r="0" t="0"/>
          <a:stretch/>
        </p:blipFill>
        <p:spPr>
          <a:xfrm>
            <a:off x="1867133" y="2667000"/>
            <a:ext cx="11825178" cy="8394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4CF"/>
        </a:solidFill>
      </p:bgPr>
    </p:bg>
    <p:spTree>
      <p:nvGrpSpPr>
        <p:cNvPr id="169" name="Shape 169"/>
        <p:cNvGrpSpPr/>
        <p:nvPr/>
      </p:nvGrpSpPr>
      <p:grpSpPr>
        <a:xfrm>
          <a:off x="0" y="0"/>
          <a:ext cx="0" cy="0"/>
          <a:chOff x="0" y="0"/>
          <a:chExt cx="0" cy="0"/>
        </a:xfrm>
      </p:grpSpPr>
      <p:pic>
        <p:nvPicPr>
          <p:cNvPr descr=" " id="170" name="Google Shape;170;g366937988e8_0_146"/>
          <p:cNvPicPr preferRelativeResize="0"/>
          <p:nvPr/>
        </p:nvPicPr>
        <p:blipFill rotWithShape="1">
          <a:blip r:embed="rId3">
            <a:alphaModFix/>
          </a:blip>
          <a:srcRect b="0" l="0" r="0" t="0"/>
          <a:stretch/>
        </p:blipFill>
        <p:spPr>
          <a:xfrm>
            <a:off x="0" y="7442200"/>
            <a:ext cx="24387048" cy="6273800"/>
          </a:xfrm>
          <a:prstGeom prst="rect">
            <a:avLst/>
          </a:prstGeom>
          <a:noFill/>
          <a:ln>
            <a:noFill/>
          </a:ln>
        </p:spPr>
      </p:pic>
      <p:pic>
        <p:nvPicPr>
          <p:cNvPr descr=" " id="171" name="Google Shape;171;g366937988e8_0_146"/>
          <p:cNvPicPr preferRelativeResize="0"/>
          <p:nvPr/>
        </p:nvPicPr>
        <p:blipFill rotWithShape="1">
          <a:blip r:embed="rId4">
            <a:alphaModFix/>
          </a:blip>
          <a:srcRect b="0" l="0" r="0" t="0"/>
          <a:stretch/>
        </p:blipFill>
        <p:spPr>
          <a:xfrm>
            <a:off x="0" y="0"/>
            <a:ext cx="24387048" cy="5613400"/>
          </a:xfrm>
          <a:prstGeom prst="rect">
            <a:avLst/>
          </a:prstGeom>
          <a:noFill/>
          <a:ln>
            <a:noFill/>
          </a:ln>
        </p:spPr>
      </p:pic>
      <p:sp>
        <p:nvSpPr>
          <p:cNvPr id="172" name="Google Shape;172;g366937988e8_0_146"/>
          <p:cNvSpPr/>
          <p:nvPr/>
        </p:nvSpPr>
        <p:spPr>
          <a:xfrm>
            <a:off x="2091528" y="7493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MAGIC OF DRAGONS</a:t>
            </a:r>
            <a:endParaRPr b="0" i="0" sz="8000" u="none" cap="none" strike="noStrike">
              <a:solidFill>
                <a:schemeClr val="dk1"/>
              </a:solidFill>
              <a:latin typeface="Calibri"/>
              <a:ea typeface="Calibri"/>
              <a:cs typeface="Calibri"/>
              <a:sym typeface="Calibri"/>
            </a:endParaRPr>
          </a:p>
        </p:txBody>
      </p:sp>
      <p:sp>
        <p:nvSpPr>
          <p:cNvPr id="173" name="Google Shape;173;g366937988e8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366937988e8_0_146"/>
          <p:cNvSpPr/>
          <p:nvPr/>
        </p:nvSpPr>
        <p:spPr>
          <a:xfrm>
            <a:off x="2146568" y="4025900"/>
            <a:ext cx="8205300" cy="8204100"/>
          </a:xfrm>
          <a:prstGeom prst="ellipse">
            <a:avLst/>
          </a:prstGeom>
          <a:solidFill>
            <a:srgbClr val="F5DA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66937988e8_0_146"/>
          <p:cNvSpPr/>
          <p:nvPr/>
        </p:nvSpPr>
        <p:spPr>
          <a:xfrm>
            <a:off x="3175397" y="5918200"/>
            <a:ext cx="6160200" cy="6159600"/>
          </a:xfrm>
          <a:prstGeom prst="ellipse">
            <a:avLst/>
          </a:prstGeom>
          <a:solidFill>
            <a:srgbClr val="EBE4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66937988e8_0_14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66937988e8_0_146"/>
          <p:cNvSpPr/>
          <p:nvPr/>
        </p:nvSpPr>
        <p:spPr>
          <a:xfrm>
            <a:off x="5283860" y="4559300"/>
            <a:ext cx="1917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6.7M</a:t>
            </a:r>
            <a:endParaRPr b="0" i="0" sz="4800" u="none" cap="none" strike="noStrike">
              <a:solidFill>
                <a:schemeClr val="dk1"/>
              </a:solidFill>
              <a:latin typeface="Calibri"/>
              <a:ea typeface="Calibri"/>
              <a:cs typeface="Calibri"/>
              <a:sym typeface="Calibri"/>
            </a:endParaRPr>
          </a:p>
        </p:txBody>
      </p:sp>
      <p:sp>
        <p:nvSpPr>
          <p:cNvPr id="178" name="Google Shape;178;g366937988e8_0_146"/>
          <p:cNvSpPr/>
          <p:nvPr/>
        </p:nvSpPr>
        <p:spPr>
          <a:xfrm>
            <a:off x="5309264" y="9372600"/>
            <a:ext cx="1892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2.3M</a:t>
            </a:r>
            <a:endParaRPr b="0" i="0" sz="4800" u="none" cap="none" strike="noStrike">
              <a:solidFill>
                <a:schemeClr val="dk1"/>
              </a:solidFill>
              <a:latin typeface="Calibri"/>
              <a:ea typeface="Calibri"/>
              <a:cs typeface="Calibri"/>
              <a:sym typeface="Calibri"/>
            </a:endParaRPr>
          </a:p>
        </p:txBody>
      </p:sp>
      <p:sp>
        <p:nvSpPr>
          <p:cNvPr id="179" name="Google Shape;179;g366937988e8_0_146"/>
          <p:cNvSpPr/>
          <p:nvPr/>
        </p:nvSpPr>
        <p:spPr>
          <a:xfrm>
            <a:off x="5233054" y="6438900"/>
            <a:ext cx="2032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oldman"/>
              <a:buNone/>
            </a:pPr>
            <a:r>
              <a:rPr b="1" i="0" lang="en-US" sz="4800" u="none" cap="none" strike="noStrike">
                <a:solidFill>
                  <a:srgbClr val="272727"/>
                </a:solidFill>
                <a:latin typeface="Goldman"/>
                <a:ea typeface="Goldman"/>
                <a:cs typeface="Goldman"/>
                <a:sym typeface="Goldman"/>
              </a:rPr>
              <a:t>4.4M</a:t>
            </a:r>
            <a:endParaRPr b="0" i="0" sz="4800" u="none" cap="none" strike="noStrike">
              <a:solidFill>
                <a:schemeClr val="dk1"/>
              </a:solidFill>
              <a:latin typeface="Calibri"/>
              <a:ea typeface="Calibri"/>
              <a:cs typeface="Calibri"/>
              <a:sym typeface="Calibri"/>
            </a:endParaRPr>
          </a:p>
        </p:txBody>
      </p:sp>
      <p:sp>
        <p:nvSpPr>
          <p:cNvPr id="180" name="Google Shape;180;g366937988e8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66937988e8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366937988e8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366937988e8_0_146"/>
          <p:cNvPicPr preferRelativeResize="0"/>
          <p:nvPr/>
        </p:nvPicPr>
        <p:blipFill rotWithShape="1">
          <a:blip r:embed="rId6">
            <a:alphaModFix/>
          </a:blip>
          <a:srcRect b="0" l="0" r="0" t="0"/>
          <a:stretch/>
        </p:blipFill>
        <p:spPr>
          <a:xfrm>
            <a:off x="12638080" y="3594100"/>
            <a:ext cx="1714714" cy="1117600"/>
          </a:xfrm>
          <a:prstGeom prst="rect">
            <a:avLst/>
          </a:prstGeom>
          <a:noFill/>
          <a:ln>
            <a:noFill/>
          </a:ln>
        </p:spPr>
      </p:pic>
      <p:sp>
        <p:nvSpPr>
          <p:cNvPr id="184" name="Google Shape;184;g366937988e8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66937988e8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366937988e8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66937988e8_0_146"/>
          <p:cNvPicPr preferRelativeResize="0"/>
          <p:nvPr/>
        </p:nvPicPr>
        <p:blipFill rotWithShape="1">
          <a:blip r:embed="rId7">
            <a:alphaModFix/>
          </a:blip>
          <a:srcRect b="0" l="0" r="0" t="0"/>
          <a:stretch/>
        </p:blipFill>
        <p:spPr>
          <a:xfrm>
            <a:off x="12638080" y="6946900"/>
            <a:ext cx="1130441" cy="1117600"/>
          </a:xfrm>
          <a:prstGeom prst="rect">
            <a:avLst/>
          </a:prstGeom>
          <a:noFill/>
          <a:ln>
            <a:noFill/>
          </a:ln>
        </p:spPr>
      </p:pic>
      <p:sp>
        <p:nvSpPr>
          <p:cNvPr id="188" name="Google Shape;188;g366937988e8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66937988e8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366937988e8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66937988e8_0_146"/>
          <p:cNvPicPr preferRelativeResize="0"/>
          <p:nvPr/>
        </p:nvPicPr>
        <p:blipFill rotWithShape="1">
          <a:blip r:embed="rId8">
            <a:alphaModFix/>
          </a:blip>
          <a:srcRect b="0" l="0" r="0" t="0"/>
          <a:stretch/>
        </p:blipFill>
        <p:spPr>
          <a:xfrm>
            <a:off x="12638080" y="10299700"/>
            <a:ext cx="1117740" cy="1117600"/>
          </a:xfrm>
          <a:prstGeom prst="rect">
            <a:avLst/>
          </a:prstGeom>
          <a:noFill/>
          <a:ln>
            <a:noFill/>
          </a:ln>
        </p:spPr>
      </p:pic>
      <p:sp>
        <p:nvSpPr>
          <p:cNvPr id="192" name="Google Shape;192;g366937988e8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66937988e8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2025-06-09T07:52:36Z</dcterms:created>
  <dc:creator>PptxGenJS</dc:creator>
</cp:coreProperties>
</file>