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1.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Lst>
  <p:sldSz cy="13716000" cx="24387025"/>
  <p:notesSz cx="13716000" cy="24387025"/>
  <p:embeddedFontLst>
    <p:embeddedFont>
      <p:font typeface="Poppins"/>
      <p:regular r:id="rId32"/>
      <p:bold r:id="rId33"/>
      <p:italic r:id="rId34"/>
      <p:boldItalic r:id="rId35"/>
    </p:embeddedFont>
    <p:embeddedFont>
      <p:font typeface="Lato"/>
      <p:regular r:id="rId36"/>
      <p:bold r:id="rId37"/>
      <p:italic r:id="rId38"/>
      <p:boldItalic r:id="rId39"/>
    </p:embeddedFont>
    <p:embeddedFont>
      <p:font typeface="Inter"/>
      <p:regular r:id="rId40"/>
      <p:bold r:id="rId41"/>
      <p:italic r:id="rId42"/>
      <p:boldItalic r:id="rId43"/>
    </p:embeddedFont>
    <p:embeddedFont>
      <p:font typeface="Poppins SemiBold"/>
      <p:regular r:id="rId44"/>
      <p:bold r:id="rId45"/>
      <p:italic r:id="rId46"/>
      <p:boldItalic r:id="rId47"/>
    </p:embeddedFont>
    <p:embeddedFont>
      <p:font typeface="Goldman"/>
      <p:bold r:id="rId48"/>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49" roundtripDataSignature="AMtx7mji3rlEWlP2HAy7cKb0sgVuDQR74A=="/>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40" Type="http://schemas.openxmlformats.org/officeDocument/2006/relationships/font" Target="fonts/Inter-regular.fntdata"/><Relationship Id="rId42" Type="http://schemas.openxmlformats.org/officeDocument/2006/relationships/font" Target="fonts/Inter-italic.fntdata"/><Relationship Id="rId41" Type="http://schemas.openxmlformats.org/officeDocument/2006/relationships/font" Target="fonts/Inter-bold.fntdata"/><Relationship Id="rId44" Type="http://schemas.openxmlformats.org/officeDocument/2006/relationships/font" Target="fonts/PoppinsSemiBold-regular.fntdata"/><Relationship Id="rId43" Type="http://schemas.openxmlformats.org/officeDocument/2006/relationships/font" Target="fonts/Inter-boldItalic.fntdata"/><Relationship Id="rId46" Type="http://schemas.openxmlformats.org/officeDocument/2006/relationships/font" Target="fonts/PoppinsSemiBold-italic.fntdata"/><Relationship Id="rId45" Type="http://schemas.openxmlformats.org/officeDocument/2006/relationships/font" Target="fonts/PoppinsSemiBold-bold.fntdata"/><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48" Type="http://schemas.openxmlformats.org/officeDocument/2006/relationships/font" Target="fonts/Goldman-bold.fntdata"/><Relationship Id="rId47" Type="http://schemas.openxmlformats.org/officeDocument/2006/relationships/font" Target="fonts/PoppinsSemiBold-boldItalic.fntdata"/><Relationship Id="rId49" Type="http://customschemas.google.com/relationships/presentationmetadata" Target="metadata"/><Relationship Id="rId5" Type="http://schemas.openxmlformats.org/officeDocument/2006/relationships/slide" Target="slides/slide1.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 Id="rId31" Type="http://schemas.openxmlformats.org/officeDocument/2006/relationships/slide" Target="slides/slide27.xml"/><Relationship Id="rId30" Type="http://schemas.openxmlformats.org/officeDocument/2006/relationships/slide" Target="slides/slide26.xml"/><Relationship Id="rId33" Type="http://schemas.openxmlformats.org/officeDocument/2006/relationships/font" Target="fonts/Poppins-bold.fntdata"/><Relationship Id="rId32" Type="http://schemas.openxmlformats.org/officeDocument/2006/relationships/font" Target="fonts/Poppins-regular.fntdata"/><Relationship Id="rId35" Type="http://schemas.openxmlformats.org/officeDocument/2006/relationships/font" Target="fonts/Poppins-boldItalic.fntdata"/><Relationship Id="rId34" Type="http://schemas.openxmlformats.org/officeDocument/2006/relationships/font" Target="fonts/Poppins-italic.fntdata"/><Relationship Id="rId37" Type="http://schemas.openxmlformats.org/officeDocument/2006/relationships/font" Target="fonts/Lato-bold.fntdata"/><Relationship Id="rId36" Type="http://schemas.openxmlformats.org/officeDocument/2006/relationships/font" Target="fonts/Lato-regular.fntdata"/><Relationship Id="rId39" Type="http://schemas.openxmlformats.org/officeDocument/2006/relationships/font" Target="fonts/Lato-boldItalic.fntdata"/><Relationship Id="rId38" Type="http://schemas.openxmlformats.org/officeDocument/2006/relationships/font" Target="fonts/Lato-italic.fntdata"/><Relationship Id="rId20" Type="http://schemas.openxmlformats.org/officeDocument/2006/relationships/slide" Target="slides/slide16.xml"/><Relationship Id="rId22" Type="http://schemas.openxmlformats.org/officeDocument/2006/relationships/slide" Target="slides/slide18.xml"/><Relationship Id="rId21" Type="http://schemas.openxmlformats.org/officeDocument/2006/relationships/slide" Target="slides/slide17.xml"/><Relationship Id="rId24" Type="http://schemas.openxmlformats.org/officeDocument/2006/relationships/slide" Target="slides/slide20.xml"/><Relationship Id="rId23" Type="http://schemas.openxmlformats.org/officeDocument/2006/relationships/slide" Target="slides/slide19.xml"/><Relationship Id="rId26" Type="http://schemas.openxmlformats.org/officeDocument/2006/relationships/slide" Target="slides/slide22.xml"/><Relationship Id="rId25" Type="http://schemas.openxmlformats.org/officeDocument/2006/relationships/slide" Target="slides/slide21.xml"/><Relationship Id="rId28" Type="http://schemas.openxmlformats.org/officeDocument/2006/relationships/slide" Target="slides/slide24.xml"/><Relationship Id="rId27" Type="http://schemas.openxmlformats.org/officeDocument/2006/relationships/slide" Target="slides/slide23.xml"/><Relationship Id="rId29" Type="http://schemas.openxmlformats.org/officeDocument/2006/relationships/slide" Target="slides/slide25.xml"/><Relationship Id="rId11" Type="http://schemas.openxmlformats.org/officeDocument/2006/relationships/slide" Target="slides/slide7.xml"/><Relationship Id="rId10" Type="http://schemas.openxmlformats.org/officeDocument/2006/relationships/slide" Target="slides/slide6.xml"/><Relationship Id="rId13" Type="http://schemas.openxmlformats.org/officeDocument/2006/relationships/slide" Target="slides/slide9.xml"/><Relationship Id="rId12" Type="http://schemas.openxmlformats.org/officeDocument/2006/relationships/slide" Target="slides/slide8.xml"/><Relationship Id="rId15" Type="http://schemas.openxmlformats.org/officeDocument/2006/relationships/slide" Target="slides/slide11.xml"/><Relationship Id="rId14" Type="http://schemas.openxmlformats.org/officeDocument/2006/relationships/slide" Target="slides/slide10.xml"/><Relationship Id="rId17" Type="http://schemas.openxmlformats.org/officeDocument/2006/relationships/slide" Target="slides/slide13.xml"/><Relationship Id="rId16" Type="http://schemas.openxmlformats.org/officeDocument/2006/relationships/slide" Target="slides/slide12.xml"/><Relationship Id="rId19" Type="http://schemas.openxmlformats.org/officeDocument/2006/relationships/slide" Target="slides/slide15.xml"/><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 name="Shape 11"/>
        <p:cNvGrpSpPr/>
        <p:nvPr/>
      </p:nvGrpSpPr>
      <p:grpSpPr>
        <a:xfrm>
          <a:off x="0" y="0"/>
          <a:ext cx="0" cy="0"/>
          <a:chOff x="0" y="0"/>
          <a:chExt cx="0" cy="0"/>
        </a:xfrm>
      </p:grpSpPr>
      <p:sp>
        <p:nvSpPr>
          <p:cNvPr id="12" name="Google Shape;12;g366937988e8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 name="Google Shape;13;g366937988e8_0_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 name="Google Shape;14;g366937988e8_0_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4" name="Shape 194"/>
        <p:cNvGrpSpPr/>
        <p:nvPr/>
      </p:nvGrpSpPr>
      <p:grpSpPr>
        <a:xfrm>
          <a:off x="0" y="0"/>
          <a:ext cx="0" cy="0"/>
          <a:chOff x="0" y="0"/>
          <a:chExt cx="0" cy="0"/>
        </a:xfrm>
      </p:grpSpPr>
      <p:sp>
        <p:nvSpPr>
          <p:cNvPr id="195" name="Google Shape;195;g366937988e8_0_17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96" name="Google Shape;196;g366937988e8_0_17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97" name="Google Shape;197;g366937988e8_0_17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0" name="Shape 220"/>
        <p:cNvGrpSpPr/>
        <p:nvPr/>
      </p:nvGrpSpPr>
      <p:grpSpPr>
        <a:xfrm>
          <a:off x="0" y="0"/>
          <a:ext cx="0" cy="0"/>
          <a:chOff x="0" y="0"/>
          <a:chExt cx="0" cy="0"/>
        </a:xfrm>
      </p:grpSpPr>
      <p:sp>
        <p:nvSpPr>
          <p:cNvPr id="221" name="Google Shape;221;g366937988e8_0_19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22" name="Google Shape;222;g366937988e8_0_19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23" name="Google Shape;223;g366937988e8_0_19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0" name="Shape 270"/>
        <p:cNvGrpSpPr/>
        <p:nvPr/>
      </p:nvGrpSpPr>
      <p:grpSpPr>
        <a:xfrm>
          <a:off x="0" y="0"/>
          <a:ext cx="0" cy="0"/>
          <a:chOff x="0" y="0"/>
          <a:chExt cx="0" cy="0"/>
        </a:xfrm>
      </p:grpSpPr>
      <p:sp>
        <p:nvSpPr>
          <p:cNvPr id="271" name="Google Shape;271;g366937988e8_0_24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72" name="Google Shape;272;g366937988e8_0_24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73" name="Google Shape;273;g366937988e8_0_24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0" name="Shape 300"/>
        <p:cNvGrpSpPr/>
        <p:nvPr/>
      </p:nvGrpSpPr>
      <p:grpSpPr>
        <a:xfrm>
          <a:off x="0" y="0"/>
          <a:ext cx="0" cy="0"/>
          <a:chOff x="0" y="0"/>
          <a:chExt cx="0" cy="0"/>
        </a:xfrm>
      </p:grpSpPr>
      <p:sp>
        <p:nvSpPr>
          <p:cNvPr id="301" name="Google Shape;301;g366937988e8_0_27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02" name="Google Shape;302;g366937988e8_0_27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03" name="Google Shape;303;g366937988e8_0_27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4" name="Shape 314"/>
        <p:cNvGrpSpPr/>
        <p:nvPr/>
      </p:nvGrpSpPr>
      <p:grpSpPr>
        <a:xfrm>
          <a:off x="0" y="0"/>
          <a:ext cx="0" cy="0"/>
          <a:chOff x="0" y="0"/>
          <a:chExt cx="0" cy="0"/>
        </a:xfrm>
      </p:grpSpPr>
      <p:sp>
        <p:nvSpPr>
          <p:cNvPr id="315" name="Google Shape;315;g366937988e8_0_29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16" name="Google Shape;316;g366937988e8_0_29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17" name="Google Shape;317;g366937988e8_0_29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3" name="Shape 343"/>
        <p:cNvGrpSpPr/>
        <p:nvPr/>
      </p:nvGrpSpPr>
      <p:grpSpPr>
        <a:xfrm>
          <a:off x="0" y="0"/>
          <a:ext cx="0" cy="0"/>
          <a:chOff x="0" y="0"/>
          <a:chExt cx="0" cy="0"/>
        </a:xfrm>
      </p:grpSpPr>
      <p:sp>
        <p:nvSpPr>
          <p:cNvPr id="344" name="Google Shape;344;g366937988e8_0_31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45" name="Google Shape;345;g366937988e8_0_31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46" name="Google Shape;346;g366937988e8_0_31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0" name="Shape 410"/>
        <p:cNvGrpSpPr/>
        <p:nvPr/>
      </p:nvGrpSpPr>
      <p:grpSpPr>
        <a:xfrm>
          <a:off x="0" y="0"/>
          <a:ext cx="0" cy="0"/>
          <a:chOff x="0" y="0"/>
          <a:chExt cx="0" cy="0"/>
        </a:xfrm>
      </p:grpSpPr>
      <p:sp>
        <p:nvSpPr>
          <p:cNvPr id="411" name="Google Shape;411;g366937988e8_0_38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12" name="Google Shape;412;g366937988e8_0_38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13" name="Google Shape;413;g366937988e8_0_38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6" name="Shape 426"/>
        <p:cNvGrpSpPr/>
        <p:nvPr/>
      </p:nvGrpSpPr>
      <p:grpSpPr>
        <a:xfrm>
          <a:off x="0" y="0"/>
          <a:ext cx="0" cy="0"/>
          <a:chOff x="0" y="0"/>
          <a:chExt cx="0" cy="0"/>
        </a:xfrm>
      </p:grpSpPr>
      <p:sp>
        <p:nvSpPr>
          <p:cNvPr id="427" name="Google Shape;427;g366937988e8_0_39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28" name="Google Shape;428;g366937988e8_0_39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29" name="Google Shape;429;g366937988e8_0_39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3" name="Shape 443"/>
        <p:cNvGrpSpPr/>
        <p:nvPr/>
      </p:nvGrpSpPr>
      <p:grpSpPr>
        <a:xfrm>
          <a:off x="0" y="0"/>
          <a:ext cx="0" cy="0"/>
          <a:chOff x="0" y="0"/>
          <a:chExt cx="0" cy="0"/>
        </a:xfrm>
      </p:grpSpPr>
      <p:sp>
        <p:nvSpPr>
          <p:cNvPr id="444" name="Google Shape;444;g366937988e8_0_4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45" name="Google Shape;445;g366937988e8_0_41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46" name="Google Shape;446;g366937988e8_0_41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6" name="Shape 456"/>
        <p:cNvGrpSpPr/>
        <p:nvPr/>
      </p:nvGrpSpPr>
      <p:grpSpPr>
        <a:xfrm>
          <a:off x="0" y="0"/>
          <a:ext cx="0" cy="0"/>
          <a:chOff x="0" y="0"/>
          <a:chExt cx="0" cy="0"/>
        </a:xfrm>
      </p:grpSpPr>
      <p:sp>
        <p:nvSpPr>
          <p:cNvPr id="457" name="Google Shape;457;g366937988e8_0_42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58" name="Google Shape;458;g366937988e8_0_42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59" name="Google Shape;459;g366937988e8_0_42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 name="Shape 23"/>
        <p:cNvGrpSpPr/>
        <p:nvPr/>
      </p:nvGrpSpPr>
      <p:grpSpPr>
        <a:xfrm>
          <a:off x="0" y="0"/>
          <a:ext cx="0" cy="0"/>
          <a:chOff x="0" y="0"/>
          <a:chExt cx="0" cy="0"/>
        </a:xfrm>
      </p:grpSpPr>
      <p:sp>
        <p:nvSpPr>
          <p:cNvPr id="24" name="Google Shape;24;g366937988e8_0_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5" name="Google Shape;25;g366937988e8_0_1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6" name="Google Shape;26;g366937988e8_0_1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5" name="Shape 465"/>
        <p:cNvGrpSpPr/>
        <p:nvPr/>
      </p:nvGrpSpPr>
      <p:grpSpPr>
        <a:xfrm>
          <a:off x="0" y="0"/>
          <a:ext cx="0" cy="0"/>
          <a:chOff x="0" y="0"/>
          <a:chExt cx="0" cy="0"/>
        </a:xfrm>
      </p:grpSpPr>
      <p:sp>
        <p:nvSpPr>
          <p:cNvPr id="466" name="Google Shape;466;g366937988e8_0_43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67" name="Google Shape;467;g366937988e8_0_43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68" name="Google Shape;468;g366937988e8_0_43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9" name="Shape 499"/>
        <p:cNvGrpSpPr/>
        <p:nvPr/>
      </p:nvGrpSpPr>
      <p:grpSpPr>
        <a:xfrm>
          <a:off x="0" y="0"/>
          <a:ext cx="0" cy="0"/>
          <a:chOff x="0" y="0"/>
          <a:chExt cx="0" cy="0"/>
        </a:xfrm>
      </p:grpSpPr>
      <p:sp>
        <p:nvSpPr>
          <p:cNvPr id="500" name="Google Shape;500;g366937988e8_0_46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01" name="Google Shape;501;g366937988e8_0_46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02" name="Google Shape;502;g366937988e8_0_46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2" name="Shape 522"/>
        <p:cNvGrpSpPr/>
        <p:nvPr/>
      </p:nvGrpSpPr>
      <p:grpSpPr>
        <a:xfrm>
          <a:off x="0" y="0"/>
          <a:ext cx="0" cy="0"/>
          <a:chOff x="0" y="0"/>
          <a:chExt cx="0" cy="0"/>
        </a:xfrm>
      </p:grpSpPr>
      <p:sp>
        <p:nvSpPr>
          <p:cNvPr id="523" name="Google Shape;523;g366937988e8_0_49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24" name="Google Shape;524;g366937988e8_0_49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25" name="Google Shape;525;g366937988e8_0_49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8" name="Shape 568"/>
        <p:cNvGrpSpPr/>
        <p:nvPr/>
      </p:nvGrpSpPr>
      <p:grpSpPr>
        <a:xfrm>
          <a:off x="0" y="0"/>
          <a:ext cx="0" cy="0"/>
          <a:chOff x="0" y="0"/>
          <a:chExt cx="0" cy="0"/>
        </a:xfrm>
      </p:grpSpPr>
      <p:sp>
        <p:nvSpPr>
          <p:cNvPr id="569" name="Google Shape;569;g366937988e8_0_53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70" name="Google Shape;570;g366937988e8_0_53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71" name="Google Shape;571;g366937988e8_0_53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6" name="Shape 596"/>
        <p:cNvGrpSpPr/>
        <p:nvPr/>
      </p:nvGrpSpPr>
      <p:grpSpPr>
        <a:xfrm>
          <a:off x="0" y="0"/>
          <a:ext cx="0" cy="0"/>
          <a:chOff x="0" y="0"/>
          <a:chExt cx="0" cy="0"/>
        </a:xfrm>
      </p:grpSpPr>
      <p:sp>
        <p:nvSpPr>
          <p:cNvPr id="597" name="Google Shape;597;g366937988e8_0_56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98" name="Google Shape;598;g366937988e8_0_56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99" name="Google Shape;599;g366937988e8_0_56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2" name="Shape 622"/>
        <p:cNvGrpSpPr/>
        <p:nvPr/>
      </p:nvGrpSpPr>
      <p:grpSpPr>
        <a:xfrm>
          <a:off x="0" y="0"/>
          <a:ext cx="0" cy="0"/>
          <a:chOff x="0" y="0"/>
          <a:chExt cx="0" cy="0"/>
        </a:xfrm>
      </p:grpSpPr>
      <p:sp>
        <p:nvSpPr>
          <p:cNvPr id="623" name="Google Shape;623;g366937988e8_0_58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24" name="Google Shape;624;g366937988e8_0_58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25" name="Google Shape;625;g366937988e8_0_58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1" name="Shape 651"/>
        <p:cNvGrpSpPr/>
        <p:nvPr/>
      </p:nvGrpSpPr>
      <p:grpSpPr>
        <a:xfrm>
          <a:off x="0" y="0"/>
          <a:ext cx="0" cy="0"/>
          <a:chOff x="0" y="0"/>
          <a:chExt cx="0" cy="0"/>
        </a:xfrm>
      </p:grpSpPr>
      <p:sp>
        <p:nvSpPr>
          <p:cNvPr id="652" name="Google Shape;652;g366937988e8_0_6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53" name="Google Shape;653;g366937988e8_0_61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54" name="Google Shape;654;g366937988e8_0_61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0" name="Shape 720"/>
        <p:cNvGrpSpPr/>
        <p:nvPr/>
      </p:nvGrpSpPr>
      <p:grpSpPr>
        <a:xfrm>
          <a:off x="0" y="0"/>
          <a:ext cx="0" cy="0"/>
          <a:chOff x="0" y="0"/>
          <a:chExt cx="0" cy="0"/>
        </a:xfrm>
      </p:grpSpPr>
      <p:sp>
        <p:nvSpPr>
          <p:cNvPr id="721" name="Google Shape;721;g366937988e8_0_68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22" name="Google Shape;722;g366937988e8_0_68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23" name="Google Shape;723;g366937988e8_0_68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 name="Shape 34"/>
        <p:cNvGrpSpPr/>
        <p:nvPr/>
      </p:nvGrpSpPr>
      <p:grpSpPr>
        <a:xfrm>
          <a:off x="0" y="0"/>
          <a:ext cx="0" cy="0"/>
          <a:chOff x="0" y="0"/>
          <a:chExt cx="0" cy="0"/>
        </a:xfrm>
      </p:grpSpPr>
      <p:sp>
        <p:nvSpPr>
          <p:cNvPr id="35" name="Google Shape;35;g366937988e8_0_2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6" name="Google Shape;36;g366937988e8_0_2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7" name="Google Shape;37;g366937988e8_0_2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 name="Shape 81"/>
        <p:cNvGrpSpPr/>
        <p:nvPr/>
      </p:nvGrpSpPr>
      <p:grpSpPr>
        <a:xfrm>
          <a:off x="0" y="0"/>
          <a:ext cx="0" cy="0"/>
          <a:chOff x="0" y="0"/>
          <a:chExt cx="0" cy="0"/>
        </a:xfrm>
      </p:grpSpPr>
      <p:sp>
        <p:nvSpPr>
          <p:cNvPr id="82" name="Google Shape;82;g366937988e8_0_6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3" name="Google Shape;83;g366937988e8_0_6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4" name="Google Shape;84;g366937988e8_0_6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 name="Shape 93"/>
        <p:cNvGrpSpPr/>
        <p:nvPr/>
      </p:nvGrpSpPr>
      <p:grpSpPr>
        <a:xfrm>
          <a:off x="0" y="0"/>
          <a:ext cx="0" cy="0"/>
          <a:chOff x="0" y="0"/>
          <a:chExt cx="0" cy="0"/>
        </a:xfrm>
      </p:grpSpPr>
      <p:sp>
        <p:nvSpPr>
          <p:cNvPr id="94" name="Google Shape;94;g366937988e8_0_7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5" name="Google Shape;95;g366937988e8_0_7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6" name="Google Shape;96;g366937988e8_0_7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3" name="Shape 113"/>
        <p:cNvGrpSpPr/>
        <p:nvPr/>
      </p:nvGrpSpPr>
      <p:grpSpPr>
        <a:xfrm>
          <a:off x="0" y="0"/>
          <a:ext cx="0" cy="0"/>
          <a:chOff x="0" y="0"/>
          <a:chExt cx="0" cy="0"/>
        </a:xfrm>
      </p:grpSpPr>
      <p:sp>
        <p:nvSpPr>
          <p:cNvPr id="114" name="Google Shape;114;g366937988e8_0_9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5" name="Google Shape;115;g366937988e8_0_9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6" name="Google Shape;116;g366937988e8_0_9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6" name="Shape 136"/>
        <p:cNvGrpSpPr/>
        <p:nvPr/>
      </p:nvGrpSpPr>
      <p:grpSpPr>
        <a:xfrm>
          <a:off x="0" y="0"/>
          <a:ext cx="0" cy="0"/>
          <a:chOff x="0" y="0"/>
          <a:chExt cx="0" cy="0"/>
        </a:xfrm>
      </p:grpSpPr>
      <p:sp>
        <p:nvSpPr>
          <p:cNvPr id="137" name="Google Shape;137;g366937988e8_0_11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8" name="Google Shape;138;g366937988e8_0_11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39" name="Google Shape;139;g366937988e8_0_11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9" name="Shape 149"/>
        <p:cNvGrpSpPr/>
        <p:nvPr/>
      </p:nvGrpSpPr>
      <p:grpSpPr>
        <a:xfrm>
          <a:off x="0" y="0"/>
          <a:ext cx="0" cy="0"/>
          <a:chOff x="0" y="0"/>
          <a:chExt cx="0" cy="0"/>
        </a:xfrm>
      </p:grpSpPr>
      <p:sp>
        <p:nvSpPr>
          <p:cNvPr id="150" name="Google Shape;150;g366937988e8_0_13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1" name="Google Shape;151;g366937988e8_0_13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52" name="Google Shape;152;g366937988e8_0_13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5" name="Shape 165"/>
        <p:cNvGrpSpPr/>
        <p:nvPr/>
      </p:nvGrpSpPr>
      <p:grpSpPr>
        <a:xfrm>
          <a:off x="0" y="0"/>
          <a:ext cx="0" cy="0"/>
          <a:chOff x="0" y="0"/>
          <a:chExt cx="0" cy="0"/>
        </a:xfrm>
      </p:grpSpPr>
      <p:sp>
        <p:nvSpPr>
          <p:cNvPr id="166" name="Google Shape;166;g366937988e8_0_14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7" name="Google Shape;167;g366937988e8_0_14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68" name="Google Shape;168;g366937988e8_0_14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EFAULT">
  <p:cSld name="DEFAULT">
    <p:bg>
      <p:bgPr>
        <a:solidFill>
          <a:schemeClr val="lt1"/>
        </a:solidFill>
      </p:bgPr>
    </p:bg>
    <p:spTree>
      <p:nvGrpSpPr>
        <p:cNvPr id="10" name="Shape 10"/>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 name="Shape 9"/>
        <p:cNvGrpSpPr/>
        <p:nvPr/>
      </p:nvGrpSpPr>
      <p:grpSpPr>
        <a:xfrm>
          <a:off x="0" y="0"/>
          <a:ext cx="0" cy="0"/>
          <a:chOff x="0" y="0"/>
          <a:chExt cx="0" cy="0"/>
        </a:xfrm>
      </p:grpSpPr>
    </p:spTree>
  </p:cSld>
  <p:clrMap accent1="accent1" accent2="accent2" accent3="accent3" accent4="accent4" accent5="accent5" accent6="accent6" bg1="lt1" bg2="dk2" tx1="dk1" tx2="lt2" folHlink="folHlink" hlink="hlink"/>
  <p:sldLayoutIdLst>
    <p:sldLayoutId id="2147483649" r:id="rId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png"/><Relationship Id="rId4" Type="http://schemas.openxmlformats.org/officeDocument/2006/relationships/image" Target="../media/image12.png"/><Relationship Id="rId5" Type="http://schemas.openxmlformats.org/officeDocument/2006/relationships/image" Target="../media/image44.png"/><Relationship Id="rId6" Type="http://schemas.openxmlformats.org/officeDocument/2006/relationships/image" Target="../media/image10.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15.png"/><Relationship Id="rId4" Type="http://schemas.openxmlformats.org/officeDocument/2006/relationships/image" Target="../media/image66.png"/><Relationship Id="rId5" Type="http://schemas.openxmlformats.org/officeDocument/2006/relationships/image" Target="../media/image44.png"/><Relationship Id="rId6" Type="http://schemas.openxmlformats.org/officeDocument/2006/relationships/image" Target="../media/image36.png"/><Relationship Id="rId7" Type="http://schemas.openxmlformats.org/officeDocument/2006/relationships/image" Target="../media/image70.png"/><Relationship Id="rId8" Type="http://schemas.openxmlformats.org/officeDocument/2006/relationships/image" Target="../media/image41.png"/></Relationships>
</file>

<file path=ppt/slides/_rels/slide11.xml.rels><?xml version="1.0" encoding="UTF-8" standalone="yes"?><Relationships xmlns="http://schemas.openxmlformats.org/package/2006/relationships"><Relationship Id="rId11" Type="http://schemas.openxmlformats.org/officeDocument/2006/relationships/image" Target="../media/image45.png"/><Relationship Id="rId10" Type="http://schemas.openxmlformats.org/officeDocument/2006/relationships/image" Target="../media/image82.png"/><Relationship Id="rId13" Type="http://schemas.openxmlformats.org/officeDocument/2006/relationships/image" Target="../media/image60.png"/><Relationship Id="rId12" Type="http://schemas.openxmlformats.org/officeDocument/2006/relationships/image" Target="../media/image58.png"/><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19.png"/><Relationship Id="rId4" Type="http://schemas.openxmlformats.org/officeDocument/2006/relationships/image" Target="../media/image38.png"/><Relationship Id="rId9" Type="http://schemas.openxmlformats.org/officeDocument/2006/relationships/image" Target="../media/image52.png"/><Relationship Id="rId15" Type="http://schemas.openxmlformats.org/officeDocument/2006/relationships/image" Target="../media/image76.png"/><Relationship Id="rId14" Type="http://schemas.openxmlformats.org/officeDocument/2006/relationships/image" Target="../media/image43.png"/><Relationship Id="rId17" Type="http://schemas.openxmlformats.org/officeDocument/2006/relationships/image" Target="../media/image78.png"/><Relationship Id="rId16" Type="http://schemas.openxmlformats.org/officeDocument/2006/relationships/image" Target="../media/image91.png"/><Relationship Id="rId5" Type="http://schemas.openxmlformats.org/officeDocument/2006/relationships/image" Target="../media/image44.png"/><Relationship Id="rId6" Type="http://schemas.openxmlformats.org/officeDocument/2006/relationships/image" Target="../media/image47.png"/><Relationship Id="rId18" Type="http://schemas.openxmlformats.org/officeDocument/2006/relationships/image" Target="../media/image74.png"/><Relationship Id="rId7" Type="http://schemas.openxmlformats.org/officeDocument/2006/relationships/image" Target="../media/image46.png"/><Relationship Id="rId8" Type="http://schemas.openxmlformats.org/officeDocument/2006/relationships/image" Target="../media/image53.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1.png"/><Relationship Id="rId4" Type="http://schemas.openxmlformats.org/officeDocument/2006/relationships/image" Target="../media/image12.png"/><Relationship Id="rId5" Type="http://schemas.openxmlformats.org/officeDocument/2006/relationships/image" Target="../media/image44.png"/><Relationship Id="rId6" Type="http://schemas.openxmlformats.org/officeDocument/2006/relationships/image" Target="../media/image87.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6.png"/><Relationship Id="rId4" Type="http://schemas.openxmlformats.org/officeDocument/2006/relationships/image" Target="../media/image8.png"/><Relationship Id="rId5" Type="http://schemas.openxmlformats.org/officeDocument/2006/relationships/image" Target="../media/image44.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19.png"/><Relationship Id="rId4" Type="http://schemas.openxmlformats.org/officeDocument/2006/relationships/image" Target="../media/image38.png"/><Relationship Id="rId5" Type="http://schemas.openxmlformats.org/officeDocument/2006/relationships/image" Target="../media/image44.png"/></Relationships>
</file>

<file path=ppt/slides/_rels/slide15.xml.rels><?xml version="1.0" encoding="UTF-8" standalone="yes"?><Relationships xmlns="http://schemas.openxmlformats.org/package/2006/relationships"><Relationship Id="rId20" Type="http://schemas.openxmlformats.org/officeDocument/2006/relationships/image" Target="../media/image93.png"/><Relationship Id="rId22" Type="http://schemas.openxmlformats.org/officeDocument/2006/relationships/image" Target="../media/image134.png"/><Relationship Id="rId21" Type="http://schemas.openxmlformats.org/officeDocument/2006/relationships/image" Target="../media/image83.png"/><Relationship Id="rId24" Type="http://schemas.openxmlformats.org/officeDocument/2006/relationships/image" Target="../media/image90.png"/><Relationship Id="rId23" Type="http://schemas.openxmlformats.org/officeDocument/2006/relationships/image" Target="../media/image114.png"/><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89.png"/><Relationship Id="rId4" Type="http://schemas.openxmlformats.org/officeDocument/2006/relationships/image" Target="../media/image86.png"/><Relationship Id="rId9" Type="http://schemas.openxmlformats.org/officeDocument/2006/relationships/image" Target="../media/image72.png"/><Relationship Id="rId26" Type="http://schemas.openxmlformats.org/officeDocument/2006/relationships/image" Target="../media/image95.png"/><Relationship Id="rId25" Type="http://schemas.openxmlformats.org/officeDocument/2006/relationships/image" Target="../media/image104.png"/><Relationship Id="rId28" Type="http://schemas.openxmlformats.org/officeDocument/2006/relationships/image" Target="../media/image92.png"/><Relationship Id="rId27" Type="http://schemas.openxmlformats.org/officeDocument/2006/relationships/image" Target="../media/image125.png"/><Relationship Id="rId5" Type="http://schemas.openxmlformats.org/officeDocument/2006/relationships/image" Target="../media/image44.png"/><Relationship Id="rId6" Type="http://schemas.openxmlformats.org/officeDocument/2006/relationships/image" Target="../media/image88.png"/><Relationship Id="rId29" Type="http://schemas.openxmlformats.org/officeDocument/2006/relationships/image" Target="../media/image98.png"/><Relationship Id="rId7" Type="http://schemas.openxmlformats.org/officeDocument/2006/relationships/image" Target="../media/image73.png"/><Relationship Id="rId8" Type="http://schemas.openxmlformats.org/officeDocument/2006/relationships/image" Target="../media/image79.png"/><Relationship Id="rId11" Type="http://schemas.openxmlformats.org/officeDocument/2006/relationships/image" Target="../media/image75.png"/><Relationship Id="rId10" Type="http://schemas.openxmlformats.org/officeDocument/2006/relationships/image" Target="../media/image80.png"/><Relationship Id="rId13" Type="http://schemas.openxmlformats.org/officeDocument/2006/relationships/image" Target="../media/image77.png"/><Relationship Id="rId12" Type="http://schemas.openxmlformats.org/officeDocument/2006/relationships/image" Target="../media/image81.png"/><Relationship Id="rId15" Type="http://schemas.openxmlformats.org/officeDocument/2006/relationships/image" Target="../media/image99.png"/><Relationship Id="rId14" Type="http://schemas.openxmlformats.org/officeDocument/2006/relationships/image" Target="../media/image84.png"/><Relationship Id="rId17" Type="http://schemas.openxmlformats.org/officeDocument/2006/relationships/image" Target="../media/image85.png"/><Relationship Id="rId16" Type="http://schemas.openxmlformats.org/officeDocument/2006/relationships/image" Target="../media/image127.png"/><Relationship Id="rId19" Type="http://schemas.openxmlformats.org/officeDocument/2006/relationships/image" Target="../media/image111.png"/><Relationship Id="rId18" Type="http://schemas.openxmlformats.org/officeDocument/2006/relationships/image" Target="../media/image112.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1.png"/><Relationship Id="rId4" Type="http://schemas.openxmlformats.org/officeDocument/2006/relationships/image" Target="../media/image12.png"/><Relationship Id="rId5" Type="http://schemas.openxmlformats.org/officeDocument/2006/relationships/image" Target="../media/image44.png"/><Relationship Id="rId6" Type="http://schemas.openxmlformats.org/officeDocument/2006/relationships/image" Target="../media/image113.png"/><Relationship Id="rId7" Type="http://schemas.openxmlformats.org/officeDocument/2006/relationships/image" Target="../media/image123.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19.png"/><Relationship Id="rId4" Type="http://schemas.openxmlformats.org/officeDocument/2006/relationships/image" Target="../media/image38.png"/><Relationship Id="rId5" Type="http://schemas.openxmlformats.org/officeDocument/2006/relationships/image" Target="../media/image44.png"/><Relationship Id="rId6" Type="http://schemas.openxmlformats.org/officeDocument/2006/relationships/image" Target="../media/image119.png"/><Relationship Id="rId7" Type="http://schemas.openxmlformats.org/officeDocument/2006/relationships/image" Target="../media/image138.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15.png"/><Relationship Id="rId4" Type="http://schemas.openxmlformats.org/officeDocument/2006/relationships/image" Target="../media/image66.png"/><Relationship Id="rId5" Type="http://schemas.openxmlformats.org/officeDocument/2006/relationships/image" Target="../media/image44.png"/><Relationship Id="rId6" Type="http://schemas.openxmlformats.org/officeDocument/2006/relationships/image" Target="../media/image145.png"/><Relationship Id="rId7" Type="http://schemas.openxmlformats.org/officeDocument/2006/relationships/image" Target="../media/image176.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137.png"/><Relationship Id="rId4" Type="http://schemas.openxmlformats.org/officeDocument/2006/relationships/image" Target="../media/image4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6.png"/><Relationship Id="rId4" Type="http://schemas.openxmlformats.org/officeDocument/2006/relationships/image" Target="../media/image8.png"/><Relationship Id="rId5" Type="http://schemas.openxmlformats.org/officeDocument/2006/relationships/image" Target="../media/image44.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1.png"/><Relationship Id="rId4" Type="http://schemas.openxmlformats.org/officeDocument/2006/relationships/image" Target="../media/image12.png"/><Relationship Id="rId5" Type="http://schemas.openxmlformats.org/officeDocument/2006/relationships/image" Target="../media/image44.png"/><Relationship Id="rId6" Type="http://schemas.openxmlformats.org/officeDocument/2006/relationships/image" Target="../media/image157.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19.png"/><Relationship Id="rId4" Type="http://schemas.openxmlformats.org/officeDocument/2006/relationships/image" Target="../media/image38.png"/><Relationship Id="rId5" Type="http://schemas.openxmlformats.org/officeDocument/2006/relationships/image" Target="../media/image44.png"/><Relationship Id="rId6" Type="http://schemas.openxmlformats.org/officeDocument/2006/relationships/image" Target="../media/image152.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15.png"/><Relationship Id="rId4" Type="http://schemas.openxmlformats.org/officeDocument/2006/relationships/image" Target="../media/image66.png"/><Relationship Id="rId5" Type="http://schemas.openxmlformats.org/officeDocument/2006/relationships/image" Target="../media/image44.png"/><Relationship Id="rId6" Type="http://schemas.openxmlformats.org/officeDocument/2006/relationships/image" Target="../media/image140.png"/><Relationship Id="rId7" Type="http://schemas.openxmlformats.org/officeDocument/2006/relationships/image" Target="../media/image43.png"/><Relationship Id="rId8" Type="http://schemas.openxmlformats.org/officeDocument/2006/relationships/image" Target="../media/image154.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1.png"/><Relationship Id="rId4" Type="http://schemas.openxmlformats.org/officeDocument/2006/relationships/image" Target="../media/image12.png"/><Relationship Id="rId5" Type="http://schemas.openxmlformats.org/officeDocument/2006/relationships/image" Target="../media/image44.png"/><Relationship Id="rId6" Type="http://schemas.openxmlformats.org/officeDocument/2006/relationships/image" Target="../media/image153.png"/><Relationship Id="rId7" Type="http://schemas.openxmlformats.org/officeDocument/2006/relationships/image" Target="../media/image184.png"/><Relationship Id="rId8" Type="http://schemas.openxmlformats.org/officeDocument/2006/relationships/image" Target="../media/image149.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 Id="rId3" Type="http://schemas.openxmlformats.org/officeDocument/2006/relationships/image" Target="../media/image19.png"/><Relationship Id="rId4" Type="http://schemas.openxmlformats.org/officeDocument/2006/relationships/image" Target="../media/image38.png"/><Relationship Id="rId9" Type="http://schemas.openxmlformats.org/officeDocument/2006/relationships/image" Target="../media/image142.png"/><Relationship Id="rId5" Type="http://schemas.openxmlformats.org/officeDocument/2006/relationships/image" Target="../media/image44.png"/><Relationship Id="rId6" Type="http://schemas.openxmlformats.org/officeDocument/2006/relationships/image" Target="../media/image147.png"/><Relationship Id="rId7" Type="http://schemas.openxmlformats.org/officeDocument/2006/relationships/image" Target="../media/image171.png"/><Relationship Id="rId8" Type="http://schemas.openxmlformats.org/officeDocument/2006/relationships/image" Target="../media/image165.png"/><Relationship Id="rId11" Type="http://schemas.openxmlformats.org/officeDocument/2006/relationships/image" Target="../media/image155.png"/><Relationship Id="rId10" Type="http://schemas.openxmlformats.org/officeDocument/2006/relationships/image" Target="../media/image146.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xml"/><Relationship Id="rId3" Type="http://schemas.openxmlformats.org/officeDocument/2006/relationships/image" Target="../media/image1.png"/><Relationship Id="rId4" Type="http://schemas.openxmlformats.org/officeDocument/2006/relationships/image" Target="../media/image12.png"/><Relationship Id="rId5" Type="http://schemas.openxmlformats.org/officeDocument/2006/relationships/image" Target="../media/image44.png"/></Relationships>
</file>

<file path=ppt/slides/_rels/slide26.xml.rels><?xml version="1.0" encoding="UTF-8" standalone="yes"?><Relationships xmlns="http://schemas.openxmlformats.org/package/2006/relationships"><Relationship Id="rId20" Type="http://schemas.openxmlformats.org/officeDocument/2006/relationships/image" Target="../media/image181.png"/><Relationship Id="rId21" Type="http://schemas.openxmlformats.org/officeDocument/2006/relationships/hyperlink" Target="https://eatemp.com/powerpoint-org-chart-template/" TargetMode="External"/><Relationship Id="rId1" Type="http://schemas.openxmlformats.org/officeDocument/2006/relationships/slideLayout" Target="../slideLayouts/slideLayout1.xml"/><Relationship Id="rId2" Type="http://schemas.openxmlformats.org/officeDocument/2006/relationships/notesSlide" Target="../notesSlides/notesSlide26.xml"/><Relationship Id="rId3" Type="http://schemas.openxmlformats.org/officeDocument/2006/relationships/image" Target="../media/image15.png"/><Relationship Id="rId4" Type="http://schemas.openxmlformats.org/officeDocument/2006/relationships/image" Target="../media/image66.png"/><Relationship Id="rId9" Type="http://schemas.openxmlformats.org/officeDocument/2006/relationships/image" Target="../media/image164.png"/><Relationship Id="rId5" Type="http://schemas.openxmlformats.org/officeDocument/2006/relationships/image" Target="../media/image44.png"/><Relationship Id="rId6" Type="http://schemas.openxmlformats.org/officeDocument/2006/relationships/image" Target="../media/image183.png"/><Relationship Id="rId7" Type="http://schemas.openxmlformats.org/officeDocument/2006/relationships/image" Target="../media/image187.png"/><Relationship Id="rId8" Type="http://schemas.openxmlformats.org/officeDocument/2006/relationships/image" Target="../media/image158.png"/><Relationship Id="rId11" Type="http://schemas.openxmlformats.org/officeDocument/2006/relationships/image" Target="../media/image161.png"/><Relationship Id="rId10" Type="http://schemas.openxmlformats.org/officeDocument/2006/relationships/image" Target="../media/image182.png"/><Relationship Id="rId13" Type="http://schemas.openxmlformats.org/officeDocument/2006/relationships/image" Target="../media/image166.png"/><Relationship Id="rId12" Type="http://schemas.openxmlformats.org/officeDocument/2006/relationships/image" Target="../media/image180.png"/><Relationship Id="rId15" Type="http://schemas.openxmlformats.org/officeDocument/2006/relationships/image" Target="../media/image156.png"/><Relationship Id="rId14" Type="http://schemas.openxmlformats.org/officeDocument/2006/relationships/image" Target="../media/image186.png"/><Relationship Id="rId17" Type="http://schemas.openxmlformats.org/officeDocument/2006/relationships/image" Target="../media/image169.png"/><Relationship Id="rId16" Type="http://schemas.openxmlformats.org/officeDocument/2006/relationships/image" Target="../media/image159.png"/><Relationship Id="rId19" Type="http://schemas.openxmlformats.org/officeDocument/2006/relationships/image" Target="../media/image172.png"/><Relationship Id="rId18" Type="http://schemas.openxmlformats.org/officeDocument/2006/relationships/image" Target="../media/image185.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7.xml"/><Relationship Id="rId3" Type="http://schemas.openxmlformats.org/officeDocument/2006/relationships/image" Target="../media/image6.png"/><Relationship Id="rId4" Type="http://schemas.openxmlformats.org/officeDocument/2006/relationships/image" Target="../media/image8.png"/><Relationship Id="rId5" Type="http://schemas.openxmlformats.org/officeDocument/2006/relationships/image" Target="../media/image44.png"/><Relationship Id="rId6" Type="http://schemas.openxmlformats.org/officeDocument/2006/relationships/hyperlink" Target="https://unsplash.com/" TargetMode="External"/><Relationship Id="rId7" Type="http://schemas.openxmlformats.org/officeDocument/2006/relationships/image" Target="../media/image188.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19.png"/><Relationship Id="rId4" Type="http://schemas.openxmlformats.org/officeDocument/2006/relationships/image" Target="../media/image38.png"/><Relationship Id="rId5" Type="http://schemas.openxmlformats.org/officeDocument/2006/relationships/image" Target="../media/image44.png"/><Relationship Id="rId6" Type="http://schemas.openxmlformats.org/officeDocument/2006/relationships/image" Target="../media/image50.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15.png"/><Relationship Id="rId4" Type="http://schemas.openxmlformats.org/officeDocument/2006/relationships/image" Target="../media/image66.png"/><Relationship Id="rId5" Type="http://schemas.openxmlformats.org/officeDocument/2006/relationships/image" Target="../media/image44.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1.png"/><Relationship Id="rId4" Type="http://schemas.openxmlformats.org/officeDocument/2006/relationships/image" Target="../media/image12.png"/><Relationship Id="rId5" Type="http://schemas.openxmlformats.org/officeDocument/2006/relationships/image" Target="../media/image44.png"/><Relationship Id="rId6" Type="http://schemas.openxmlformats.org/officeDocument/2006/relationships/image" Target="../media/image30.png"/><Relationship Id="rId7" Type="http://schemas.openxmlformats.org/officeDocument/2006/relationships/image" Target="../media/image18.png"/><Relationship Id="rId8" Type="http://schemas.openxmlformats.org/officeDocument/2006/relationships/image" Target="../media/image4.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19.png"/><Relationship Id="rId4" Type="http://schemas.openxmlformats.org/officeDocument/2006/relationships/image" Target="../media/image38.png"/><Relationship Id="rId9" Type="http://schemas.openxmlformats.org/officeDocument/2006/relationships/image" Target="../media/image24.png"/><Relationship Id="rId5" Type="http://schemas.openxmlformats.org/officeDocument/2006/relationships/image" Target="../media/image44.png"/><Relationship Id="rId6" Type="http://schemas.openxmlformats.org/officeDocument/2006/relationships/image" Target="../media/image34.png"/><Relationship Id="rId7" Type="http://schemas.openxmlformats.org/officeDocument/2006/relationships/image" Target="../media/image16.png"/><Relationship Id="rId8" Type="http://schemas.openxmlformats.org/officeDocument/2006/relationships/image" Target="../media/image103.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6.png"/><Relationship Id="rId4" Type="http://schemas.openxmlformats.org/officeDocument/2006/relationships/image" Target="../media/image8.png"/><Relationship Id="rId5" Type="http://schemas.openxmlformats.org/officeDocument/2006/relationships/image" Target="../media/image44.png"/><Relationship Id="rId6" Type="http://schemas.openxmlformats.org/officeDocument/2006/relationships/image" Target="../media/image22.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15.png"/><Relationship Id="rId4" Type="http://schemas.openxmlformats.org/officeDocument/2006/relationships/image" Target="../media/image66.png"/><Relationship Id="rId5" Type="http://schemas.openxmlformats.org/officeDocument/2006/relationships/image" Target="../media/image44.png"/><Relationship Id="rId6" Type="http://schemas.openxmlformats.org/officeDocument/2006/relationships/image" Target="../media/image31.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1.png"/><Relationship Id="rId4" Type="http://schemas.openxmlformats.org/officeDocument/2006/relationships/image" Target="../media/image12.png"/><Relationship Id="rId5" Type="http://schemas.openxmlformats.org/officeDocument/2006/relationships/image" Target="../media/image44.png"/><Relationship Id="rId6" Type="http://schemas.openxmlformats.org/officeDocument/2006/relationships/image" Target="../media/image42.png"/><Relationship Id="rId7" Type="http://schemas.openxmlformats.org/officeDocument/2006/relationships/image" Target="../media/image35.png"/><Relationship Id="rId8" Type="http://schemas.openxmlformats.org/officeDocument/2006/relationships/image" Target="../media/image51.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BE4CF"/>
        </a:solidFill>
      </p:bgPr>
    </p:bg>
    <p:spTree>
      <p:nvGrpSpPr>
        <p:cNvPr id="15" name="Shape 15"/>
        <p:cNvGrpSpPr/>
        <p:nvPr/>
      </p:nvGrpSpPr>
      <p:grpSpPr>
        <a:xfrm>
          <a:off x="0" y="0"/>
          <a:ext cx="0" cy="0"/>
          <a:chOff x="0" y="0"/>
          <a:chExt cx="0" cy="0"/>
        </a:xfrm>
      </p:grpSpPr>
      <p:pic>
        <p:nvPicPr>
          <p:cNvPr descr=" " id="16" name="Google Shape;16;g366937988e8_0_0"/>
          <p:cNvPicPr preferRelativeResize="0"/>
          <p:nvPr/>
        </p:nvPicPr>
        <p:blipFill rotWithShape="1">
          <a:blip r:embed="rId3">
            <a:alphaModFix/>
          </a:blip>
          <a:srcRect b="0" l="0" r="0" t="0"/>
          <a:stretch/>
        </p:blipFill>
        <p:spPr>
          <a:xfrm>
            <a:off x="0" y="7442200"/>
            <a:ext cx="24387048" cy="6273800"/>
          </a:xfrm>
          <a:prstGeom prst="rect">
            <a:avLst/>
          </a:prstGeom>
          <a:noFill/>
          <a:ln>
            <a:noFill/>
          </a:ln>
        </p:spPr>
      </p:pic>
      <p:pic>
        <p:nvPicPr>
          <p:cNvPr descr=" " id="17" name="Google Shape;17;g366937988e8_0_0"/>
          <p:cNvPicPr preferRelativeResize="0"/>
          <p:nvPr/>
        </p:nvPicPr>
        <p:blipFill rotWithShape="1">
          <a:blip r:embed="rId4">
            <a:alphaModFix/>
          </a:blip>
          <a:srcRect b="0" l="0" r="0" t="0"/>
          <a:stretch/>
        </p:blipFill>
        <p:spPr>
          <a:xfrm>
            <a:off x="0" y="0"/>
            <a:ext cx="24387048" cy="5613400"/>
          </a:xfrm>
          <a:prstGeom prst="rect">
            <a:avLst/>
          </a:prstGeom>
          <a:noFill/>
          <a:ln>
            <a:noFill/>
          </a:ln>
        </p:spPr>
      </p:pic>
      <p:sp>
        <p:nvSpPr>
          <p:cNvPr id="18" name="Google Shape;18;g366937988e8_0_0"/>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9" name="Google Shape;19;g366937988e8_0_0"/>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
        <p:nvSpPr>
          <p:cNvPr id="20" name="Google Shape;20;g366937988e8_0_0"/>
          <p:cNvSpPr/>
          <p:nvPr/>
        </p:nvSpPr>
        <p:spPr>
          <a:xfrm>
            <a:off x="6084060" y="9296400"/>
            <a:ext cx="13247700" cy="4673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24000"/>
              <a:buFont typeface="Goldman"/>
              <a:buNone/>
            </a:pPr>
            <a:r>
              <a:rPr b="1" i="0" lang="en-US" sz="24000" u="none" cap="none" strike="noStrike">
                <a:solidFill>
                  <a:srgbClr val="272727"/>
                </a:solidFill>
                <a:latin typeface="Goldman"/>
                <a:ea typeface="Goldman"/>
                <a:cs typeface="Goldman"/>
                <a:sym typeface="Goldman"/>
              </a:rPr>
              <a:t>TRUCK</a:t>
            </a:r>
            <a:endParaRPr b="0" i="0" sz="24000" u="none" cap="none" strike="noStrike">
              <a:solidFill>
                <a:schemeClr val="dk1"/>
              </a:solidFill>
              <a:latin typeface="Calibri"/>
              <a:ea typeface="Calibri"/>
              <a:cs typeface="Calibri"/>
              <a:sym typeface="Calibri"/>
            </a:endParaRPr>
          </a:p>
        </p:txBody>
      </p:sp>
      <p:pic>
        <p:nvPicPr>
          <p:cNvPr descr=" " id="21" name="Google Shape;21;g366937988e8_0_0"/>
          <p:cNvPicPr preferRelativeResize="0"/>
          <p:nvPr/>
        </p:nvPicPr>
        <p:blipFill rotWithShape="1">
          <a:blip r:embed="rId6">
            <a:alphaModFix/>
          </a:blip>
          <a:srcRect b="0" l="0" r="0" t="0"/>
          <a:stretch/>
        </p:blipFill>
        <p:spPr>
          <a:xfrm>
            <a:off x="5715714" y="330200"/>
            <a:ext cx="12968321" cy="10045700"/>
          </a:xfrm>
          <a:prstGeom prst="rect">
            <a:avLst/>
          </a:prstGeom>
          <a:noFill/>
          <a:ln>
            <a:noFill/>
          </a:ln>
        </p:spPr>
      </p:pic>
      <p:sp>
        <p:nvSpPr>
          <p:cNvPr id="22" name="Google Shape;22;g366937988e8_0_0"/>
          <p:cNvSpPr/>
          <p:nvPr/>
        </p:nvSpPr>
        <p:spPr>
          <a:xfrm>
            <a:off x="3531041" y="12192000"/>
            <a:ext cx="17595900" cy="1490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C9A330"/>
              </a:buClr>
              <a:buSzPts val="6400"/>
              <a:buFont typeface="Poppins SemiBold"/>
              <a:buNone/>
            </a:pPr>
            <a:r>
              <a:rPr b="0" i="0" lang="en-US" sz="6400" u="none" cap="none" strike="noStrike">
                <a:solidFill>
                  <a:srgbClr val="C9A330"/>
                </a:solidFill>
                <a:latin typeface="Poppins SemiBold"/>
                <a:ea typeface="Poppins SemiBold"/>
                <a:cs typeface="Poppins SemiBold"/>
                <a:sym typeface="Poppins SemiBold"/>
              </a:rPr>
              <a:t>Free Presentation Template by EaTemp</a:t>
            </a:r>
            <a:endParaRPr b="0" i="0" sz="6400" u="none" cap="none" strike="noStrike">
              <a:solidFill>
                <a:schemeClr val="dk1"/>
              </a:solidFill>
              <a:latin typeface="Calibri"/>
              <a:ea typeface="Calibri"/>
              <a:cs typeface="Calibri"/>
              <a:sym typeface="Calibri"/>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BE4CF"/>
        </a:solidFill>
      </p:bgPr>
    </p:bg>
    <p:spTree>
      <p:nvGrpSpPr>
        <p:cNvPr id="198" name="Shape 198"/>
        <p:cNvGrpSpPr/>
        <p:nvPr/>
      </p:nvGrpSpPr>
      <p:grpSpPr>
        <a:xfrm>
          <a:off x="0" y="0"/>
          <a:ext cx="0" cy="0"/>
          <a:chOff x="0" y="0"/>
          <a:chExt cx="0" cy="0"/>
        </a:xfrm>
      </p:grpSpPr>
      <p:pic>
        <p:nvPicPr>
          <p:cNvPr descr=" " id="199" name="Google Shape;199;g366937988e8_0_174"/>
          <p:cNvPicPr preferRelativeResize="0"/>
          <p:nvPr/>
        </p:nvPicPr>
        <p:blipFill rotWithShape="1">
          <a:blip r:embed="rId3">
            <a:alphaModFix/>
          </a:blip>
          <a:srcRect b="0" l="0" r="0" t="0"/>
          <a:stretch/>
        </p:blipFill>
        <p:spPr>
          <a:xfrm>
            <a:off x="13430251" y="0"/>
            <a:ext cx="10956797" cy="13716000"/>
          </a:xfrm>
          <a:prstGeom prst="rect">
            <a:avLst/>
          </a:prstGeom>
          <a:noFill/>
          <a:ln>
            <a:noFill/>
          </a:ln>
        </p:spPr>
      </p:pic>
      <p:pic>
        <p:nvPicPr>
          <p:cNvPr descr=" " id="200" name="Google Shape;200;g366937988e8_0_174"/>
          <p:cNvPicPr preferRelativeResize="0"/>
          <p:nvPr/>
        </p:nvPicPr>
        <p:blipFill rotWithShape="1">
          <a:blip r:embed="rId4">
            <a:alphaModFix/>
          </a:blip>
          <a:srcRect b="0" l="0" r="0" t="0"/>
          <a:stretch/>
        </p:blipFill>
        <p:spPr>
          <a:xfrm>
            <a:off x="0" y="1033413"/>
            <a:ext cx="14229142" cy="12682587"/>
          </a:xfrm>
          <a:prstGeom prst="rect">
            <a:avLst/>
          </a:prstGeom>
          <a:noFill/>
          <a:ln>
            <a:noFill/>
          </a:ln>
        </p:spPr>
      </p:pic>
      <p:sp>
        <p:nvSpPr>
          <p:cNvPr id="201" name="Google Shape;201;g366937988e8_0_174"/>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02" name="Google Shape;202;g366937988e8_0_174"/>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
        <p:nvSpPr>
          <p:cNvPr id="203" name="Google Shape;203;g366937988e8_0_174"/>
          <p:cNvSpPr/>
          <p:nvPr/>
        </p:nvSpPr>
        <p:spPr>
          <a:xfrm>
            <a:off x="9107038" y="469900"/>
            <a:ext cx="8772600" cy="1557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8000"/>
              <a:buFont typeface="Goldman"/>
              <a:buNone/>
            </a:pPr>
            <a:r>
              <a:rPr b="1" i="0" lang="en-US" sz="8000" u="none" cap="none" strike="noStrike">
                <a:solidFill>
                  <a:srgbClr val="272727"/>
                </a:solidFill>
                <a:latin typeface="Goldman"/>
                <a:ea typeface="Goldman"/>
                <a:cs typeface="Goldman"/>
                <a:sym typeface="Goldman"/>
              </a:rPr>
              <a:t>PRICING PLAN</a:t>
            </a:r>
            <a:endParaRPr b="0" i="0" sz="8000" u="none" cap="none" strike="noStrike">
              <a:solidFill>
                <a:schemeClr val="dk1"/>
              </a:solidFill>
              <a:latin typeface="Calibri"/>
              <a:ea typeface="Calibri"/>
              <a:cs typeface="Calibri"/>
              <a:sym typeface="Calibri"/>
            </a:endParaRPr>
          </a:p>
        </p:txBody>
      </p:sp>
      <p:sp>
        <p:nvSpPr>
          <p:cNvPr id="204" name="Google Shape;204;g366937988e8_0_174"/>
          <p:cNvSpPr/>
          <p:nvPr/>
        </p:nvSpPr>
        <p:spPr>
          <a:xfrm>
            <a:off x="1778222" y="2489200"/>
            <a:ext cx="20843400" cy="10210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5" name="Google Shape;205;g366937988e8_0_174"/>
          <p:cNvSpPr/>
          <p:nvPr/>
        </p:nvSpPr>
        <p:spPr>
          <a:xfrm>
            <a:off x="1778222" y="2489200"/>
            <a:ext cx="6439800" cy="10210800"/>
          </a:xfrm>
          <a:prstGeom prst="roundRect">
            <a:avLst>
              <a:gd fmla="val 3124" name="adj"/>
            </a:avLst>
          </a:prstGeom>
          <a:noFill/>
          <a:ln cap="flat" cmpd="sng" w="12700">
            <a:solidFill>
              <a:srgbClr val="27272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06" name="Google Shape;206;g366937988e8_0_174"/>
          <p:cNvPicPr preferRelativeResize="0"/>
          <p:nvPr/>
        </p:nvPicPr>
        <p:blipFill rotWithShape="1">
          <a:blip r:embed="rId6">
            <a:alphaModFix/>
          </a:blip>
          <a:srcRect b="0" l="0" r="0" t="0"/>
          <a:stretch/>
        </p:blipFill>
        <p:spPr>
          <a:xfrm>
            <a:off x="4166989" y="2946400"/>
            <a:ext cx="1662171" cy="1625600"/>
          </a:xfrm>
          <a:prstGeom prst="rect">
            <a:avLst/>
          </a:prstGeom>
          <a:noFill/>
          <a:ln>
            <a:noFill/>
          </a:ln>
        </p:spPr>
      </p:pic>
      <p:sp>
        <p:nvSpPr>
          <p:cNvPr id="207" name="Google Shape;207;g366937988e8_0_174"/>
          <p:cNvSpPr/>
          <p:nvPr/>
        </p:nvSpPr>
        <p:spPr>
          <a:xfrm>
            <a:off x="3797775" y="4876800"/>
            <a:ext cx="2400600" cy="9399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272727"/>
              </a:buClr>
              <a:buSzPts val="4800"/>
              <a:buFont typeface="Goldman"/>
              <a:buNone/>
            </a:pPr>
            <a:r>
              <a:rPr b="1" i="0" lang="en-US" sz="4800" u="none" cap="none" strike="noStrike">
                <a:solidFill>
                  <a:srgbClr val="272727"/>
                </a:solidFill>
                <a:latin typeface="Goldman"/>
                <a:ea typeface="Goldman"/>
                <a:cs typeface="Goldman"/>
                <a:sym typeface="Goldman"/>
              </a:rPr>
              <a:t>BASIC</a:t>
            </a:r>
            <a:endParaRPr b="0" i="0" sz="4800" u="none" cap="none" strike="noStrike">
              <a:solidFill>
                <a:schemeClr val="dk1"/>
              </a:solidFill>
              <a:latin typeface="Calibri"/>
              <a:ea typeface="Calibri"/>
              <a:cs typeface="Calibri"/>
              <a:sym typeface="Calibri"/>
            </a:endParaRPr>
          </a:p>
        </p:txBody>
      </p:sp>
      <p:sp>
        <p:nvSpPr>
          <p:cNvPr id="208" name="Google Shape;208;g366937988e8_0_174"/>
          <p:cNvSpPr/>
          <p:nvPr/>
        </p:nvSpPr>
        <p:spPr>
          <a:xfrm>
            <a:off x="2235479" y="5918200"/>
            <a:ext cx="5660700" cy="5418600"/>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Access to the entry-level dungeons.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A limited number of quests and battles per month.</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Ability to form a small party with fellow adventurers.</a:t>
            </a:r>
            <a:endParaRPr b="0" i="0" sz="3200" u="none" cap="none" strike="noStrike">
              <a:solidFill>
                <a:schemeClr val="dk1"/>
              </a:solidFill>
              <a:latin typeface="Calibri"/>
              <a:ea typeface="Calibri"/>
              <a:cs typeface="Calibri"/>
              <a:sym typeface="Calibri"/>
            </a:endParaRPr>
          </a:p>
        </p:txBody>
      </p:sp>
      <p:sp>
        <p:nvSpPr>
          <p:cNvPr id="209" name="Google Shape;209;g366937988e8_0_174"/>
          <p:cNvSpPr/>
          <p:nvPr/>
        </p:nvSpPr>
        <p:spPr>
          <a:xfrm>
            <a:off x="2851506" y="11506200"/>
            <a:ext cx="4293000" cy="9399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Goldman"/>
              <a:buNone/>
            </a:pPr>
            <a:r>
              <a:rPr b="1" i="0" lang="en-US" sz="4800" u="none" cap="none" strike="noStrike">
                <a:solidFill>
                  <a:srgbClr val="0E0E0E"/>
                </a:solidFill>
                <a:latin typeface="Goldman"/>
                <a:ea typeface="Goldman"/>
                <a:cs typeface="Goldman"/>
                <a:sym typeface="Goldman"/>
              </a:rPr>
              <a:t>$10/MONTH</a:t>
            </a:r>
            <a:endParaRPr b="0" i="0" sz="4800" u="none" cap="none" strike="noStrike">
              <a:solidFill>
                <a:schemeClr val="dk1"/>
              </a:solidFill>
              <a:latin typeface="Calibri"/>
              <a:ea typeface="Calibri"/>
              <a:cs typeface="Calibri"/>
              <a:sym typeface="Calibri"/>
            </a:endParaRPr>
          </a:p>
        </p:txBody>
      </p:sp>
      <p:sp>
        <p:nvSpPr>
          <p:cNvPr id="210" name="Google Shape;210;g366937988e8_0_174"/>
          <p:cNvSpPr/>
          <p:nvPr/>
        </p:nvSpPr>
        <p:spPr>
          <a:xfrm>
            <a:off x="8980022" y="2489200"/>
            <a:ext cx="6439800" cy="10210800"/>
          </a:xfrm>
          <a:prstGeom prst="roundRect">
            <a:avLst>
              <a:gd fmla="val 3124" name="adj"/>
            </a:avLst>
          </a:prstGeom>
          <a:noFill/>
          <a:ln cap="flat" cmpd="sng" w="12700">
            <a:solidFill>
              <a:srgbClr val="27272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11" name="Google Shape;211;g366937988e8_0_174"/>
          <p:cNvPicPr preferRelativeResize="0"/>
          <p:nvPr/>
        </p:nvPicPr>
        <p:blipFill rotWithShape="1">
          <a:blip r:embed="rId7">
            <a:alphaModFix/>
          </a:blip>
          <a:srcRect b="0" l="0" r="0" t="0"/>
          <a:stretch/>
        </p:blipFill>
        <p:spPr>
          <a:xfrm>
            <a:off x="11073669" y="2946400"/>
            <a:ext cx="2252411" cy="1625600"/>
          </a:xfrm>
          <a:prstGeom prst="rect">
            <a:avLst/>
          </a:prstGeom>
          <a:noFill/>
          <a:ln>
            <a:noFill/>
          </a:ln>
        </p:spPr>
      </p:pic>
      <p:sp>
        <p:nvSpPr>
          <p:cNvPr id="212" name="Google Shape;212;g366937988e8_0_174"/>
          <p:cNvSpPr/>
          <p:nvPr/>
        </p:nvSpPr>
        <p:spPr>
          <a:xfrm>
            <a:off x="11082135" y="4876800"/>
            <a:ext cx="2235600" cy="9399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272727"/>
              </a:buClr>
              <a:buSzPts val="4800"/>
              <a:buFont typeface="Goldman"/>
              <a:buNone/>
            </a:pPr>
            <a:r>
              <a:rPr b="1" i="0" lang="en-US" sz="4800" u="none" cap="none" strike="noStrike">
                <a:solidFill>
                  <a:srgbClr val="272727"/>
                </a:solidFill>
                <a:latin typeface="Goldman"/>
                <a:ea typeface="Goldman"/>
                <a:cs typeface="Goldman"/>
                <a:sym typeface="Goldman"/>
              </a:rPr>
              <a:t>ELITE</a:t>
            </a:r>
            <a:endParaRPr b="0" i="0" sz="4800" u="none" cap="none" strike="noStrike">
              <a:solidFill>
                <a:schemeClr val="dk1"/>
              </a:solidFill>
              <a:latin typeface="Calibri"/>
              <a:ea typeface="Calibri"/>
              <a:cs typeface="Calibri"/>
              <a:sym typeface="Calibri"/>
            </a:endParaRPr>
          </a:p>
        </p:txBody>
      </p:sp>
      <p:sp>
        <p:nvSpPr>
          <p:cNvPr id="213" name="Google Shape;213;g366937988e8_0_174"/>
          <p:cNvSpPr/>
          <p:nvPr/>
        </p:nvSpPr>
        <p:spPr>
          <a:xfrm>
            <a:off x="9437280" y="5918200"/>
            <a:ext cx="5660700" cy="5418600"/>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Access to the intermediate and advanced dungeons.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A greater number of quests and battles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Ability to form larger parties with fellow adventurers.</a:t>
            </a:r>
            <a:endParaRPr b="0" i="0" sz="3200" u="none" cap="none" strike="noStrike">
              <a:solidFill>
                <a:schemeClr val="dk1"/>
              </a:solidFill>
              <a:latin typeface="Calibri"/>
              <a:ea typeface="Calibri"/>
              <a:cs typeface="Calibri"/>
              <a:sym typeface="Calibri"/>
            </a:endParaRPr>
          </a:p>
        </p:txBody>
      </p:sp>
      <p:sp>
        <p:nvSpPr>
          <p:cNvPr id="214" name="Google Shape;214;g366937988e8_0_174"/>
          <p:cNvSpPr/>
          <p:nvPr/>
        </p:nvSpPr>
        <p:spPr>
          <a:xfrm>
            <a:off x="9958045" y="11506200"/>
            <a:ext cx="4483800" cy="9399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Goldman"/>
              <a:buNone/>
            </a:pPr>
            <a:r>
              <a:rPr b="1" i="0" lang="en-US" sz="4800" u="none" cap="none" strike="noStrike">
                <a:solidFill>
                  <a:srgbClr val="0E0E0E"/>
                </a:solidFill>
                <a:latin typeface="Goldman"/>
                <a:ea typeface="Goldman"/>
                <a:cs typeface="Goldman"/>
                <a:sym typeface="Goldman"/>
              </a:rPr>
              <a:t>$50/MONTH</a:t>
            </a:r>
            <a:endParaRPr b="0" i="0" sz="4800" u="none" cap="none" strike="noStrike">
              <a:solidFill>
                <a:schemeClr val="dk1"/>
              </a:solidFill>
              <a:latin typeface="Calibri"/>
              <a:ea typeface="Calibri"/>
              <a:cs typeface="Calibri"/>
              <a:sym typeface="Calibri"/>
            </a:endParaRPr>
          </a:p>
        </p:txBody>
      </p:sp>
      <p:sp>
        <p:nvSpPr>
          <p:cNvPr id="215" name="Google Shape;215;g366937988e8_0_174"/>
          <p:cNvSpPr/>
          <p:nvPr/>
        </p:nvSpPr>
        <p:spPr>
          <a:xfrm>
            <a:off x="16181822" y="2489200"/>
            <a:ext cx="6439800" cy="10210800"/>
          </a:xfrm>
          <a:prstGeom prst="roundRect">
            <a:avLst>
              <a:gd fmla="val 3124" name="adj"/>
            </a:avLst>
          </a:prstGeom>
          <a:noFill/>
          <a:ln cap="flat" cmpd="sng" w="12700">
            <a:solidFill>
              <a:srgbClr val="27272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16" name="Google Shape;216;g366937988e8_0_174"/>
          <p:cNvPicPr preferRelativeResize="0"/>
          <p:nvPr/>
        </p:nvPicPr>
        <p:blipFill rotWithShape="1">
          <a:blip r:embed="rId8">
            <a:alphaModFix/>
          </a:blip>
          <a:srcRect b="0" l="0" r="0" t="0"/>
          <a:stretch/>
        </p:blipFill>
        <p:spPr>
          <a:xfrm>
            <a:off x="18590271" y="2946400"/>
            <a:ext cx="1622808" cy="1625600"/>
          </a:xfrm>
          <a:prstGeom prst="rect">
            <a:avLst/>
          </a:prstGeom>
          <a:noFill/>
          <a:ln>
            <a:noFill/>
          </a:ln>
        </p:spPr>
      </p:pic>
      <p:sp>
        <p:nvSpPr>
          <p:cNvPr id="217" name="Google Shape;217;g366937988e8_0_174"/>
          <p:cNvSpPr/>
          <p:nvPr/>
        </p:nvSpPr>
        <p:spPr>
          <a:xfrm>
            <a:off x="17096337" y="4876800"/>
            <a:ext cx="4610700" cy="9399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272727"/>
              </a:buClr>
              <a:buSzPts val="4800"/>
              <a:buFont typeface="Goldman"/>
              <a:buNone/>
            </a:pPr>
            <a:r>
              <a:rPr b="1" i="0" lang="en-US" sz="4800" u="none" cap="none" strike="noStrike">
                <a:solidFill>
                  <a:srgbClr val="272727"/>
                </a:solidFill>
                <a:latin typeface="Goldman"/>
                <a:ea typeface="Goldman"/>
                <a:cs typeface="Goldman"/>
                <a:sym typeface="Goldman"/>
              </a:rPr>
              <a:t>LEGENDARY</a:t>
            </a:r>
            <a:endParaRPr b="0" i="0" sz="4800" u="none" cap="none" strike="noStrike">
              <a:solidFill>
                <a:schemeClr val="dk1"/>
              </a:solidFill>
              <a:latin typeface="Calibri"/>
              <a:ea typeface="Calibri"/>
              <a:cs typeface="Calibri"/>
              <a:sym typeface="Calibri"/>
            </a:endParaRPr>
          </a:p>
        </p:txBody>
      </p:sp>
      <p:sp>
        <p:nvSpPr>
          <p:cNvPr id="218" name="Google Shape;218;g366937988e8_0_174"/>
          <p:cNvSpPr/>
          <p:nvPr/>
        </p:nvSpPr>
        <p:spPr>
          <a:xfrm>
            <a:off x="16639080" y="5918200"/>
            <a:ext cx="5660700" cy="5418600"/>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Access to the most challenging dungeons and encounters.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Unlimited quests and battles per month.</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The ability to form the largest parties with fellow adventurers.</a:t>
            </a:r>
            <a:endParaRPr b="0" i="0" sz="3200" u="none" cap="none" strike="noStrike">
              <a:solidFill>
                <a:schemeClr val="dk1"/>
              </a:solidFill>
              <a:latin typeface="Calibri"/>
              <a:ea typeface="Calibri"/>
              <a:cs typeface="Calibri"/>
              <a:sym typeface="Calibri"/>
            </a:endParaRPr>
          </a:p>
        </p:txBody>
      </p:sp>
      <p:sp>
        <p:nvSpPr>
          <p:cNvPr id="219" name="Google Shape;219;g366937988e8_0_174"/>
          <p:cNvSpPr/>
          <p:nvPr/>
        </p:nvSpPr>
        <p:spPr>
          <a:xfrm>
            <a:off x="17013776" y="11506200"/>
            <a:ext cx="4775700" cy="9399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Goldman"/>
              <a:buNone/>
            </a:pPr>
            <a:r>
              <a:rPr b="1" i="0" lang="en-US" sz="4800" u="none" cap="none" strike="noStrike">
                <a:solidFill>
                  <a:srgbClr val="0E0E0E"/>
                </a:solidFill>
                <a:latin typeface="Goldman"/>
                <a:ea typeface="Goldman"/>
                <a:cs typeface="Goldman"/>
                <a:sym typeface="Goldman"/>
              </a:rPr>
              <a:t>$100/MONTH</a:t>
            </a:r>
            <a:endParaRPr b="0" i="0" sz="4800" u="none" cap="none" strike="noStrike">
              <a:solidFill>
                <a:schemeClr val="dk1"/>
              </a:solidFill>
              <a:latin typeface="Calibri"/>
              <a:ea typeface="Calibri"/>
              <a:cs typeface="Calibri"/>
              <a:sym typeface="Calibri"/>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BE4CF"/>
        </a:solidFill>
      </p:bgPr>
    </p:bg>
    <p:spTree>
      <p:nvGrpSpPr>
        <p:cNvPr id="224" name="Shape 224"/>
        <p:cNvGrpSpPr/>
        <p:nvPr/>
      </p:nvGrpSpPr>
      <p:grpSpPr>
        <a:xfrm>
          <a:off x="0" y="0"/>
          <a:ext cx="0" cy="0"/>
          <a:chOff x="0" y="0"/>
          <a:chExt cx="0" cy="0"/>
        </a:xfrm>
      </p:grpSpPr>
      <p:pic>
        <p:nvPicPr>
          <p:cNvPr descr=" " id="225" name="Google Shape;225;g366937988e8_0_199"/>
          <p:cNvPicPr preferRelativeResize="0"/>
          <p:nvPr/>
        </p:nvPicPr>
        <p:blipFill rotWithShape="1">
          <a:blip r:embed="rId3">
            <a:alphaModFix/>
          </a:blip>
          <a:srcRect b="0" l="0" r="0" t="0"/>
          <a:stretch/>
        </p:blipFill>
        <p:spPr>
          <a:xfrm>
            <a:off x="14568721" y="0"/>
            <a:ext cx="9818327" cy="8864600"/>
          </a:xfrm>
          <a:prstGeom prst="rect">
            <a:avLst/>
          </a:prstGeom>
          <a:noFill/>
          <a:ln>
            <a:noFill/>
          </a:ln>
        </p:spPr>
      </p:pic>
      <p:pic>
        <p:nvPicPr>
          <p:cNvPr descr=" " id="226" name="Google Shape;226;g366937988e8_0_199"/>
          <p:cNvPicPr preferRelativeResize="0"/>
          <p:nvPr/>
        </p:nvPicPr>
        <p:blipFill rotWithShape="1">
          <a:blip r:embed="rId4">
            <a:alphaModFix/>
          </a:blip>
          <a:srcRect b="0" l="0" r="0" t="0"/>
          <a:stretch/>
        </p:blipFill>
        <p:spPr>
          <a:xfrm>
            <a:off x="0" y="3848100"/>
            <a:ext cx="9805626" cy="9867900"/>
          </a:xfrm>
          <a:prstGeom prst="rect">
            <a:avLst/>
          </a:prstGeom>
          <a:noFill/>
          <a:ln>
            <a:noFill/>
          </a:ln>
        </p:spPr>
      </p:pic>
      <p:sp>
        <p:nvSpPr>
          <p:cNvPr id="227" name="Google Shape;227;g366937988e8_0_199"/>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28" name="Google Shape;228;g366937988e8_0_199"/>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pic>
        <p:nvPicPr>
          <p:cNvPr descr=" " id="229" name="Google Shape;229;g366937988e8_0_199"/>
          <p:cNvPicPr preferRelativeResize="0"/>
          <p:nvPr/>
        </p:nvPicPr>
        <p:blipFill rotWithShape="1">
          <a:blip r:embed="rId6">
            <a:alphaModFix/>
          </a:blip>
          <a:srcRect b="0" l="0" r="0" t="0"/>
          <a:stretch/>
        </p:blipFill>
        <p:spPr>
          <a:xfrm>
            <a:off x="3327816" y="1079500"/>
            <a:ext cx="17718715" cy="11569700"/>
          </a:xfrm>
          <a:prstGeom prst="rect">
            <a:avLst/>
          </a:prstGeom>
          <a:noFill/>
          <a:ln>
            <a:noFill/>
          </a:ln>
        </p:spPr>
      </p:pic>
      <p:pic>
        <p:nvPicPr>
          <p:cNvPr descr=" " id="230" name="Google Shape;230;g366937988e8_0_199"/>
          <p:cNvPicPr preferRelativeResize="0"/>
          <p:nvPr/>
        </p:nvPicPr>
        <p:blipFill rotWithShape="1">
          <a:blip r:embed="rId7">
            <a:alphaModFix/>
          </a:blip>
          <a:srcRect b="0" l="0" r="0" t="0"/>
          <a:stretch/>
        </p:blipFill>
        <p:spPr>
          <a:xfrm>
            <a:off x="12041105" y="1612888"/>
            <a:ext cx="5220352" cy="5232412"/>
          </a:xfrm>
          <a:prstGeom prst="rect">
            <a:avLst/>
          </a:prstGeom>
          <a:noFill/>
          <a:ln>
            <a:noFill/>
          </a:ln>
        </p:spPr>
      </p:pic>
      <p:pic>
        <p:nvPicPr>
          <p:cNvPr descr=" " id="231" name="Google Shape;231;g366937988e8_0_199"/>
          <p:cNvPicPr preferRelativeResize="0"/>
          <p:nvPr/>
        </p:nvPicPr>
        <p:blipFill rotWithShape="1">
          <a:blip r:embed="rId8">
            <a:alphaModFix/>
          </a:blip>
          <a:srcRect b="0" l="0" r="0" t="0"/>
          <a:stretch/>
        </p:blipFill>
        <p:spPr>
          <a:xfrm>
            <a:off x="6808051" y="1612888"/>
            <a:ext cx="5220352" cy="5232412"/>
          </a:xfrm>
          <a:prstGeom prst="rect">
            <a:avLst/>
          </a:prstGeom>
          <a:noFill/>
          <a:ln>
            <a:noFill/>
          </a:ln>
        </p:spPr>
      </p:pic>
      <p:pic>
        <p:nvPicPr>
          <p:cNvPr descr=" " id="232" name="Google Shape;232;g366937988e8_0_199"/>
          <p:cNvPicPr preferRelativeResize="0"/>
          <p:nvPr/>
        </p:nvPicPr>
        <p:blipFill rotWithShape="1">
          <a:blip r:embed="rId9">
            <a:alphaModFix/>
          </a:blip>
          <a:srcRect b="0" l="0" r="0" t="0"/>
          <a:stretch/>
        </p:blipFill>
        <p:spPr>
          <a:xfrm>
            <a:off x="6808051" y="6858000"/>
            <a:ext cx="5220352" cy="5232412"/>
          </a:xfrm>
          <a:prstGeom prst="rect">
            <a:avLst/>
          </a:prstGeom>
          <a:noFill/>
          <a:ln>
            <a:noFill/>
          </a:ln>
        </p:spPr>
      </p:pic>
      <p:pic>
        <p:nvPicPr>
          <p:cNvPr descr=" " id="233" name="Google Shape;233;g366937988e8_0_199"/>
          <p:cNvPicPr preferRelativeResize="0"/>
          <p:nvPr/>
        </p:nvPicPr>
        <p:blipFill rotWithShape="1">
          <a:blip r:embed="rId10">
            <a:alphaModFix/>
          </a:blip>
          <a:srcRect b="0" l="0" r="0" t="0"/>
          <a:stretch/>
        </p:blipFill>
        <p:spPr>
          <a:xfrm>
            <a:off x="12041105" y="6858000"/>
            <a:ext cx="5220352" cy="5232412"/>
          </a:xfrm>
          <a:prstGeom prst="rect">
            <a:avLst/>
          </a:prstGeom>
          <a:noFill/>
          <a:ln>
            <a:noFill/>
          </a:ln>
        </p:spPr>
      </p:pic>
      <p:pic>
        <p:nvPicPr>
          <p:cNvPr descr=" " id="234" name="Google Shape;234;g366937988e8_0_199"/>
          <p:cNvPicPr preferRelativeResize="0"/>
          <p:nvPr/>
        </p:nvPicPr>
        <p:blipFill rotWithShape="1">
          <a:blip r:embed="rId11">
            <a:alphaModFix/>
          </a:blip>
          <a:srcRect b="0" l="0" r="0" t="0"/>
          <a:stretch/>
        </p:blipFill>
        <p:spPr>
          <a:xfrm>
            <a:off x="12676184" y="4597400"/>
            <a:ext cx="1702013" cy="1447800"/>
          </a:xfrm>
          <a:prstGeom prst="rect">
            <a:avLst/>
          </a:prstGeom>
          <a:noFill/>
          <a:ln>
            <a:noFill/>
          </a:ln>
        </p:spPr>
      </p:pic>
      <p:pic>
        <p:nvPicPr>
          <p:cNvPr descr=" " id="235" name="Google Shape;235;g366937988e8_0_199"/>
          <p:cNvPicPr preferRelativeResize="0"/>
          <p:nvPr/>
        </p:nvPicPr>
        <p:blipFill rotWithShape="1">
          <a:blip r:embed="rId11">
            <a:alphaModFix/>
          </a:blip>
          <a:srcRect b="0" l="0" r="0" t="0"/>
          <a:stretch/>
        </p:blipFill>
        <p:spPr>
          <a:xfrm>
            <a:off x="12676184" y="7810500"/>
            <a:ext cx="1702013" cy="1435100"/>
          </a:xfrm>
          <a:prstGeom prst="rect">
            <a:avLst/>
          </a:prstGeom>
          <a:noFill/>
          <a:ln>
            <a:noFill/>
          </a:ln>
        </p:spPr>
      </p:pic>
      <p:pic>
        <p:nvPicPr>
          <p:cNvPr descr=" " id="236" name="Google Shape;236;g366937988e8_0_199"/>
          <p:cNvPicPr preferRelativeResize="0"/>
          <p:nvPr/>
        </p:nvPicPr>
        <p:blipFill rotWithShape="1">
          <a:blip r:embed="rId12">
            <a:alphaModFix/>
          </a:blip>
          <a:srcRect b="0" l="0" r="0" t="0"/>
          <a:stretch/>
        </p:blipFill>
        <p:spPr>
          <a:xfrm>
            <a:off x="12028403" y="1079500"/>
            <a:ext cx="12702" cy="11569700"/>
          </a:xfrm>
          <a:prstGeom prst="rect">
            <a:avLst/>
          </a:prstGeom>
          <a:noFill/>
          <a:ln>
            <a:noFill/>
          </a:ln>
        </p:spPr>
      </p:pic>
      <p:pic>
        <p:nvPicPr>
          <p:cNvPr descr=" " id="237" name="Google Shape;237;g366937988e8_0_199"/>
          <p:cNvPicPr preferRelativeResize="0"/>
          <p:nvPr/>
        </p:nvPicPr>
        <p:blipFill rotWithShape="1">
          <a:blip r:embed="rId13">
            <a:alphaModFix/>
          </a:blip>
          <a:srcRect b="0" l="0" r="0" t="0"/>
          <a:stretch/>
        </p:blipFill>
        <p:spPr>
          <a:xfrm>
            <a:off x="3327816" y="6845300"/>
            <a:ext cx="17401175" cy="12700"/>
          </a:xfrm>
          <a:prstGeom prst="rect">
            <a:avLst/>
          </a:prstGeom>
          <a:noFill/>
          <a:ln>
            <a:noFill/>
          </a:ln>
        </p:spPr>
      </p:pic>
      <p:sp>
        <p:nvSpPr>
          <p:cNvPr id="238" name="Google Shape;238;g366937988e8_0_199"/>
          <p:cNvSpPr/>
          <p:nvPr/>
        </p:nvSpPr>
        <p:spPr>
          <a:xfrm>
            <a:off x="9996149" y="4102100"/>
            <a:ext cx="1837500" cy="2497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12800"/>
              <a:buFont typeface="Goldman"/>
              <a:buNone/>
            </a:pPr>
            <a:r>
              <a:rPr b="1" i="0" lang="en-US" sz="12800" u="none" cap="none" strike="noStrike">
                <a:solidFill>
                  <a:srgbClr val="0E0E0E"/>
                </a:solidFill>
                <a:latin typeface="Goldman"/>
                <a:ea typeface="Goldman"/>
                <a:cs typeface="Goldman"/>
                <a:sym typeface="Goldman"/>
              </a:rPr>
              <a:t>S</a:t>
            </a:r>
            <a:endParaRPr b="0" i="0" sz="12800" u="none" cap="none" strike="noStrike">
              <a:solidFill>
                <a:schemeClr val="dk1"/>
              </a:solidFill>
              <a:latin typeface="Calibri"/>
              <a:ea typeface="Calibri"/>
              <a:cs typeface="Calibri"/>
              <a:sym typeface="Calibri"/>
            </a:endParaRPr>
          </a:p>
        </p:txBody>
      </p:sp>
      <p:sp>
        <p:nvSpPr>
          <p:cNvPr id="239" name="Google Shape;239;g366937988e8_0_199"/>
          <p:cNvSpPr/>
          <p:nvPr/>
        </p:nvSpPr>
        <p:spPr>
          <a:xfrm>
            <a:off x="12663483" y="4102100"/>
            <a:ext cx="2421900" cy="2497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12800"/>
              <a:buFont typeface="Goldman"/>
              <a:buNone/>
            </a:pPr>
            <a:r>
              <a:rPr b="1" i="0" lang="en-US" sz="12800" u="none" cap="none" strike="noStrike">
                <a:solidFill>
                  <a:srgbClr val="FFFFFF"/>
                </a:solidFill>
                <a:latin typeface="Goldman"/>
                <a:ea typeface="Goldman"/>
                <a:cs typeface="Goldman"/>
                <a:sym typeface="Goldman"/>
              </a:rPr>
              <a:t>W</a:t>
            </a:r>
            <a:endParaRPr b="0" i="0" sz="12800" u="none" cap="none" strike="noStrike">
              <a:solidFill>
                <a:schemeClr val="dk1"/>
              </a:solidFill>
              <a:latin typeface="Calibri"/>
              <a:ea typeface="Calibri"/>
              <a:cs typeface="Calibri"/>
              <a:sym typeface="Calibri"/>
            </a:endParaRPr>
          </a:p>
        </p:txBody>
      </p:sp>
      <p:sp>
        <p:nvSpPr>
          <p:cNvPr id="240" name="Google Shape;240;g366937988e8_0_199"/>
          <p:cNvSpPr/>
          <p:nvPr/>
        </p:nvSpPr>
        <p:spPr>
          <a:xfrm>
            <a:off x="9856432" y="7518400"/>
            <a:ext cx="1913700" cy="2497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12800"/>
              <a:buFont typeface="Goldman"/>
              <a:buNone/>
            </a:pPr>
            <a:r>
              <a:rPr b="1" i="0" lang="en-US" sz="12800" u="none" cap="none" strike="noStrike">
                <a:solidFill>
                  <a:srgbClr val="FFFFFF"/>
                </a:solidFill>
                <a:latin typeface="Goldman"/>
                <a:ea typeface="Goldman"/>
                <a:cs typeface="Goldman"/>
                <a:sym typeface="Goldman"/>
              </a:rPr>
              <a:t>O</a:t>
            </a:r>
            <a:endParaRPr b="0" i="0" sz="12800" u="none" cap="none" strike="noStrike">
              <a:solidFill>
                <a:schemeClr val="dk1"/>
              </a:solidFill>
              <a:latin typeface="Calibri"/>
              <a:ea typeface="Calibri"/>
              <a:cs typeface="Calibri"/>
              <a:sym typeface="Calibri"/>
            </a:endParaRPr>
          </a:p>
        </p:txBody>
      </p:sp>
      <p:sp>
        <p:nvSpPr>
          <p:cNvPr id="241" name="Google Shape;241;g366937988e8_0_199"/>
          <p:cNvSpPr/>
          <p:nvPr/>
        </p:nvSpPr>
        <p:spPr>
          <a:xfrm>
            <a:off x="12917514" y="7518400"/>
            <a:ext cx="1710600" cy="2497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12800"/>
              <a:buFont typeface="Goldman"/>
              <a:buNone/>
            </a:pPr>
            <a:r>
              <a:rPr b="1" i="0" lang="en-US" sz="12800" u="none" cap="none" strike="noStrike">
                <a:solidFill>
                  <a:srgbClr val="0E0E0E"/>
                </a:solidFill>
                <a:latin typeface="Goldman"/>
                <a:ea typeface="Goldman"/>
                <a:cs typeface="Goldman"/>
                <a:sym typeface="Goldman"/>
              </a:rPr>
              <a:t>T</a:t>
            </a:r>
            <a:endParaRPr b="0" i="0" sz="12800" u="none" cap="none" strike="noStrike">
              <a:solidFill>
                <a:schemeClr val="dk1"/>
              </a:solidFill>
              <a:latin typeface="Calibri"/>
              <a:ea typeface="Calibri"/>
              <a:cs typeface="Calibri"/>
              <a:sym typeface="Calibri"/>
            </a:endParaRPr>
          </a:p>
        </p:txBody>
      </p:sp>
      <p:pic>
        <p:nvPicPr>
          <p:cNvPr descr=" " id="242" name="Google Shape;242;g366937988e8_0_199"/>
          <p:cNvPicPr preferRelativeResize="0"/>
          <p:nvPr/>
        </p:nvPicPr>
        <p:blipFill rotWithShape="1">
          <a:blip r:embed="rId14">
            <a:alphaModFix/>
          </a:blip>
          <a:srcRect b="0" l="0" r="0" t="0"/>
          <a:stretch/>
        </p:blipFill>
        <p:spPr>
          <a:xfrm>
            <a:off x="3327816" y="1079500"/>
            <a:ext cx="1625803" cy="1625600"/>
          </a:xfrm>
          <a:prstGeom prst="rect">
            <a:avLst/>
          </a:prstGeom>
          <a:noFill/>
          <a:ln>
            <a:noFill/>
          </a:ln>
        </p:spPr>
      </p:pic>
      <p:pic>
        <p:nvPicPr>
          <p:cNvPr descr=" " id="243" name="Google Shape;243;g366937988e8_0_199"/>
          <p:cNvPicPr preferRelativeResize="0"/>
          <p:nvPr/>
        </p:nvPicPr>
        <p:blipFill rotWithShape="1">
          <a:blip r:embed="rId15">
            <a:alphaModFix/>
          </a:blip>
          <a:srcRect b="0" l="0" r="0" t="0"/>
          <a:stretch/>
        </p:blipFill>
        <p:spPr>
          <a:xfrm>
            <a:off x="3412504" y="1164183"/>
            <a:ext cx="1456422" cy="1456246"/>
          </a:xfrm>
          <a:prstGeom prst="rect">
            <a:avLst/>
          </a:prstGeom>
          <a:noFill/>
          <a:ln>
            <a:noFill/>
          </a:ln>
        </p:spPr>
      </p:pic>
      <p:pic>
        <p:nvPicPr>
          <p:cNvPr descr=" " id="244" name="Google Shape;244;g366937988e8_0_199"/>
          <p:cNvPicPr preferRelativeResize="0"/>
          <p:nvPr/>
        </p:nvPicPr>
        <p:blipFill rotWithShape="1">
          <a:blip r:embed="rId14">
            <a:alphaModFix/>
          </a:blip>
          <a:srcRect b="0" l="0" r="0" t="0"/>
          <a:stretch/>
        </p:blipFill>
        <p:spPr>
          <a:xfrm>
            <a:off x="3327816" y="8128000"/>
            <a:ext cx="1625803" cy="1625600"/>
          </a:xfrm>
          <a:prstGeom prst="rect">
            <a:avLst/>
          </a:prstGeom>
          <a:noFill/>
          <a:ln>
            <a:noFill/>
          </a:ln>
        </p:spPr>
      </p:pic>
      <p:pic>
        <p:nvPicPr>
          <p:cNvPr descr=" " id="245" name="Google Shape;245;g366937988e8_0_199"/>
          <p:cNvPicPr preferRelativeResize="0"/>
          <p:nvPr/>
        </p:nvPicPr>
        <p:blipFill rotWithShape="1">
          <a:blip r:embed="rId16">
            <a:alphaModFix/>
          </a:blip>
          <a:srcRect b="0" l="0" r="0" t="0"/>
          <a:stretch/>
        </p:blipFill>
        <p:spPr>
          <a:xfrm>
            <a:off x="3429404" y="8132763"/>
            <a:ext cx="1519452" cy="1519262"/>
          </a:xfrm>
          <a:prstGeom prst="rect">
            <a:avLst/>
          </a:prstGeom>
          <a:noFill/>
          <a:ln>
            <a:noFill/>
          </a:ln>
        </p:spPr>
      </p:pic>
      <p:pic>
        <p:nvPicPr>
          <p:cNvPr descr=" " id="246" name="Google Shape;246;g366937988e8_0_199"/>
          <p:cNvPicPr preferRelativeResize="0"/>
          <p:nvPr/>
        </p:nvPicPr>
        <p:blipFill rotWithShape="1">
          <a:blip r:embed="rId14">
            <a:alphaModFix/>
          </a:blip>
          <a:srcRect b="0" l="0" r="0" t="0"/>
          <a:stretch/>
        </p:blipFill>
        <p:spPr>
          <a:xfrm>
            <a:off x="16473959" y="1079500"/>
            <a:ext cx="1625803" cy="1625600"/>
          </a:xfrm>
          <a:prstGeom prst="rect">
            <a:avLst/>
          </a:prstGeom>
          <a:noFill/>
          <a:ln>
            <a:noFill/>
          </a:ln>
        </p:spPr>
      </p:pic>
      <p:pic>
        <p:nvPicPr>
          <p:cNvPr descr=" " id="247" name="Google Shape;247;g366937988e8_0_199"/>
          <p:cNvPicPr preferRelativeResize="0"/>
          <p:nvPr/>
        </p:nvPicPr>
        <p:blipFill rotWithShape="1">
          <a:blip r:embed="rId17">
            <a:alphaModFix/>
          </a:blip>
          <a:srcRect b="0" l="0" r="0" t="0"/>
          <a:stretch/>
        </p:blipFill>
        <p:spPr>
          <a:xfrm>
            <a:off x="16677184" y="1282700"/>
            <a:ext cx="1192256" cy="1190414"/>
          </a:xfrm>
          <a:prstGeom prst="rect">
            <a:avLst/>
          </a:prstGeom>
          <a:noFill/>
          <a:ln>
            <a:noFill/>
          </a:ln>
        </p:spPr>
      </p:pic>
      <p:pic>
        <p:nvPicPr>
          <p:cNvPr descr=" " id="248" name="Google Shape;248;g366937988e8_0_199"/>
          <p:cNvPicPr preferRelativeResize="0"/>
          <p:nvPr/>
        </p:nvPicPr>
        <p:blipFill rotWithShape="1">
          <a:blip r:embed="rId14">
            <a:alphaModFix/>
          </a:blip>
          <a:srcRect b="0" l="0" r="0" t="0"/>
          <a:stretch/>
        </p:blipFill>
        <p:spPr>
          <a:xfrm>
            <a:off x="16473959" y="8128000"/>
            <a:ext cx="1625803" cy="1625600"/>
          </a:xfrm>
          <a:prstGeom prst="rect">
            <a:avLst/>
          </a:prstGeom>
          <a:noFill/>
          <a:ln>
            <a:noFill/>
          </a:ln>
        </p:spPr>
      </p:pic>
      <p:pic>
        <p:nvPicPr>
          <p:cNvPr descr=" " id="249" name="Google Shape;249;g366937988e8_0_199"/>
          <p:cNvPicPr preferRelativeResize="0"/>
          <p:nvPr/>
        </p:nvPicPr>
        <p:blipFill rotWithShape="1">
          <a:blip r:embed="rId18">
            <a:alphaModFix/>
          </a:blip>
          <a:srcRect b="0" l="0" r="0" t="0"/>
          <a:stretch/>
        </p:blipFill>
        <p:spPr>
          <a:xfrm>
            <a:off x="16541703" y="8128000"/>
            <a:ext cx="1490319" cy="1625600"/>
          </a:xfrm>
          <a:prstGeom prst="rect">
            <a:avLst/>
          </a:prstGeom>
          <a:noFill/>
          <a:ln>
            <a:noFill/>
          </a:ln>
        </p:spPr>
      </p:pic>
      <p:sp>
        <p:nvSpPr>
          <p:cNvPr id="250" name="Google Shape;250;g366937988e8_0_199"/>
          <p:cNvSpPr/>
          <p:nvPr/>
        </p:nvSpPr>
        <p:spPr>
          <a:xfrm>
            <a:off x="3327816" y="3549650"/>
            <a:ext cx="4572600" cy="1968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1" name="Google Shape;251;g366937988e8_0_199"/>
          <p:cNvSpPr/>
          <p:nvPr/>
        </p:nvSpPr>
        <p:spPr>
          <a:xfrm>
            <a:off x="3327816" y="3549650"/>
            <a:ext cx="4572600" cy="1968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2" name="Google Shape;252;g366937988e8_0_199"/>
          <p:cNvSpPr/>
          <p:nvPr/>
        </p:nvSpPr>
        <p:spPr>
          <a:xfrm>
            <a:off x="3327816" y="3549650"/>
            <a:ext cx="4572600" cy="1968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3" name="Google Shape;253;g366937988e8_0_199"/>
          <p:cNvSpPr/>
          <p:nvPr/>
        </p:nvSpPr>
        <p:spPr>
          <a:xfrm>
            <a:off x="3327816" y="3549650"/>
            <a:ext cx="4725000" cy="698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Goldman"/>
              <a:buNone/>
            </a:pPr>
            <a:r>
              <a:rPr b="1" i="0" lang="en-US" sz="3600" u="none" cap="none" strike="noStrike">
                <a:solidFill>
                  <a:srgbClr val="0E0E0E"/>
                </a:solidFill>
                <a:latin typeface="Goldman"/>
                <a:ea typeface="Goldman"/>
                <a:cs typeface="Goldman"/>
                <a:sym typeface="Goldman"/>
              </a:rPr>
              <a:t>STRENGTHS</a:t>
            </a:r>
            <a:endParaRPr b="0" i="0" sz="3600" u="none" cap="none" strike="noStrike">
              <a:solidFill>
                <a:schemeClr val="dk1"/>
              </a:solidFill>
              <a:latin typeface="Calibri"/>
              <a:ea typeface="Calibri"/>
              <a:cs typeface="Calibri"/>
              <a:sym typeface="Calibri"/>
            </a:endParaRPr>
          </a:p>
        </p:txBody>
      </p:sp>
      <p:sp>
        <p:nvSpPr>
          <p:cNvPr id="254" name="Google Shape;254;g366937988e8_0_199"/>
          <p:cNvSpPr/>
          <p:nvPr/>
        </p:nvSpPr>
        <p:spPr>
          <a:xfrm>
            <a:off x="3327816" y="4298950"/>
            <a:ext cx="47082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Rare event causes unpredictable magic.</a:t>
            </a:r>
            <a:endParaRPr b="0" i="0" sz="3200" u="none" cap="none" strike="noStrike">
              <a:solidFill>
                <a:schemeClr val="dk1"/>
              </a:solidFill>
              <a:latin typeface="Calibri"/>
              <a:ea typeface="Calibri"/>
              <a:cs typeface="Calibri"/>
              <a:sym typeface="Calibri"/>
            </a:endParaRPr>
          </a:p>
        </p:txBody>
      </p:sp>
      <p:sp>
        <p:nvSpPr>
          <p:cNvPr id="255" name="Google Shape;255;g366937988e8_0_199"/>
          <p:cNvSpPr/>
          <p:nvPr/>
        </p:nvSpPr>
        <p:spPr>
          <a:xfrm>
            <a:off x="3327816" y="10598150"/>
            <a:ext cx="4572600" cy="1968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6" name="Google Shape;256;g366937988e8_0_199"/>
          <p:cNvSpPr/>
          <p:nvPr/>
        </p:nvSpPr>
        <p:spPr>
          <a:xfrm>
            <a:off x="3327816" y="10598150"/>
            <a:ext cx="4572600" cy="1968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7" name="Google Shape;257;g366937988e8_0_199"/>
          <p:cNvSpPr/>
          <p:nvPr/>
        </p:nvSpPr>
        <p:spPr>
          <a:xfrm>
            <a:off x="3327816" y="10598150"/>
            <a:ext cx="4572600" cy="1968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8" name="Google Shape;258;g366937988e8_0_199"/>
          <p:cNvSpPr/>
          <p:nvPr/>
        </p:nvSpPr>
        <p:spPr>
          <a:xfrm>
            <a:off x="3327816" y="10598150"/>
            <a:ext cx="4725000" cy="698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Goldman"/>
              <a:buNone/>
            </a:pPr>
            <a:r>
              <a:rPr b="1" i="0" lang="en-US" sz="3600" u="none" cap="none" strike="noStrike">
                <a:solidFill>
                  <a:srgbClr val="0E0E0E"/>
                </a:solidFill>
                <a:latin typeface="Goldman"/>
                <a:ea typeface="Goldman"/>
                <a:cs typeface="Goldman"/>
                <a:sym typeface="Goldman"/>
              </a:rPr>
              <a:t>OPPORTUNITIES</a:t>
            </a:r>
            <a:endParaRPr b="0" i="0" sz="3600" u="none" cap="none" strike="noStrike">
              <a:solidFill>
                <a:schemeClr val="dk1"/>
              </a:solidFill>
              <a:latin typeface="Calibri"/>
              <a:ea typeface="Calibri"/>
              <a:cs typeface="Calibri"/>
              <a:sym typeface="Calibri"/>
            </a:endParaRPr>
          </a:p>
        </p:txBody>
      </p:sp>
      <p:sp>
        <p:nvSpPr>
          <p:cNvPr id="259" name="Google Shape;259;g366937988e8_0_199"/>
          <p:cNvSpPr/>
          <p:nvPr/>
        </p:nvSpPr>
        <p:spPr>
          <a:xfrm>
            <a:off x="3327816" y="11347450"/>
            <a:ext cx="47082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Rare event causes unpredictable magic.</a:t>
            </a:r>
            <a:endParaRPr b="0" i="0" sz="3200" u="none" cap="none" strike="noStrike">
              <a:solidFill>
                <a:schemeClr val="dk1"/>
              </a:solidFill>
              <a:latin typeface="Calibri"/>
              <a:ea typeface="Calibri"/>
              <a:cs typeface="Calibri"/>
              <a:sym typeface="Calibri"/>
            </a:endParaRPr>
          </a:p>
        </p:txBody>
      </p:sp>
      <p:sp>
        <p:nvSpPr>
          <p:cNvPr id="260" name="Google Shape;260;g366937988e8_0_199"/>
          <p:cNvSpPr/>
          <p:nvPr/>
        </p:nvSpPr>
        <p:spPr>
          <a:xfrm>
            <a:off x="16473959" y="3549650"/>
            <a:ext cx="4572600" cy="1968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1" name="Google Shape;261;g366937988e8_0_199"/>
          <p:cNvSpPr/>
          <p:nvPr/>
        </p:nvSpPr>
        <p:spPr>
          <a:xfrm>
            <a:off x="16473959" y="3549650"/>
            <a:ext cx="4572600" cy="1968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2" name="Google Shape;262;g366937988e8_0_199"/>
          <p:cNvSpPr/>
          <p:nvPr/>
        </p:nvSpPr>
        <p:spPr>
          <a:xfrm>
            <a:off x="16473959" y="3549650"/>
            <a:ext cx="4572600" cy="1968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3" name="Google Shape;263;g366937988e8_0_199"/>
          <p:cNvSpPr/>
          <p:nvPr/>
        </p:nvSpPr>
        <p:spPr>
          <a:xfrm>
            <a:off x="16473959" y="3549650"/>
            <a:ext cx="4725000" cy="698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Goldman"/>
              <a:buNone/>
            </a:pPr>
            <a:r>
              <a:rPr b="1" i="0" lang="en-US" sz="3600" u="none" cap="none" strike="noStrike">
                <a:solidFill>
                  <a:srgbClr val="0E0E0E"/>
                </a:solidFill>
                <a:latin typeface="Goldman"/>
                <a:ea typeface="Goldman"/>
                <a:cs typeface="Goldman"/>
                <a:sym typeface="Goldman"/>
              </a:rPr>
              <a:t>WEAKNESSES</a:t>
            </a:r>
            <a:endParaRPr b="0" i="0" sz="3600" u="none" cap="none" strike="noStrike">
              <a:solidFill>
                <a:schemeClr val="dk1"/>
              </a:solidFill>
              <a:latin typeface="Calibri"/>
              <a:ea typeface="Calibri"/>
              <a:cs typeface="Calibri"/>
              <a:sym typeface="Calibri"/>
            </a:endParaRPr>
          </a:p>
        </p:txBody>
      </p:sp>
      <p:sp>
        <p:nvSpPr>
          <p:cNvPr id="264" name="Google Shape;264;g366937988e8_0_199"/>
          <p:cNvSpPr/>
          <p:nvPr/>
        </p:nvSpPr>
        <p:spPr>
          <a:xfrm>
            <a:off x="16473959" y="4298950"/>
            <a:ext cx="47082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Rare event causes unpredictable magic.</a:t>
            </a:r>
            <a:endParaRPr b="0" i="0" sz="3200" u="none" cap="none" strike="noStrike">
              <a:solidFill>
                <a:schemeClr val="dk1"/>
              </a:solidFill>
              <a:latin typeface="Calibri"/>
              <a:ea typeface="Calibri"/>
              <a:cs typeface="Calibri"/>
              <a:sym typeface="Calibri"/>
            </a:endParaRPr>
          </a:p>
        </p:txBody>
      </p:sp>
      <p:sp>
        <p:nvSpPr>
          <p:cNvPr id="265" name="Google Shape;265;g366937988e8_0_199"/>
          <p:cNvSpPr/>
          <p:nvPr/>
        </p:nvSpPr>
        <p:spPr>
          <a:xfrm>
            <a:off x="16473959" y="10598150"/>
            <a:ext cx="4572600" cy="1968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6" name="Google Shape;266;g366937988e8_0_199"/>
          <p:cNvSpPr/>
          <p:nvPr/>
        </p:nvSpPr>
        <p:spPr>
          <a:xfrm>
            <a:off x="16473959" y="10598150"/>
            <a:ext cx="4572600" cy="1968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7" name="Google Shape;267;g366937988e8_0_199"/>
          <p:cNvSpPr/>
          <p:nvPr/>
        </p:nvSpPr>
        <p:spPr>
          <a:xfrm>
            <a:off x="16473959" y="10598150"/>
            <a:ext cx="4572600" cy="1968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8" name="Google Shape;268;g366937988e8_0_199"/>
          <p:cNvSpPr/>
          <p:nvPr/>
        </p:nvSpPr>
        <p:spPr>
          <a:xfrm>
            <a:off x="16473959" y="10598150"/>
            <a:ext cx="4725000" cy="698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Goldman"/>
              <a:buNone/>
            </a:pPr>
            <a:r>
              <a:rPr b="1" i="0" lang="en-US" sz="3600" u="none" cap="none" strike="noStrike">
                <a:solidFill>
                  <a:srgbClr val="0E0E0E"/>
                </a:solidFill>
                <a:latin typeface="Goldman"/>
                <a:ea typeface="Goldman"/>
                <a:cs typeface="Goldman"/>
                <a:sym typeface="Goldman"/>
              </a:rPr>
              <a:t>THREATS</a:t>
            </a:r>
            <a:endParaRPr b="0" i="0" sz="3600" u="none" cap="none" strike="noStrike">
              <a:solidFill>
                <a:schemeClr val="dk1"/>
              </a:solidFill>
              <a:latin typeface="Calibri"/>
              <a:ea typeface="Calibri"/>
              <a:cs typeface="Calibri"/>
              <a:sym typeface="Calibri"/>
            </a:endParaRPr>
          </a:p>
        </p:txBody>
      </p:sp>
      <p:sp>
        <p:nvSpPr>
          <p:cNvPr id="269" name="Google Shape;269;g366937988e8_0_199"/>
          <p:cNvSpPr/>
          <p:nvPr/>
        </p:nvSpPr>
        <p:spPr>
          <a:xfrm>
            <a:off x="16473959" y="11347450"/>
            <a:ext cx="47082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Rare event causes unpredictable magic.</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BE4CF"/>
        </a:solidFill>
      </p:bgPr>
    </p:bg>
    <p:spTree>
      <p:nvGrpSpPr>
        <p:cNvPr id="274" name="Shape 274"/>
        <p:cNvGrpSpPr/>
        <p:nvPr/>
      </p:nvGrpSpPr>
      <p:grpSpPr>
        <a:xfrm>
          <a:off x="0" y="0"/>
          <a:ext cx="0" cy="0"/>
          <a:chOff x="0" y="0"/>
          <a:chExt cx="0" cy="0"/>
        </a:xfrm>
      </p:grpSpPr>
      <p:pic>
        <p:nvPicPr>
          <p:cNvPr descr=" " id="275" name="Google Shape;275;g366937988e8_0_248"/>
          <p:cNvPicPr preferRelativeResize="0"/>
          <p:nvPr/>
        </p:nvPicPr>
        <p:blipFill rotWithShape="1">
          <a:blip r:embed="rId3">
            <a:alphaModFix/>
          </a:blip>
          <a:srcRect b="0" l="0" r="0" t="0"/>
          <a:stretch/>
        </p:blipFill>
        <p:spPr>
          <a:xfrm>
            <a:off x="0" y="7442200"/>
            <a:ext cx="24387048" cy="6273800"/>
          </a:xfrm>
          <a:prstGeom prst="rect">
            <a:avLst/>
          </a:prstGeom>
          <a:noFill/>
          <a:ln>
            <a:noFill/>
          </a:ln>
        </p:spPr>
      </p:pic>
      <p:pic>
        <p:nvPicPr>
          <p:cNvPr descr=" " id="276" name="Google Shape;276;g366937988e8_0_248"/>
          <p:cNvPicPr preferRelativeResize="0"/>
          <p:nvPr/>
        </p:nvPicPr>
        <p:blipFill rotWithShape="1">
          <a:blip r:embed="rId4">
            <a:alphaModFix/>
          </a:blip>
          <a:srcRect b="0" l="0" r="0" t="0"/>
          <a:stretch/>
        </p:blipFill>
        <p:spPr>
          <a:xfrm>
            <a:off x="0" y="0"/>
            <a:ext cx="24387048" cy="5613400"/>
          </a:xfrm>
          <a:prstGeom prst="rect">
            <a:avLst/>
          </a:prstGeom>
          <a:noFill/>
          <a:ln>
            <a:noFill/>
          </a:ln>
        </p:spPr>
      </p:pic>
      <p:sp>
        <p:nvSpPr>
          <p:cNvPr id="277" name="Google Shape;277;g366937988e8_0_248"/>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78" name="Google Shape;278;g366937988e8_0_248"/>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
        <p:nvSpPr>
          <p:cNvPr id="279" name="Google Shape;279;g366937988e8_0_248"/>
          <p:cNvSpPr/>
          <p:nvPr/>
        </p:nvSpPr>
        <p:spPr>
          <a:xfrm>
            <a:off x="1397175" y="1143000"/>
            <a:ext cx="10690500" cy="1557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8000"/>
              <a:buFont typeface="Goldman"/>
              <a:buNone/>
            </a:pPr>
            <a:r>
              <a:rPr b="1" i="0" lang="en-US" sz="8000" u="none" cap="none" strike="noStrike">
                <a:solidFill>
                  <a:srgbClr val="0E0E0E"/>
                </a:solidFill>
                <a:latin typeface="Goldman"/>
                <a:ea typeface="Goldman"/>
                <a:cs typeface="Goldman"/>
                <a:sym typeface="Goldman"/>
              </a:rPr>
              <a:t>SOME DATA</a:t>
            </a:r>
            <a:endParaRPr b="0" i="0" sz="8000" u="none" cap="none" strike="noStrike">
              <a:solidFill>
                <a:schemeClr val="dk1"/>
              </a:solidFill>
              <a:latin typeface="Calibri"/>
              <a:ea typeface="Calibri"/>
              <a:cs typeface="Calibri"/>
              <a:sym typeface="Calibri"/>
            </a:endParaRPr>
          </a:p>
        </p:txBody>
      </p:sp>
      <p:sp>
        <p:nvSpPr>
          <p:cNvPr id="280" name="Google Shape;280;g366937988e8_0_248"/>
          <p:cNvSpPr/>
          <p:nvPr/>
        </p:nvSpPr>
        <p:spPr>
          <a:xfrm>
            <a:off x="1244756" y="4406900"/>
            <a:ext cx="8573700" cy="7302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1" name="Google Shape;281;g366937988e8_0_248"/>
          <p:cNvSpPr/>
          <p:nvPr/>
        </p:nvSpPr>
        <p:spPr>
          <a:xfrm>
            <a:off x="1244756" y="4406900"/>
            <a:ext cx="8573700" cy="2412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2" name="Google Shape;282;g366937988e8_0_248"/>
          <p:cNvSpPr/>
          <p:nvPr/>
        </p:nvSpPr>
        <p:spPr>
          <a:xfrm>
            <a:off x="1244756" y="5003800"/>
            <a:ext cx="2375100" cy="1219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3" name="Google Shape;283;g366937988e8_0_248"/>
          <p:cNvSpPr/>
          <p:nvPr/>
        </p:nvSpPr>
        <p:spPr>
          <a:xfrm>
            <a:off x="1244756" y="5003800"/>
            <a:ext cx="2713800" cy="1557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8000"/>
              <a:buFont typeface="Goldman"/>
              <a:buNone/>
            </a:pPr>
            <a:r>
              <a:rPr b="1" i="0" lang="en-US" sz="8000" u="none" cap="none" strike="noStrike">
                <a:solidFill>
                  <a:srgbClr val="272727"/>
                </a:solidFill>
                <a:latin typeface="Goldman"/>
                <a:ea typeface="Goldman"/>
                <a:cs typeface="Goldman"/>
                <a:sym typeface="Goldman"/>
              </a:rPr>
              <a:t>75%</a:t>
            </a:r>
            <a:endParaRPr b="0" i="0" sz="8000" u="none" cap="none" strike="noStrike">
              <a:solidFill>
                <a:schemeClr val="dk1"/>
              </a:solidFill>
              <a:latin typeface="Calibri"/>
              <a:ea typeface="Calibri"/>
              <a:cs typeface="Calibri"/>
              <a:sym typeface="Calibri"/>
            </a:endParaRPr>
          </a:p>
        </p:txBody>
      </p:sp>
      <p:sp>
        <p:nvSpPr>
          <p:cNvPr id="284" name="Google Shape;284;g366937988e8_0_248"/>
          <p:cNvSpPr/>
          <p:nvPr/>
        </p:nvSpPr>
        <p:spPr>
          <a:xfrm>
            <a:off x="3823178" y="4406900"/>
            <a:ext cx="5995200" cy="2412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5" name="Google Shape;285;g366937988e8_0_248"/>
          <p:cNvSpPr/>
          <p:nvPr/>
        </p:nvSpPr>
        <p:spPr>
          <a:xfrm>
            <a:off x="3823178" y="4406900"/>
            <a:ext cx="6147600" cy="1244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Goldman"/>
              <a:buNone/>
            </a:pPr>
            <a:r>
              <a:rPr b="1" i="0" lang="en-US" sz="3600" u="none" cap="none" strike="noStrike">
                <a:solidFill>
                  <a:srgbClr val="0E0E0E"/>
                </a:solidFill>
                <a:latin typeface="Goldman"/>
                <a:ea typeface="Goldman"/>
                <a:cs typeface="Goldman"/>
                <a:sym typeface="Goldman"/>
              </a:rPr>
              <a:t>ENCHANTED CREATURES</a:t>
            </a:r>
            <a:endParaRPr b="0" i="0" sz="3600" u="none" cap="none" strike="noStrike">
              <a:solidFill>
                <a:schemeClr val="dk1"/>
              </a:solidFill>
              <a:latin typeface="Calibri"/>
              <a:ea typeface="Calibri"/>
              <a:cs typeface="Calibri"/>
              <a:sym typeface="Calibri"/>
            </a:endParaRPr>
          </a:p>
        </p:txBody>
      </p:sp>
      <p:sp>
        <p:nvSpPr>
          <p:cNvPr id="286" name="Google Shape;286;g366937988e8_0_248"/>
          <p:cNvSpPr/>
          <p:nvPr/>
        </p:nvSpPr>
        <p:spPr>
          <a:xfrm>
            <a:off x="3823178" y="5600700"/>
            <a:ext cx="61305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possess the ability to cast spells.</a:t>
            </a:r>
            <a:endParaRPr b="0" i="0" sz="3200" u="none" cap="none" strike="noStrike">
              <a:solidFill>
                <a:schemeClr val="dk1"/>
              </a:solidFill>
              <a:latin typeface="Calibri"/>
              <a:ea typeface="Calibri"/>
              <a:cs typeface="Calibri"/>
              <a:sym typeface="Calibri"/>
            </a:endParaRPr>
          </a:p>
        </p:txBody>
      </p:sp>
      <p:sp>
        <p:nvSpPr>
          <p:cNvPr id="287" name="Google Shape;287;g366937988e8_0_248"/>
          <p:cNvSpPr/>
          <p:nvPr/>
        </p:nvSpPr>
        <p:spPr>
          <a:xfrm>
            <a:off x="1244756" y="7429500"/>
            <a:ext cx="8573700" cy="1803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8" name="Google Shape;288;g366937988e8_0_248"/>
          <p:cNvSpPr/>
          <p:nvPr/>
        </p:nvSpPr>
        <p:spPr>
          <a:xfrm>
            <a:off x="1244756" y="7721600"/>
            <a:ext cx="2527500" cy="1219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9" name="Google Shape;289;g366937988e8_0_248"/>
          <p:cNvSpPr/>
          <p:nvPr/>
        </p:nvSpPr>
        <p:spPr>
          <a:xfrm>
            <a:off x="1244756" y="7721600"/>
            <a:ext cx="2866200" cy="1557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8000"/>
              <a:buFont typeface="Goldman"/>
              <a:buNone/>
            </a:pPr>
            <a:r>
              <a:rPr b="1" i="0" lang="en-US" sz="8000" u="none" cap="none" strike="noStrike">
                <a:solidFill>
                  <a:srgbClr val="272727"/>
                </a:solidFill>
                <a:latin typeface="Goldman"/>
                <a:ea typeface="Goldman"/>
                <a:cs typeface="Goldman"/>
                <a:sym typeface="Goldman"/>
              </a:rPr>
              <a:t>60%</a:t>
            </a:r>
            <a:endParaRPr b="0" i="0" sz="8000" u="none" cap="none" strike="noStrike">
              <a:solidFill>
                <a:schemeClr val="dk1"/>
              </a:solidFill>
              <a:latin typeface="Calibri"/>
              <a:ea typeface="Calibri"/>
              <a:cs typeface="Calibri"/>
              <a:sym typeface="Calibri"/>
            </a:endParaRPr>
          </a:p>
        </p:txBody>
      </p:sp>
      <p:sp>
        <p:nvSpPr>
          <p:cNvPr id="290" name="Google Shape;290;g366937988e8_0_248"/>
          <p:cNvSpPr/>
          <p:nvPr/>
        </p:nvSpPr>
        <p:spPr>
          <a:xfrm>
            <a:off x="3975597" y="7429500"/>
            <a:ext cx="5842800" cy="1803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1" name="Google Shape;291;g366937988e8_0_248"/>
          <p:cNvSpPr/>
          <p:nvPr/>
        </p:nvSpPr>
        <p:spPr>
          <a:xfrm>
            <a:off x="3975597" y="7429500"/>
            <a:ext cx="5995200" cy="1244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Goldman"/>
              <a:buNone/>
            </a:pPr>
            <a:r>
              <a:rPr b="1" i="0" lang="en-US" sz="3600" u="none" cap="none" strike="noStrike">
                <a:solidFill>
                  <a:srgbClr val="0E0E0E"/>
                </a:solidFill>
                <a:latin typeface="Goldman"/>
                <a:ea typeface="Goldman"/>
                <a:cs typeface="Goldman"/>
                <a:sym typeface="Goldman"/>
              </a:rPr>
              <a:t>MAGIC-WIELDING INDIVIDUALS</a:t>
            </a:r>
            <a:endParaRPr b="0" i="0" sz="3600" u="none" cap="none" strike="noStrike">
              <a:solidFill>
                <a:schemeClr val="dk1"/>
              </a:solidFill>
              <a:latin typeface="Calibri"/>
              <a:ea typeface="Calibri"/>
              <a:cs typeface="Calibri"/>
              <a:sym typeface="Calibri"/>
            </a:endParaRPr>
          </a:p>
        </p:txBody>
      </p:sp>
      <p:sp>
        <p:nvSpPr>
          <p:cNvPr id="292" name="Google Shape;292;g366937988e8_0_248"/>
          <p:cNvSpPr/>
          <p:nvPr/>
        </p:nvSpPr>
        <p:spPr>
          <a:xfrm>
            <a:off x="3975597" y="8623300"/>
            <a:ext cx="59781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practice the art of illusions.</a:t>
            </a:r>
            <a:endParaRPr b="0" i="0" sz="3200" u="none" cap="none" strike="noStrike">
              <a:solidFill>
                <a:schemeClr val="dk1"/>
              </a:solidFill>
              <a:latin typeface="Calibri"/>
              <a:ea typeface="Calibri"/>
              <a:cs typeface="Calibri"/>
              <a:sym typeface="Calibri"/>
            </a:endParaRPr>
          </a:p>
        </p:txBody>
      </p:sp>
      <p:sp>
        <p:nvSpPr>
          <p:cNvPr id="293" name="Google Shape;293;g366937988e8_0_248"/>
          <p:cNvSpPr/>
          <p:nvPr/>
        </p:nvSpPr>
        <p:spPr>
          <a:xfrm>
            <a:off x="1244756" y="9842500"/>
            <a:ext cx="8573700" cy="1866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4" name="Google Shape;294;g366937988e8_0_248"/>
          <p:cNvSpPr/>
          <p:nvPr/>
        </p:nvSpPr>
        <p:spPr>
          <a:xfrm>
            <a:off x="1244756" y="10166350"/>
            <a:ext cx="2527500" cy="1219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5" name="Google Shape;295;g366937988e8_0_248"/>
          <p:cNvSpPr/>
          <p:nvPr/>
        </p:nvSpPr>
        <p:spPr>
          <a:xfrm>
            <a:off x="1244756" y="10166350"/>
            <a:ext cx="2866200" cy="1557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8000"/>
              <a:buFont typeface="Goldman"/>
              <a:buNone/>
            </a:pPr>
            <a:r>
              <a:rPr b="1" i="0" lang="en-US" sz="8000" u="none" cap="none" strike="noStrike">
                <a:solidFill>
                  <a:srgbClr val="272727"/>
                </a:solidFill>
                <a:latin typeface="Goldman"/>
                <a:ea typeface="Goldman"/>
                <a:cs typeface="Goldman"/>
                <a:sym typeface="Goldman"/>
              </a:rPr>
              <a:t>90%</a:t>
            </a:r>
            <a:endParaRPr b="0" i="0" sz="8000" u="none" cap="none" strike="noStrike">
              <a:solidFill>
                <a:schemeClr val="dk1"/>
              </a:solidFill>
              <a:latin typeface="Calibri"/>
              <a:ea typeface="Calibri"/>
              <a:cs typeface="Calibri"/>
              <a:sym typeface="Calibri"/>
            </a:endParaRPr>
          </a:p>
        </p:txBody>
      </p:sp>
      <p:sp>
        <p:nvSpPr>
          <p:cNvPr id="296" name="Google Shape;296;g366937988e8_0_248"/>
          <p:cNvSpPr/>
          <p:nvPr/>
        </p:nvSpPr>
        <p:spPr>
          <a:xfrm>
            <a:off x="3975597" y="9842500"/>
            <a:ext cx="5842800" cy="1866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7" name="Google Shape;297;g366937988e8_0_248"/>
          <p:cNvSpPr/>
          <p:nvPr/>
        </p:nvSpPr>
        <p:spPr>
          <a:xfrm>
            <a:off x="3975597" y="9842500"/>
            <a:ext cx="5995200" cy="698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Goldman"/>
              <a:buNone/>
            </a:pPr>
            <a:r>
              <a:rPr b="1" i="0" lang="en-US" sz="3600" u="none" cap="none" strike="noStrike">
                <a:solidFill>
                  <a:srgbClr val="0E0E0E"/>
                </a:solidFill>
                <a:latin typeface="Goldman"/>
                <a:ea typeface="Goldman"/>
                <a:cs typeface="Goldman"/>
                <a:sym typeface="Goldman"/>
              </a:rPr>
              <a:t>SPELLS CAST</a:t>
            </a:r>
            <a:endParaRPr b="0" i="0" sz="3600" u="none" cap="none" strike="noStrike">
              <a:solidFill>
                <a:schemeClr val="dk1"/>
              </a:solidFill>
              <a:latin typeface="Calibri"/>
              <a:ea typeface="Calibri"/>
              <a:cs typeface="Calibri"/>
              <a:sym typeface="Calibri"/>
            </a:endParaRPr>
          </a:p>
        </p:txBody>
      </p:sp>
      <p:sp>
        <p:nvSpPr>
          <p:cNvPr id="298" name="Google Shape;298;g366937988e8_0_248"/>
          <p:cNvSpPr/>
          <p:nvPr/>
        </p:nvSpPr>
        <p:spPr>
          <a:xfrm>
            <a:off x="3975597" y="10490200"/>
            <a:ext cx="59781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are dark magic, foretelling danger.</a:t>
            </a:r>
            <a:endParaRPr b="0" i="0" sz="3200" u="none" cap="none" strike="noStrike">
              <a:solidFill>
                <a:schemeClr val="dk1"/>
              </a:solidFill>
              <a:latin typeface="Calibri"/>
              <a:ea typeface="Calibri"/>
              <a:cs typeface="Calibri"/>
              <a:sym typeface="Calibri"/>
            </a:endParaRPr>
          </a:p>
        </p:txBody>
      </p:sp>
      <p:pic>
        <p:nvPicPr>
          <p:cNvPr descr=" " id="299" name="Google Shape;299;g366937988e8_0_248"/>
          <p:cNvPicPr preferRelativeResize="0"/>
          <p:nvPr/>
        </p:nvPicPr>
        <p:blipFill rotWithShape="1">
          <a:blip r:embed="rId6">
            <a:alphaModFix/>
          </a:blip>
          <a:srcRect b="0" l="0" r="0" t="0"/>
          <a:stretch/>
        </p:blipFill>
        <p:spPr>
          <a:xfrm>
            <a:off x="10948768" y="1270000"/>
            <a:ext cx="12079210" cy="1118870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BE4CF"/>
        </a:solidFill>
      </p:bgPr>
    </p:bg>
    <p:spTree>
      <p:nvGrpSpPr>
        <p:cNvPr id="304" name="Shape 304"/>
        <p:cNvGrpSpPr/>
        <p:nvPr/>
      </p:nvGrpSpPr>
      <p:grpSpPr>
        <a:xfrm>
          <a:off x="0" y="0"/>
          <a:ext cx="0" cy="0"/>
          <a:chOff x="0" y="0"/>
          <a:chExt cx="0" cy="0"/>
        </a:xfrm>
      </p:grpSpPr>
      <p:pic>
        <p:nvPicPr>
          <p:cNvPr descr=" " id="305" name="Google Shape;305;g366937988e8_0_277"/>
          <p:cNvPicPr preferRelativeResize="0"/>
          <p:nvPr/>
        </p:nvPicPr>
        <p:blipFill rotWithShape="1">
          <a:blip r:embed="rId3">
            <a:alphaModFix/>
          </a:blip>
          <a:srcRect b="0" l="0" r="0" t="0"/>
          <a:stretch/>
        </p:blipFill>
        <p:spPr>
          <a:xfrm>
            <a:off x="0" y="6858000"/>
            <a:ext cx="24387048" cy="6858000"/>
          </a:xfrm>
          <a:prstGeom prst="rect">
            <a:avLst/>
          </a:prstGeom>
          <a:noFill/>
          <a:ln>
            <a:noFill/>
          </a:ln>
        </p:spPr>
      </p:pic>
      <p:pic>
        <p:nvPicPr>
          <p:cNvPr descr=" " id="306" name="Google Shape;306;g366937988e8_0_277"/>
          <p:cNvPicPr preferRelativeResize="0"/>
          <p:nvPr/>
        </p:nvPicPr>
        <p:blipFill rotWithShape="1">
          <a:blip r:embed="rId4">
            <a:alphaModFix/>
          </a:blip>
          <a:srcRect b="0" l="0" r="0" t="0"/>
          <a:stretch/>
        </p:blipFill>
        <p:spPr>
          <a:xfrm>
            <a:off x="8897078" y="0"/>
            <a:ext cx="15489971" cy="6848811"/>
          </a:xfrm>
          <a:prstGeom prst="rect">
            <a:avLst/>
          </a:prstGeom>
          <a:noFill/>
          <a:ln>
            <a:noFill/>
          </a:ln>
        </p:spPr>
      </p:pic>
      <p:sp>
        <p:nvSpPr>
          <p:cNvPr id="307" name="Google Shape;307;g366937988e8_0_277"/>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08" name="Google Shape;308;g366937988e8_0_277"/>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
        <p:nvSpPr>
          <p:cNvPr id="309" name="Google Shape;309;g366937988e8_0_277"/>
          <p:cNvSpPr/>
          <p:nvPr/>
        </p:nvSpPr>
        <p:spPr>
          <a:xfrm>
            <a:off x="4305838" y="3403600"/>
            <a:ext cx="15762600" cy="6705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0" name="Google Shape;310;g366937988e8_0_277"/>
          <p:cNvSpPr/>
          <p:nvPr/>
        </p:nvSpPr>
        <p:spPr>
          <a:xfrm>
            <a:off x="4305838" y="3403600"/>
            <a:ext cx="15762600" cy="5079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1" name="Google Shape;311;g366937988e8_0_277"/>
          <p:cNvSpPr/>
          <p:nvPr/>
        </p:nvSpPr>
        <p:spPr>
          <a:xfrm>
            <a:off x="4401100" y="3403600"/>
            <a:ext cx="15572100" cy="46737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272727"/>
              </a:buClr>
              <a:buSzPts val="24000"/>
              <a:buFont typeface="Goldman"/>
              <a:buNone/>
            </a:pPr>
            <a:r>
              <a:rPr b="1" i="0" lang="en-US" sz="24000" u="none" cap="none" strike="noStrike">
                <a:solidFill>
                  <a:srgbClr val="272727"/>
                </a:solidFill>
                <a:latin typeface="Goldman"/>
                <a:ea typeface="Goldman"/>
                <a:cs typeface="Goldman"/>
                <a:sym typeface="Goldman"/>
              </a:rPr>
              <a:t>234,567</a:t>
            </a:r>
            <a:endParaRPr b="0" i="0" sz="24000" u="none" cap="none" strike="noStrike">
              <a:solidFill>
                <a:schemeClr val="dk1"/>
              </a:solidFill>
              <a:latin typeface="Calibri"/>
              <a:ea typeface="Calibri"/>
              <a:cs typeface="Calibri"/>
              <a:sym typeface="Calibri"/>
            </a:endParaRPr>
          </a:p>
        </p:txBody>
      </p:sp>
      <p:sp>
        <p:nvSpPr>
          <p:cNvPr id="312" name="Google Shape;312;g366937988e8_0_277"/>
          <p:cNvSpPr/>
          <p:nvPr/>
        </p:nvSpPr>
        <p:spPr>
          <a:xfrm>
            <a:off x="4170355" y="7264400"/>
            <a:ext cx="16033500" cy="14901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6400"/>
              <a:buFont typeface="Poppins SemiBold"/>
              <a:buNone/>
            </a:pPr>
            <a:r>
              <a:rPr b="0" i="0" lang="en-US" sz="6400" u="none" cap="none" strike="noStrike">
                <a:solidFill>
                  <a:srgbClr val="0E0E0E"/>
                </a:solidFill>
                <a:latin typeface="Poppins SemiBold"/>
                <a:ea typeface="Poppins SemiBold"/>
                <a:cs typeface="Poppins SemiBold"/>
                <a:sym typeface="Poppins SemiBold"/>
              </a:rPr>
              <a:t>Unicorn Sightings</a:t>
            </a:r>
            <a:endParaRPr b="0" i="0" sz="6400" u="none" cap="none" strike="noStrike">
              <a:solidFill>
                <a:schemeClr val="dk1"/>
              </a:solidFill>
              <a:latin typeface="Calibri"/>
              <a:ea typeface="Calibri"/>
              <a:cs typeface="Calibri"/>
              <a:sym typeface="Calibri"/>
            </a:endParaRPr>
          </a:p>
        </p:txBody>
      </p:sp>
      <p:sp>
        <p:nvSpPr>
          <p:cNvPr id="313" name="Google Shape;313;g366937988e8_0_277"/>
          <p:cNvSpPr/>
          <p:nvPr/>
        </p:nvSpPr>
        <p:spPr>
          <a:xfrm>
            <a:off x="7483352" y="8890000"/>
            <a:ext cx="9407700" cy="13548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tally of the number of unicorns spotted in the fantasy realm.</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BE4CF"/>
        </a:solidFill>
      </p:bgPr>
    </p:bg>
    <p:spTree>
      <p:nvGrpSpPr>
        <p:cNvPr id="318" name="Shape 318"/>
        <p:cNvGrpSpPr/>
        <p:nvPr/>
      </p:nvGrpSpPr>
      <p:grpSpPr>
        <a:xfrm>
          <a:off x="0" y="0"/>
          <a:ext cx="0" cy="0"/>
          <a:chOff x="0" y="0"/>
          <a:chExt cx="0" cy="0"/>
        </a:xfrm>
      </p:grpSpPr>
      <p:pic>
        <p:nvPicPr>
          <p:cNvPr descr=" " id="319" name="Google Shape;319;g366937988e8_0_290"/>
          <p:cNvPicPr preferRelativeResize="0"/>
          <p:nvPr/>
        </p:nvPicPr>
        <p:blipFill rotWithShape="1">
          <a:blip r:embed="rId3">
            <a:alphaModFix/>
          </a:blip>
          <a:srcRect b="0" l="0" r="0" t="0"/>
          <a:stretch/>
        </p:blipFill>
        <p:spPr>
          <a:xfrm>
            <a:off x="14568721" y="0"/>
            <a:ext cx="9818327" cy="8864600"/>
          </a:xfrm>
          <a:prstGeom prst="rect">
            <a:avLst/>
          </a:prstGeom>
          <a:noFill/>
          <a:ln>
            <a:noFill/>
          </a:ln>
        </p:spPr>
      </p:pic>
      <p:pic>
        <p:nvPicPr>
          <p:cNvPr descr=" " id="320" name="Google Shape;320;g366937988e8_0_290"/>
          <p:cNvPicPr preferRelativeResize="0"/>
          <p:nvPr/>
        </p:nvPicPr>
        <p:blipFill rotWithShape="1">
          <a:blip r:embed="rId4">
            <a:alphaModFix/>
          </a:blip>
          <a:srcRect b="0" l="0" r="0" t="0"/>
          <a:stretch/>
        </p:blipFill>
        <p:spPr>
          <a:xfrm>
            <a:off x="0" y="3848100"/>
            <a:ext cx="9805626" cy="9867900"/>
          </a:xfrm>
          <a:prstGeom prst="rect">
            <a:avLst/>
          </a:prstGeom>
          <a:noFill/>
          <a:ln>
            <a:noFill/>
          </a:ln>
        </p:spPr>
      </p:pic>
      <p:sp>
        <p:nvSpPr>
          <p:cNvPr id="321" name="Google Shape;321;g366937988e8_0_290"/>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22" name="Google Shape;322;g366937988e8_0_290"/>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
        <p:nvSpPr>
          <p:cNvPr id="323" name="Google Shape;323;g366937988e8_0_290"/>
          <p:cNvSpPr/>
          <p:nvPr/>
        </p:nvSpPr>
        <p:spPr>
          <a:xfrm>
            <a:off x="3391324" y="3263900"/>
            <a:ext cx="7875000" cy="2565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4" name="Google Shape;324;g366937988e8_0_290"/>
          <p:cNvSpPr/>
          <p:nvPr/>
        </p:nvSpPr>
        <p:spPr>
          <a:xfrm>
            <a:off x="2438705" y="3263900"/>
            <a:ext cx="9780300" cy="195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5" name="Google Shape;325;g366937988e8_0_290"/>
          <p:cNvSpPr/>
          <p:nvPr/>
        </p:nvSpPr>
        <p:spPr>
          <a:xfrm>
            <a:off x="2438705" y="3263900"/>
            <a:ext cx="10322100" cy="2497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12800"/>
              <a:buFont typeface="Goldman"/>
              <a:buNone/>
            </a:pPr>
            <a:r>
              <a:rPr b="1" i="0" lang="en-US" sz="12800" u="none" cap="none" strike="noStrike">
                <a:solidFill>
                  <a:srgbClr val="272727"/>
                </a:solidFill>
                <a:latin typeface="Goldman"/>
                <a:ea typeface="Goldman"/>
                <a:cs typeface="Goldman"/>
                <a:sym typeface="Goldman"/>
              </a:rPr>
              <a:t>233 COINS</a:t>
            </a:r>
            <a:endParaRPr b="0" i="0" sz="12800" u="none" cap="none" strike="noStrike">
              <a:solidFill>
                <a:schemeClr val="dk1"/>
              </a:solidFill>
              <a:latin typeface="Calibri"/>
              <a:ea typeface="Calibri"/>
              <a:cs typeface="Calibri"/>
              <a:sym typeface="Calibri"/>
            </a:endParaRPr>
          </a:p>
        </p:txBody>
      </p:sp>
      <p:sp>
        <p:nvSpPr>
          <p:cNvPr id="326" name="Google Shape;326;g366937988e8_0_290"/>
          <p:cNvSpPr/>
          <p:nvPr/>
        </p:nvSpPr>
        <p:spPr>
          <a:xfrm>
            <a:off x="3391324" y="5219700"/>
            <a:ext cx="7875000" cy="609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7" name="Google Shape;327;g366937988e8_0_290"/>
          <p:cNvSpPr/>
          <p:nvPr/>
        </p:nvSpPr>
        <p:spPr>
          <a:xfrm>
            <a:off x="3323582" y="5219700"/>
            <a:ext cx="8010600" cy="745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Treasure Found</a:t>
            </a:r>
            <a:endParaRPr b="0" i="0" sz="3200" u="none" cap="none" strike="noStrike">
              <a:solidFill>
                <a:schemeClr val="dk1"/>
              </a:solidFill>
              <a:latin typeface="Calibri"/>
              <a:ea typeface="Calibri"/>
              <a:cs typeface="Calibri"/>
              <a:sym typeface="Calibri"/>
            </a:endParaRPr>
          </a:p>
        </p:txBody>
      </p:sp>
      <p:sp>
        <p:nvSpPr>
          <p:cNvPr id="328" name="Google Shape;328;g366937988e8_0_290"/>
          <p:cNvSpPr/>
          <p:nvPr/>
        </p:nvSpPr>
        <p:spPr>
          <a:xfrm>
            <a:off x="3391324" y="6985000"/>
            <a:ext cx="7875000" cy="2565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9" name="Google Shape;329;g366937988e8_0_290"/>
          <p:cNvSpPr/>
          <p:nvPr/>
        </p:nvSpPr>
        <p:spPr>
          <a:xfrm>
            <a:off x="1886186" y="6985000"/>
            <a:ext cx="10885200" cy="195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0" name="Google Shape;330;g366937988e8_0_290"/>
          <p:cNvSpPr/>
          <p:nvPr/>
        </p:nvSpPr>
        <p:spPr>
          <a:xfrm>
            <a:off x="1886186" y="6985000"/>
            <a:ext cx="11427300" cy="2497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12800"/>
              <a:buFont typeface="Goldman"/>
              <a:buNone/>
            </a:pPr>
            <a:r>
              <a:rPr b="1" i="0" lang="en-US" sz="12800" u="none" cap="none" strike="noStrike">
                <a:solidFill>
                  <a:srgbClr val="272727"/>
                </a:solidFill>
                <a:latin typeface="Goldman"/>
                <a:ea typeface="Goldman"/>
                <a:cs typeface="Goldman"/>
                <a:sym typeface="Goldman"/>
              </a:rPr>
              <a:t>456 HOURS</a:t>
            </a:r>
            <a:endParaRPr b="0" i="0" sz="12800" u="none" cap="none" strike="noStrike">
              <a:solidFill>
                <a:schemeClr val="dk1"/>
              </a:solidFill>
              <a:latin typeface="Calibri"/>
              <a:ea typeface="Calibri"/>
              <a:cs typeface="Calibri"/>
              <a:sym typeface="Calibri"/>
            </a:endParaRPr>
          </a:p>
        </p:txBody>
      </p:sp>
      <p:sp>
        <p:nvSpPr>
          <p:cNvPr id="331" name="Google Shape;331;g366937988e8_0_290"/>
          <p:cNvSpPr/>
          <p:nvPr/>
        </p:nvSpPr>
        <p:spPr>
          <a:xfrm>
            <a:off x="3391324" y="8940800"/>
            <a:ext cx="7875000" cy="609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2" name="Google Shape;332;g366937988e8_0_290"/>
          <p:cNvSpPr/>
          <p:nvPr/>
        </p:nvSpPr>
        <p:spPr>
          <a:xfrm>
            <a:off x="3323582" y="8940800"/>
            <a:ext cx="8010600" cy="745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Duration of Spell Casting</a:t>
            </a:r>
            <a:endParaRPr b="0" i="0" sz="3200" u="none" cap="none" strike="noStrike">
              <a:solidFill>
                <a:schemeClr val="dk1"/>
              </a:solidFill>
              <a:latin typeface="Calibri"/>
              <a:ea typeface="Calibri"/>
              <a:cs typeface="Calibri"/>
              <a:sym typeface="Calibri"/>
            </a:endParaRPr>
          </a:p>
        </p:txBody>
      </p:sp>
      <p:sp>
        <p:nvSpPr>
          <p:cNvPr id="333" name="Google Shape;333;g366937988e8_0_290"/>
          <p:cNvSpPr/>
          <p:nvPr/>
        </p:nvSpPr>
        <p:spPr>
          <a:xfrm>
            <a:off x="13552594" y="3263900"/>
            <a:ext cx="7875000" cy="2565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4" name="Google Shape;334;g366937988e8_0_290"/>
          <p:cNvSpPr/>
          <p:nvPr/>
        </p:nvSpPr>
        <p:spPr>
          <a:xfrm>
            <a:off x="15546743" y="3263900"/>
            <a:ext cx="3886800" cy="195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5" name="Google Shape;335;g366937988e8_0_290"/>
          <p:cNvSpPr/>
          <p:nvPr/>
        </p:nvSpPr>
        <p:spPr>
          <a:xfrm>
            <a:off x="15546743" y="3263900"/>
            <a:ext cx="4428600" cy="2497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12800"/>
              <a:buFont typeface="Goldman"/>
              <a:buNone/>
            </a:pPr>
            <a:r>
              <a:rPr b="1" i="0" lang="en-US" sz="12800" u="none" cap="none" strike="noStrike">
                <a:solidFill>
                  <a:srgbClr val="272727"/>
                </a:solidFill>
                <a:latin typeface="Goldman"/>
                <a:ea typeface="Goldman"/>
                <a:cs typeface="Goldman"/>
                <a:sym typeface="Goldman"/>
              </a:rPr>
              <a:t>85%</a:t>
            </a:r>
            <a:endParaRPr b="0" i="0" sz="12800" u="none" cap="none" strike="noStrike">
              <a:solidFill>
                <a:schemeClr val="dk1"/>
              </a:solidFill>
              <a:latin typeface="Calibri"/>
              <a:ea typeface="Calibri"/>
              <a:cs typeface="Calibri"/>
              <a:sym typeface="Calibri"/>
            </a:endParaRPr>
          </a:p>
        </p:txBody>
      </p:sp>
      <p:sp>
        <p:nvSpPr>
          <p:cNvPr id="336" name="Google Shape;336;g366937988e8_0_290"/>
          <p:cNvSpPr/>
          <p:nvPr/>
        </p:nvSpPr>
        <p:spPr>
          <a:xfrm>
            <a:off x="13552594" y="5219700"/>
            <a:ext cx="7875000" cy="609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7" name="Google Shape;337;g366937988e8_0_290"/>
          <p:cNvSpPr/>
          <p:nvPr/>
        </p:nvSpPr>
        <p:spPr>
          <a:xfrm>
            <a:off x="13484852" y="5219700"/>
            <a:ext cx="8010600" cy="745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Wished Granted</a:t>
            </a:r>
            <a:endParaRPr b="0" i="0" sz="3200" u="none" cap="none" strike="noStrike">
              <a:solidFill>
                <a:schemeClr val="dk1"/>
              </a:solidFill>
              <a:latin typeface="Calibri"/>
              <a:ea typeface="Calibri"/>
              <a:cs typeface="Calibri"/>
              <a:sym typeface="Calibri"/>
            </a:endParaRPr>
          </a:p>
        </p:txBody>
      </p:sp>
      <p:sp>
        <p:nvSpPr>
          <p:cNvPr id="338" name="Google Shape;338;g366937988e8_0_290"/>
          <p:cNvSpPr/>
          <p:nvPr/>
        </p:nvSpPr>
        <p:spPr>
          <a:xfrm>
            <a:off x="13552594" y="6985000"/>
            <a:ext cx="7875000" cy="2565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9" name="Google Shape;339;g366937988e8_0_290"/>
          <p:cNvSpPr/>
          <p:nvPr/>
        </p:nvSpPr>
        <p:spPr>
          <a:xfrm>
            <a:off x="14035254" y="6985000"/>
            <a:ext cx="6909600" cy="195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0" name="Google Shape;340;g366937988e8_0_290"/>
          <p:cNvSpPr/>
          <p:nvPr/>
        </p:nvSpPr>
        <p:spPr>
          <a:xfrm>
            <a:off x="14035254" y="6985000"/>
            <a:ext cx="7451700" cy="2497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12800"/>
              <a:buFont typeface="Goldman"/>
              <a:buNone/>
            </a:pPr>
            <a:r>
              <a:rPr b="1" i="0" lang="en-US" sz="12800" u="none" cap="none" strike="noStrike">
                <a:solidFill>
                  <a:srgbClr val="272727"/>
                </a:solidFill>
                <a:latin typeface="Goldman"/>
                <a:ea typeface="Goldman"/>
                <a:cs typeface="Goldman"/>
                <a:sym typeface="Goldman"/>
              </a:rPr>
              <a:t>765 KM</a:t>
            </a:r>
            <a:endParaRPr b="0" i="0" sz="12800" u="none" cap="none" strike="noStrike">
              <a:solidFill>
                <a:schemeClr val="dk1"/>
              </a:solidFill>
              <a:latin typeface="Calibri"/>
              <a:ea typeface="Calibri"/>
              <a:cs typeface="Calibri"/>
              <a:sym typeface="Calibri"/>
            </a:endParaRPr>
          </a:p>
        </p:txBody>
      </p:sp>
      <p:sp>
        <p:nvSpPr>
          <p:cNvPr id="341" name="Google Shape;341;g366937988e8_0_290"/>
          <p:cNvSpPr/>
          <p:nvPr/>
        </p:nvSpPr>
        <p:spPr>
          <a:xfrm>
            <a:off x="13552594" y="8940800"/>
            <a:ext cx="7875000" cy="609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2" name="Google Shape;342;g366937988e8_0_290"/>
          <p:cNvSpPr/>
          <p:nvPr/>
        </p:nvSpPr>
        <p:spPr>
          <a:xfrm>
            <a:off x="13484852" y="8940800"/>
            <a:ext cx="8010600" cy="745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Journey Distance</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BE4CF"/>
        </a:solidFill>
      </p:bgPr>
    </p:bg>
    <p:spTree>
      <p:nvGrpSpPr>
        <p:cNvPr id="347" name="Shape 347"/>
        <p:cNvGrpSpPr/>
        <p:nvPr/>
      </p:nvGrpSpPr>
      <p:grpSpPr>
        <a:xfrm>
          <a:off x="0" y="0"/>
          <a:ext cx="0" cy="0"/>
          <a:chOff x="0" y="0"/>
          <a:chExt cx="0" cy="0"/>
        </a:xfrm>
      </p:grpSpPr>
      <p:pic>
        <p:nvPicPr>
          <p:cNvPr descr=" " id="348" name="Google Shape;348;g366937988e8_0_318"/>
          <p:cNvPicPr preferRelativeResize="0"/>
          <p:nvPr/>
        </p:nvPicPr>
        <p:blipFill rotWithShape="1">
          <a:blip r:embed="rId3">
            <a:alphaModFix/>
          </a:blip>
          <a:srcRect b="0" l="0" r="0" t="0"/>
          <a:stretch/>
        </p:blipFill>
        <p:spPr>
          <a:xfrm>
            <a:off x="0" y="0"/>
            <a:ext cx="10956797" cy="13716000"/>
          </a:xfrm>
          <a:prstGeom prst="rect">
            <a:avLst/>
          </a:prstGeom>
          <a:noFill/>
          <a:ln>
            <a:noFill/>
          </a:ln>
        </p:spPr>
      </p:pic>
      <p:pic>
        <p:nvPicPr>
          <p:cNvPr descr=" " id="349" name="Google Shape;349;g366937988e8_0_318"/>
          <p:cNvPicPr preferRelativeResize="0"/>
          <p:nvPr/>
        </p:nvPicPr>
        <p:blipFill rotWithShape="1">
          <a:blip r:embed="rId4">
            <a:alphaModFix/>
          </a:blip>
          <a:srcRect b="0" l="0" r="0" t="0"/>
          <a:stretch/>
        </p:blipFill>
        <p:spPr>
          <a:xfrm>
            <a:off x="10157905" y="1033413"/>
            <a:ext cx="14229142" cy="12682587"/>
          </a:xfrm>
          <a:prstGeom prst="rect">
            <a:avLst/>
          </a:prstGeom>
          <a:noFill/>
          <a:ln>
            <a:noFill/>
          </a:ln>
        </p:spPr>
      </p:pic>
      <p:sp>
        <p:nvSpPr>
          <p:cNvPr id="350" name="Google Shape;350;g366937988e8_0_318"/>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51" name="Google Shape;351;g366937988e8_0_318"/>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
        <p:nvSpPr>
          <p:cNvPr id="352" name="Google Shape;352;g366937988e8_0_318"/>
          <p:cNvSpPr/>
          <p:nvPr/>
        </p:nvSpPr>
        <p:spPr>
          <a:xfrm>
            <a:off x="6841922" y="1143000"/>
            <a:ext cx="10690500" cy="15579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272727"/>
              </a:buClr>
              <a:buSzPts val="8000"/>
              <a:buFont typeface="Goldman"/>
              <a:buNone/>
            </a:pPr>
            <a:r>
              <a:rPr b="1" i="0" lang="en-US" sz="8000" u="none" cap="none" strike="noStrike">
                <a:solidFill>
                  <a:srgbClr val="272727"/>
                </a:solidFill>
                <a:latin typeface="Goldman"/>
                <a:ea typeface="Goldman"/>
                <a:cs typeface="Goldman"/>
                <a:sym typeface="Goldman"/>
              </a:rPr>
              <a:t>SOME GRAPH</a:t>
            </a:r>
            <a:endParaRPr b="0" i="0" sz="8000" u="none" cap="none" strike="noStrike">
              <a:solidFill>
                <a:schemeClr val="dk1"/>
              </a:solidFill>
              <a:latin typeface="Calibri"/>
              <a:ea typeface="Calibri"/>
              <a:cs typeface="Calibri"/>
              <a:sym typeface="Calibri"/>
            </a:endParaRPr>
          </a:p>
        </p:txBody>
      </p:sp>
      <p:sp>
        <p:nvSpPr>
          <p:cNvPr id="353" name="Google Shape;353;g366937988e8_0_318"/>
          <p:cNvSpPr/>
          <p:nvPr/>
        </p:nvSpPr>
        <p:spPr>
          <a:xfrm>
            <a:off x="2718140" y="3771900"/>
            <a:ext cx="8941800" cy="6180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4" name="Google Shape;354;g366937988e8_0_318"/>
          <p:cNvSpPr/>
          <p:nvPr/>
        </p:nvSpPr>
        <p:spPr>
          <a:xfrm>
            <a:off x="2986455" y="8999513"/>
            <a:ext cx="2169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4D4D4D"/>
              </a:buClr>
              <a:buSzPts val="1820"/>
              <a:buFont typeface="Lato"/>
              <a:buNone/>
            </a:pPr>
            <a:r>
              <a:rPr b="0" i="0" lang="en-US" sz="1820" u="none" cap="none" strike="noStrike">
                <a:solidFill>
                  <a:srgbClr val="4D4D4D"/>
                </a:solidFill>
                <a:latin typeface="Lato"/>
                <a:ea typeface="Lato"/>
                <a:cs typeface="Lato"/>
                <a:sym typeface="Lato"/>
              </a:rPr>
              <a:t>0</a:t>
            </a:r>
            <a:endParaRPr b="0" i="0" sz="1820" u="none" cap="none" strike="noStrike">
              <a:solidFill>
                <a:schemeClr val="dk1"/>
              </a:solidFill>
              <a:latin typeface="Calibri"/>
              <a:ea typeface="Calibri"/>
              <a:cs typeface="Calibri"/>
              <a:sym typeface="Calibri"/>
            </a:endParaRPr>
          </a:p>
        </p:txBody>
      </p:sp>
      <p:sp>
        <p:nvSpPr>
          <p:cNvPr id="355" name="Google Shape;355;g366937988e8_0_318"/>
          <p:cNvSpPr/>
          <p:nvPr/>
        </p:nvSpPr>
        <p:spPr>
          <a:xfrm>
            <a:off x="3331658"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4D4D4D"/>
              </a:buClr>
              <a:buSzPts val="2185"/>
              <a:buFont typeface="Lato"/>
              <a:buNone/>
            </a:pPr>
            <a:r>
              <a:rPr b="0" i="0" lang="en-US" sz="2185" u="none" cap="none" strike="noStrike">
                <a:solidFill>
                  <a:srgbClr val="4D4D4D"/>
                </a:solidFill>
                <a:latin typeface="Lato"/>
                <a:ea typeface="Lato"/>
                <a:cs typeface="Lato"/>
                <a:sym typeface="Lato"/>
              </a:rPr>
              <a:t>1</a:t>
            </a:r>
            <a:endParaRPr b="0" i="0" sz="2185" u="none" cap="none" strike="noStrike">
              <a:solidFill>
                <a:schemeClr val="dk1"/>
              </a:solidFill>
              <a:latin typeface="Calibri"/>
              <a:ea typeface="Calibri"/>
              <a:cs typeface="Calibri"/>
              <a:sym typeface="Calibri"/>
            </a:endParaRPr>
          </a:p>
        </p:txBody>
      </p:sp>
      <p:sp>
        <p:nvSpPr>
          <p:cNvPr id="356" name="Google Shape;356;g366937988e8_0_318"/>
          <p:cNvSpPr/>
          <p:nvPr/>
        </p:nvSpPr>
        <p:spPr>
          <a:xfrm>
            <a:off x="4470732"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4D4D4D"/>
              </a:buClr>
              <a:buSzPts val="2185"/>
              <a:buFont typeface="Lato"/>
              <a:buNone/>
            </a:pPr>
            <a:r>
              <a:rPr b="0" i="0" lang="en-US" sz="2185" u="none" cap="none" strike="noStrike">
                <a:solidFill>
                  <a:srgbClr val="4D4D4D"/>
                </a:solidFill>
                <a:latin typeface="Lato"/>
                <a:ea typeface="Lato"/>
                <a:cs typeface="Lato"/>
                <a:sym typeface="Lato"/>
              </a:rPr>
              <a:t>2</a:t>
            </a:r>
            <a:endParaRPr b="0" i="0" sz="2185" u="none" cap="none" strike="noStrike">
              <a:solidFill>
                <a:schemeClr val="dk1"/>
              </a:solidFill>
              <a:latin typeface="Calibri"/>
              <a:ea typeface="Calibri"/>
              <a:cs typeface="Calibri"/>
              <a:sym typeface="Calibri"/>
            </a:endParaRPr>
          </a:p>
        </p:txBody>
      </p:sp>
      <p:sp>
        <p:nvSpPr>
          <p:cNvPr id="357" name="Google Shape;357;g366937988e8_0_318"/>
          <p:cNvSpPr/>
          <p:nvPr/>
        </p:nvSpPr>
        <p:spPr>
          <a:xfrm>
            <a:off x="5609804"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4D4D4D"/>
              </a:buClr>
              <a:buSzPts val="2185"/>
              <a:buFont typeface="Lato"/>
              <a:buNone/>
            </a:pPr>
            <a:r>
              <a:rPr b="0" i="0" lang="en-US" sz="2185" u="none" cap="none" strike="noStrike">
                <a:solidFill>
                  <a:srgbClr val="4D4D4D"/>
                </a:solidFill>
                <a:latin typeface="Lato"/>
                <a:ea typeface="Lato"/>
                <a:cs typeface="Lato"/>
                <a:sym typeface="Lato"/>
              </a:rPr>
              <a:t>3</a:t>
            </a:r>
            <a:endParaRPr b="0" i="0" sz="2185" u="none" cap="none" strike="noStrike">
              <a:solidFill>
                <a:schemeClr val="dk1"/>
              </a:solidFill>
              <a:latin typeface="Calibri"/>
              <a:ea typeface="Calibri"/>
              <a:cs typeface="Calibri"/>
              <a:sym typeface="Calibri"/>
            </a:endParaRPr>
          </a:p>
        </p:txBody>
      </p:sp>
      <p:sp>
        <p:nvSpPr>
          <p:cNvPr id="358" name="Google Shape;358;g366937988e8_0_318"/>
          <p:cNvSpPr/>
          <p:nvPr/>
        </p:nvSpPr>
        <p:spPr>
          <a:xfrm>
            <a:off x="6748878"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4D4D4D"/>
              </a:buClr>
              <a:buSzPts val="2185"/>
              <a:buFont typeface="Lato"/>
              <a:buNone/>
            </a:pPr>
            <a:r>
              <a:rPr b="0" i="0" lang="en-US" sz="2185" u="none" cap="none" strike="noStrike">
                <a:solidFill>
                  <a:srgbClr val="4D4D4D"/>
                </a:solidFill>
                <a:latin typeface="Lato"/>
                <a:ea typeface="Lato"/>
                <a:cs typeface="Lato"/>
                <a:sym typeface="Lato"/>
              </a:rPr>
              <a:t>4</a:t>
            </a:r>
            <a:endParaRPr b="0" i="0" sz="2185" u="none" cap="none" strike="noStrike">
              <a:solidFill>
                <a:schemeClr val="dk1"/>
              </a:solidFill>
              <a:latin typeface="Calibri"/>
              <a:ea typeface="Calibri"/>
              <a:cs typeface="Calibri"/>
              <a:sym typeface="Calibri"/>
            </a:endParaRPr>
          </a:p>
        </p:txBody>
      </p:sp>
      <p:sp>
        <p:nvSpPr>
          <p:cNvPr id="359" name="Google Shape;359;g366937988e8_0_318"/>
          <p:cNvSpPr/>
          <p:nvPr/>
        </p:nvSpPr>
        <p:spPr>
          <a:xfrm>
            <a:off x="7887996"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4D4D4D"/>
              </a:buClr>
              <a:buSzPts val="2185"/>
              <a:buFont typeface="Lato"/>
              <a:buNone/>
            </a:pPr>
            <a:r>
              <a:rPr b="0" i="0" lang="en-US" sz="2185" u="none" cap="none" strike="noStrike">
                <a:solidFill>
                  <a:srgbClr val="4D4D4D"/>
                </a:solidFill>
                <a:latin typeface="Lato"/>
                <a:ea typeface="Lato"/>
                <a:cs typeface="Lato"/>
                <a:sym typeface="Lato"/>
              </a:rPr>
              <a:t>5</a:t>
            </a:r>
            <a:endParaRPr b="0" i="0" sz="2185" u="none" cap="none" strike="noStrike">
              <a:solidFill>
                <a:schemeClr val="dk1"/>
              </a:solidFill>
              <a:latin typeface="Calibri"/>
              <a:ea typeface="Calibri"/>
              <a:cs typeface="Calibri"/>
              <a:sym typeface="Calibri"/>
            </a:endParaRPr>
          </a:p>
        </p:txBody>
      </p:sp>
      <p:sp>
        <p:nvSpPr>
          <p:cNvPr id="360" name="Google Shape;360;g366937988e8_0_318"/>
          <p:cNvSpPr/>
          <p:nvPr/>
        </p:nvSpPr>
        <p:spPr>
          <a:xfrm>
            <a:off x="9027070"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4D4D4D"/>
              </a:buClr>
              <a:buSzPts val="2185"/>
              <a:buFont typeface="Lato"/>
              <a:buNone/>
            </a:pPr>
            <a:r>
              <a:rPr b="0" i="0" lang="en-US" sz="2185" u="none" cap="none" strike="noStrike">
                <a:solidFill>
                  <a:srgbClr val="4D4D4D"/>
                </a:solidFill>
                <a:latin typeface="Lato"/>
                <a:ea typeface="Lato"/>
                <a:cs typeface="Lato"/>
                <a:sym typeface="Lato"/>
              </a:rPr>
              <a:t>6</a:t>
            </a:r>
            <a:endParaRPr b="0" i="0" sz="2185" u="none" cap="none" strike="noStrike">
              <a:solidFill>
                <a:schemeClr val="dk1"/>
              </a:solidFill>
              <a:latin typeface="Calibri"/>
              <a:ea typeface="Calibri"/>
              <a:cs typeface="Calibri"/>
              <a:sym typeface="Calibri"/>
            </a:endParaRPr>
          </a:p>
        </p:txBody>
      </p:sp>
      <p:sp>
        <p:nvSpPr>
          <p:cNvPr id="361" name="Google Shape;361;g366937988e8_0_318"/>
          <p:cNvSpPr/>
          <p:nvPr/>
        </p:nvSpPr>
        <p:spPr>
          <a:xfrm>
            <a:off x="10166145"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4D4D4D"/>
              </a:buClr>
              <a:buSzPts val="2185"/>
              <a:buFont typeface="Lato"/>
              <a:buNone/>
            </a:pPr>
            <a:r>
              <a:rPr b="0" i="0" lang="en-US" sz="2185" u="none" cap="none" strike="noStrike">
                <a:solidFill>
                  <a:srgbClr val="4D4D4D"/>
                </a:solidFill>
                <a:latin typeface="Lato"/>
                <a:ea typeface="Lato"/>
                <a:cs typeface="Lato"/>
                <a:sym typeface="Lato"/>
              </a:rPr>
              <a:t>7</a:t>
            </a:r>
            <a:endParaRPr b="0" i="0" sz="2185" u="none" cap="none" strike="noStrike">
              <a:solidFill>
                <a:schemeClr val="dk1"/>
              </a:solidFill>
              <a:latin typeface="Calibri"/>
              <a:ea typeface="Calibri"/>
              <a:cs typeface="Calibri"/>
              <a:sym typeface="Calibri"/>
            </a:endParaRPr>
          </a:p>
        </p:txBody>
      </p:sp>
      <p:sp>
        <p:nvSpPr>
          <p:cNvPr id="362" name="Google Shape;362;g366937988e8_0_318"/>
          <p:cNvSpPr/>
          <p:nvPr/>
        </p:nvSpPr>
        <p:spPr>
          <a:xfrm>
            <a:off x="11281636"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4D4D4D"/>
              </a:buClr>
              <a:buSzPts val="2185"/>
              <a:buFont typeface="Lato"/>
              <a:buNone/>
            </a:pPr>
            <a:r>
              <a:rPr b="0" i="0" lang="en-US" sz="2185" u="none" cap="none" strike="noStrike">
                <a:solidFill>
                  <a:srgbClr val="4D4D4D"/>
                </a:solidFill>
                <a:latin typeface="Lato"/>
                <a:ea typeface="Lato"/>
                <a:cs typeface="Lato"/>
                <a:sym typeface="Lato"/>
              </a:rPr>
              <a:t>8</a:t>
            </a:r>
            <a:endParaRPr b="0" i="0" sz="2185" u="none" cap="none" strike="noStrike">
              <a:solidFill>
                <a:schemeClr val="dk1"/>
              </a:solidFill>
              <a:latin typeface="Calibri"/>
              <a:ea typeface="Calibri"/>
              <a:cs typeface="Calibri"/>
              <a:sym typeface="Calibri"/>
            </a:endParaRPr>
          </a:p>
        </p:txBody>
      </p:sp>
      <p:sp>
        <p:nvSpPr>
          <p:cNvPr id="363" name="Google Shape;363;g366937988e8_0_318"/>
          <p:cNvSpPr/>
          <p:nvPr/>
        </p:nvSpPr>
        <p:spPr>
          <a:xfrm>
            <a:off x="2852319" y="8482087"/>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4D4D4D"/>
              </a:buClr>
              <a:buSzPts val="1820"/>
              <a:buFont typeface="Lato"/>
              <a:buNone/>
            </a:pPr>
            <a:r>
              <a:rPr b="0" i="0" lang="en-US" sz="1820" u="none" cap="none" strike="noStrike">
                <a:solidFill>
                  <a:srgbClr val="4D4D4D"/>
                </a:solidFill>
                <a:latin typeface="Lato"/>
                <a:ea typeface="Lato"/>
                <a:cs typeface="Lato"/>
                <a:sym typeface="Lato"/>
              </a:rPr>
              <a:t>10</a:t>
            </a:r>
            <a:endParaRPr b="0" i="0" sz="1820" u="none" cap="none" strike="noStrike">
              <a:solidFill>
                <a:schemeClr val="dk1"/>
              </a:solidFill>
              <a:latin typeface="Calibri"/>
              <a:ea typeface="Calibri"/>
              <a:cs typeface="Calibri"/>
              <a:sym typeface="Calibri"/>
            </a:endParaRPr>
          </a:p>
        </p:txBody>
      </p:sp>
      <p:sp>
        <p:nvSpPr>
          <p:cNvPr id="364" name="Google Shape;364;g366937988e8_0_318"/>
          <p:cNvSpPr/>
          <p:nvPr/>
        </p:nvSpPr>
        <p:spPr>
          <a:xfrm>
            <a:off x="2852319" y="7964612"/>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4D4D4D"/>
              </a:buClr>
              <a:buSzPts val="1820"/>
              <a:buFont typeface="Lato"/>
              <a:buNone/>
            </a:pPr>
            <a:r>
              <a:rPr b="0" i="0" lang="en-US" sz="1820" u="none" cap="none" strike="noStrike">
                <a:solidFill>
                  <a:srgbClr val="4D4D4D"/>
                </a:solidFill>
                <a:latin typeface="Lato"/>
                <a:ea typeface="Lato"/>
                <a:cs typeface="Lato"/>
                <a:sym typeface="Lato"/>
              </a:rPr>
              <a:t>20</a:t>
            </a:r>
            <a:endParaRPr b="0" i="0" sz="1820" u="none" cap="none" strike="noStrike">
              <a:solidFill>
                <a:schemeClr val="dk1"/>
              </a:solidFill>
              <a:latin typeface="Calibri"/>
              <a:ea typeface="Calibri"/>
              <a:cs typeface="Calibri"/>
              <a:sym typeface="Calibri"/>
            </a:endParaRPr>
          </a:p>
        </p:txBody>
      </p:sp>
      <p:sp>
        <p:nvSpPr>
          <p:cNvPr id="365" name="Google Shape;365;g366937988e8_0_318"/>
          <p:cNvSpPr/>
          <p:nvPr/>
        </p:nvSpPr>
        <p:spPr>
          <a:xfrm>
            <a:off x="2852319" y="7447161"/>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4D4D4D"/>
              </a:buClr>
              <a:buSzPts val="1820"/>
              <a:buFont typeface="Lato"/>
              <a:buNone/>
            </a:pPr>
            <a:r>
              <a:rPr b="0" i="0" lang="en-US" sz="1820" u="none" cap="none" strike="noStrike">
                <a:solidFill>
                  <a:srgbClr val="4D4D4D"/>
                </a:solidFill>
                <a:latin typeface="Lato"/>
                <a:ea typeface="Lato"/>
                <a:cs typeface="Lato"/>
                <a:sym typeface="Lato"/>
              </a:rPr>
              <a:t>30</a:t>
            </a:r>
            <a:endParaRPr b="0" i="0" sz="1820" u="none" cap="none" strike="noStrike">
              <a:solidFill>
                <a:schemeClr val="dk1"/>
              </a:solidFill>
              <a:latin typeface="Calibri"/>
              <a:ea typeface="Calibri"/>
              <a:cs typeface="Calibri"/>
              <a:sym typeface="Calibri"/>
            </a:endParaRPr>
          </a:p>
        </p:txBody>
      </p:sp>
      <p:sp>
        <p:nvSpPr>
          <p:cNvPr id="366" name="Google Shape;366;g366937988e8_0_318"/>
          <p:cNvSpPr/>
          <p:nvPr/>
        </p:nvSpPr>
        <p:spPr>
          <a:xfrm>
            <a:off x="2852319" y="6929611"/>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4D4D4D"/>
              </a:buClr>
              <a:buSzPts val="1820"/>
              <a:buFont typeface="Lato"/>
              <a:buNone/>
            </a:pPr>
            <a:r>
              <a:rPr b="0" i="0" lang="en-US" sz="1820" u="none" cap="none" strike="noStrike">
                <a:solidFill>
                  <a:srgbClr val="4D4D4D"/>
                </a:solidFill>
                <a:latin typeface="Lato"/>
                <a:ea typeface="Lato"/>
                <a:cs typeface="Lato"/>
                <a:sym typeface="Lato"/>
              </a:rPr>
              <a:t>40</a:t>
            </a:r>
            <a:endParaRPr b="0" i="0" sz="1820" u="none" cap="none" strike="noStrike">
              <a:solidFill>
                <a:schemeClr val="dk1"/>
              </a:solidFill>
              <a:latin typeface="Calibri"/>
              <a:ea typeface="Calibri"/>
              <a:cs typeface="Calibri"/>
              <a:sym typeface="Calibri"/>
            </a:endParaRPr>
          </a:p>
        </p:txBody>
      </p:sp>
      <p:sp>
        <p:nvSpPr>
          <p:cNvPr id="367" name="Google Shape;367;g366937988e8_0_318"/>
          <p:cNvSpPr/>
          <p:nvPr/>
        </p:nvSpPr>
        <p:spPr>
          <a:xfrm>
            <a:off x="2852319" y="6412309"/>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4D4D4D"/>
              </a:buClr>
              <a:buSzPts val="1820"/>
              <a:buFont typeface="Lato"/>
              <a:buNone/>
            </a:pPr>
            <a:r>
              <a:rPr b="0" i="0" lang="en-US" sz="1820" u="none" cap="none" strike="noStrike">
                <a:solidFill>
                  <a:srgbClr val="4D4D4D"/>
                </a:solidFill>
                <a:latin typeface="Lato"/>
                <a:ea typeface="Lato"/>
                <a:cs typeface="Lato"/>
                <a:sym typeface="Lato"/>
              </a:rPr>
              <a:t>50</a:t>
            </a:r>
            <a:endParaRPr b="0" i="0" sz="1820" u="none" cap="none" strike="noStrike">
              <a:solidFill>
                <a:schemeClr val="dk1"/>
              </a:solidFill>
              <a:latin typeface="Calibri"/>
              <a:ea typeface="Calibri"/>
              <a:cs typeface="Calibri"/>
              <a:sym typeface="Calibri"/>
            </a:endParaRPr>
          </a:p>
        </p:txBody>
      </p:sp>
      <p:sp>
        <p:nvSpPr>
          <p:cNvPr id="368" name="Google Shape;368;g366937988e8_0_318"/>
          <p:cNvSpPr/>
          <p:nvPr/>
        </p:nvSpPr>
        <p:spPr>
          <a:xfrm>
            <a:off x="2852319" y="5894809"/>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4D4D4D"/>
              </a:buClr>
              <a:buSzPts val="1820"/>
              <a:buFont typeface="Lato"/>
              <a:buNone/>
            </a:pPr>
            <a:r>
              <a:rPr b="0" i="0" lang="en-US" sz="1820" u="none" cap="none" strike="noStrike">
                <a:solidFill>
                  <a:srgbClr val="4D4D4D"/>
                </a:solidFill>
                <a:latin typeface="Lato"/>
                <a:ea typeface="Lato"/>
                <a:cs typeface="Lato"/>
                <a:sym typeface="Lato"/>
              </a:rPr>
              <a:t>60</a:t>
            </a:r>
            <a:endParaRPr b="0" i="0" sz="1820" u="none" cap="none" strike="noStrike">
              <a:solidFill>
                <a:schemeClr val="dk1"/>
              </a:solidFill>
              <a:latin typeface="Calibri"/>
              <a:ea typeface="Calibri"/>
              <a:cs typeface="Calibri"/>
              <a:sym typeface="Calibri"/>
            </a:endParaRPr>
          </a:p>
        </p:txBody>
      </p:sp>
      <p:sp>
        <p:nvSpPr>
          <p:cNvPr id="369" name="Google Shape;369;g366937988e8_0_318"/>
          <p:cNvSpPr/>
          <p:nvPr/>
        </p:nvSpPr>
        <p:spPr>
          <a:xfrm>
            <a:off x="2852319" y="5377507"/>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4D4D4D"/>
              </a:buClr>
              <a:buSzPts val="1820"/>
              <a:buFont typeface="Lato"/>
              <a:buNone/>
            </a:pPr>
            <a:r>
              <a:rPr b="0" i="0" lang="en-US" sz="1820" u="none" cap="none" strike="noStrike">
                <a:solidFill>
                  <a:srgbClr val="4D4D4D"/>
                </a:solidFill>
                <a:latin typeface="Lato"/>
                <a:ea typeface="Lato"/>
                <a:cs typeface="Lato"/>
                <a:sym typeface="Lato"/>
              </a:rPr>
              <a:t>70</a:t>
            </a:r>
            <a:endParaRPr b="0" i="0" sz="1820" u="none" cap="none" strike="noStrike">
              <a:solidFill>
                <a:schemeClr val="dk1"/>
              </a:solidFill>
              <a:latin typeface="Calibri"/>
              <a:ea typeface="Calibri"/>
              <a:cs typeface="Calibri"/>
              <a:sym typeface="Calibri"/>
            </a:endParaRPr>
          </a:p>
        </p:txBody>
      </p:sp>
      <p:sp>
        <p:nvSpPr>
          <p:cNvPr id="370" name="Google Shape;370;g366937988e8_0_318"/>
          <p:cNvSpPr/>
          <p:nvPr/>
        </p:nvSpPr>
        <p:spPr>
          <a:xfrm>
            <a:off x="2852319" y="4860057"/>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4D4D4D"/>
              </a:buClr>
              <a:buSzPts val="1820"/>
              <a:buFont typeface="Lato"/>
              <a:buNone/>
            </a:pPr>
            <a:r>
              <a:rPr b="0" i="0" lang="en-US" sz="1820" u="none" cap="none" strike="noStrike">
                <a:solidFill>
                  <a:srgbClr val="4D4D4D"/>
                </a:solidFill>
                <a:latin typeface="Lato"/>
                <a:ea typeface="Lato"/>
                <a:cs typeface="Lato"/>
                <a:sym typeface="Lato"/>
              </a:rPr>
              <a:t>80</a:t>
            </a:r>
            <a:endParaRPr b="0" i="0" sz="1820" u="none" cap="none" strike="noStrike">
              <a:solidFill>
                <a:schemeClr val="dk1"/>
              </a:solidFill>
              <a:latin typeface="Calibri"/>
              <a:ea typeface="Calibri"/>
              <a:cs typeface="Calibri"/>
              <a:sym typeface="Calibri"/>
            </a:endParaRPr>
          </a:p>
        </p:txBody>
      </p:sp>
      <p:sp>
        <p:nvSpPr>
          <p:cNvPr id="371" name="Google Shape;371;g366937988e8_0_318"/>
          <p:cNvSpPr/>
          <p:nvPr/>
        </p:nvSpPr>
        <p:spPr>
          <a:xfrm>
            <a:off x="2852319" y="4342507"/>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4D4D4D"/>
              </a:buClr>
              <a:buSzPts val="1820"/>
              <a:buFont typeface="Lato"/>
              <a:buNone/>
            </a:pPr>
            <a:r>
              <a:rPr b="0" i="0" lang="en-US" sz="1820" u="none" cap="none" strike="noStrike">
                <a:solidFill>
                  <a:srgbClr val="4D4D4D"/>
                </a:solidFill>
                <a:latin typeface="Lato"/>
                <a:ea typeface="Lato"/>
                <a:cs typeface="Lato"/>
                <a:sym typeface="Lato"/>
              </a:rPr>
              <a:t>90</a:t>
            </a:r>
            <a:endParaRPr b="0" i="0" sz="1820" u="none" cap="none" strike="noStrike">
              <a:solidFill>
                <a:schemeClr val="dk1"/>
              </a:solidFill>
              <a:latin typeface="Calibri"/>
              <a:ea typeface="Calibri"/>
              <a:cs typeface="Calibri"/>
              <a:sym typeface="Calibri"/>
            </a:endParaRPr>
          </a:p>
        </p:txBody>
      </p:sp>
      <p:sp>
        <p:nvSpPr>
          <p:cNvPr id="372" name="Google Shape;372;g366937988e8_0_318"/>
          <p:cNvSpPr/>
          <p:nvPr/>
        </p:nvSpPr>
        <p:spPr>
          <a:xfrm>
            <a:off x="2718140" y="3825032"/>
            <a:ext cx="4836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4D4D4D"/>
              </a:buClr>
              <a:buSzPts val="1820"/>
              <a:buFont typeface="Lato"/>
              <a:buNone/>
            </a:pPr>
            <a:r>
              <a:rPr b="0" i="0" lang="en-US" sz="1820" u="none" cap="none" strike="noStrike">
                <a:solidFill>
                  <a:srgbClr val="4D4D4D"/>
                </a:solidFill>
                <a:latin typeface="Lato"/>
                <a:ea typeface="Lato"/>
                <a:cs typeface="Lato"/>
                <a:sym typeface="Lato"/>
              </a:rPr>
              <a:t>100</a:t>
            </a:r>
            <a:endParaRPr b="0" i="0" sz="1820" u="none" cap="none" strike="noStrike">
              <a:solidFill>
                <a:schemeClr val="dk1"/>
              </a:solidFill>
              <a:latin typeface="Calibri"/>
              <a:ea typeface="Calibri"/>
              <a:cs typeface="Calibri"/>
              <a:sym typeface="Calibri"/>
            </a:endParaRPr>
          </a:p>
        </p:txBody>
      </p:sp>
      <p:pic>
        <p:nvPicPr>
          <p:cNvPr descr=" " id="373" name="Google Shape;373;g366937988e8_0_318"/>
          <p:cNvPicPr preferRelativeResize="0"/>
          <p:nvPr/>
        </p:nvPicPr>
        <p:blipFill rotWithShape="1">
          <a:blip r:embed="rId6">
            <a:alphaModFix/>
          </a:blip>
          <a:srcRect b="0" l="0" r="0" t="0"/>
          <a:stretch/>
        </p:blipFill>
        <p:spPr>
          <a:xfrm>
            <a:off x="3368467" y="3771900"/>
            <a:ext cx="8291592" cy="5511006"/>
          </a:xfrm>
          <a:prstGeom prst="rect">
            <a:avLst/>
          </a:prstGeom>
          <a:noFill/>
          <a:ln>
            <a:noFill/>
          </a:ln>
        </p:spPr>
      </p:pic>
      <p:pic>
        <p:nvPicPr>
          <p:cNvPr descr=" " id="374" name="Google Shape;374;g366937988e8_0_318"/>
          <p:cNvPicPr preferRelativeResize="0"/>
          <p:nvPr/>
        </p:nvPicPr>
        <p:blipFill rotWithShape="1">
          <a:blip r:embed="rId7">
            <a:alphaModFix/>
          </a:blip>
          <a:srcRect b="0" l="0" r="0" t="0"/>
          <a:stretch/>
        </p:blipFill>
        <p:spPr>
          <a:xfrm>
            <a:off x="4512766" y="4185444"/>
            <a:ext cx="11567" cy="5258445"/>
          </a:xfrm>
          <a:prstGeom prst="rect">
            <a:avLst/>
          </a:prstGeom>
          <a:noFill/>
          <a:ln>
            <a:noFill/>
          </a:ln>
        </p:spPr>
      </p:pic>
      <p:pic>
        <p:nvPicPr>
          <p:cNvPr descr=" " id="375" name="Google Shape;375;g366937988e8_0_318"/>
          <p:cNvPicPr preferRelativeResize="0"/>
          <p:nvPr/>
        </p:nvPicPr>
        <p:blipFill rotWithShape="1">
          <a:blip r:embed="rId8">
            <a:alphaModFix/>
          </a:blip>
          <a:srcRect b="0" l="0" r="0" t="0"/>
          <a:stretch/>
        </p:blipFill>
        <p:spPr>
          <a:xfrm>
            <a:off x="5651279" y="4185444"/>
            <a:ext cx="11567" cy="5258445"/>
          </a:xfrm>
          <a:prstGeom prst="rect">
            <a:avLst/>
          </a:prstGeom>
          <a:noFill/>
          <a:ln>
            <a:noFill/>
          </a:ln>
        </p:spPr>
      </p:pic>
      <p:pic>
        <p:nvPicPr>
          <p:cNvPr descr=" " id="376" name="Google Shape;376;g366937988e8_0_318"/>
          <p:cNvPicPr preferRelativeResize="0"/>
          <p:nvPr/>
        </p:nvPicPr>
        <p:blipFill rotWithShape="1">
          <a:blip r:embed="rId9">
            <a:alphaModFix/>
          </a:blip>
          <a:srcRect b="0" l="0" r="0" t="0"/>
          <a:stretch/>
        </p:blipFill>
        <p:spPr>
          <a:xfrm>
            <a:off x="6789795" y="4185444"/>
            <a:ext cx="11567" cy="5258445"/>
          </a:xfrm>
          <a:prstGeom prst="rect">
            <a:avLst/>
          </a:prstGeom>
          <a:noFill/>
          <a:ln>
            <a:noFill/>
          </a:ln>
        </p:spPr>
      </p:pic>
      <p:pic>
        <p:nvPicPr>
          <p:cNvPr descr=" " id="377" name="Google Shape;377;g366937988e8_0_318"/>
          <p:cNvPicPr preferRelativeResize="0"/>
          <p:nvPr/>
        </p:nvPicPr>
        <p:blipFill rotWithShape="1">
          <a:blip r:embed="rId10">
            <a:alphaModFix/>
          </a:blip>
          <a:srcRect b="0" l="0" r="0" t="0"/>
          <a:stretch/>
        </p:blipFill>
        <p:spPr>
          <a:xfrm>
            <a:off x="7928309" y="4185444"/>
            <a:ext cx="11567" cy="5258445"/>
          </a:xfrm>
          <a:prstGeom prst="rect">
            <a:avLst/>
          </a:prstGeom>
          <a:noFill/>
          <a:ln>
            <a:noFill/>
          </a:ln>
        </p:spPr>
      </p:pic>
      <p:pic>
        <p:nvPicPr>
          <p:cNvPr descr=" " id="378" name="Google Shape;378;g366937988e8_0_318"/>
          <p:cNvPicPr preferRelativeResize="0"/>
          <p:nvPr/>
        </p:nvPicPr>
        <p:blipFill rotWithShape="1">
          <a:blip r:embed="rId11">
            <a:alphaModFix/>
          </a:blip>
          <a:srcRect b="0" l="0" r="0" t="0"/>
          <a:stretch/>
        </p:blipFill>
        <p:spPr>
          <a:xfrm>
            <a:off x="9066828" y="4185444"/>
            <a:ext cx="11567" cy="5258445"/>
          </a:xfrm>
          <a:prstGeom prst="rect">
            <a:avLst/>
          </a:prstGeom>
          <a:noFill/>
          <a:ln>
            <a:noFill/>
          </a:ln>
        </p:spPr>
      </p:pic>
      <p:pic>
        <p:nvPicPr>
          <p:cNvPr descr=" " id="379" name="Google Shape;379;g366937988e8_0_318"/>
          <p:cNvPicPr preferRelativeResize="0"/>
          <p:nvPr/>
        </p:nvPicPr>
        <p:blipFill rotWithShape="1">
          <a:blip r:embed="rId12">
            <a:alphaModFix/>
          </a:blip>
          <a:srcRect b="0" l="0" r="0" t="0"/>
          <a:stretch/>
        </p:blipFill>
        <p:spPr>
          <a:xfrm>
            <a:off x="10205341" y="4185444"/>
            <a:ext cx="11567" cy="5258445"/>
          </a:xfrm>
          <a:prstGeom prst="rect">
            <a:avLst/>
          </a:prstGeom>
          <a:noFill/>
          <a:ln>
            <a:noFill/>
          </a:ln>
        </p:spPr>
      </p:pic>
      <p:pic>
        <p:nvPicPr>
          <p:cNvPr descr=" " id="380" name="Google Shape;380;g366937988e8_0_318"/>
          <p:cNvPicPr preferRelativeResize="0"/>
          <p:nvPr/>
        </p:nvPicPr>
        <p:blipFill rotWithShape="1">
          <a:blip r:embed="rId13">
            <a:alphaModFix/>
          </a:blip>
          <a:srcRect b="0" l="0" r="0" t="0"/>
          <a:stretch/>
        </p:blipFill>
        <p:spPr>
          <a:xfrm>
            <a:off x="11343854" y="4185444"/>
            <a:ext cx="11567" cy="5258445"/>
          </a:xfrm>
          <a:prstGeom prst="rect">
            <a:avLst/>
          </a:prstGeom>
          <a:noFill/>
          <a:ln>
            <a:noFill/>
          </a:ln>
        </p:spPr>
      </p:pic>
      <p:pic>
        <p:nvPicPr>
          <p:cNvPr descr=" " id="381" name="Google Shape;381;g366937988e8_0_318"/>
          <p:cNvPicPr preferRelativeResize="0"/>
          <p:nvPr/>
        </p:nvPicPr>
        <p:blipFill rotWithShape="1">
          <a:blip r:embed="rId14">
            <a:alphaModFix/>
          </a:blip>
          <a:srcRect b="0" l="0" r="0" t="0"/>
          <a:stretch/>
        </p:blipFill>
        <p:spPr>
          <a:xfrm>
            <a:off x="3355539" y="5483845"/>
            <a:ext cx="8050167" cy="2373585"/>
          </a:xfrm>
          <a:prstGeom prst="rect">
            <a:avLst/>
          </a:prstGeom>
          <a:noFill/>
          <a:ln>
            <a:noFill/>
          </a:ln>
        </p:spPr>
      </p:pic>
      <p:pic>
        <p:nvPicPr>
          <p:cNvPr descr=" " id="382" name="Google Shape;382;g366937988e8_0_318"/>
          <p:cNvPicPr preferRelativeResize="0"/>
          <p:nvPr/>
        </p:nvPicPr>
        <p:blipFill rotWithShape="1">
          <a:blip r:embed="rId15">
            <a:alphaModFix/>
          </a:blip>
          <a:srcRect b="0" l="0" r="0" t="0"/>
          <a:stretch/>
        </p:blipFill>
        <p:spPr>
          <a:xfrm>
            <a:off x="3369143" y="6359525"/>
            <a:ext cx="8044030" cy="2268538"/>
          </a:xfrm>
          <a:prstGeom prst="rect">
            <a:avLst/>
          </a:prstGeom>
          <a:noFill/>
          <a:ln>
            <a:noFill/>
          </a:ln>
        </p:spPr>
      </p:pic>
      <p:pic>
        <p:nvPicPr>
          <p:cNvPr descr=" " id="383" name="Google Shape;383;g366937988e8_0_318"/>
          <p:cNvPicPr preferRelativeResize="0"/>
          <p:nvPr/>
        </p:nvPicPr>
        <p:blipFill rotWithShape="1">
          <a:blip r:embed="rId16">
            <a:alphaModFix/>
          </a:blip>
          <a:srcRect b="0" l="0" r="0" t="0"/>
          <a:stretch/>
        </p:blipFill>
        <p:spPr>
          <a:xfrm>
            <a:off x="4441751" y="6055643"/>
            <a:ext cx="153591" cy="153566"/>
          </a:xfrm>
          <a:prstGeom prst="rect">
            <a:avLst/>
          </a:prstGeom>
          <a:noFill/>
          <a:ln>
            <a:noFill/>
          </a:ln>
        </p:spPr>
      </p:pic>
      <p:pic>
        <p:nvPicPr>
          <p:cNvPr descr=" " id="384" name="Google Shape;384;g366937988e8_0_318"/>
          <p:cNvPicPr preferRelativeResize="0"/>
          <p:nvPr/>
        </p:nvPicPr>
        <p:blipFill rotWithShape="1">
          <a:blip r:embed="rId17">
            <a:alphaModFix/>
          </a:blip>
          <a:srcRect b="0" l="0" r="0" t="0"/>
          <a:stretch/>
        </p:blipFill>
        <p:spPr>
          <a:xfrm>
            <a:off x="4441751" y="6981130"/>
            <a:ext cx="153591" cy="153566"/>
          </a:xfrm>
          <a:prstGeom prst="rect">
            <a:avLst/>
          </a:prstGeom>
          <a:noFill/>
          <a:ln>
            <a:noFill/>
          </a:ln>
        </p:spPr>
      </p:pic>
      <p:pic>
        <p:nvPicPr>
          <p:cNvPr descr=" " id="385" name="Google Shape;385;g366937988e8_0_318"/>
          <p:cNvPicPr preferRelativeResize="0"/>
          <p:nvPr/>
        </p:nvPicPr>
        <p:blipFill rotWithShape="1">
          <a:blip r:embed="rId18">
            <a:alphaModFix/>
          </a:blip>
          <a:srcRect b="0" l="0" r="0" t="0"/>
          <a:stretch/>
        </p:blipFill>
        <p:spPr>
          <a:xfrm>
            <a:off x="5580267" y="5651277"/>
            <a:ext cx="153591" cy="153566"/>
          </a:xfrm>
          <a:prstGeom prst="rect">
            <a:avLst/>
          </a:prstGeom>
          <a:noFill/>
          <a:ln>
            <a:noFill/>
          </a:ln>
        </p:spPr>
      </p:pic>
      <p:pic>
        <p:nvPicPr>
          <p:cNvPr descr=" " id="386" name="Google Shape;386;g366937988e8_0_318"/>
          <p:cNvPicPr preferRelativeResize="0"/>
          <p:nvPr/>
        </p:nvPicPr>
        <p:blipFill rotWithShape="1">
          <a:blip r:embed="rId19">
            <a:alphaModFix/>
          </a:blip>
          <a:srcRect b="0" l="0" r="0" t="0"/>
          <a:stretch/>
        </p:blipFill>
        <p:spPr>
          <a:xfrm>
            <a:off x="5580267" y="7415510"/>
            <a:ext cx="153591" cy="153566"/>
          </a:xfrm>
          <a:prstGeom prst="rect">
            <a:avLst/>
          </a:prstGeom>
          <a:noFill/>
          <a:ln>
            <a:noFill/>
          </a:ln>
        </p:spPr>
      </p:pic>
      <p:pic>
        <p:nvPicPr>
          <p:cNvPr descr=" " id="387" name="Google Shape;387;g366937988e8_0_318"/>
          <p:cNvPicPr preferRelativeResize="0"/>
          <p:nvPr/>
        </p:nvPicPr>
        <p:blipFill rotWithShape="1">
          <a:blip r:embed="rId20">
            <a:alphaModFix/>
          </a:blip>
          <a:srcRect b="0" l="0" r="0" t="0"/>
          <a:stretch/>
        </p:blipFill>
        <p:spPr>
          <a:xfrm>
            <a:off x="6718783" y="7732812"/>
            <a:ext cx="153591" cy="153566"/>
          </a:xfrm>
          <a:prstGeom prst="rect">
            <a:avLst/>
          </a:prstGeom>
          <a:noFill/>
          <a:ln>
            <a:noFill/>
          </a:ln>
        </p:spPr>
      </p:pic>
      <p:pic>
        <p:nvPicPr>
          <p:cNvPr descr=" " id="388" name="Google Shape;388;g366937988e8_0_318"/>
          <p:cNvPicPr preferRelativeResize="0"/>
          <p:nvPr/>
        </p:nvPicPr>
        <p:blipFill rotWithShape="1">
          <a:blip r:embed="rId21">
            <a:alphaModFix/>
          </a:blip>
          <a:srcRect b="0" l="0" r="0" t="0"/>
          <a:stretch/>
        </p:blipFill>
        <p:spPr>
          <a:xfrm>
            <a:off x="6718783" y="6311826"/>
            <a:ext cx="153591" cy="153566"/>
          </a:xfrm>
          <a:prstGeom prst="rect">
            <a:avLst/>
          </a:prstGeom>
          <a:noFill/>
          <a:ln>
            <a:noFill/>
          </a:ln>
        </p:spPr>
      </p:pic>
      <p:pic>
        <p:nvPicPr>
          <p:cNvPr descr=" " id="389" name="Google Shape;389;g366937988e8_0_318"/>
          <p:cNvPicPr preferRelativeResize="0"/>
          <p:nvPr/>
        </p:nvPicPr>
        <p:blipFill rotWithShape="1">
          <a:blip r:embed="rId22">
            <a:alphaModFix/>
          </a:blip>
          <a:srcRect b="0" l="0" r="0" t="0"/>
          <a:stretch/>
        </p:blipFill>
        <p:spPr>
          <a:xfrm>
            <a:off x="7861923" y="6733232"/>
            <a:ext cx="153591" cy="153566"/>
          </a:xfrm>
          <a:prstGeom prst="rect">
            <a:avLst/>
          </a:prstGeom>
          <a:noFill/>
          <a:ln>
            <a:noFill/>
          </a:ln>
        </p:spPr>
      </p:pic>
      <p:pic>
        <p:nvPicPr>
          <p:cNvPr descr=" " id="390" name="Google Shape;390;g366937988e8_0_318"/>
          <p:cNvPicPr preferRelativeResize="0"/>
          <p:nvPr/>
        </p:nvPicPr>
        <p:blipFill rotWithShape="1">
          <a:blip r:embed="rId23">
            <a:alphaModFix/>
          </a:blip>
          <a:srcRect b="0" l="0" r="0" t="0"/>
          <a:stretch/>
        </p:blipFill>
        <p:spPr>
          <a:xfrm>
            <a:off x="7861923" y="6420644"/>
            <a:ext cx="153591" cy="153566"/>
          </a:xfrm>
          <a:prstGeom prst="rect">
            <a:avLst/>
          </a:prstGeom>
          <a:noFill/>
          <a:ln>
            <a:noFill/>
          </a:ln>
        </p:spPr>
      </p:pic>
      <p:pic>
        <p:nvPicPr>
          <p:cNvPr descr=" " id="391" name="Google Shape;391;g366937988e8_0_318"/>
          <p:cNvPicPr preferRelativeResize="0"/>
          <p:nvPr/>
        </p:nvPicPr>
        <p:blipFill rotWithShape="1">
          <a:blip r:embed="rId24">
            <a:alphaModFix/>
          </a:blip>
          <a:srcRect b="0" l="0" r="0" t="0"/>
          <a:stretch/>
        </p:blipFill>
        <p:spPr>
          <a:xfrm>
            <a:off x="8995813" y="7667575"/>
            <a:ext cx="153591" cy="153566"/>
          </a:xfrm>
          <a:prstGeom prst="rect">
            <a:avLst/>
          </a:prstGeom>
          <a:noFill/>
          <a:ln>
            <a:noFill/>
          </a:ln>
        </p:spPr>
      </p:pic>
      <p:pic>
        <p:nvPicPr>
          <p:cNvPr descr=" " id="392" name="Google Shape;392;g366937988e8_0_318"/>
          <p:cNvPicPr preferRelativeResize="0"/>
          <p:nvPr/>
        </p:nvPicPr>
        <p:blipFill rotWithShape="1">
          <a:blip r:embed="rId25">
            <a:alphaModFix/>
          </a:blip>
          <a:srcRect b="0" l="0" r="0" t="0"/>
          <a:stretch/>
        </p:blipFill>
        <p:spPr>
          <a:xfrm>
            <a:off x="8995813" y="7076877"/>
            <a:ext cx="153591" cy="153566"/>
          </a:xfrm>
          <a:prstGeom prst="rect">
            <a:avLst/>
          </a:prstGeom>
          <a:noFill/>
          <a:ln>
            <a:noFill/>
          </a:ln>
        </p:spPr>
      </p:pic>
      <p:pic>
        <p:nvPicPr>
          <p:cNvPr descr=" " id="393" name="Google Shape;393;g366937988e8_0_318"/>
          <p:cNvPicPr preferRelativeResize="0"/>
          <p:nvPr/>
        </p:nvPicPr>
        <p:blipFill rotWithShape="1">
          <a:blip r:embed="rId26">
            <a:alphaModFix/>
          </a:blip>
          <a:srcRect b="0" l="0" r="0" t="0"/>
          <a:stretch/>
        </p:blipFill>
        <p:spPr>
          <a:xfrm>
            <a:off x="10138955" y="6972449"/>
            <a:ext cx="153591" cy="153566"/>
          </a:xfrm>
          <a:prstGeom prst="rect">
            <a:avLst/>
          </a:prstGeom>
          <a:noFill/>
          <a:ln>
            <a:noFill/>
          </a:ln>
        </p:spPr>
      </p:pic>
      <p:pic>
        <p:nvPicPr>
          <p:cNvPr descr=" " id="394" name="Google Shape;394;g366937988e8_0_318"/>
          <p:cNvPicPr preferRelativeResize="0"/>
          <p:nvPr/>
        </p:nvPicPr>
        <p:blipFill rotWithShape="1">
          <a:blip r:embed="rId27">
            <a:alphaModFix/>
          </a:blip>
          <a:srcRect b="0" l="0" r="0" t="0"/>
          <a:stretch/>
        </p:blipFill>
        <p:spPr>
          <a:xfrm>
            <a:off x="10138955" y="6572771"/>
            <a:ext cx="153591" cy="153566"/>
          </a:xfrm>
          <a:prstGeom prst="rect">
            <a:avLst/>
          </a:prstGeom>
          <a:noFill/>
          <a:ln>
            <a:noFill/>
          </a:ln>
        </p:spPr>
      </p:pic>
      <p:sp>
        <p:nvSpPr>
          <p:cNvPr id="395" name="Google Shape;395;g366937988e8_0_318"/>
          <p:cNvSpPr/>
          <p:nvPr/>
        </p:nvSpPr>
        <p:spPr>
          <a:xfrm>
            <a:off x="14403600" y="4191000"/>
            <a:ext cx="5601300" cy="762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6" name="Google Shape;396;g366937988e8_0_318"/>
          <p:cNvSpPr/>
          <p:nvPr/>
        </p:nvSpPr>
        <p:spPr>
          <a:xfrm>
            <a:off x="14403600" y="4191000"/>
            <a:ext cx="5601300" cy="762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97" name="Google Shape;397;g366937988e8_0_318"/>
          <p:cNvPicPr preferRelativeResize="0"/>
          <p:nvPr/>
        </p:nvPicPr>
        <p:blipFill rotWithShape="1">
          <a:blip r:embed="rId28">
            <a:alphaModFix/>
          </a:blip>
          <a:srcRect b="0" l="0" r="0" t="0"/>
          <a:stretch/>
        </p:blipFill>
        <p:spPr>
          <a:xfrm>
            <a:off x="14403600" y="4191000"/>
            <a:ext cx="5575997" cy="5575300"/>
          </a:xfrm>
          <a:prstGeom prst="rect">
            <a:avLst/>
          </a:prstGeom>
          <a:noFill/>
          <a:ln>
            <a:noFill/>
          </a:ln>
        </p:spPr>
      </p:pic>
      <p:pic>
        <p:nvPicPr>
          <p:cNvPr descr=" " id="398" name="Google Shape;398;g366937988e8_0_318"/>
          <p:cNvPicPr preferRelativeResize="0"/>
          <p:nvPr/>
        </p:nvPicPr>
        <p:blipFill rotWithShape="1">
          <a:blip r:embed="rId29">
            <a:alphaModFix/>
          </a:blip>
          <a:srcRect b="0" l="0" r="0" t="0"/>
          <a:stretch/>
        </p:blipFill>
        <p:spPr>
          <a:xfrm>
            <a:off x="14403600" y="4191000"/>
            <a:ext cx="5575997" cy="5575300"/>
          </a:xfrm>
          <a:prstGeom prst="rect">
            <a:avLst/>
          </a:prstGeom>
          <a:noFill/>
          <a:ln>
            <a:noFill/>
          </a:ln>
        </p:spPr>
      </p:pic>
      <p:sp>
        <p:nvSpPr>
          <p:cNvPr id="399" name="Google Shape;399;g366937988e8_0_318"/>
          <p:cNvSpPr/>
          <p:nvPr/>
        </p:nvSpPr>
        <p:spPr>
          <a:xfrm>
            <a:off x="15927791" y="6365379"/>
            <a:ext cx="2540400" cy="1226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0" name="Google Shape;400;g366937988e8_0_318"/>
          <p:cNvSpPr/>
          <p:nvPr/>
        </p:nvSpPr>
        <p:spPr>
          <a:xfrm>
            <a:off x="15927791" y="6305550"/>
            <a:ext cx="2743500" cy="939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Goldman"/>
              <a:buNone/>
            </a:pPr>
            <a:r>
              <a:rPr b="1" i="0" lang="en-US" sz="4800" u="none" cap="none" strike="noStrike">
                <a:solidFill>
                  <a:srgbClr val="0E0E0E"/>
                </a:solidFill>
                <a:latin typeface="Goldman"/>
                <a:ea typeface="Goldman"/>
                <a:cs typeface="Goldman"/>
                <a:sym typeface="Goldman"/>
              </a:rPr>
              <a:t>34.574</a:t>
            </a:r>
            <a:endParaRPr b="0" i="0" sz="4800" u="none" cap="none" strike="noStrike">
              <a:solidFill>
                <a:schemeClr val="dk1"/>
              </a:solidFill>
              <a:latin typeface="Calibri"/>
              <a:ea typeface="Calibri"/>
              <a:cs typeface="Calibri"/>
              <a:sym typeface="Calibri"/>
            </a:endParaRPr>
          </a:p>
        </p:txBody>
      </p:sp>
      <p:sp>
        <p:nvSpPr>
          <p:cNvPr id="401" name="Google Shape;401;g366937988e8_0_318"/>
          <p:cNvSpPr/>
          <p:nvPr/>
        </p:nvSpPr>
        <p:spPr>
          <a:xfrm>
            <a:off x="16696237" y="7042150"/>
            <a:ext cx="11388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Total</a:t>
            </a:r>
            <a:endParaRPr b="0" i="0" sz="3200" u="none" cap="none" strike="noStrike">
              <a:solidFill>
                <a:schemeClr val="dk1"/>
              </a:solidFill>
              <a:latin typeface="Calibri"/>
              <a:ea typeface="Calibri"/>
              <a:cs typeface="Calibri"/>
              <a:sym typeface="Calibri"/>
            </a:endParaRPr>
          </a:p>
        </p:txBody>
      </p:sp>
      <p:sp>
        <p:nvSpPr>
          <p:cNvPr id="402" name="Google Shape;402;g366937988e8_0_318"/>
          <p:cNvSpPr/>
          <p:nvPr/>
        </p:nvSpPr>
        <p:spPr>
          <a:xfrm>
            <a:off x="13260457" y="10515600"/>
            <a:ext cx="7875000" cy="2057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3" name="Google Shape;403;g366937988e8_0_318"/>
          <p:cNvSpPr/>
          <p:nvPr/>
        </p:nvSpPr>
        <p:spPr>
          <a:xfrm>
            <a:off x="13260457" y="10515600"/>
            <a:ext cx="7875000" cy="2057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4" name="Google Shape;404;g366937988e8_0_318"/>
          <p:cNvSpPr/>
          <p:nvPr/>
        </p:nvSpPr>
        <p:spPr>
          <a:xfrm>
            <a:off x="13158845" y="10515600"/>
            <a:ext cx="8078100" cy="9399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Goldman"/>
              <a:buNone/>
            </a:pPr>
            <a:r>
              <a:rPr b="1" i="0" lang="en-US" sz="4800" u="none" cap="none" strike="noStrike">
                <a:solidFill>
                  <a:srgbClr val="0E0E0E"/>
                </a:solidFill>
                <a:latin typeface="Goldman"/>
                <a:ea typeface="Goldman"/>
                <a:cs typeface="Goldman"/>
                <a:sym typeface="Goldman"/>
              </a:rPr>
              <a:t>TREASURE FOUND</a:t>
            </a:r>
            <a:endParaRPr b="0" i="0" sz="4800" u="none" cap="none" strike="noStrike">
              <a:solidFill>
                <a:schemeClr val="dk1"/>
              </a:solidFill>
              <a:latin typeface="Calibri"/>
              <a:ea typeface="Calibri"/>
              <a:cs typeface="Calibri"/>
              <a:sym typeface="Calibri"/>
            </a:endParaRPr>
          </a:p>
        </p:txBody>
      </p:sp>
      <p:sp>
        <p:nvSpPr>
          <p:cNvPr id="405" name="Google Shape;405;g366937988e8_0_318"/>
          <p:cNvSpPr/>
          <p:nvPr/>
        </p:nvSpPr>
        <p:spPr>
          <a:xfrm>
            <a:off x="13192716" y="11353800"/>
            <a:ext cx="8010600" cy="13548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record of the amount of treasure found per month</a:t>
            </a:r>
            <a:endParaRPr b="0" i="0" sz="3200" u="none" cap="none" strike="noStrike">
              <a:solidFill>
                <a:schemeClr val="dk1"/>
              </a:solidFill>
              <a:latin typeface="Calibri"/>
              <a:ea typeface="Calibri"/>
              <a:cs typeface="Calibri"/>
              <a:sym typeface="Calibri"/>
            </a:endParaRPr>
          </a:p>
        </p:txBody>
      </p:sp>
      <p:sp>
        <p:nvSpPr>
          <p:cNvPr id="406" name="Google Shape;406;g366937988e8_0_318"/>
          <p:cNvSpPr/>
          <p:nvPr/>
        </p:nvSpPr>
        <p:spPr>
          <a:xfrm>
            <a:off x="3251606" y="10515600"/>
            <a:ext cx="7875000" cy="2057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7" name="Google Shape;407;g366937988e8_0_318"/>
          <p:cNvSpPr/>
          <p:nvPr/>
        </p:nvSpPr>
        <p:spPr>
          <a:xfrm>
            <a:off x="3251606" y="10515600"/>
            <a:ext cx="7875000" cy="2057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8" name="Google Shape;408;g366937988e8_0_318"/>
          <p:cNvSpPr/>
          <p:nvPr/>
        </p:nvSpPr>
        <p:spPr>
          <a:xfrm>
            <a:off x="3149994" y="10515600"/>
            <a:ext cx="8078100" cy="9399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Goldman"/>
              <a:buNone/>
            </a:pPr>
            <a:r>
              <a:rPr b="1" i="0" lang="en-US" sz="4800" u="none" cap="none" strike="noStrike">
                <a:solidFill>
                  <a:srgbClr val="0E0E0E"/>
                </a:solidFill>
                <a:latin typeface="Goldman"/>
                <a:ea typeface="Goldman"/>
                <a:cs typeface="Goldman"/>
                <a:sym typeface="Goldman"/>
              </a:rPr>
              <a:t>SPELLCASTING </a:t>
            </a:r>
            <a:endParaRPr b="0" i="0" sz="4800" u="none" cap="none" strike="noStrike">
              <a:solidFill>
                <a:schemeClr val="dk1"/>
              </a:solidFill>
              <a:latin typeface="Calibri"/>
              <a:ea typeface="Calibri"/>
              <a:cs typeface="Calibri"/>
              <a:sym typeface="Calibri"/>
            </a:endParaRPr>
          </a:p>
        </p:txBody>
      </p:sp>
      <p:sp>
        <p:nvSpPr>
          <p:cNvPr id="409" name="Google Shape;409;g366937988e8_0_318"/>
          <p:cNvSpPr/>
          <p:nvPr/>
        </p:nvSpPr>
        <p:spPr>
          <a:xfrm>
            <a:off x="3183865" y="11353800"/>
            <a:ext cx="8010600" cy="13548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record of the number of spells cast per year</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BE4CF"/>
        </a:solidFill>
      </p:bgPr>
    </p:bg>
    <p:spTree>
      <p:nvGrpSpPr>
        <p:cNvPr id="414" name="Shape 414"/>
        <p:cNvGrpSpPr/>
        <p:nvPr/>
      </p:nvGrpSpPr>
      <p:grpSpPr>
        <a:xfrm>
          <a:off x="0" y="0"/>
          <a:ext cx="0" cy="0"/>
          <a:chOff x="0" y="0"/>
          <a:chExt cx="0" cy="0"/>
        </a:xfrm>
      </p:grpSpPr>
      <p:pic>
        <p:nvPicPr>
          <p:cNvPr descr=" " id="415" name="Google Shape;415;g366937988e8_0_384"/>
          <p:cNvPicPr preferRelativeResize="0"/>
          <p:nvPr/>
        </p:nvPicPr>
        <p:blipFill rotWithShape="1">
          <a:blip r:embed="rId3">
            <a:alphaModFix/>
          </a:blip>
          <a:srcRect b="0" l="0" r="0" t="0"/>
          <a:stretch/>
        </p:blipFill>
        <p:spPr>
          <a:xfrm>
            <a:off x="0" y="7442200"/>
            <a:ext cx="24387048" cy="6273800"/>
          </a:xfrm>
          <a:prstGeom prst="rect">
            <a:avLst/>
          </a:prstGeom>
          <a:noFill/>
          <a:ln>
            <a:noFill/>
          </a:ln>
        </p:spPr>
      </p:pic>
      <p:pic>
        <p:nvPicPr>
          <p:cNvPr descr=" " id="416" name="Google Shape;416;g366937988e8_0_384"/>
          <p:cNvPicPr preferRelativeResize="0"/>
          <p:nvPr/>
        </p:nvPicPr>
        <p:blipFill rotWithShape="1">
          <a:blip r:embed="rId4">
            <a:alphaModFix/>
          </a:blip>
          <a:srcRect b="0" l="0" r="0" t="0"/>
          <a:stretch/>
        </p:blipFill>
        <p:spPr>
          <a:xfrm>
            <a:off x="0" y="0"/>
            <a:ext cx="24387048" cy="5613400"/>
          </a:xfrm>
          <a:prstGeom prst="rect">
            <a:avLst/>
          </a:prstGeom>
          <a:noFill/>
          <a:ln>
            <a:noFill/>
          </a:ln>
        </p:spPr>
      </p:pic>
      <p:sp>
        <p:nvSpPr>
          <p:cNvPr id="417" name="Google Shape;417;g366937988e8_0_384"/>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18" name="Google Shape;418;g366937988e8_0_384"/>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
        <p:nvSpPr>
          <p:cNvPr id="419" name="Google Shape;419;g366937988e8_0_384"/>
          <p:cNvSpPr/>
          <p:nvPr/>
        </p:nvSpPr>
        <p:spPr>
          <a:xfrm>
            <a:off x="13450981" y="5753100"/>
            <a:ext cx="8738700" cy="2159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0" name="Google Shape;420;g366937988e8_0_384"/>
          <p:cNvSpPr/>
          <p:nvPr/>
        </p:nvSpPr>
        <p:spPr>
          <a:xfrm>
            <a:off x="13450981" y="5753100"/>
            <a:ext cx="8738700" cy="2159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1" name="Google Shape;421;g366937988e8_0_384"/>
          <p:cNvSpPr/>
          <p:nvPr/>
        </p:nvSpPr>
        <p:spPr>
          <a:xfrm>
            <a:off x="13450981" y="5753100"/>
            <a:ext cx="8941800" cy="939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Goldman"/>
              <a:buNone/>
            </a:pPr>
            <a:r>
              <a:rPr b="1" i="0" lang="en-US" sz="4800" u="none" cap="none" strike="noStrike">
                <a:solidFill>
                  <a:srgbClr val="0E0E0E"/>
                </a:solidFill>
                <a:latin typeface="Goldman"/>
                <a:ea typeface="Goldman"/>
                <a:cs typeface="Goldman"/>
                <a:sym typeface="Goldman"/>
              </a:rPr>
              <a:t>A WEB APPLICATION</a:t>
            </a:r>
            <a:endParaRPr b="0" i="0" sz="4800" u="none" cap="none" strike="noStrike">
              <a:solidFill>
                <a:schemeClr val="dk1"/>
              </a:solidFill>
              <a:latin typeface="Calibri"/>
              <a:ea typeface="Calibri"/>
              <a:cs typeface="Calibri"/>
              <a:sym typeface="Calibri"/>
            </a:endParaRPr>
          </a:p>
        </p:txBody>
      </p:sp>
      <p:sp>
        <p:nvSpPr>
          <p:cNvPr id="422" name="Google Shape;422;g366937988e8_0_384"/>
          <p:cNvSpPr/>
          <p:nvPr/>
        </p:nvSpPr>
        <p:spPr>
          <a:xfrm>
            <a:off x="13450981" y="6692900"/>
            <a:ext cx="88743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web application designed for discovering the world of fantasy</a:t>
            </a:r>
            <a:endParaRPr b="0" i="0" sz="3200" u="none" cap="none" strike="noStrike">
              <a:solidFill>
                <a:schemeClr val="dk1"/>
              </a:solidFill>
              <a:latin typeface="Calibri"/>
              <a:ea typeface="Calibri"/>
              <a:cs typeface="Calibri"/>
              <a:sym typeface="Calibri"/>
            </a:endParaRPr>
          </a:p>
        </p:txBody>
      </p:sp>
      <p:pic>
        <p:nvPicPr>
          <p:cNvPr descr=" " id="423" name="Google Shape;423;g366937988e8_0_384"/>
          <p:cNvPicPr preferRelativeResize="0"/>
          <p:nvPr/>
        </p:nvPicPr>
        <p:blipFill rotWithShape="1">
          <a:blip r:embed="rId6">
            <a:alphaModFix/>
          </a:blip>
          <a:srcRect b="0" l="0" r="0" t="0"/>
          <a:stretch/>
        </p:blipFill>
        <p:spPr>
          <a:xfrm>
            <a:off x="254032" y="3251200"/>
            <a:ext cx="13768521" cy="8166100"/>
          </a:xfrm>
          <a:prstGeom prst="rect">
            <a:avLst/>
          </a:prstGeom>
          <a:noFill/>
          <a:ln>
            <a:noFill/>
          </a:ln>
        </p:spPr>
      </p:pic>
      <p:pic>
        <p:nvPicPr>
          <p:cNvPr descr=" " id="424" name="Google Shape;424;g366937988e8_0_384"/>
          <p:cNvPicPr preferRelativeResize="0"/>
          <p:nvPr/>
        </p:nvPicPr>
        <p:blipFill rotWithShape="1">
          <a:blip r:embed="rId7">
            <a:alphaModFix/>
          </a:blip>
          <a:srcRect b="0" l="0" r="0" t="0"/>
          <a:stretch/>
        </p:blipFill>
        <p:spPr>
          <a:xfrm>
            <a:off x="2184673" y="3594100"/>
            <a:ext cx="9894537" cy="6489700"/>
          </a:xfrm>
          <a:prstGeom prst="rect">
            <a:avLst/>
          </a:prstGeom>
          <a:noFill/>
          <a:ln>
            <a:noFill/>
          </a:ln>
        </p:spPr>
      </p:pic>
      <p:sp>
        <p:nvSpPr>
          <p:cNvPr id="425" name="Google Shape;425;g366937988e8_0_384"/>
          <p:cNvSpPr/>
          <p:nvPr/>
        </p:nvSpPr>
        <p:spPr>
          <a:xfrm>
            <a:off x="4644547" y="1219200"/>
            <a:ext cx="15110700" cy="15579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272727"/>
              </a:buClr>
              <a:buSzPts val="8000"/>
              <a:buFont typeface="Goldman"/>
              <a:buNone/>
            </a:pPr>
            <a:r>
              <a:rPr b="1" i="0" lang="en-US" sz="8000" u="none" cap="none" strike="noStrike">
                <a:solidFill>
                  <a:srgbClr val="272727"/>
                </a:solidFill>
                <a:latin typeface="Goldman"/>
                <a:ea typeface="Goldman"/>
                <a:cs typeface="Goldman"/>
                <a:sym typeface="Goldman"/>
              </a:rPr>
              <a:t>PORTAL TO ADVENTURE</a:t>
            </a:r>
            <a:endParaRPr b="0" i="0" sz="8000" u="none" cap="none" strike="noStrike">
              <a:solidFill>
                <a:schemeClr val="dk1"/>
              </a:solidFill>
              <a:latin typeface="Calibri"/>
              <a:ea typeface="Calibri"/>
              <a:cs typeface="Calibri"/>
              <a:sym typeface="Calibri"/>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BE4CF"/>
        </a:solidFill>
      </p:bgPr>
    </p:bg>
    <p:spTree>
      <p:nvGrpSpPr>
        <p:cNvPr id="430" name="Shape 430"/>
        <p:cNvGrpSpPr/>
        <p:nvPr/>
      </p:nvGrpSpPr>
      <p:grpSpPr>
        <a:xfrm>
          <a:off x="0" y="0"/>
          <a:ext cx="0" cy="0"/>
          <a:chOff x="0" y="0"/>
          <a:chExt cx="0" cy="0"/>
        </a:xfrm>
      </p:grpSpPr>
      <p:pic>
        <p:nvPicPr>
          <p:cNvPr descr=" " id="431" name="Google Shape;431;g366937988e8_0_399"/>
          <p:cNvPicPr preferRelativeResize="0"/>
          <p:nvPr/>
        </p:nvPicPr>
        <p:blipFill rotWithShape="1">
          <a:blip r:embed="rId3">
            <a:alphaModFix/>
          </a:blip>
          <a:srcRect b="0" l="0" r="0" t="0"/>
          <a:stretch/>
        </p:blipFill>
        <p:spPr>
          <a:xfrm>
            <a:off x="14568721" y="0"/>
            <a:ext cx="9818327" cy="8864600"/>
          </a:xfrm>
          <a:prstGeom prst="rect">
            <a:avLst/>
          </a:prstGeom>
          <a:noFill/>
          <a:ln>
            <a:noFill/>
          </a:ln>
        </p:spPr>
      </p:pic>
      <p:pic>
        <p:nvPicPr>
          <p:cNvPr descr=" " id="432" name="Google Shape;432;g366937988e8_0_399"/>
          <p:cNvPicPr preferRelativeResize="0"/>
          <p:nvPr/>
        </p:nvPicPr>
        <p:blipFill rotWithShape="1">
          <a:blip r:embed="rId4">
            <a:alphaModFix/>
          </a:blip>
          <a:srcRect b="0" l="0" r="0" t="0"/>
          <a:stretch/>
        </p:blipFill>
        <p:spPr>
          <a:xfrm>
            <a:off x="0" y="3848100"/>
            <a:ext cx="9805626" cy="9867900"/>
          </a:xfrm>
          <a:prstGeom prst="rect">
            <a:avLst/>
          </a:prstGeom>
          <a:noFill/>
          <a:ln>
            <a:noFill/>
          </a:ln>
        </p:spPr>
      </p:pic>
      <p:sp>
        <p:nvSpPr>
          <p:cNvPr id="433" name="Google Shape;433;g366937988e8_0_399"/>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34" name="Google Shape;434;g366937988e8_0_399"/>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
        <p:nvSpPr>
          <p:cNvPr id="435" name="Google Shape;435;g366937988e8_0_399"/>
          <p:cNvSpPr/>
          <p:nvPr/>
        </p:nvSpPr>
        <p:spPr>
          <a:xfrm>
            <a:off x="2946768" y="4749800"/>
            <a:ext cx="8738700" cy="2768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6" name="Google Shape;436;g366937988e8_0_399"/>
          <p:cNvSpPr/>
          <p:nvPr/>
        </p:nvSpPr>
        <p:spPr>
          <a:xfrm>
            <a:off x="2946768" y="4749800"/>
            <a:ext cx="8738700" cy="2768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7" name="Google Shape;437;g366937988e8_0_399"/>
          <p:cNvSpPr/>
          <p:nvPr/>
        </p:nvSpPr>
        <p:spPr>
          <a:xfrm>
            <a:off x="2946768" y="4749800"/>
            <a:ext cx="8941800" cy="939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Goldman"/>
              <a:buNone/>
            </a:pPr>
            <a:r>
              <a:rPr b="1" i="0" lang="en-US" sz="4800" u="none" cap="none" strike="noStrike">
                <a:solidFill>
                  <a:srgbClr val="0E0E0E"/>
                </a:solidFill>
                <a:latin typeface="Goldman"/>
                <a:ea typeface="Goldman"/>
                <a:cs typeface="Goldman"/>
                <a:sym typeface="Goldman"/>
              </a:rPr>
              <a:t>AN MOBILE APP</a:t>
            </a:r>
            <a:endParaRPr b="0" i="0" sz="4800" u="none" cap="none" strike="noStrike">
              <a:solidFill>
                <a:schemeClr val="dk1"/>
              </a:solidFill>
              <a:latin typeface="Calibri"/>
              <a:ea typeface="Calibri"/>
              <a:cs typeface="Calibri"/>
              <a:sym typeface="Calibri"/>
            </a:endParaRPr>
          </a:p>
        </p:txBody>
      </p:sp>
      <p:sp>
        <p:nvSpPr>
          <p:cNvPr id="438" name="Google Shape;438;g366937988e8_0_399"/>
          <p:cNvSpPr/>
          <p:nvPr/>
        </p:nvSpPr>
        <p:spPr>
          <a:xfrm>
            <a:off x="2946768" y="5689600"/>
            <a:ext cx="8874300" cy="1964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An app designed for exploring and experiencing the enchanting realm of fantasy</a:t>
            </a:r>
            <a:endParaRPr b="0" i="0" sz="3200" u="none" cap="none" strike="noStrike">
              <a:solidFill>
                <a:schemeClr val="dk1"/>
              </a:solidFill>
              <a:latin typeface="Calibri"/>
              <a:ea typeface="Calibri"/>
              <a:cs typeface="Calibri"/>
              <a:sym typeface="Calibri"/>
            </a:endParaRPr>
          </a:p>
        </p:txBody>
      </p:sp>
      <p:sp>
        <p:nvSpPr>
          <p:cNvPr id="439" name="Google Shape;439;g366937988e8_0_399"/>
          <p:cNvSpPr/>
          <p:nvPr/>
        </p:nvSpPr>
        <p:spPr>
          <a:xfrm>
            <a:off x="2946768" y="8255000"/>
            <a:ext cx="9090000" cy="3996300"/>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Explore a magical world</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Experience fantasy firsthand</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Immerse in a realm of magic</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Discover untold wonders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Live your fantasy dreams</a:t>
            </a:r>
            <a:endParaRPr b="0" i="0" sz="3200" u="none" cap="none" strike="noStrike">
              <a:solidFill>
                <a:schemeClr val="dk1"/>
              </a:solidFill>
              <a:latin typeface="Calibri"/>
              <a:ea typeface="Calibri"/>
              <a:cs typeface="Calibri"/>
              <a:sym typeface="Calibri"/>
            </a:endParaRPr>
          </a:p>
        </p:txBody>
      </p:sp>
      <p:sp>
        <p:nvSpPr>
          <p:cNvPr id="440" name="Google Shape;440;g366937988e8_0_399"/>
          <p:cNvSpPr/>
          <p:nvPr/>
        </p:nvSpPr>
        <p:spPr>
          <a:xfrm>
            <a:off x="2895962" y="1854200"/>
            <a:ext cx="12900600" cy="2777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8000"/>
              <a:buFont typeface="Goldman"/>
              <a:buNone/>
            </a:pPr>
            <a:r>
              <a:rPr b="1" i="0" lang="en-US" sz="8000" u="none" cap="none" strike="noStrike">
                <a:solidFill>
                  <a:srgbClr val="272727"/>
                </a:solidFill>
                <a:latin typeface="Goldman"/>
                <a:ea typeface="Goldman"/>
                <a:cs typeface="Goldman"/>
                <a:sym typeface="Goldman"/>
              </a:rPr>
              <a:t>THE FUTURE OF FANTASY</a:t>
            </a:r>
            <a:endParaRPr b="0" i="0" sz="8000" u="none" cap="none" strike="noStrike">
              <a:solidFill>
                <a:schemeClr val="dk1"/>
              </a:solidFill>
              <a:latin typeface="Calibri"/>
              <a:ea typeface="Calibri"/>
              <a:cs typeface="Calibri"/>
              <a:sym typeface="Calibri"/>
            </a:endParaRPr>
          </a:p>
        </p:txBody>
      </p:sp>
      <p:pic>
        <p:nvPicPr>
          <p:cNvPr descr=" " id="441" name="Google Shape;441;g366937988e8_0_399"/>
          <p:cNvPicPr preferRelativeResize="0"/>
          <p:nvPr/>
        </p:nvPicPr>
        <p:blipFill rotWithShape="1">
          <a:blip r:embed="rId6">
            <a:alphaModFix/>
          </a:blip>
          <a:srcRect b="0" l="0" r="0" t="0"/>
          <a:stretch/>
        </p:blipFill>
        <p:spPr>
          <a:xfrm>
            <a:off x="15457832" y="1028700"/>
            <a:ext cx="5474384" cy="11849100"/>
          </a:xfrm>
          <a:prstGeom prst="rect">
            <a:avLst/>
          </a:prstGeom>
          <a:noFill/>
          <a:ln>
            <a:noFill/>
          </a:ln>
        </p:spPr>
      </p:pic>
      <p:pic>
        <p:nvPicPr>
          <p:cNvPr descr=" " id="442" name="Google Shape;442;g366937988e8_0_399"/>
          <p:cNvPicPr preferRelativeResize="0"/>
          <p:nvPr/>
        </p:nvPicPr>
        <p:blipFill rotWithShape="1">
          <a:blip r:embed="rId7">
            <a:alphaModFix/>
          </a:blip>
          <a:srcRect b="0" l="0" r="0" t="0"/>
          <a:stretch/>
        </p:blipFill>
        <p:spPr>
          <a:xfrm>
            <a:off x="15648356" y="1765300"/>
            <a:ext cx="5106038" cy="1079500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BE4CF"/>
        </a:solidFill>
      </p:bgPr>
    </p:bg>
    <p:spTree>
      <p:nvGrpSpPr>
        <p:cNvPr id="447" name="Shape 447"/>
        <p:cNvGrpSpPr/>
        <p:nvPr/>
      </p:nvGrpSpPr>
      <p:grpSpPr>
        <a:xfrm>
          <a:off x="0" y="0"/>
          <a:ext cx="0" cy="0"/>
          <a:chOff x="0" y="0"/>
          <a:chExt cx="0" cy="0"/>
        </a:xfrm>
      </p:grpSpPr>
      <p:pic>
        <p:nvPicPr>
          <p:cNvPr descr=" " id="448" name="Google Shape;448;g366937988e8_0_415"/>
          <p:cNvPicPr preferRelativeResize="0"/>
          <p:nvPr/>
        </p:nvPicPr>
        <p:blipFill rotWithShape="1">
          <a:blip r:embed="rId3">
            <a:alphaModFix/>
          </a:blip>
          <a:srcRect b="0" l="0" r="0" t="0"/>
          <a:stretch/>
        </p:blipFill>
        <p:spPr>
          <a:xfrm>
            <a:off x="13430251" y="0"/>
            <a:ext cx="10956797" cy="13716000"/>
          </a:xfrm>
          <a:prstGeom prst="rect">
            <a:avLst/>
          </a:prstGeom>
          <a:noFill/>
          <a:ln>
            <a:noFill/>
          </a:ln>
        </p:spPr>
      </p:pic>
      <p:pic>
        <p:nvPicPr>
          <p:cNvPr descr=" " id="449" name="Google Shape;449;g366937988e8_0_415"/>
          <p:cNvPicPr preferRelativeResize="0"/>
          <p:nvPr/>
        </p:nvPicPr>
        <p:blipFill rotWithShape="1">
          <a:blip r:embed="rId4">
            <a:alphaModFix/>
          </a:blip>
          <a:srcRect b="0" l="0" r="0" t="0"/>
          <a:stretch/>
        </p:blipFill>
        <p:spPr>
          <a:xfrm>
            <a:off x="0" y="1033413"/>
            <a:ext cx="14229142" cy="12682587"/>
          </a:xfrm>
          <a:prstGeom prst="rect">
            <a:avLst/>
          </a:prstGeom>
          <a:noFill/>
          <a:ln>
            <a:noFill/>
          </a:ln>
        </p:spPr>
      </p:pic>
      <p:sp>
        <p:nvSpPr>
          <p:cNvPr id="450" name="Google Shape;450;g366937988e8_0_415"/>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51" name="Google Shape;451;g366937988e8_0_415"/>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
        <p:nvSpPr>
          <p:cNvPr id="452" name="Google Shape;452;g366937988e8_0_415"/>
          <p:cNvSpPr/>
          <p:nvPr/>
        </p:nvSpPr>
        <p:spPr>
          <a:xfrm>
            <a:off x="825603" y="2590800"/>
            <a:ext cx="7007100" cy="8873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8000"/>
              <a:buFont typeface="Goldman"/>
              <a:buNone/>
            </a:pPr>
            <a:r>
              <a:rPr b="1" i="0" lang="en-US" sz="8000" u="none" cap="none" strike="noStrike">
                <a:solidFill>
                  <a:srgbClr val="272727"/>
                </a:solidFill>
                <a:latin typeface="Goldman"/>
                <a:ea typeface="Goldman"/>
                <a:cs typeface="Goldman"/>
                <a:sym typeface="Goldman"/>
              </a:rPr>
              <a:t>A GATEWAY TO A WORLD OF FANTASY AND WONDER</a:t>
            </a:r>
            <a:endParaRPr b="0" i="0" sz="8000" u="none" cap="none" strike="noStrike">
              <a:solidFill>
                <a:schemeClr val="dk1"/>
              </a:solidFill>
              <a:latin typeface="Calibri"/>
              <a:ea typeface="Calibri"/>
              <a:cs typeface="Calibri"/>
              <a:sym typeface="Calibri"/>
            </a:endParaRPr>
          </a:p>
        </p:txBody>
      </p:sp>
      <p:sp>
        <p:nvSpPr>
          <p:cNvPr id="453" name="Google Shape;453;g366937988e8_0_415"/>
          <p:cNvSpPr/>
          <p:nvPr/>
        </p:nvSpPr>
        <p:spPr>
          <a:xfrm>
            <a:off x="16766096" y="4419600"/>
            <a:ext cx="6994200" cy="5622000"/>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Immerse yourself in the world of magic and mystery</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Explore uncharted territories and fantastical lands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Meet mythical creatures and legendary beings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Uncover hidden treasures and secret treasures</a:t>
            </a:r>
            <a:endParaRPr b="0" i="0" sz="3200" u="none" cap="none" strike="noStrike">
              <a:solidFill>
                <a:schemeClr val="dk1"/>
              </a:solidFill>
              <a:latin typeface="Calibri"/>
              <a:ea typeface="Calibri"/>
              <a:cs typeface="Calibri"/>
              <a:sym typeface="Calibri"/>
            </a:endParaRPr>
          </a:p>
        </p:txBody>
      </p:sp>
      <p:pic>
        <p:nvPicPr>
          <p:cNvPr descr=" " id="454" name="Google Shape;454;g366937988e8_0_415"/>
          <p:cNvPicPr preferRelativeResize="0"/>
          <p:nvPr/>
        </p:nvPicPr>
        <p:blipFill rotWithShape="1">
          <a:blip r:embed="rId6">
            <a:alphaModFix/>
          </a:blip>
          <a:srcRect b="0" l="0" r="0" t="0"/>
          <a:stretch/>
        </p:blipFill>
        <p:spPr>
          <a:xfrm>
            <a:off x="7900387" y="749300"/>
            <a:ext cx="8573572" cy="12331700"/>
          </a:xfrm>
          <a:prstGeom prst="rect">
            <a:avLst/>
          </a:prstGeom>
          <a:noFill/>
          <a:ln>
            <a:noFill/>
          </a:ln>
        </p:spPr>
      </p:pic>
      <p:pic>
        <p:nvPicPr>
          <p:cNvPr descr=" " id="455" name="Google Shape;455;g366937988e8_0_415"/>
          <p:cNvPicPr preferRelativeResize="0"/>
          <p:nvPr/>
        </p:nvPicPr>
        <p:blipFill rotWithShape="1">
          <a:blip r:embed="rId7">
            <a:alphaModFix/>
          </a:blip>
          <a:srcRect b="0" l="0" r="0" t="0"/>
          <a:stretch/>
        </p:blipFill>
        <p:spPr>
          <a:xfrm>
            <a:off x="8395749" y="1803400"/>
            <a:ext cx="7582848" cy="1023620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BE4CF"/>
        </a:solidFill>
      </p:bgPr>
    </p:bg>
    <p:spTree>
      <p:nvGrpSpPr>
        <p:cNvPr id="460" name="Shape 460"/>
        <p:cNvGrpSpPr/>
        <p:nvPr/>
      </p:nvGrpSpPr>
      <p:grpSpPr>
        <a:xfrm>
          <a:off x="0" y="0"/>
          <a:ext cx="0" cy="0"/>
          <a:chOff x="0" y="0"/>
          <a:chExt cx="0" cy="0"/>
        </a:xfrm>
      </p:grpSpPr>
      <p:pic>
        <p:nvPicPr>
          <p:cNvPr descr=" " id="461" name="Google Shape;461;g366937988e8_0_427"/>
          <p:cNvPicPr preferRelativeResize="0"/>
          <p:nvPr/>
        </p:nvPicPr>
        <p:blipFill rotWithShape="1">
          <a:blip r:embed="rId3">
            <a:alphaModFix/>
          </a:blip>
          <a:srcRect b="0" l="0" r="0" t="0"/>
          <a:stretch/>
        </p:blipFill>
        <p:spPr>
          <a:xfrm>
            <a:off x="0" y="0"/>
            <a:ext cx="24387048" cy="13716000"/>
          </a:xfrm>
          <a:prstGeom prst="rect">
            <a:avLst/>
          </a:prstGeom>
          <a:noFill/>
          <a:ln>
            <a:noFill/>
          </a:ln>
        </p:spPr>
      </p:pic>
      <p:sp>
        <p:nvSpPr>
          <p:cNvPr id="462" name="Google Shape;462;g366937988e8_0_427"/>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63" name="Google Shape;463;g366937988e8_0_427"/>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sp>
        <p:nvSpPr>
          <p:cNvPr id="464" name="Google Shape;464;g366937988e8_0_427"/>
          <p:cNvSpPr/>
          <p:nvPr/>
        </p:nvSpPr>
        <p:spPr>
          <a:xfrm>
            <a:off x="13874367" y="1790700"/>
            <a:ext cx="7464300" cy="2777100"/>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Clr>
                <a:srgbClr val="272727"/>
              </a:buClr>
              <a:buSzPts val="8000"/>
              <a:buFont typeface="Goldman"/>
              <a:buNone/>
            </a:pPr>
            <a:r>
              <a:rPr b="1" i="0" lang="en-US" sz="8000" u="none" cap="none" strike="noStrike">
                <a:solidFill>
                  <a:srgbClr val="272727"/>
                </a:solidFill>
                <a:latin typeface="Goldman"/>
                <a:ea typeface="Goldman"/>
                <a:cs typeface="Goldman"/>
                <a:sym typeface="Goldman"/>
              </a:rPr>
              <a:t>A MAGIC PICTURE</a:t>
            </a:r>
            <a:endParaRPr b="0" i="0" sz="8000" u="none" cap="none" strike="noStrike">
              <a:solidFill>
                <a:schemeClr val="dk1"/>
              </a:solidFill>
              <a:latin typeface="Calibri"/>
              <a:ea typeface="Calibri"/>
              <a:cs typeface="Calibri"/>
              <a:sym typeface="Calibri"/>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BE4CF"/>
        </a:solidFill>
      </p:bgPr>
    </p:bg>
    <p:spTree>
      <p:nvGrpSpPr>
        <p:cNvPr id="27" name="Shape 27"/>
        <p:cNvGrpSpPr/>
        <p:nvPr/>
      </p:nvGrpSpPr>
      <p:grpSpPr>
        <a:xfrm>
          <a:off x="0" y="0"/>
          <a:ext cx="0" cy="0"/>
          <a:chOff x="0" y="0"/>
          <a:chExt cx="0" cy="0"/>
        </a:xfrm>
      </p:grpSpPr>
      <p:pic>
        <p:nvPicPr>
          <p:cNvPr descr=" " id="28" name="Google Shape;28;g366937988e8_0_11"/>
          <p:cNvPicPr preferRelativeResize="0"/>
          <p:nvPr/>
        </p:nvPicPr>
        <p:blipFill rotWithShape="1">
          <a:blip r:embed="rId3">
            <a:alphaModFix/>
          </a:blip>
          <a:srcRect b="0" l="0" r="0" t="0"/>
          <a:stretch/>
        </p:blipFill>
        <p:spPr>
          <a:xfrm>
            <a:off x="0" y="6858000"/>
            <a:ext cx="24387048" cy="6858000"/>
          </a:xfrm>
          <a:prstGeom prst="rect">
            <a:avLst/>
          </a:prstGeom>
          <a:noFill/>
          <a:ln>
            <a:noFill/>
          </a:ln>
        </p:spPr>
      </p:pic>
      <p:pic>
        <p:nvPicPr>
          <p:cNvPr descr=" " id="29" name="Google Shape;29;g366937988e8_0_11"/>
          <p:cNvPicPr preferRelativeResize="0"/>
          <p:nvPr/>
        </p:nvPicPr>
        <p:blipFill rotWithShape="1">
          <a:blip r:embed="rId4">
            <a:alphaModFix/>
          </a:blip>
          <a:srcRect b="0" l="0" r="0" t="0"/>
          <a:stretch/>
        </p:blipFill>
        <p:spPr>
          <a:xfrm>
            <a:off x="8897078" y="0"/>
            <a:ext cx="15489971" cy="6848811"/>
          </a:xfrm>
          <a:prstGeom prst="rect">
            <a:avLst/>
          </a:prstGeom>
          <a:noFill/>
          <a:ln>
            <a:noFill/>
          </a:ln>
        </p:spPr>
      </p:pic>
      <p:sp>
        <p:nvSpPr>
          <p:cNvPr id="30" name="Google Shape;30;g366937988e8_0_11"/>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1" name="Google Shape;31;g366937988e8_0_11"/>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
        <p:nvSpPr>
          <p:cNvPr id="32" name="Google Shape;32;g366937988e8_0_11"/>
          <p:cNvSpPr/>
          <p:nvPr/>
        </p:nvSpPr>
        <p:spPr>
          <a:xfrm>
            <a:off x="7032446" y="4394200"/>
            <a:ext cx="10335000" cy="24978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272727"/>
              </a:buClr>
              <a:buSzPts val="12800"/>
              <a:buFont typeface="Goldman"/>
              <a:buNone/>
            </a:pPr>
            <a:r>
              <a:rPr b="1" i="0" lang="en-US" sz="12800" u="none" cap="none" strike="noStrike">
                <a:solidFill>
                  <a:srgbClr val="272727"/>
                </a:solidFill>
                <a:latin typeface="Goldman"/>
                <a:ea typeface="Goldman"/>
                <a:cs typeface="Goldman"/>
                <a:sym typeface="Goldman"/>
              </a:rPr>
              <a:t>WELCOME</a:t>
            </a:r>
            <a:endParaRPr b="0" i="0" sz="12800" u="none" cap="none" strike="noStrike">
              <a:solidFill>
                <a:schemeClr val="dk1"/>
              </a:solidFill>
              <a:latin typeface="Calibri"/>
              <a:ea typeface="Calibri"/>
              <a:cs typeface="Calibri"/>
              <a:sym typeface="Calibri"/>
            </a:endParaRPr>
          </a:p>
        </p:txBody>
      </p:sp>
      <p:sp>
        <p:nvSpPr>
          <p:cNvPr id="33" name="Google Shape;33;g366937988e8_0_11"/>
          <p:cNvSpPr/>
          <p:nvPr/>
        </p:nvSpPr>
        <p:spPr>
          <a:xfrm>
            <a:off x="5000192" y="6921500"/>
            <a:ext cx="14399400" cy="2574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Welcome to the world of fantasy! Join us on a journey to explore the mystical creatures, enchanted lands, and magical wonders that exist beyond our reality. Discover the wonders and secrets of this exciting realm and unlock the power of imagination.</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BE4CF"/>
        </a:solidFill>
      </p:bgPr>
    </p:bg>
    <p:spTree>
      <p:nvGrpSpPr>
        <p:cNvPr id="469" name="Shape 469"/>
        <p:cNvGrpSpPr/>
        <p:nvPr/>
      </p:nvGrpSpPr>
      <p:grpSpPr>
        <a:xfrm>
          <a:off x="0" y="0"/>
          <a:ext cx="0" cy="0"/>
          <a:chOff x="0" y="0"/>
          <a:chExt cx="0" cy="0"/>
        </a:xfrm>
      </p:grpSpPr>
      <p:pic>
        <p:nvPicPr>
          <p:cNvPr descr=" " id="470" name="Google Shape;470;g366937988e8_0_435"/>
          <p:cNvPicPr preferRelativeResize="0"/>
          <p:nvPr/>
        </p:nvPicPr>
        <p:blipFill rotWithShape="1">
          <a:blip r:embed="rId3">
            <a:alphaModFix/>
          </a:blip>
          <a:srcRect b="0" l="0" r="0" t="0"/>
          <a:stretch/>
        </p:blipFill>
        <p:spPr>
          <a:xfrm>
            <a:off x="0" y="7442200"/>
            <a:ext cx="24387048" cy="6273800"/>
          </a:xfrm>
          <a:prstGeom prst="rect">
            <a:avLst/>
          </a:prstGeom>
          <a:noFill/>
          <a:ln>
            <a:noFill/>
          </a:ln>
        </p:spPr>
      </p:pic>
      <p:pic>
        <p:nvPicPr>
          <p:cNvPr descr=" " id="471" name="Google Shape;471;g366937988e8_0_435"/>
          <p:cNvPicPr preferRelativeResize="0"/>
          <p:nvPr/>
        </p:nvPicPr>
        <p:blipFill rotWithShape="1">
          <a:blip r:embed="rId4">
            <a:alphaModFix/>
          </a:blip>
          <a:srcRect b="0" l="0" r="0" t="0"/>
          <a:stretch/>
        </p:blipFill>
        <p:spPr>
          <a:xfrm>
            <a:off x="0" y="0"/>
            <a:ext cx="24387048" cy="5613400"/>
          </a:xfrm>
          <a:prstGeom prst="rect">
            <a:avLst/>
          </a:prstGeom>
          <a:noFill/>
          <a:ln>
            <a:noFill/>
          </a:ln>
        </p:spPr>
      </p:pic>
      <p:sp>
        <p:nvSpPr>
          <p:cNvPr id="472" name="Google Shape;472;g366937988e8_0_435"/>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73" name="Google Shape;473;g366937988e8_0_435"/>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pic>
        <p:nvPicPr>
          <p:cNvPr descr=" " id="474" name="Google Shape;474;g366937988e8_0_435"/>
          <p:cNvPicPr preferRelativeResize="0"/>
          <p:nvPr/>
        </p:nvPicPr>
        <p:blipFill rotWithShape="1">
          <a:blip r:embed="rId6">
            <a:alphaModFix/>
          </a:blip>
          <a:srcRect b="0" l="0" r="0" t="0"/>
          <a:stretch/>
        </p:blipFill>
        <p:spPr>
          <a:xfrm>
            <a:off x="0" y="0"/>
            <a:ext cx="7646356" cy="13716000"/>
          </a:xfrm>
          <a:prstGeom prst="rect">
            <a:avLst/>
          </a:prstGeom>
          <a:noFill/>
          <a:ln>
            <a:noFill/>
          </a:ln>
        </p:spPr>
      </p:pic>
      <p:sp>
        <p:nvSpPr>
          <p:cNvPr id="475" name="Google Shape;475;g366937988e8_0_435"/>
          <p:cNvSpPr/>
          <p:nvPr/>
        </p:nvSpPr>
        <p:spPr>
          <a:xfrm>
            <a:off x="8675184" y="2578100"/>
            <a:ext cx="6604800" cy="3403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6" name="Google Shape;476;g366937988e8_0_435"/>
          <p:cNvSpPr/>
          <p:nvPr/>
        </p:nvSpPr>
        <p:spPr>
          <a:xfrm>
            <a:off x="8675184" y="3302000"/>
            <a:ext cx="685800" cy="195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7" name="Google Shape;477;g366937988e8_0_435"/>
          <p:cNvSpPr/>
          <p:nvPr/>
        </p:nvSpPr>
        <p:spPr>
          <a:xfrm>
            <a:off x="8675184" y="3302000"/>
            <a:ext cx="1227900" cy="2497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12800"/>
              <a:buFont typeface="Goldman"/>
              <a:buNone/>
            </a:pPr>
            <a:r>
              <a:rPr b="1" i="0" lang="en-US" sz="12800" u="none" cap="none" strike="noStrike">
                <a:solidFill>
                  <a:srgbClr val="272727"/>
                </a:solidFill>
                <a:latin typeface="Goldman"/>
                <a:ea typeface="Goldman"/>
                <a:cs typeface="Goldman"/>
                <a:sym typeface="Goldman"/>
              </a:rPr>
              <a:t>1</a:t>
            </a:r>
            <a:endParaRPr b="0" i="0" sz="12800" u="none" cap="none" strike="noStrike">
              <a:solidFill>
                <a:schemeClr val="dk1"/>
              </a:solidFill>
              <a:latin typeface="Calibri"/>
              <a:ea typeface="Calibri"/>
              <a:cs typeface="Calibri"/>
              <a:sym typeface="Calibri"/>
            </a:endParaRPr>
          </a:p>
        </p:txBody>
      </p:sp>
      <p:sp>
        <p:nvSpPr>
          <p:cNvPr id="478" name="Google Shape;478;g366937988e8_0_435"/>
          <p:cNvSpPr/>
          <p:nvPr/>
        </p:nvSpPr>
        <p:spPr>
          <a:xfrm>
            <a:off x="9564295" y="2578100"/>
            <a:ext cx="5715600" cy="3403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9" name="Google Shape;479;g366937988e8_0_435"/>
          <p:cNvSpPr/>
          <p:nvPr/>
        </p:nvSpPr>
        <p:spPr>
          <a:xfrm>
            <a:off x="9564295" y="2578100"/>
            <a:ext cx="5919000" cy="167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Goldman"/>
              <a:buNone/>
            </a:pPr>
            <a:r>
              <a:rPr b="1" i="0" lang="en-US" sz="4800" u="none" cap="none" strike="noStrike">
                <a:solidFill>
                  <a:srgbClr val="0E0E0E"/>
                </a:solidFill>
                <a:latin typeface="Goldman"/>
                <a:ea typeface="Goldman"/>
                <a:cs typeface="Goldman"/>
                <a:sym typeface="Goldman"/>
              </a:rPr>
              <a:t>DISCOVER THE SECRETS</a:t>
            </a:r>
            <a:endParaRPr b="0" i="0" sz="4800" u="none" cap="none" strike="noStrike">
              <a:solidFill>
                <a:schemeClr val="dk1"/>
              </a:solidFill>
              <a:latin typeface="Calibri"/>
              <a:ea typeface="Calibri"/>
              <a:cs typeface="Calibri"/>
              <a:sym typeface="Calibri"/>
            </a:endParaRPr>
          </a:p>
        </p:txBody>
      </p:sp>
      <p:sp>
        <p:nvSpPr>
          <p:cNvPr id="480" name="Google Shape;480;g366937988e8_0_435"/>
          <p:cNvSpPr/>
          <p:nvPr/>
        </p:nvSpPr>
        <p:spPr>
          <a:xfrm>
            <a:off x="9564295" y="4152900"/>
            <a:ext cx="5851200" cy="1964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Explore the lush, vibrant forest and uncover the mysteries that lie within.</a:t>
            </a:r>
            <a:endParaRPr b="0" i="0" sz="3200" u="none" cap="none" strike="noStrike">
              <a:solidFill>
                <a:schemeClr val="dk1"/>
              </a:solidFill>
              <a:latin typeface="Calibri"/>
              <a:ea typeface="Calibri"/>
              <a:cs typeface="Calibri"/>
              <a:sym typeface="Calibri"/>
            </a:endParaRPr>
          </a:p>
        </p:txBody>
      </p:sp>
      <p:sp>
        <p:nvSpPr>
          <p:cNvPr id="481" name="Google Shape;481;g366937988e8_0_435"/>
          <p:cNvSpPr/>
          <p:nvPr/>
        </p:nvSpPr>
        <p:spPr>
          <a:xfrm>
            <a:off x="8675184" y="6997700"/>
            <a:ext cx="6604800" cy="4013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2" name="Google Shape;482;g366937988e8_0_435"/>
          <p:cNvSpPr/>
          <p:nvPr/>
        </p:nvSpPr>
        <p:spPr>
          <a:xfrm>
            <a:off x="8675184" y="8026400"/>
            <a:ext cx="1206600" cy="195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3" name="Google Shape;483;g366937988e8_0_435"/>
          <p:cNvSpPr/>
          <p:nvPr/>
        </p:nvSpPr>
        <p:spPr>
          <a:xfrm>
            <a:off x="8675184" y="8026400"/>
            <a:ext cx="1748700" cy="2497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12800"/>
              <a:buFont typeface="Goldman"/>
              <a:buNone/>
            </a:pPr>
            <a:r>
              <a:rPr b="1" i="0" lang="en-US" sz="12800" u="none" cap="none" strike="noStrike">
                <a:solidFill>
                  <a:srgbClr val="272727"/>
                </a:solidFill>
                <a:latin typeface="Goldman"/>
                <a:ea typeface="Goldman"/>
                <a:cs typeface="Goldman"/>
                <a:sym typeface="Goldman"/>
              </a:rPr>
              <a:t>3</a:t>
            </a:r>
            <a:endParaRPr b="0" i="0" sz="12800" u="none" cap="none" strike="noStrike">
              <a:solidFill>
                <a:schemeClr val="dk1"/>
              </a:solidFill>
              <a:latin typeface="Calibri"/>
              <a:ea typeface="Calibri"/>
              <a:cs typeface="Calibri"/>
              <a:sym typeface="Calibri"/>
            </a:endParaRPr>
          </a:p>
        </p:txBody>
      </p:sp>
      <p:sp>
        <p:nvSpPr>
          <p:cNvPr id="484" name="Google Shape;484;g366937988e8_0_435"/>
          <p:cNvSpPr/>
          <p:nvPr/>
        </p:nvSpPr>
        <p:spPr>
          <a:xfrm>
            <a:off x="10085060" y="6997700"/>
            <a:ext cx="5194800" cy="4013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5" name="Google Shape;485;g366937988e8_0_435"/>
          <p:cNvSpPr/>
          <p:nvPr/>
        </p:nvSpPr>
        <p:spPr>
          <a:xfrm>
            <a:off x="10085060" y="6997700"/>
            <a:ext cx="5398200" cy="167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Goldman"/>
              <a:buNone/>
            </a:pPr>
            <a:r>
              <a:rPr b="1" i="0" lang="en-US" sz="4800" u="none" cap="none" strike="noStrike">
                <a:solidFill>
                  <a:srgbClr val="0E0E0E"/>
                </a:solidFill>
                <a:latin typeface="Goldman"/>
                <a:ea typeface="Goldman"/>
                <a:cs typeface="Goldman"/>
                <a:sym typeface="Goldman"/>
              </a:rPr>
              <a:t>MEET THE CREATURES</a:t>
            </a:r>
            <a:endParaRPr b="0" i="0" sz="4800" u="none" cap="none" strike="noStrike">
              <a:solidFill>
                <a:schemeClr val="dk1"/>
              </a:solidFill>
              <a:latin typeface="Calibri"/>
              <a:ea typeface="Calibri"/>
              <a:cs typeface="Calibri"/>
              <a:sym typeface="Calibri"/>
            </a:endParaRPr>
          </a:p>
        </p:txBody>
      </p:sp>
      <p:sp>
        <p:nvSpPr>
          <p:cNvPr id="486" name="Google Shape;486;g366937988e8_0_435"/>
          <p:cNvSpPr/>
          <p:nvPr/>
        </p:nvSpPr>
        <p:spPr>
          <a:xfrm>
            <a:off x="10085060" y="8572500"/>
            <a:ext cx="5330400" cy="2574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Encounter the mythical creatures that call the forest home, from talking animals to fairies.</a:t>
            </a:r>
            <a:endParaRPr b="0" i="0" sz="3200" u="none" cap="none" strike="noStrike">
              <a:solidFill>
                <a:schemeClr val="dk1"/>
              </a:solidFill>
              <a:latin typeface="Calibri"/>
              <a:ea typeface="Calibri"/>
              <a:cs typeface="Calibri"/>
              <a:sym typeface="Calibri"/>
            </a:endParaRPr>
          </a:p>
        </p:txBody>
      </p:sp>
      <p:sp>
        <p:nvSpPr>
          <p:cNvPr id="487" name="Google Shape;487;g366937988e8_0_435"/>
          <p:cNvSpPr/>
          <p:nvPr/>
        </p:nvSpPr>
        <p:spPr>
          <a:xfrm>
            <a:off x="16181822" y="6997700"/>
            <a:ext cx="6604800" cy="4622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8" name="Google Shape;488;g366937988e8_0_435"/>
          <p:cNvSpPr/>
          <p:nvPr/>
        </p:nvSpPr>
        <p:spPr>
          <a:xfrm>
            <a:off x="16181822" y="8331200"/>
            <a:ext cx="1346400" cy="195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9" name="Google Shape;489;g366937988e8_0_435"/>
          <p:cNvSpPr/>
          <p:nvPr/>
        </p:nvSpPr>
        <p:spPr>
          <a:xfrm>
            <a:off x="16181822" y="8331200"/>
            <a:ext cx="1888200" cy="2497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12800"/>
              <a:buFont typeface="Goldman"/>
              <a:buNone/>
            </a:pPr>
            <a:r>
              <a:rPr b="1" i="0" lang="en-US" sz="12800" u="none" cap="none" strike="noStrike">
                <a:solidFill>
                  <a:srgbClr val="272727"/>
                </a:solidFill>
                <a:latin typeface="Goldman"/>
                <a:ea typeface="Goldman"/>
                <a:cs typeface="Goldman"/>
                <a:sym typeface="Goldman"/>
              </a:rPr>
              <a:t>4</a:t>
            </a:r>
            <a:endParaRPr b="0" i="0" sz="12800" u="none" cap="none" strike="noStrike">
              <a:solidFill>
                <a:schemeClr val="dk1"/>
              </a:solidFill>
              <a:latin typeface="Calibri"/>
              <a:ea typeface="Calibri"/>
              <a:cs typeface="Calibri"/>
              <a:sym typeface="Calibri"/>
            </a:endParaRPr>
          </a:p>
        </p:txBody>
      </p:sp>
      <p:sp>
        <p:nvSpPr>
          <p:cNvPr id="490" name="Google Shape;490;g366937988e8_0_435"/>
          <p:cNvSpPr/>
          <p:nvPr/>
        </p:nvSpPr>
        <p:spPr>
          <a:xfrm>
            <a:off x="17731416" y="6997700"/>
            <a:ext cx="5055300" cy="4622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1" name="Google Shape;491;g366937988e8_0_435"/>
          <p:cNvSpPr/>
          <p:nvPr/>
        </p:nvSpPr>
        <p:spPr>
          <a:xfrm>
            <a:off x="17731416" y="6997700"/>
            <a:ext cx="5258400" cy="167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Goldman"/>
              <a:buNone/>
            </a:pPr>
            <a:r>
              <a:rPr b="1" i="0" lang="en-US" sz="4800" u="none" cap="none" strike="noStrike">
                <a:solidFill>
                  <a:srgbClr val="0E0E0E"/>
                </a:solidFill>
                <a:latin typeface="Goldman"/>
                <a:ea typeface="Goldman"/>
                <a:cs typeface="Goldman"/>
                <a:sym typeface="Goldman"/>
              </a:rPr>
              <a:t>UNCOVER THE MAGIC</a:t>
            </a:r>
            <a:endParaRPr b="0" i="0" sz="4800" u="none" cap="none" strike="noStrike">
              <a:solidFill>
                <a:schemeClr val="dk1"/>
              </a:solidFill>
              <a:latin typeface="Calibri"/>
              <a:ea typeface="Calibri"/>
              <a:cs typeface="Calibri"/>
              <a:sym typeface="Calibri"/>
            </a:endParaRPr>
          </a:p>
        </p:txBody>
      </p:sp>
      <p:sp>
        <p:nvSpPr>
          <p:cNvPr id="492" name="Google Shape;492;g366937988e8_0_435"/>
          <p:cNvSpPr/>
          <p:nvPr/>
        </p:nvSpPr>
        <p:spPr>
          <a:xfrm>
            <a:off x="17731416" y="8572500"/>
            <a:ext cx="5190600" cy="3183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Learn about the powerful magic that pervades the forest and how it affects all who enter.</a:t>
            </a:r>
            <a:endParaRPr b="0" i="0" sz="3200" u="none" cap="none" strike="noStrike">
              <a:solidFill>
                <a:schemeClr val="dk1"/>
              </a:solidFill>
              <a:latin typeface="Calibri"/>
              <a:ea typeface="Calibri"/>
              <a:cs typeface="Calibri"/>
              <a:sym typeface="Calibri"/>
            </a:endParaRPr>
          </a:p>
        </p:txBody>
      </p:sp>
      <p:sp>
        <p:nvSpPr>
          <p:cNvPr id="493" name="Google Shape;493;g366937988e8_0_435"/>
          <p:cNvSpPr/>
          <p:nvPr/>
        </p:nvSpPr>
        <p:spPr>
          <a:xfrm>
            <a:off x="16181822" y="2578100"/>
            <a:ext cx="6604800" cy="3403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4" name="Google Shape;494;g366937988e8_0_435"/>
          <p:cNvSpPr/>
          <p:nvPr/>
        </p:nvSpPr>
        <p:spPr>
          <a:xfrm>
            <a:off x="16181822" y="3302000"/>
            <a:ext cx="1104900" cy="195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5" name="Google Shape;495;g366937988e8_0_435"/>
          <p:cNvSpPr/>
          <p:nvPr/>
        </p:nvSpPr>
        <p:spPr>
          <a:xfrm>
            <a:off x="16181822" y="3302000"/>
            <a:ext cx="1647000" cy="2497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12800"/>
              <a:buFont typeface="Goldman"/>
              <a:buNone/>
            </a:pPr>
            <a:r>
              <a:rPr b="1" i="0" lang="en-US" sz="12800" u="none" cap="none" strike="noStrike">
                <a:solidFill>
                  <a:srgbClr val="272727"/>
                </a:solidFill>
                <a:latin typeface="Goldman"/>
                <a:ea typeface="Goldman"/>
                <a:cs typeface="Goldman"/>
                <a:sym typeface="Goldman"/>
              </a:rPr>
              <a:t>2</a:t>
            </a:r>
            <a:endParaRPr b="0" i="0" sz="12800" u="none" cap="none" strike="noStrike">
              <a:solidFill>
                <a:schemeClr val="dk1"/>
              </a:solidFill>
              <a:latin typeface="Calibri"/>
              <a:ea typeface="Calibri"/>
              <a:cs typeface="Calibri"/>
              <a:sym typeface="Calibri"/>
            </a:endParaRPr>
          </a:p>
        </p:txBody>
      </p:sp>
      <p:sp>
        <p:nvSpPr>
          <p:cNvPr id="496" name="Google Shape;496;g366937988e8_0_435"/>
          <p:cNvSpPr/>
          <p:nvPr/>
        </p:nvSpPr>
        <p:spPr>
          <a:xfrm>
            <a:off x="17490086" y="2578100"/>
            <a:ext cx="5296500" cy="3403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7" name="Google Shape;497;g366937988e8_0_435"/>
          <p:cNvSpPr/>
          <p:nvPr/>
        </p:nvSpPr>
        <p:spPr>
          <a:xfrm>
            <a:off x="17490086" y="2578100"/>
            <a:ext cx="5499900" cy="167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Goldman"/>
              <a:buNone/>
            </a:pPr>
            <a:r>
              <a:rPr b="1" i="0" lang="en-US" sz="4800" u="none" cap="none" strike="noStrike">
                <a:solidFill>
                  <a:srgbClr val="0E0E0E"/>
                </a:solidFill>
                <a:latin typeface="Goldman"/>
                <a:ea typeface="Goldman"/>
                <a:cs typeface="Goldman"/>
                <a:sym typeface="Goldman"/>
              </a:rPr>
              <a:t>FIND YOUR OWN PATH</a:t>
            </a:r>
            <a:endParaRPr b="0" i="0" sz="4800" u="none" cap="none" strike="noStrike">
              <a:solidFill>
                <a:schemeClr val="dk1"/>
              </a:solidFill>
              <a:latin typeface="Calibri"/>
              <a:ea typeface="Calibri"/>
              <a:cs typeface="Calibri"/>
              <a:sym typeface="Calibri"/>
            </a:endParaRPr>
          </a:p>
        </p:txBody>
      </p:sp>
      <p:sp>
        <p:nvSpPr>
          <p:cNvPr id="498" name="Google Shape;498;g366937988e8_0_435"/>
          <p:cNvSpPr/>
          <p:nvPr/>
        </p:nvSpPr>
        <p:spPr>
          <a:xfrm>
            <a:off x="17490086" y="4152900"/>
            <a:ext cx="5432100" cy="1964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Choose your own path through the forest, and see where it takes you.</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BE4CF"/>
        </a:solidFill>
      </p:bgPr>
    </p:bg>
    <p:spTree>
      <p:nvGrpSpPr>
        <p:cNvPr id="503" name="Shape 503"/>
        <p:cNvGrpSpPr/>
        <p:nvPr/>
      </p:nvGrpSpPr>
      <p:grpSpPr>
        <a:xfrm>
          <a:off x="0" y="0"/>
          <a:ext cx="0" cy="0"/>
          <a:chOff x="0" y="0"/>
          <a:chExt cx="0" cy="0"/>
        </a:xfrm>
      </p:grpSpPr>
      <p:pic>
        <p:nvPicPr>
          <p:cNvPr descr=" " id="504" name="Google Shape;504;g366937988e8_0_468"/>
          <p:cNvPicPr preferRelativeResize="0"/>
          <p:nvPr/>
        </p:nvPicPr>
        <p:blipFill rotWithShape="1">
          <a:blip r:embed="rId3">
            <a:alphaModFix/>
          </a:blip>
          <a:srcRect b="0" l="0" r="0" t="0"/>
          <a:stretch/>
        </p:blipFill>
        <p:spPr>
          <a:xfrm>
            <a:off x="14568721" y="0"/>
            <a:ext cx="9818327" cy="8864600"/>
          </a:xfrm>
          <a:prstGeom prst="rect">
            <a:avLst/>
          </a:prstGeom>
          <a:noFill/>
          <a:ln>
            <a:noFill/>
          </a:ln>
        </p:spPr>
      </p:pic>
      <p:pic>
        <p:nvPicPr>
          <p:cNvPr descr=" " id="505" name="Google Shape;505;g366937988e8_0_468"/>
          <p:cNvPicPr preferRelativeResize="0"/>
          <p:nvPr/>
        </p:nvPicPr>
        <p:blipFill rotWithShape="1">
          <a:blip r:embed="rId4">
            <a:alphaModFix/>
          </a:blip>
          <a:srcRect b="0" l="0" r="0" t="0"/>
          <a:stretch/>
        </p:blipFill>
        <p:spPr>
          <a:xfrm>
            <a:off x="0" y="3848100"/>
            <a:ext cx="9805626" cy="9867900"/>
          </a:xfrm>
          <a:prstGeom prst="rect">
            <a:avLst/>
          </a:prstGeom>
          <a:noFill/>
          <a:ln>
            <a:noFill/>
          </a:ln>
        </p:spPr>
      </p:pic>
      <p:sp>
        <p:nvSpPr>
          <p:cNvPr id="506" name="Google Shape;506;g366937988e8_0_468"/>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07" name="Google Shape;507;g366937988e8_0_468"/>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pic>
        <p:nvPicPr>
          <p:cNvPr descr=" " id="508" name="Google Shape;508;g366937988e8_0_468"/>
          <p:cNvPicPr preferRelativeResize="0"/>
          <p:nvPr/>
        </p:nvPicPr>
        <p:blipFill rotWithShape="1">
          <a:blip r:embed="rId6">
            <a:alphaModFix/>
          </a:blip>
          <a:srcRect b="0" l="0" r="0" t="0"/>
          <a:stretch/>
        </p:blipFill>
        <p:spPr>
          <a:xfrm>
            <a:off x="508063" y="2933700"/>
            <a:ext cx="14479810" cy="7861300"/>
          </a:xfrm>
          <a:prstGeom prst="rect">
            <a:avLst/>
          </a:prstGeom>
          <a:noFill/>
          <a:ln>
            <a:noFill/>
          </a:ln>
        </p:spPr>
      </p:pic>
      <p:sp>
        <p:nvSpPr>
          <p:cNvPr id="509" name="Google Shape;509;g366937988e8_0_468"/>
          <p:cNvSpPr/>
          <p:nvPr/>
        </p:nvSpPr>
        <p:spPr>
          <a:xfrm>
            <a:off x="5012893" y="11696700"/>
            <a:ext cx="14348700" cy="27771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272727"/>
              </a:buClr>
              <a:buSzPts val="8000"/>
              <a:buFont typeface="Goldman"/>
              <a:buNone/>
            </a:pPr>
            <a:r>
              <a:rPr b="1" i="0" lang="en-US" sz="8000" u="none" cap="none" strike="noStrike">
                <a:solidFill>
                  <a:srgbClr val="272727"/>
                </a:solidFill>
                <a:latin typeface="Goldman"/>
                <a:ea typeface="Goldman"/>
                <a:cs typeface="Goldman"/>
                <a:sym typeface="Goldman"/>
              </a:rPr>
              <a:t>FANTASY REALM AT A GLANCE</a:t>
            </a:r>
            <a:endParaRPr b="0" i="0" sz="8000" u="none" cap="none" strike="noStrike">
              <a:solidFill>
                <a:schemeClr val="dk1"/>
              </a:solidFill>
              <a:latin typeface="Calibri"/>
              <a:ea typeface="Calibri"/>
              <a:cs typeface="Calibri"/>
              <a:sym typeface="Calibri"/>
            </a:endParaRPr>
          </a:p>
        </p:txBody>
      </p:sp>
      <p:sp>
        <p:nvSpPr>
          <p:cNvPr id="510" name="Google Shape;510;g366937988e8_0_468"/>
          <p:cNvSpPr/>
          <p:nvPr/>
        </p:nvSpPr>
        <p:spPr>
          <a:xfrm>
            <a:off x="15724565" y="1955800"/>
            <a:ext cx="6935100" cy="2057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1" name="Google Shape;511;g366937988e8_0_468"/>
          <p:cNvSpPr/>
          <p:nvPr/>
        </p:nvSpPr>
        <p:spPr>
          <a:xfrm>
            <a:off x="15724565" y="1955800"/>
            <a:ext cx="6935100" cy="2057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2" name="Google Shape;512;g366937988e8_0_468"/>
          <p:cNvSpPr/>
          <p:nvPr/>
        </p:nvSpPr>
        <p:spPr>
          <a:xfrm>
            <a:off x="15724565" y="1955800"/>
            <a:ext cx="7138200" cy="939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Goldman"/>
              <a:buNone/>
            </a:pPr>
            <a:r>
              <a:rPr b="1" i="0" lang="en-US" sz="4800" u="none" cap="none" strike="noStrike">
                <a:solidFill>
                  <a:srgbClr val="0E0E0E"/>
                </a:solidFill>
                <a:latin typeface="Goldman"/>
                <a:ea typeface="Goldman"/>
                <a:cs typeface="Goldman"/>
                <a:sym typeface="Goldman"/>
              </a:rPr>
              <a:t>THE FOREST</a:t>
            </a:r>
            <a:endParaRPr b="0" i="0" sz="4800" u="none" cap="none" strike="noStrike">
              <a:solidFill>
                <a:schemeClr val="dk1"/>
              </a:solidFill>
              <a:latin typeface="Calibri"/>
              <a:ea typeface="Calibri"/>
              <a:cs typeface="Calibri"/>
              <a:sym typeface="Calibri"/>
            </a:endParaRPr>
          </a:p>
        </p:txBody>
      </p:sp>
      <p:sp>
        <p:nvSpPr>
          <p:cNvPr id="513" name="Google Shape;513;g366937988e8_0_468"/>
          <p:cNvSpPr/>
          <p:nvPr/>
        </p:nvSpPr>
        <p:spPr>
          <a:xfrm>
            <a:off x="15724565" y="2794000"/>
            <a:ext cx="70707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magical forest filled with talking animals and creatures.</a:t>
            </a:r>
            <a:endParaRPr b="0" i="0" sz="3200" u="none" cap="none" strike="noStrike">
              <a:solidFill>
                <a:schemeClr val="dk1"/>
              </a:solidFill>
              <a:latin typeface="Calibri"/>
              <a:ea typeface="Calibri"/>
              <a:cs typeface="Calibri"/>
              <a:sym typeface="Calibri"/>
            </a:endParaRPr>
          </a:p>
        </p:txBody>
      </p:sp>
      <p:sp>
        <p:nvSpPr>
          <p:cNvPr id="514" name="Google Shape;514;g366937988e8_0_468"/>
          <p:cNvSpPr/>
          <p:nvPr/>
        </p:nvSpPr>
        <p:spPr>
          <a:xfrm>
            <a:off x="15724565" y="5257800"/>
            <a:ext cx="6935100" cy="2057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5" name="Google Shape;515;g366937988e8_0_468"/>
          <p:cNvSpPr/>
          <p:nvPr/>
        </p:nvSpPr>
        <p:spPr>
          <a:xfrm>
            <a:off x="15724565" y="5257800"/>
            <a:ext cx="6935100" cy="2057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6" name="Google Shape;516;g366937988e8_0_468"/>
          <p:cNvSpPr/>
          <p:nvPr/>
        </p:nvSpPr>
        <p:spPr>
          <a:xfrm>
            <a:off x="15724565" y="5257800"/>
            <a:ext cx="7138200" cy="939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Goldman"/>
              <a:buNone/>
            </a:pPr>
            <a:r>
              <a:rPr b="1" i="0" lang="en-US" sz="4800" u="none" cap="none" strike="noStrike">
                <a:solidFill>
                  <a:srgbClr val="0E0E0E"/>
                </a:solidFill>
                <a:latin typeface="Goldman"/>
                <a:ea typeface="Goldman"/>
                <a:cs typeface="Goldman"/>
                <a:sym typeface="Goldman"/>
              </a:rPr>
              <a:t>THE CAVES</a:t>
            </a:r>
            <a:endParaRPr b="0" i="0" sz="4800" u="none" cap="none" strike="noStrike">
              <a:solidFill>
                <a:schemeClr val="dk1"/>
              </a:solidFill>
              <a:latin typeface="Calibri"/>
              <a:ea typeface="Calibri"/>
              <a:cs typeface="Calibri"/>
              <a:sym typeface="Calibri"/>
            </a:endParaRPr>
          </a:p>
        </p:txBody>
      </p:sp>
      <p:sp>
        <p:nvSpPr>
          <p:cNvPr id="517" name="Google Shape;517;g366937988e8_0_468"/>
          <p:cNvSpPr/>
          <p:nvPr/>
        </p:nvSpPr>
        <p:spPr>
          <a:xfrm>
            <a:off x="15724565" y="6096000"/>
            <a:ext cx="70707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network of underground caves filled with gems.</a:t>
            </a:r>
            <a:endParaRPr b="0" i="0" sz="3200" u="none" cap="none" strike="noStrike">
              <a:solidFill>
                <a:schemeClr val="dk1"/>
              </a:solidFill>
              <a:latin typeface="Calibri"/>
              <a:ea typeface="Calibri"/>
              <a:cs typeface="Calibri"/>
              <a:sym typeface="Calibri"/>
            </a:endParaRPr>
          </a:p>
        </p:txBody>
      </p:sp>
      <p:sp>
        <p:nvSpPr>
          <p:cNvPr id="518" name="Google Shape;518;g366937988e8_0_468"/>
          <p:cNvSpPr/>
          <p:nvPr/>
        </p:nvSpPr>
        <p:spPr>
          <a:xfrm>
            <a:off x="15724565" y="8280400"/>
            <a:ext cx="6935100" cy="2057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9" name="Google Shape;519;g366937988e8_0_468"/>
          <p:cNvSpPr/>
          <p:nvPr/>
        </p:nvSpPr>
        <p:spPr>
          <a:xfrm>
            <a:off x="15724565" y="8280400"/>
            <a:ext cx="6935100" cy="2057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0" name="Google Shape;520;g366937988e8_0_468"/>
          <p:cNvSpPr/>
          <p:nvPr/>
        </p:nvSpPr>
        <p:spPr>
          <a:xfrm>
            <a:off x="15724565" y="8280400"/>
            <a:ext cx="7138200" cy="939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Goldman"/>
              <a:buNone/>
            </a:pPr>
            <a:r>
              <a:rPr b="1" i="0" lang="en-US" sz="4800" u="none" cap="none" strike="noStrike">
                <a:solidFill>
                  <a:srgbClr val="0E0E0E"/>
                </a:solidFill>
                <a:latin typeface="Goldman"/>
                <a:ea typeface="Goldman"/>
                <a:cs typeface="Goldman"/>
                <a:sym typeface="Goldman"/>
              </a:rPr>
              <a:t>THE LAIR</a:t>
            </a:r>
            <a:endParaRPr b="0" i="0" sz="4800" u="none" cap="none" strike="noStrike">
              <a:solidFill>
                <a:schemeClr val="dk1"/>
              </a:solidFill>
              <a:latin typeface="Calibri"/>
              <a:ea typeface="Calibri"/>
              <a:cs typeface="Calibri"/>
              <a:sym typeface="Calibri"/>
            </a:endParaRPr>
          </a:p>
        </p:txBody>
      </p:sp>
      <p:sp>
        <p:nvSpPr>
          <p:cNvPr id="521" name="Google Shape;521;g366937988e8_0_468"/>
          <p:cNvSpPr/>
          <p:nvPr/>
        </p:nvSpPr>
        <p:spPr>
          <a:xfrm>
            <a:off x="15724565" y="9118600"/>
            <a:ext cx="70707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dangerous place where dragons reside.</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BE4CF"/>
        </a:solidFill>
      </p:bgPr>
    </p:bg>
    <p:spTree>
      <p:nvGrpSpPr>
        <p:cNvPr id="526" name="Shape 526"/>
        <p:cNvGrpSpPr/>
        <p:nvPr/>
      </p:nvGrpSpPr>
      <p:grpSpPr>
        <a:xfrm>
          <a:off x="0" y="0"/>
          <a:ext cx="0" cy="0"/>
          <a:chOff x="0" y="0"/>
          <a:chExt cx="0" cy="0"/>
        </a:xfrm>
      </p:grpSpPr>
      <p:pic>
        <p:nvPicPr>
          <p:cNvPr descr=" " id="527" name="Google Shape;527;g366937988e8_0_490"/>
          <p:cNvPicPr preferRelativeResize="0"/>
          <p:nvPr/>
        </p:nvPicPr>
        <p:blipFill rotWithShape="1">
          <a:blip r:embed="rId3">
            <a:alphaModFix/>
          </a:blip>
          <a:srcRect b="0" l="0" r="0" t="0"/>
          <a:stretch/>
        </p:blipFill>
        <p:spPr>
          <a:xfrm>
            <a:off x="13430251" y="0"/>
            <a:ext cx="10956797" cy="13716000"/>
          </a:xfrm>
          <a:prstGeom prst="rect">
            <a:avLst/>
          </a:prstGeom>
          <a:noFill/>
          <a:ln>
            <a:noFill/>
          </a:ln>
        </p:spPr>
      </p:pic>
      <p:pic>
        <p:nvPicPr>
          <p:cNvPr descr=" " id="528" name="Google Shape;528;g366937988e8_0_490"/>
          <p:cNvPicPr preferRelativeResize="0"/>
          <p:nvPr/>
        </p:nvPicPr>
        <p:blipFill rotWithShape="1">
          <a:blip r:embed="rId4">
            <a:alphaModFix/>
          </a:blip>
          <a:srcRect b="0" l="0" r="0" t="0"/>
          <a:stretch/>
        </p:blipFill>
        <p:spPr>
          <a:xfrm>
            <a:off x="0" y="1033413"/>
            <a:ext cx="14229142" cy="12682587"/>
          </a:xfrm>
          <a:prstGeom prst="rect">
            <a:avLst/>
          </a:prstGeom>
          <a:noFill/>
          <a:ln>
            <a:noFill/>
          </a:ln>
        </p:spPr>
      </p:pic>
      <p:sp>
        <p:nvSpPr>
          <p:cNvPr id="529" name="Google Shape;529;g366937988e8_0_490"/>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30" name="Google Shape;530;g366937988e8_0_490"/>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
        <p:nvSpPr>
          <p:cNvPr id="531" name="Google Shape;531;g366937988e8_0_490"/>
          <p:cNvSpPr/>
          <p:nvPr/>
        </p:nvSpPr>
        <p:spPr>
          <a:xfrm>
            <a:off x="6054423" y="965200"/>
            <a:ext cx="12278100" cy="15579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272727"/>
              </a:buClr>
              <a:buSzPts val="8000"/>
              <a:buFont typeface="Goldman"/>
              <a:buNone/>
            </a:pPr>
            <a:r>
              <a:rPr b="1" i="0" lang="en-US" sz="8000" u="none" cap="none" strike="noStrike">
                <a:solidFill>
                  <a:srgbClr val="272727"/>
                </a:solidFill>
                <a:latin typeface="Goldman"/>
                <a:ea typeface="Goldman"/>
                <a:cs typeface="Goldman"/>
                <a:sym typeface="Goldman"/>
              </a:rPr>
              <a:t>THE TIMELINE</a:t>
            </a:r>
            <a:endParaRPr b="0" i="0" sz="8000" u="none" cap="none" strike="noStrike">
              <a:solidFill>
                <a:schemeClr val="dk1"/>
              </a:solidFill>
              <a:latin typeface="Calibri"/>
              <a:ea typeface="Calibri"/>
              <a:cs typeface="Calibri"/>
              <a:sym typeface="Calibri"/>
            </a:endParaRPr>
          </a:p>
        </p:txBody>
      </p:sp>
      <p:pic>
        <p:nvPicPr>
          <p:cNvPr descr=" " id="532" name="Google Shape;532;g366937988e8_0_490"/>
          <p:cNvPicPr preferRelativeResize="0"/>
          <p:nvPr/>
        </p:nvPicPr>
        <p:blipFill rotWithShape="1">
          <a:blip r:embed="rId6">
            <a:alphaModFix/>
          </a:blip>
          <a:srcRect b="0" l="0" r="0" t="0"/>
          <a:stretch/>
        </p:blipFill>
        <p:spPr>
          <a:xfrm>
            <a:off x="927216" y="4470400"/>
            <a:ext cx="22532616" cy="7251700"/>
          </a:xfrm>
          <a:prstGeom prst="rect">
            <a:avLst/>
          </a:prstGeom>
          <a:noFill/>
          <a:ln>
            <a:noFill/>
          </a:ln>
        </p:spPr>
      </p:pic>
      <p:sp>
        <p:nvSpPr>
          <p:cNvPr id="533" name="Google Shape;533;g366937988e8_0_490"/>
          <p:cNvSpPr/>
          <p:nvPr/>
        </p:nvSpPr>
        <p:spPr>
          <a:xfrm>
            <a:off x="3035679" y="7200900"/>
            <a:ext cx="18087000" cy="162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34" name="Google Shape;534;g366937988e8_0_490"/>
          <p:cNvPicPr preferRelativeResize="0"/>
          <p:nvPr/>
        </p:nvPicPr>
        <p:blipFill rotWithShape="1">
          <a:blip r:embed="rId7">
            <a:alphaModFix/>
          </a:blip>
          <a:srcRect b="0" l="0" r="0" t="0"/>
          <a:stretch/>
        </p:blipFill>
        <p:spPr>
          <a:xfrm>
            <a:off x="3035679" y="7200900"/>
            <a:ext cx="1625803" cy="1625600"/>
          </a:xfrm>
          <a:prstGeom prst="rect">
            <a:avLst/>
          </a:prstGeom>
          <a:noFill/>
          <a:ln>
            <a:noFill/>
          </a:ln>
        </p:spPr>
      </p:pic>
      <p:sp>
        <p:nvSpPr>
          <p:cNvPr id="535" name="Google Shape;535;g366937988e8_0_490"/>
          <p:cNvSpPr/>
          <p:nvPr/>
        </p:nvSpPr>
        <p:spPr>
          <a:xfrm>
            <a:off x="3035679" y="7200900"/>
            <a:ext cx="1625700" cy="1625700"/>
          </a:xfrm>
          <a:prstGeom prst="roundRect">
            <a:avLst>
              <a:gd fmla="val 781313" name="adj"/>
            </a:avLst>
          </a:prstGeom>
          <a:noFill/>
          <a:ln cap="flat" cmpd="sng" w="12700">
            <a:solidFill>
              <a:srgbClr val="27272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6" name="Google Shape;536;g366937988e8_0_490"/>
          <p:cNvSpPr/>
          <p:nvPr/>
        </p:nvSpPr>
        <p:spPr>
          <a:xfrm>
            <a:off x="2883260" y="7543800"/>
            <a:ext cx="1930500" cy="9399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272727"/>
              </a:buClr>
              <a:buSzPts val="4800"/>
              <a:buFont typeface="Goldman"/>
              <a:buNone/>
            </a:pPr>
            <a:r>
              <a:rPr b="1" i="0" lang="en-US" sz="4800" u="none" cap="none" strike="noStrike">
                <a:solidFill>
                  <a:srgbClr val="272727"/>
                </a:solidFill>
                <a:latin typeface="Goldman"/>
                <a:ea typeface="Goldman"/>
                <a:cs typeface="Goldman"/>
                <a:sym typeface="Goldman"/>
              </a:rPr>
              <a:t>2022</a:t>
            </a:r>
            <a:endParaRPr b="0" i="0" sz="4800" u="none" cap="none" strike="noStrike">
              <a:solidFill>
                <a:schemeClr val="dk1"/>
              </a:solidFill>
              <a:latin typeface="Calibri"/>
              <a:ea typeface="Calibri"/>
              <a:cs typeface="Calibri"/>
              <a:sym typeface="Calibri"/>
            </a:endParaRPr>
          </a:p>
        </p:txBody>
      </p:sp>
      <p:sp>
        <p:nvSpPr>
          <p:cNvPr id="537" name="Google Shape;537;g366937988e8_0_490"/>
          <p:cNvSpPr/>
          <p:nvPr/>
        </p:nvSpPr>
        <p:spPr>
          <a:xfrm>
            <a:off x="4661483" y="8013700"/>
            <a:ext cx="3861300" cy="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38" name="Google Shape;538;g366937988e8_0_490"/>
          <p:cNvPicPr preferRelativeResize="0"/>
          <p:nvPr/>
        </p:nvPicPr>
        <p:blipFill rotWithShape="1">
          <a:blip r:embed="rId8">
            <a:alphaModFix/>
          </a:blip>
          <a:srcRect b="0" l="0" r="0" t="0"/>
          <a:stretch/>
        </p:blipFill>
        <p:spPr>
          <a:xfrm>
            <a:off x="4661483" y="7975600"/>
            <a:ext cx="3861283" cy="38100"/>
          </a:xfrm>
          <a:prstGeom prst="rect">
            <a:avLst/>
          </a:prstGeom>
          <a:noFill/>
          <a:ln>
            <a:noFill/>
          </a:ln>
        </p:spPr>
      </p:pic>
      <p:pic>
        <p:nvPicPr>
          <p:cNvPr descr=" " id="539" name="Google Shape;539;g366937988e8_0_490"/>
          <p:cNvPicPr preferRelativeResize="0"/>
          <p:nvPr/>
        </p:nvPicPr>
        <p:blipFill rotWithShape="1">
          <a:blip r:embed="rId7">
            <a:alphaModFix/>
          </a:blip>
          <a:srcRect b="0" l="0" r="0" t="0"/>
          <a:stretch/>
        </p:blipFill>
        <p:spPr>
          <a:xfrm>
            <a:off x="8522765" y="7200900"/>
            <a:ext cx="1625803" cy="1625600"/>
          </a:xfrm>
          <a:prstGeom prst="rect">
            <a:avLst/>
          </a:prstGeom>
          <a:noFill/>
          <a:ln>
            <a:noFill/>
          </a:ln>
        </p:spPr>
      </p:pic>
      <p:sp>
        <p:nvSpPr>
          <p:cNvPr id="540" name="Google Shape;540;g366937988e8_0_490"/>
          <p:cNvSpPr/>
          <p:nvPr/>
        </p:nvSpPr>
        <p:spPr>
          <a:xfrm>
            <a:off x="8522765" y="7200900"/>
            <a:ext cx="1625700" cy="1625700"/>
          </a:xfrm>
          <a:prstGeom prst="roundRect">
            <a:avLst>
              <a:gd fmla="val 781313" name="adj"/>
            </a:avLst>
          </a:prstGeom>
          <a:noFill/>
          <a:ln cap="flat" cmpd="sng" w="12700">
            <a:solidFill>
              <a:srgbClr val="27272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1" name="Google Shape;541;g366937988e8_0_490"/>
          <p:cNvSpPr/>
          <p:nvPr/>
        </p:nvSpPr>
        <p:spPr>
          <a:xfrm>
            <a:off x="8351294" y="7543800"/>
            <a:ext cx="1968600" cy="9399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272727"/>
              </a:buClr>
              <a:buSzPts val="4800"/>
              <a:buFont typeface="Goldman"/>
              <a:buNone/>
            </a:pPr>
            <a:r>
              <a:rPr b="1" i="0" lang="en-US" sz="4800" u="none" cap="none" strike="noStrike">
                <a:solidFill>
                  <a:srgbClr val="272727"/>
                </a:solidFill>
                <a:latin typeface="Goldman"/>
                <a:ea typeface="Goldman"/>
                <a:cs typeface="Goldman"/>
                <a:sym typeface="Goldman"/>
              </a:rPr>
              <a:t>2023</a:t>
            </a:r>
            <a:endParaRPr b="0" i="0" sz="4800" u="none" cap="none" strike="noStrike">
              <a:solidFill>
                <a:schemeClr val="dk1"/>
              </a:solidFill>
              <a:latin typeface="Calibri"/>
              <a:ea typeface="Calibri"/>
              <a:cs typeface="Calibri"/>
              <a:sym typeface="Calibri"/>
            </a:endParaRPr>
          </a:p>
        </p:txBody>
      </p:sp>
      <p:sp>
        <p:nvSpPr>
          <p:cNvPr id="542" name="Google Shape;542;g366937988e8_0_490"/>
          <p:cNvSpPr/>
          <p:nvPr/>
        </p:nvSpPr>
        <p:spPr>
          <a:xfrm>
            <a:off x="10148568" y="8013700"/>
            <a:ext cx="3861300" cy="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43" name="Google Shape;543;g366937988e8_0_490"/>
          <p:cNvPicPr preferRelativeResize="0"/>
          <p:nvPr/>
        </p:nvPicPr>
        <p:blipFill rotWithShape="1">
          <a:blip r:embed="rId8">
            <a:alphaModFix/>
          </a:blip>
          <a:srcRect b="0" l="0" r="0" t="0"/>
          <a:stretch/>
        </p:blipFill>
        <p:spPr>
          <a:xfrm>
            <a:off x="10148568" y="7975600"/>
            <a:ext cx="3861283" cy="38100"/>
          </a:xfrm>
          <a:prstGeom prst="rect">
            <a:avLst/>
          </a:prstGeom>
          <a:noFill/>
          <a:ln>
            <a:noFill/>
          </a:ln>
        </p:spPr>
      </p:pic>
      <p:pic>
        <p:nvPicPr>
          <p:cNvPr descr=" " id="544" name="Google Shape;544;g366937988e8_0_490"/>
          <p:cNvPicPr preferRelativeResize="0"/>
          <p:nvPr/>
        </p:nvPicPr>
        <p:blipFill rotWithShape="1">
          <a:blip r:embed="rId7">
            <a:alphaModFix/>
          </a:blip>
          <a:srcRect b="0" l="0" r="0" t="0"/>
          <a:stretch/>
        </p:blipFill>
        <p:spPr>
          <a:xfrm>
            <a:off x="14009851" y="7200900"/>
            <a:ext cx="1625803" cy="1625600"/>
          </a:xfrm>
          <a:prstGeom prst="rect">
            <a:avLst/>
          </a:prstGeom>
          <a:noFill/>
          <a:ln>
            <a:noFill/>
          </a:ln>
        </p:spPr>
      </p:pic>
      <p:sp>
        <p:nvSpPr>
          <p:cNvPr id="545" name="Google Shape;545;g366937988e8_0_490"/>
          <p:cNvSpPr/>
          <p:nvPr/>
        </p:nvSpPr>
        <p:spPr>
          <a:xfrm>
            <a:off x="14009851" y="7200900"/>
            <a:ext cx="1625700" cy="1625700"/>
          </a:xfrm>
          <a:prstGeom prst="roundRect">
            <a:avLst>
              <a:gd fmla="val 781313" name="adj"/>
            </a:avLst>
          </a:prstGeom>
          <a:noFill/>
          <a:ln cap="flat" cmpd="sng" w="12700">
            <a:solidFill>
              <a:srgbClr val="27272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6" name="Google Shape;546;g366937988e8_0_490"/>
          <p:cNvSpPr/>
          <p:nvPr/>
        </p:nvSpPr>
        <p:spPr>
          <a:xfrm>
            <a:off x="13812976" y="7543800"/>
            <a:ext cx="2019600" cy="9399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272727"/>
              </a:buClr>
              <a:buSzPts val="4800"/>
              <a:buFont typeface="Goldman"/>
              <a:buNone/>
            </a:pPr>
            <a:r>
              <a:rPr b="1" i="0" lang="en-US" sz="4800" u="none" cap="none" strike="noStrike">
                <a:solidFill>
                  <a:srgbClr val="272727"/>
                </a:solidFill>
                <a:latin typeface="Goldman"/>
                <a:ea typeface="Goldman"/>
                <a:cs typeface="Goldman"/>
                <a:sym typeface="Goldman"/>
              </a:rPr>
              <a:t>2024</a:t>
            </a:r>
            <a:endParaRPr b="0" i="0" sz="4800" u="none" cap="none" strike="noStrike">
              <a:solidFill>
                <a:schemeClr val="dk1"/>
              </a:solidFill>
              <a:latin typeface="Calibri"/>
              <a:ea typeface="Calibri"/>
              <a:cs typeface="Calibri"/>
              <a:sym typeface="Calibri"/>
            </a:endParaRPr>
          </a:p>
        </p:txBody>
      </p:sp>
      <p:sp>
        <p:nvSpPr>
          <p:cNvPr id="547" name="Google Shape;547;g366937988e8_0_490"/>
          <p:cNvSpPr/>
          <p:nvPr/>
        </p:nvSpPr>
        <p:spPr>
          <a:xfrm>
            <a:off x="15635654" y="8013700"/>
            <a:ext cx="3861300" cy="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48" name="Google Shape;548;g366937988e8_0_490"/>
          <p:cNvPicPr preferRelativeResize="0"/>
          <p:nvPr/>
        </p:nvPicPr>
        <p:blipFill rotWithShape="1">
          <a:blip r:embed="rId8">
            <a:alphaModFix/>
          </a:blip>
          <a:srcRect b="0" l="0" r="0" t="0"/>
          <a:stretch/>
        </p:blipFill>
        <p:spPr>
          <a:xfrm>
            <a:off x="15635654" y="7975600"/>
            <a:ext cx="3861283" cy="38100"/>
          </a:xfrm>
          <a:prstGeom prst="rect">
            <a:avLst/>
          </a:prstGeom>
          <a:noFill/>
          <a:ln>
            <a:noFill/>
          </a:ln>
        </p:spPr>
      </p:pic>
      <p:pic>
        <p:nvPicPr>
          <p:cNvPr descr=" " id="549" name="Google Shape;549;g366937988e8_0_490"/>
          <p:cNvPicPr preferRelativeResize="0"/>
          <p:nvPr/>
        </p:nvPicPr>
        <p:blipFill rotWithShape="1">
          <a:blip r:embed="rId7">
            <a:alphaModFix/>
          </a:blip>
          <a:srcRect b="0" l="0" r="0" t="0"/>
          <a:stretch/>
        </p:blipFill>
        <p:spPr>
          <a:xfrm>
            <a:off x="19496937" y="7200900"/>
            <a:ext cx="1625803" cy="1625600"/>
          </a:xfrm>
          <a:prstGeom prst="rect">
            <a:avLst/>
          </a:prstGeom>
          <a:noFill/>
          <a:ln>
            <a:noFill/>
          </a:ln>
        </p:spPr>
      </p:pic>
      <p:sp>
        <p:nvSpPr>
          <p:cNvPr id="550" name="Google Shape;550;g366937988e8_0_490"/>
          <p:cNvSpPr/>
          <p:nvPr/>
        </p:nvSpPr>
        <p:spPr>
          <a:xfrm>
            <a:off x="19496937" y="7200900"/>
            <a:ext cx="1625700" cy="1625700"/>
          </a:xfrm>
          <a:prstGeom prst="roundRect">
            <a:avLst>
              <a:gd fmla="val 781313" name="adj"/>
            </a:avLst>
          </a:prstGeom>
          <a:noFill/>
          <a:ln cap="flat" cmpd="sng" w="12700">
            <a:solidFill>
              <a:srgbClr val="27272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1" name="Google Shape;551;g366937988e8_0_490"/>
          <p:cNvSpPr/>
          <p:nvPr/>
        </p:nvSpPr>
        <p:spPr>
          <a:xfrm>
            <a:off x="19325465" y="7543800"/>
            <a:ext cx="1968600" cy="9399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272727"/>
              </a:buClr>
              <a:buSzPts val="4800"/>
              <a:buFont typeface="Goldman"/>
              <a:buNone/>
            </a:pPr>
            <a:r>
              <a:rPr b="1" i="0" lang="en-US" sz="4800" u="none" cap="none" strike="noStrike">
                <a:solidFill>
                  <a:srgbClr val="272727"/>
                </a:solidFill>
                <a:latin typeface="Goldman"/>
                <a:ea typeface="Goldman"/>
                <a:cs typeface="Goldman"/>
                <a:sym typeface="Goldman"/>
              </a:rPr>
              <a:t>2025</a:t>
            </a:r>
            <a:endParaRPr b="0" i="0" sz="4800" u="none" cap="none" strike="noStrike">
              <a:solidFill>
                <a:schemeClr val="dk1"/>
              </a:solidFill>
              <a:latin typeface="Calibri"/>
              <a:ea typeface="Calibri"/>
              <a:cs typeface="Calibri"/>
              <a:sym typeface="Calibri"/>
            </a:endParaRPr>
          </a:p>
        </p:txBody>
      </p:sp>
      <p:sp>
        <p:nvSpPr>
          <p:cNvPr id="552" name="Google Shape;552;g366937988e8_0_490"/>
          <p:cNvSpPr/>
          <p:nvPr/>
        </p:nvSpPr>
        <p:spPr>
          <a:xfrm>
            <a:off x="927216" y="4191000"/>
            <a:ext cx="6096900" cy="2793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3" name="Google Shape;553;g366937988e8_0_490"/>
          <p:cNvSpPr/>
          <p:nvPr/>
        </p:nvSpPr>
        <p:spPr>
          <a:xfrm>
            <a:off x="927216" y="4191000"/>
            <a:ext cx="6096900" cy="2793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4" name="Google Shape;554;g366937988e8_0_490"/>
          <p:cNvSpPr/>
          <p:nvPr/>
        </p:nvSpPr>
        <p:spPr>
          <a:xfrm>
            <a:off x="825603" y="4191000"/>
            <a:ext cx="6300000" cy="16764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Goldman"/>
              <a:buNone/>
            </a:pPr>
            <a:r>
              <a:rPr b="1" i="0" lang="en-US" sz="4800" u="none" cap="none" strike="noStrike">
                <a:solidFill>
                  <a:srgbClr val="0E0E0E"/>
                </a:solidFill>
                <a:latin typeface="Goldman"/>
                <a:ea typeface="Goldman"/>
                <a:cs typeface="Goldman"/>
                <a:sym typeface="Goldman"/>
              </a:rPr>
              <a:t>DRAGON</a:t>
            </a:r>
            <a:endParaRPr b="0" i="0" sz="4800" u="none" cap="none" strike="noStrike">
              <a:solidFill>
                <a:schemeClr val="dk1"/>
              </a:solidFill>
              <a:latin typeface="Calibri"/>
              <a:ea typeface="Calibri"/>
              <a:cs typeface="Calibri"/>
              <a:sym typeface="Calibri"/>
            </a:endParaRPr>
          </a:p>
          <a:p>
            <a:pPr indent="0" lvl="0" marL="0" marR="0" rtl="0" algn="ctr">
              <a:spcBef>
                <a:spcPts val="0"/>
              </a:spcBef>
              <a:spcAft>
                <a:spcPts val="0"/>
              </a:spcAft>
              <a:buClr>
                <a:srgbClr val="0E0E0E"/>
              </a:buClr>
              <a:buSzPts val="4800"/>
              <a:buFont typeface="Goldman"/>
              <a:buNone/>
            </a:pPr>
            <a:r>
              <a:rPr b="1" i="0" lang="en-US" sz="4800" u="none" cap="none" strike="noStrike">
                <a:solidFill>
                  <a:srgbClr val="0E0E0E"/>
                </a:solidFill>
                <a:latin typeface="Goldman"/>
                <a:ea typeface="Goldman"/>
                <a:cs typeface="Goldman"/>
                <a:sym typeface="Goldman"/>
              </a:rPr>
              <a:t>TAMING</a:t>
            </a:r>
            <a:endParaRPr b="0" i="0" sz="4800" u="none" cap="none" strike="noStrike">
              <a:solidFill>
                <a:schemeClr val="dk1"/>
              </a:solidFill>
              <a:latin typeface="Calibri"/>
              <a:ea typeface="Calibri"/>
              <a:cs typeface="Calibri"/>
              <a:sym typeface="Calibri"/>
            </a:endParaRPr>
          </a:p>
        </p:txBody>
      </p:sp>
      <p:sp>
        <p:nvSpPr>
          <p:cNvPr id="555" name="Google Shape;555;g366937988e8_0_490"/>
          <p:cNvSpPr/>
          <p:nvPr/>
        </p:nvSpPr>
        <p:spPr>
          <a:xfrm>
            <a:off x="859474" y="5765800"/>
            <a:ext cx="6232200" cy="13548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First dragon was successfully tamed</a:t>
            </a:r>
            <a:endParaRPr b="0" i="0" sz="3200" u="none" cap="none" strike="noStrike">
              <a:solidFill>
                <a:schemeClr val="dk1"/>
              </a:solidFill>
              <a:latin typeface="Calibri"/>
              <a:ea typeface="Calibri"/>
              <a:cs typeface="Calibri"/>
              <a:sym typeface="Calibri"/>
            </a:endParaRPr>
          </a:p>
        </p:txBody>
      </p:sp>
      <p:sp>
        <p:nvSpPr>
          <p:cNvPr id="556" name="Google Shape;556;g366937988e8_0_490"/>
          <p:cNvSpPr/>
          <p:nvPr/>
        </p:nvSpPr>
        <p:spPr>
          <a:xfrm>
            <a:off x="11926791" y="4191000"/>
            <a:ext cx="6096900" cy="2793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7" name="Google Shape;557;g366937988e8_0_490"/>
          <p:cNvSpPr/>
          <p:nvPr/>
        </p:nvSpPr>
        <p:spPr>
          <a:xfrm>
            <a:off x="11926791" y="4191000"/>
            <a:ext cx="6096900" cy="2793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8" name="Google Shape;558;g366937988e8_0_490"/>
          <p:cNvSpPr/>
          <p:nvPr/>
        </p:nvSpPr>
        <p:spPr>
          <a:xfrm>
            <a:off x="11825178" y="4191000"/>
            <a:ext cx="6300000" cy="16764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Goldman"/>
              <a:buNone/>
            </a:pPr>
            <a:r>
              <a:rPr b="1" i="0" lang="en-US" sz="4800" u="none" cap="none" strike="noStrike">
                <a:solidFill>
                  <a:srgbClr val="0E0E0E"/>
                </a:solidFill>
                <a:latin typeface="Goldman"/>
                <a:ea typeface="Goldman"/>
                <a:cs typeface="Goldman"/>
                <a:sym typeface="Goldman"/>
              </a:rPr>
              <a:t>UNICORN MIGRATION</a:t>
            </a:r>
            <a:endParaRPr b="0" i="0" sz="4800" u="none" cap="none" strike="noStrike">
              <a:solidFill>
                <a:schemeClr val="dk1"/>
              </a:solidFill>
              <a:latin typeface="Calibri"/>
              <a:ea typeface="Calibri"/>
              <a:cs typeface="Calibri"/>
              <a:sym typeface="Calibri"/>
            </a:endParaRPr>
          </a:p>
        </p:txBody>
      </p:sp>
      <p:sp>
        <p:nvSpPr>
          <p:cNvPr id="559" name="Google Shape;559;g366937988e8_0_490"/>
          <p:cNvSpPr/>
          <p:nvPr/>
        </p:nvSpPr>
        <p:spPr>
          <a:xfrm>
            <a:off x="11859049" y="5765800"/>
            <a:ext cx="6232200" cy="13548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Large herd of unicorns migrated to the realm</a:t>
            </a:r>
            <a:endParaRPr b="0" i="0" sz="3200" u="none" cap="none" strike="noStrike">
              <a:solidFill>
                <a:schemeClr val="dk1"/>
              </a:solidFill>
              <a:latin typeface="Calibri"/>
              <a:ea typeface="Calibri"/>
              <a:cs typeface="Calibri"/>
              <a:sym typeface="Calibri"/>
            </a:endParaRPr>
          </a:p>
        </p:txBody>
      </p:sp>
      <p:sp>
        <p:nvSpPr>
          <p:cNvPr id="560" name="Google Shape;560;g366937988e8_0_490"/>
          <p:cNvSpPr/>
          <p:nvPr/>
        </p:nvSpPr>
        <p:spPr>
          <a:xfrm>
            <a:off x="17363070" y="9207500"/>
            <a:ext cx="6096900" cy="2793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1" name="Google Shape;561;g366937988e8_0_490"/>
          <p:cNvSpPr/>
          <p:nvPr/>
        </p:nvSpPr>
        <p:spPr>
          <a:xfrm>
            <a:off x="17363070" y="9207500"/>
            <a:ext cx="6096900" cy="2793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2" name="Google Shape;562;g366937988e8_0_490"/>
          <p:cNvSpPr/>
          <p:nvPr/>
        </p:nvSpPr>
        <p:spPr>
          <a:xfrm>
            <a:off x="17261457" y="9207500"/>
            <a:ext cx="6300000" cy="16764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Goldman"/>
              <a:buNone/>
            </a:pPr>
            <a:r>
              <a:rPr b="1" i="0" lang="en-US" sz="4800" u="none" cap="none" strike="noStrike">
                <a:solidFill>
                  <a:srgbClr val="0E0E0E"/>
                </a:solidFill>
                <a:latin typeface="Goldman"/>
                <a:ea typeface="Goldman"/>
                <a:cs typeface="Goldman"/>
                <a:sym typeface="Goldman"/>
              </a:rPr>
              <a:t>RAINBOW SIGHTINGS</a:t>
            </a:r>
            <a:endParaRPr b="0" i="0" sz="4800" u="none" cap="none" strike="noStrike">
              <a:solidFill>
                <a:schemeClr val="dk1"/>
              </a:solidFill>
              <a:latin typeface="Calibri"/>
              <a:ea typeface="Calibri"/>
              <a:cs typeface="Calibri"/>
              <a:sym typeface="Calibri"/>
            </a:endParaRPr>
          </a:p>
        </p:txBody>
      </p:sp>
      <p:sp>
        <p:nvSpPr>
          <p:cNvPr id="563" name="Google Shape;563;g366937988e8_0_490"/>
          <p:cNvSpPr/>
          <p:nvPr/>
        </p:nvSpPr>
        <p:spPr>
          <a:xfrm>
            <a:off x="17295328" y="10782300"/>
            <a:ext cx="6232200" cy="13548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Unusually large number of rainbows were sighted</a:t>
            </a:r>
            <a:endParaRPr b="0" i="0" sz="3200" u="none" cap="none" strike="noStrike">
              <a:solidFill>
                <a:schemeClr val="dk1"/>
              </a:solidFill>
              <a:latin typeface="Calibri"/>
              <a:ea typeface="Calibri"/>
              <a:cs typeface="Calibri"/>
              <a:sym typeface="Calibri"/>
            </a:endParaRPr>
          </a:p>
        </p:txBody>
      </p:sp>
      <p:sp>
        <p:nvSpPr>
          <p:cNvPr id="564" name="Google Shape;564;g366937988e8_0_490"/>
          <p:cNvSpPr/>
          <p:nvPr/>
        </p:nvSpPr>
        <p:spPr>
          <a:xfrm>
            <a:off x="6490511" y="9207500"/>
            <a:ext cx="6096900" cy="2793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5" name="Google Shape;565;g366937988e8_0_490"/>
          <p:cNvSpPr/>
          <p:nvPr/>
        </p:nvSpPr>
        <p:spPr>
          <a:xfrm>
            <a:off x="6490511" y="9207500"/>
            <a:ext cx="6096900" cy="2793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6" name="Google Shape;566;g366937988e8_0_490"/>
          <p:cNvSpPr/>
          <p:nvPr/>
        </p:nvSpPr>
        <p:spPr>
          <a:xfrm>
            <a:off x="6388899" y="9207500"/>
            <a:ext cx="6300000" cy="16764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Goldman"/>
              <a:buNone/>
            </a:pPr>
            <a:r>
              <a:rPr b="1" i="0" lang="en-US" sz="4800" u="none" cap="none" strike="noStrike">
                <a:solidFill>
                  <a:srgbClr val="0E0E0E"/>
                </a:solidFill>
                <a:latin typeface="Goldman"/>
                <a:ea typeface="Goldman"/>
                <a:cs typeface="Goldman"/>
                <a:sym typeface="Goldman"/>
              </a:rPr>
              <a:t>ENCHANTED POOL</a:t>
            </a:r>
            <a:endParaRPr b="0" i="0" sz="4800" u="none" cap="none" strike="noStrike">
              <a:solidFill>
                <a:schemeClr val="dk1"/>
              </a:solidFill>
              <a:latin typeface="Calibri"/>
              <a:ea typeface="Calibri"/>
              <a:cs typeface="Calibri"/>
              <a:sym typeface="Calibri"/>
            </a:endParaRPr>
          </a:p>
        </p:txBody>
      </p:sp>
      <p:sp>
        <p:nvSpPr>
          <p:cNvPr id="567" name="Google Shape;567;g366937988e8_0_490"/>
          <p:cNvSpPr/>
          <p:nvPr/>
        </p:nvSpPr>
        <p:spPr>
          <a:xfrm>
            <a:off x="6422769" y="10782300"/>
            <a:ext cx="6232200" cy="13548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magical pool with power to grant wishes</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BE4CF"/>
        </a:solidFill>
      </p:bgPr>
    </p:bg>
    <p:spTree>
      <p:nvGrpSpPr>
        <p:cNvPr id="572" name="Shape 572"/>
        <p:cNvGrpSpPr/>
        <p:nvPr/>
      </p:nvGrpSpPr>
      <p:grpSpPr>
        <a:xfrm>
          <a:off x="0" y="0"/>
          <a:ext cx="0" cy="0"/>
          <a:chOff x="0" y="0"/>
          <a:chExt cx="0" cy="0"/>
        </a:xfrm>
      </p:grpSpPr>
      <p:pic>
        <p:nvPicPr>
          <p:cNvPr descr=" " id="573" name="Google Shape;573;g366937988e8_0_535"/>
          <p:cNvPicPr preferRelativeResize="0"/>
          <p:nvPr/>
        </p:nvPicPr>
        <p:blipFill rotWithShape="1">
          <a:blip r:embed="rId3">
            <a:alphaModFix/>
          </a:blip>
          <a:srcRect b="0" l="0" r="0" t="0"/>
          <a:stretch/>
        </p:blipFill>
        <p:spPr>
          <a:xfrm>
            <a:off x="0" y="7442200"/>
            <a:ext cx="24387048" cy="6273800"/>
          </a:xfrm>
          <a:prstGeom prst="rect">
            <a:avLst/>
          </a:prstGeom>
          <a:noFill/>
          <a:ln>
            <a:noFill/>
          </a:ln>
        </p:spPr>
      </p:pic>
      <p:pic>
        <p:nvPicPr>
          <p:cNvPr descr=" " id="574" name="Google Shape;574;g366937988e8_0_535"/>
          <p:cNvPicPr preferRelativeResize="0"/>
          <p:nvPr/>
        </p:nvPicPr>
        <p:blipFill rotWithShape="1">
          <a:blip r:embed="rId4">
            <a:alphaModFix/>
          </a:blip>
          <a:srcRect b="0" l="0" r="0" t="0"/>
          <a:stretch/>
        </p:blipFill>
        <p:spPr>
          <a:xfrm>
            <a:off x="0" y="0"/>
            <a:ext cx="24387048" cy="5613400"/>
          </a:xfrm>
          <a:prstGeom prst="rect">
            <a:avLst/>
          </a:prstGeom>
          <a:noFill/>
          <a:ln>
            <a:noFill/>
          </a:ln>
        </p:spPr>
      </p:pic>
      <p:sp>
        <p:nvSpPr>
          <p:cNvPr id="575" name="Google Shape;575;g366937988e8_0_535"/>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76" name="Google Shape;576;g366937988e8_0_535"/>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
        <p:nvSpPr>
          <p:cNvPr id="577" name="Google Shape;577;g366937988e8_0_535"/>
          <p:cNvSpPr/>
          <p:nvPr/>
        </p:nvSpPr>
        <p:spPr>
          <a:xfrm>
            <a:off x="3581848" y="711200"/>
            <a:ext cx="9687000" cy="1557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8000"/>
              <a:buFont typeface="Goldman"/>
              <a:buNone/>
            </a:pPr>
            <a:r>
              <a:rPr b="1" i="0" lang="en-US" sz="8000" u="none" cap="none" strike="noStrike">
                <a:solidFill>
                  <a:srgbClr val="272727"/>
                </a:solidFill>
                <a:latin typeface="Goldman"/>
                <a:ea typeface="Goldman"/>
                <a:cs typeface="Goldman"/>
                <a:sym typeface="Goldman"/>
              </a:rPr>
              <a:t>OUR TEAM</a:t>
            </a:r>
            <a:endParaRPr b="0" i="0" sz="8000" u="none" cap="none" strike="noStrike">
              <a:solidFill>
                <a:schemeClr val="dk1"/>
              </a:solidFill>
              <a:latin typeface="Calibri"/>
              <a:ea typeface="Calibri"/>
              <a:cs typeface="Calibri"/>
              <a:sym typeface="Calibri"/>
            </a:endParaRPr>
          </a:p>
        </p:txBody>
      </p:sp>
      <p:sp>
        <p:nvSpPr>
          <p:cNvPr id="578" name="Google Shape;578;g366937988e8_0_535"/>
          <p:cNvSpPr/>
          <p:nvPr/>
        </p:nvSpPr>
        <p:spPr>
          <a:xfrm>
            <a:off x="3556445" y="2844800"/>
            <a:ext cx="4788600" cy="9931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79" name="Google Shape;579;g366937988e8_0_535"/>
          <p:cNvPicPr preferRelativeResize="0"/>
          <p:nvPr/>
        </p:nvPicPr>
        <p:blipFill rotWithShape="1">
          <a:blip r:embed="rId6">
            <a:alphaModFix/>
          </a:blip>
          <a:srcRect b="0" l="0" r="0" t="0"/>
          <a:stretch/>
        </p:blipFill>
        <p:spPr>
          <a:xfrm>
            <a:off x="3556445" y="2844800"/>
            <a:ext cx="4788498" cy="8229600"/>
          </a:xfrm>
          <a:prstGeom prst="rect">
            <a:avLst/>
          </a:prstGeom>
          <a:noFill/>
          <a:ln>
            <a:noFill/>
          </a:ln>
        </p:spPr>
      </p:pic>
      <p:sp>
        <p:nvSpPr>
          <p:cNvPr id="580" name="Google Shape;580;g366937988e8_0_535"/>
          <p:cNvSpPr/>
          <p:nvPr/>
        </p:nvSpPr>
        <p:spPr>
          <a:xfrm>
            <a:off x="3556445" y="11277600"/>
            <a:ext cx="4788600" cy="1498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1" name="Google Shape;581;g366937988e8_0_535"/>
          <p:cNvSpPr/>
          <p:nvPr/>
        </p:nvSpPr>
        <p:spPr>
          <a:xfrm>
            <a:off x="3556445" y="11277600"/>
            <a:ext cx="4788600" cy="1498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2" name="Google Shape;582;g366937988e8_0_535"/>
          <p:cNvSpPr/>
          <p:nvPr/>
        </p:nvSpPr>
        <p:spPr>
          <a:xfrm>
            <a:off x="3454832" y="11277600"/>
            <a:ext cx="4991700" cy="9399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Goldman"/>
              <a:buNone/>
            </a:pPr>
            <a:r>
              <a:rPr b="1" i="0" lang="en-US" sz="4800" u="none" cap="none" strike="noStrike">
                <a:solidFill>
                  <a:srgbClr val="0E0E0E"/>
                </a:solidFill>
                <a:latin typeface="Goldman"/>
                <a:ea typeface="Goldman"/>
                <a:cs typeface="Goldman"/>
                <a:sym typeface="Goldman"/>
              </a:rPr>
              <a:t>ELDRUIN</a:t>
            </a:r>
            <a:endParaRPr b="0" i="0" sz="4800" u="none" cap="none" strike="noStrike">
              <a:solidFill>
                <a:schemeClr val="dk1"/>
              </a:solidFill>
              <a:latin typeface="Calibri"/>
              <a:ea typeface="Calibri"/>
              <a:cs typeface="Calibri"/>
              <a:sym typeface="Calibri"/>
            </a:endParaRPr>
          </a:p>
        </p:txBody>
      </p:sp>
      <p:sp>
        <p:nvSpPr>
          <p:cNvPr id="583" name="Google Shape;583;g366937988e8_0_535"/>
          <p:cNvSpPr/>
          <p:nvPr/>
        </p:nvSpPr>
        <p:spPr>
          <a:xfrm>
            <a:off x="3488703" y="12166600"/>
            <a:ext cx="4923900" cy="745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Fire Mage</a:t>
            </a:r>
            <a:endParaRPr b="0" i="0" sz="3200" u="none" cap="none" strike="noStrike">
              <a:solidFill>
                <a:schemeClr val="dk1"/>
              </a:solidFill>
              <a:latin typeface="Calibri"/>
              <a:ea typeface="Calibri"/>
              <a:cs typeface="Calibri"/>
              <a:sym typeface="Calibri"/>
            </a:endParaRPr>
          </a:p>
        </p:txBody>
      </p:sp>
      <p:sp>
        <p:nvSpPr>
          <p:cNvPr id="584" name="Google Shape;584;g366937988e8_0_535"/>
          <p:cNvSpPr/>
          <p:nvPr/>
        </p:nvSpPr>
        <p:spPr>
          <a:xfrm>
            <a:off x="9157845" y="2844800"/>
            <a:ext cx="4788600" cy="9931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85" name="Google Shape;585;g366937988e8_0_535"/>
          <p:cNvPicPr preferRelativeResize="0"/>
          <p:nvPr/>
        </p:nvPicPr>
        <p:blipFill rotWithShape="1">
          <a:blip r:embed="rId7">
            <a:alphaModFix/>
          </a:blip>
          <a:srcRect b="0" l="0" r="0" t="0"/>
          <a:stretch/>
        </p:blipFill>
        <p:spPr>
          <a:xfrm>
            <a:off x="9157845" y="2844800"/>
            <a:ext cx="4788498" cy="8229600"/>
          </a:xfrm>
          <a:prstGeom prst="rect">
            <a:avLst/>
          </a:prstGeom>
          <a:noFill/>
          <a:ln>
            <a:noFill/>
          </a:ln>
        </p:spPr>
      </p:pic>
      <p:sp>
        <p:nvSpPr>
          <p:cNvPr id="586" name="Google Shape;586;g366937988e8_0_535"/>
          <p:cNvSpPr/>
          <p:nvPr/>
        </p:nvSpPr>
        <p:spPr>
          <a:xfrm>
            <a:off x="9157845" y="11277600"/>
            <a:ext cx="4788600" cy="1498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7" name="Google Shape;587;g366937988e8_0_535"/>
          <p:cNvSpPr/>
          <p:nvPr/>
        </p:nvSpPr>
        <p:spPr>
          <a:xfrm>
            <a:off x="9157845" y="11277600"/>
            <a:ext cx="4788600" cy="1498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8" name="Google Shape;588;g366937988e8_0_535"/>
          <p:cNvSpPr/>
          <p:nvPr/>
        </p:nvSpPr>
        <p:spPr>
          <a:xfrm>
            <a:off x="9056232" y="11277600"/>
            <a:ext cx="4991700" cy="9399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Goldman"/>
              <a:buNone/>
            </a:pPr>
            <a:r>
              <a:rPr b="1" i="0" lang="en-US" sz="4800" u="none" cap="none" strike="noStrike">
                <a:solidFill>
                  <a:srgbClr val="0E0E0E"/>
                </a:solidFill>
                <a:latin typeface="Goldman"/>
                <a:ea typeface="Goldman"/>
                <a:cs typeface="Goldman"/>
                <a:sym typeface="Goldman"/>
              </a:rPr>
              <a:t>ELEMEN</a:t>
            </a:r>
            <a:endParaRPr b="0" i="0" sz="4800" u="none" cap="none" strike="noStrike">
              <a:solidFill>
                <a:schemeClr val="dk1"/>
              </a:solidFill>
              <a:latin typeface="Calibri"/>
              <a:ea typeface="Calibri"/>
              <a:cs typeface="Calibri"/>
              <a:sym typeface="Calibri"/>
            </a:endParaRPr>
          </a:p>
        </p:txBody>
      </p:sp>
      <p:sp>
        <p:nvSpPr>
          <p:cNvPr id="589" name="Google Shape;589;g366937988e8_0_535"/>
          <p:cNvSpPr/>
          <p:nvPr/>
        </p:nvSpPr>
        <p:spPr>
          <a:xfrm>
            <a:off x="9090103" y="12166600"/>
            <a:ext cx="4923900" cy="745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Guardian</a:t>
            </a:r>
            <a:endParaRPr b="0" i="0" sz="3200" u="none" cap="none" strike="noStrike">
              <a:solidFill>
                <a:schemeClr val="dk1"/>
              </a:solidFill>
              <a:latin typeface="Calibri"/>
              <a:ea typeface="Calibri"/>
              <a:cs typeface="Calibri"/>
              <a:sym typeface="Calibri"/>
            </a:endParaRPr>
          </a:p>
        </p:txBody>
      </p:sp>
      <p:sp>
        <p:nvSpPr>
          <p:cNvPr id="590" name="Google Shape;590;g366937988e8_0_535"/>
          <p:cNvSpPr/>
          <p:nvPr/>
        </p:nvSpPr>
        <p:spPr>
          <a:xfrm>
            <a:off x="14759245" y="2844800"/>
            <a:ext cx="4788600" cy="9931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91" name="Google Shape;591;g366937988e8_0_535"/>
          <p:cNvPicPr preferRelativeResize="0"/>
          <p:nvPr/>
        </p:nvPicPr>
        <p:blipFill rotWithShape="1">
          <a:blip r:embed="rId8">
            <a:alphaModFix/>
          </a:blip>
          <a:srcRect b="0" l="0" r="0" t="0"/>
          <a:stretch/>
        </p:blipFill>
        <p:spPr>
          <a:xfrm>
            <a:off x="14759245" y="2844800"/>
            <a:ext cx="4788498" cy="8229600"/>
          </a:xfrm>
          <a:prstGeom prst="rect">
            <a:avLst/>
          </a:prstGeom>
          <a:noFill/>
          <a:ln>
            <a:noFill/>
          </a:ln>
        </p:spPr>
      </p:pic>
      <p:sp>
        <p:nvSpPr>
          <p:cNvPr id="592" name="Google Shape;592;g366937988e8_0_535"/>
          <p:cNvSpPr/>
          <p:nvPr/>
        </p:nvSpPr>
        <p:spPr>
          <a:xfrm>
            <a:off x="14759245" y="11277600"/>
            <a:ext cx="4788600" cy="1498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3" name="Google Shape;593;g366937988e8_0_535"/>
          <p:cNvSpPr/>
          <p:nvPr/>
        </p:nvSpPr>
        <p:spPr>
          <a:xfrm>
            <a:off x="14759245" y="11277600"/>
            <a:ext cx="4788600" cy="1498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4" name="Google Shape;594;g366937988e8_0_535"/>
          <p:cNvSpPr/>
          <p:nvPr/>
        </p:nvSpPr>
        <p:spPr>
          <a:xfrm>
            <a:off x="14657632" y="11277600"/>
            <a:ext cx="4991700" cy="9399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Goldman"/>
              <a:buNone/>
            </a:pPr>
            <a:r>
              <a:rPr b="1" i="0" lang="en-US" sz="4800" u="none" cap="none" strike="noStrike">
                <a:solidFill>
                  <a:srgbClr val="0E0E0E"/>
                </a:solidFill>
                <a:latin typeface="Goldman"/>
                <a:ea typeface="Goldman"/>
                <a:cs typeface="Goldman"/>
                <a:sym typeface="Goldman"/>
              </a:rPr>
              <a:t>LUNARIA</a:t>
            </a:r>
            <a:endParaRPr b="0" i="0" sz="4800" u="none" cap="none" strike="noStrike">
              <a:solidFill>
                <a:schemeClr val="dk1"/>
              </a:solidFill>
              <a:latin typeface="Calibri"/>
              <a:ea typeface="Calibri"/>
              <a:cs typeface="Calibri"/>
              <a:sym typeface="Calibri"/>
            </a:endParaRPr>
          </a:p>
        </p:txBody>
      </p:sp>
      <p:sp>
        <p:nvSpPr>
          <p:cNvPr id="595" name="Google Shape;595;g366937988e8_0_535"/>
          <p:cNvSpPr/>
          <p:nvPr/>
        </p:nvSpPr>
        <p:spPr>
          <a:xfrm>
            <a:off x="14691503" y="12166600"/>
            <a:ext cx="4923900" cy="745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Moon Priestess</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BE4CF"/>
        </a:solidFill>
      </p:bgPr>
    </p:bg>
    <p:spTree>
      <p:nvGrpSpPr>
        <p:cNvPr id="600" name="Shape 600"/>
        <p:cNvGrpSpPr/>
        <p:nvPr/>
      </p:nvGrpSpPr>
      <p:grpSpPr>
        <a:xfrm>
          <a:off x="0" y="0"/>
          <a:ext cx="0" cy="0"/>
          <a:chOff x="0" y="0"/>
          <a:chExt cx="0" cy="0"/>
        </a:xfrm>
      </p:grpSpPr>
      <p:pic>
        <p:nvPicPr>
          <p:cNvPr descr=" " id="601" name="Google Shape;601;g366937988e8_0_562"/>
          <p:cNvPicPr preferRelativeResize="0"/>
          <p:nvPr/>
        </p:nvPicPr>
        <p:blipFill rotWithShape="1">
          <a:blip r:embed="rId3">
            <a:alphaModFix/>
          </a:blip>
          <a:srcRect b="0" l="0" r="0" t="0"/>
          <a:stretch/>
        </p:blipFill>
        <p:spPr>
          <a:xfrm>
            <a:off x="14568721" y="0"/>
            <a:ext cx="9818327" cy="8864600"/>
          </a:xfrm>
          <a:prstGeom prst="rect">
            <a:avLst/>
          </a:prstGeom>
          <a:noFill/>
          <a:ln>
            <a:noFill/>
          </a:ln>
        </p:spPr>
      </p:pic>
      <p:pic>
        <p:nvPicPr>
          <p:cNvPr descr=" " id="602" name="Google Shape;602;g366937988e8_0_562"/>
          <p:cNvPicPr preferRelativeResize="0"/>
          <p:nvPr/>
        </p:nvPicPr>
        <p:blipFill rotWithShape="1">
          <a:blip r:embed="rId4">
            <a:alphaModFix/>
          </a:blip>
          <a:srcRect b="0" l="0" r="0" t="0"/>
          <a:stretch/>
        </p:blipFill>
        <p:spPr>
          <a:xfrm>
            <a:off x="0" y="3848100"/>
            <a:ext cx="9805626" cy="9867900"/>
          </a:xfrm>
          <a:prstGeom prst="rect">
            <a:avLst/>
          </a:prstGeom>
          <a:noFill/>
          <a:ln>
            <a:noFill/>
          </a:ln>
        </p:spPr>
      </p:pic>
      <p:sp>
        <p:nvSpPr>
          <p:cNvPr id="603" name="Google Shape;603;g366937988e8_0_562"/>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04" name="Google Shape;604;g366937988e8_0_562"/>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pic>
        <p:nvPicPr>
          <p:cNvPr descr=" " id="605" name="Google Shape;605;g366937988e8_0_562"/>
          <p:cNvPicPr preferRelativeResize="0"/>
          <p:nvPr/>
        </p:nvPicPr>
        <p:blipFill rotWithShape="1">
          <a:blip r:embed="rId6">
            <a:alphaModFix/>
          </a:blip>
          <a:srcRect b="0" l="0" r="0" t="0"/>
          <a:stretch/>
        </p:blipFill>
        <p:spPr>
          <a:xfrm>
            <a:off x="0" y="2755900"/>
            <a:ext cx="10567721" cy="9486900"/>
          </a:xfrm>
          <a:prstGeom prst="rect">
            <a:avLst/>
          </a:prstGeom>
          <a:noFill/>
          <a:ln>
            <a:noFill/>
          </a:ln>
        </p:spPr>
      </p:pic>
      <p:sp>
        <p:nvSpPr>
          <p:cNvPr id="606" name="Google Shape;606;g366937988e8_0_562"/>
          <p:cNvSpPr/>
          <p:nvPr/>
        </p:nvSpPr>
        <p:spPr>
          <a:xfrm>
            <a:off x="10440705" y="1803400"/>
            <a:ext cx="1625700" cy="11379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7" name="Google Shape;607;g366937988e8_0_562"/>
          <p:cNvSpPr/>
          <p:nvPr/>
        </p:nvSpPr>
        <p:spPr>
          <a:xfrm>
            <a:off x="10440705" y="1803400"/>
            <a:ext cx="1625700" cy="1625700"/>
          </a:xfrm>
          <a:prstGeom prst="roundRect">
            <a:avLst>
              <a:gd fmla="val 78188"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08" name="Google Shape;608;g366937988e8_0_562"/>
          <p:cNvPicPr preferRelativeResize="0"/>
          <p:nvPr/>
        </p:nvPicPr>
        <p:blipFill rotWithShape="1">
          <a:blip r:embed="rId7">
            <a:alphaModFix/>
          </a:blip>
          <a:srcRect b="0" l="0" r="0" t="0"/>
          <a:stretch/>
        </p:blipFill>
        <p:spPr>
          <a:xfrm>
            <a:off x="10701087" y="2057400"/>
            <a:ext cx="1105038" cy="1117600"/>
          </a:xfrm>
          <a:prstGeom prst="rect">
            <a:avLst/>
          </a:prstGeom>
          <a:noFill/>
          <a:ln>
            <a:noFill/>
          </a:ln>
        </p:spPr>
      </p:pic>
      <p:pic>
        <p:nvPicPr>
          <p:cNvPr descr=" " id="609" name="Google Shape;609;g366937988e8_0_562"/>
          <p:cNvPicPr preferRelativeResize="0"/>
          <p:nvPr/>
        </p:nvPicPr>
        <p:blipFill rotWithShape="1">
          <a:blip r:embed="rId8">
            <a:alphaModFix/>
          </a:blip>
          <a:srcRect b="0" l="0" r="0" t="0"/>
          <a:stretch/>
        </p:blipFill>
        <p:spPr>
          <a:xfrm>
            <a:off x="11215502" y="3429000"/>
            <a:ext cx="38105" cy="1625600"/>
          </a:xfrm>
          <a:prstGeom prst="rect">
            <a:avLst/>
          </a:prstGeom>
          <a:noFill/>
          <a:ln>
            <a:noFill/>
          </a:ln>
        </p:spPr>
      </p:pic>
      <p:sp>
        <p:nvSpPr>
          <p:cNvPr id="610" name="Google Shape;610;g366937988e8_0_562"/>
          <p:cNvSpPr/>
          <p:nvPr/>
        </p:nvSpPr>
        <p:spPr>
          <a:xfrm>
            <a:off x="10440705" y="5054600"/>
            <a:ext cx="1625700" cy="1625700"/>
          </a:xfrm>
          <a:prstGeom prst="roundRect">
            <a:avLst>
              <a:gd fmla="val 78188"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11" name="Google Shape;611;g366937988e8_0_562"/>
          <p:cNvPicPr preferRelativeResize="0"/>
          <p:nvPr/>
        </p:nvPicPr>
        <p:blipFill rotWithShape="1">
          <a:blip r:embed="rId9">
            <a:alphaModFix/>
          </a:blip>
          <a:srcRect b="0" l="0" r="0" t="0"/>
          <a:stretch/>
        </p:blipFill>
        <p:spPr>
          <a:xfrm>
            <a:off x="10701087" y="5308600"/>
            <a:ext cx="1105038" cy="1117600"/>
          </a:xfrm>
          <a:prstGeom prst="rect">
            <a:avLst/>
          </a:prstGeom>
          <a:noFill/>
          <a:ln>
            <a:noFill/>
          </a:ln>
        </p:spPr>
      </p:pic>
      <p:pic>
        <p:nvPicPr>
          <p:cNvPr descr=" " id="612" name="Google Shape;612;g366937988e8_0_562"/>
          <p:cNvPicPr preferRelativeResize="0"/>
          <p:nvPr/>
        </p:nvPicPr>
        <p:blipFill rotWithShape="1">
          <a:blip r:embed="rId8">
            <a:alphaModFix/>
          </a:blip>
          <a:srcRect b="0" l="0" r="0" t="0"/>
          <a:stretch/>
        </p:blipFill>
        <p:spPr>
          <a:xfrm>
            <a:off x="11215502" y="6680200"/>
            <a:ext cx="38105" cy="1625600"/>
          </a:xfrm>
          <a:prstGeom prst="rect">
            <a:avLst/>
          </a:prstGeom>
          <a:noFill/>
          <a:ln>
            <a:noFill/>
          </a:ln>
        </p:spPr>
      </p:pic>
      <p:sp>
        <p:nvSpPr>
          <p:cNvPr id="613" name="Google Shape;613;g366937988e8_0_562"/>
          <p:cNvSpPr/>
          <p:nvPr/>
        </p:nvSpPr>
        <p:spPr>
          <a:xfrm>
            <a:off x="10440705" y="8305800"/>
            <a:ext cx="1625700" cy="1625700"/>
          </a:xfrm>
          <a:prstGeom prst="roundRect">
            <a:avLst>
              <a:gd fmla="val 78188"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14" name="Google Shape;614;g366937988e8_0_562"/>
          <p:cNvPicPr preferRelativeResize="0"/>
          <p:nvPr/>
        </p:nvPicPr>
        <p:blipFill rotWithShape="1">
          <a:blip r:embed="rId10">
            <a:alphaModFix/>
          </a:blip>
          <a:srcRect b="0" l="0" r="0" t="0"/>
          <a:stretch/>
        </p:blipFill>
        <p:spPr>
          <a:xfrm>
            <a:off x="10853507" y="8559800"/>
            <a:ext cx="800200" cy="1117600"/>
          </a:xfrm>
          <a:prstGeom prst="rect">
            <a:avLst/>
          </a:prstGeom>
          <a:noFill/>
          <a:ln>
            <a:noFill/>
          </a:ln>
        </p:spPr>
      </p:pic>
      <p:pic>
        <p:nvPicPr>
          <p:cNvPr descr=" " id="615" name="Google Shape;615;g366937988e8_0_562"/>
          <p:cNvPicPr preferRelativeResize="0"/>
          <p:nvPr/>
        </p:nvPicPr>
        <p:blipFill rotWithShape="1">
          <a:blip r:embed="rId8">
            <a:alphaModFix/>
          </a:blip>
          <a:srcRect b="0" l="0" r="0" t="0"/>
          <a:stretch/>
        </p:blipFill>
        <p:spPr>
          <a:xfrm>
            <a:off x="11215502" y="9931400"/>
            <a:ext cx="38105" cy="1625600"/>
          </a:xfrm>
          <a:prstGeom prst="rect">
            <a:avLst/>
          </a:prstGeom>
          <a:noFill/>
          <a:ln>
            <a:noFill/>
          </a:ln>
        </p:spPr>
      </p:pic>
      <p:sp>
        <p:nvSpPr>
          <p:cNvPr id="616" name="Google Shape;616;g366937988e8_0_562"/>
          <p:cNvSpPr/>
          <p:nvPr/>
        </p:nvSpPr>
        <p:spPr>
          <a:xfrm>
            <a:off x="10440705" y="11557000"/>
            <a:ext cx="1625700" cy="1625700"/>
          </a:xfrm>
          <a:prstGeom prst="roundRect">
            <a:avLst>
              <a:gd fmla="val 78188"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17" name="Google Shape;617;g366937988e8_0_562"/>
          <p:cNvPicPr preferRelativeResize="0"/>
          <p:nvPr/>
        </p:nvPicPr>
        <p:blipFill rotWithShape="1">
          <a:blip r:embed="rId11">
            <a:alphaModFix/>
          </a:blip>
          <a:srcRect b="0" l="0" r="0" t="0"/>
          <a:stretch/>
        </p:blipFill>
        <p:spPr>
          <a:xfrm>
            <a:off x="10466108" y="11811000"/>
            <a:ext cx="1574997" cy="1117600"/>
          </a:xfrm>
          <a:prstGeom prst="rect">
            <a:avLst/>
          </a:prstGeom>
          <a:noFill/>
          <a:ln>
            <a:noFill/>
          </a:ln>
        </p:spPr>
      </p:pic>
      <p:sp>
        <p:nvSpPr>
          <p:cNvPr id="618" name="Google Shape;618;g366937988e8_0_562"/>
          <p:cNvSpPr/>
          <p:nvPr/>
        </p:nvSpPr>
        <p:spPr>
          <a:xfrm>
            <a:off x="11926791" y="3454400"/>
            <a:ext cx="11808300" cy="1164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Forbidden Forest: A place of mystery and wonder, where mystical creatures roam and flora flourishes.</a:t>
            </a:r>
            <a:endParaRPr b="0" i="0" sz="3200" u="none" cap="none" strike="noStrike">
              <a:solidFill>
                <a:schemeClr val="dk1"/>
              </a:solidFill>
              <a:latin typeface="Calibri"/>
              <a:ea typeface="Calibri"/>
              <a:cs typeface="Calibri"/>
              <a:sym typeface="Calibri"/>
            </a:endParaRPr>
          </a:p>
        </p:txBody>
      </p:sp>
      <p:sp>
        <p:nvSpPr>
          <p:cNvPr id="619" name="Google Shape;619;g366937988e8_0_562"/>
          <p:cNvSpPr/>
          <p:nvPr/>
        </p:nvSpPr>
        <p:spPr>
          <a:xfrm>
            <a:off x="11926791" y="6870700"/>
            <a:ext cx="11808300" cy="1164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Crystal Caves: A network of glittering caves filled with precious gems and minerals, guarded by fierce beasts.</a:t>
            </a:r>
            <a:endParaRPr b="0" i="0" sz="3200" u="none" cap="none" strike="noStrike">
              <a:solidFill>
                <a:schemeClr val="dk1"/>
              </a:solidFill>
              <a:latin typeface="Calibri"/>
              <a:ea typeface="Calibri"/>
              <a:cs typeface="Calibri"/>
              <a:sym typeface="Calibri"/>
            </a:endParaRPr>
          </a:p>
        </p:txBody>
      </p:sp>
      <p:sp>
        <p:nvSpPr>
          <p:cNvPr id="620" name="Google Shape;620;g366937988e8_0_562"/>
          <p:cNvSpPr/>
          <p:nvPr/>
        </p:nvSpPr>
        <p:spPr>
          <a:xfrm>
            <a:off x="11926791" y="10223500"/>
            <a:ext cx="11808300" cy="1164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Enchanted Garden: A place of pure beauty and tranquility, where the colors of the flowers are vibrant.</a:t>
            </a:r>
            <a:endParaRPr b="0" i="0" sz="3200" u="none" cap="none" strike="noStrike">
              <a:solidFill>
                <a:schemeClr val="dk1"/>
              </a:solidFill>
              <a:latin typeface="Calibri"/>
              <a:ea typeface="Calibri"/>
              <a:cs typeface="Calibri"/>
              <a:sym typeface="Calibri"/>
            </a:endParaRPr>
          </a:p>
        </p:txBody>
      </p:sp>
      <p:sp>
        <p:nvSpPr>
          <p:cNvPr id="621" name="Google Shape;621;g366937988e8_0_562"/>
          <p:cNvSpPr/>
          <p:nvPr/>
        </p:nvSpPr>
        <p:spPr>
          <a:xfrm>
            <a:off x="13810859" y="749300"/>
            <a:ext cx="8810700" cy="1557900"/>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Clr>
                <a:srgbClr val="272727"/>
              </a:buClr>
              <a:buSzPts val="8000"/>
              <a:buFont typeface="Goldman"/>
              <a:buNone/>
            </a:pPr>
            <a:r>
              <a:rPr b="1" i="0" lang="en-US" sz="8000" u="none" cap="none" strike="noStrike">
                <a:solidFill>
                  <a:srgbClr val="272727"/>
                </a:solidFill>
                <a:latin typeface="Goldman"/>
                <a:ea typeface="Goldman"/>
                <a:cs typeface="Goldman"/>
                <a:sym typeface="Goldman"/>
              </a:rPr>
              <a:t>THE MYSTERY</a:t>
            </a:r>
            <a:endParaRPr b="0" i="0" sz="8000" u="none" cap="none" strike="noStrike">
              <a:solidFill>
                <a:schemeClr val="dk1"/>
              </a:solidFill>
              <a:latin typeface="Calibri"/>
              <a:ea typeface="Calibri"/>
              <a:cs typeface="Calibri"/>
              <a:sym typeface="Calibri"/>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BE4CF"/>
        </a:solidFill>
      </p:bgPr>
    </p:bg>
    <p:spTree>
      <p:nvGrpSpPr>
        <p:cNvPr id="626" name="Shape 626"/>
        <p:cNvGrpSpPr/>
        <p:nvPr/>
      </p:nvGrpSpPr>
      <p:grpSpPr>
        <a:xfrm>
          <a:off x="0" y="0"/>
          <a:ext cx="0" cy="0"/>
          <a:chOff x="0" y="0"/>
          <a:chExt cx="0" cy="0"/>
        </a:xfrm>
      </p:grpSpPr>
      <p:pic>
        <p:nvPicPr>
          <p:cNvPr descr=" " id="627" name="Google Shape;627;g366937988e8_0_587"/>
          <p:cNvPicPr preferRelativeResize="0"/>
          <p:nvPr/>
        </p:nvPicPr>
        <p:blipFill rotWithShape="1">
          <a:blip r:embed="rId3">
            <a:alphaModFix/>
          </a:blip>
          <a:srcRect b="0" l="0" r="0" t="0"/>
          <a:stretch/>
        </p:blipFill>
        <p:spPr>
          <a:xfrm>
            <a:off x="0" y="7442200"/>
            <a:ext cx="24387048" cy="6273800"/>
          </a:xfrm>
          <a:prstGeom prst="rect">
            <a:avLst/>
          </a:prstGeom>
          <a:noFill/>
          <a:ln>
            <a:noFill/>
          </a:ln>
        </p:spPr>
      </p:pic>
      <p:pic>
        <p:nvPicPr>
          <p:cNvPr descr=" " id="628" name="Google Shape;628;g366937988e8_0_587"/>
          <p:cNvPicPr preferRelativeResize="0"/>
          <p:nvPr/>
        </p:nvPicPr>
        <p:blipFill rotWithShape="1">
          <a:blip r:embed="rId4">
            <a:alphaModFix/>
          </a:blip>
          <a:srcRect b="0" l="0" r="0" t="0"/>
          <a:stretch/>
        </p:blipFill>
        <p:spPr>
          <a:xfrm>
            <a:off x="0" y="0"/>
            <a:ext cx="24387048" cy="5613400"/>
          </a:xfrm>
          <a:prstGeom prst="rect">
            <a:avLst/>
          </a:prstGeom>
          <a:noFill/>
          <a:ln>
            <a:noFill/>
          </a:ln>
        </p:spPr>
      </p:pic>
      <p:sp>
        <p:nvSpPr>
          <p:cNvPr id="629" name="Google Shape;629;g366937988e8_0_587"/>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30" name="Google Shape;630;g366937988e8_0_587"/>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
        <p:nvSpPr>
          <p:cNvPr id="631" name="Google Shape;631;g366937988e8_0_587"/>
          <p:cNvSpPr/>
          <p:nvPr/>
        </p:nvSpPr>
        <p:spPr>
          <a:xfrm>
            <a:off x="7794541" y="647700"/>
            <a:ext cx="8810700" cy="15579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272727"/>
              </a:buClr>
              <a:buSzPts val="8000"/>
              <a:buFont typeface="Goldman"/>
              <a:buNone/>
            </a:pPr>
            <a:r>
              <a:rPr b="1" i="0" lang="en-US" sz="8000" u="none" cap="none" strike="noStrike">
                <a:solidFill>
                  <a:srgbClr val="272727"/>
                </a:solidFill>
                <a:latin typeface="Goldman"/>
                <a:ea typeface="Goldman"/>
                <a:cs typeface="Goldman"/>
                <a:sym typeface="Goldman"/>
              </a:rPr>
              <a:t>THE LIST</a:t>
            </a:r>
            <a:endParaRPr b="0" i="0" sz="8000" u="none" cap="none" strike="noStrike">
              <a:solidFill>
                <a:schemeClr val="dk1"/>
              </a:solidFill>
              <a:latin typeface="Calibri"/>
              <a:ea typeface="Calibri"/>
              <a:cs typeface="Calibri"/>
              <a:sym typeface="Calibri"/>
            </a:endParaRPr>
          </a:p>
        </p:txBody>
      </p:sp>
      <p:sp>
        <p:nvSpPr>
          <p:cNvPr id="632" name="Google Shape;632;g366937988e8_0_587"/>
          <p:cNvSpPr/>
          <p:nvPr/>
        </p:nvSpPr>
        <p:spPr>
          <a:xfrm>
            <a:off x="3670759" y="3251200"/>
            <a:ext cx="17032800" cy="9017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3" name="Google Shape;633;g366937988e8_0_587"/>
          <p:cNvSpPr/>
          <p:nvPr/>
        </p:nvSpPr>
        <p:spPr>
          <a:xfrm>
            <a:off x="3670759" y="3251200"/>
            <a:ext cx="17032800" cy="1219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4" name="Google Shape;634;g366937988e8_0_587"/>
          <p:cNvSpPr/>
          <p:nvPr/>
        </p:nvSpPr>
        <p:spPr>
          <a:xfrm>
            <a:off x="3670759" y="3587750"/>
            <a:ext cx="6249300" cy="698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Goldman"/>
              <a:buNone/>
            </a:pPr>
            <a:r>
              <a:rPr b="1" i="0" lang="en-US" sz="3600" u="none" cap="none" strike="noStrike">
                <a:solidFill>
                  <a:srgbClr val="0E0E0E"/>
                </a:solidFill>
                <a:latin typeface="Goldman"/>
                <a:ea typeface="Goldman"/>
                <a:cs typeface="Goldman"/>
                <a:sym typeface="Goldman"/>
              </a:rPr>
              <a:t>DRAGONS</a:t>
            </a:r>
            <a:endParaRPr b="0" i="0" sz="3600" u="none" cap="none" strike="noStrike">
              <a:solidFill>
                <a:schemeClr val="dk1"/>
              </a:solidFill>
              <a:latin typeface="Calibri"/>
              <a:ea typeface="Calibri"/>
              <a:cs typeface="Calibri"/>
              <a:sym typeface="Calibri"/>
            </a:endParaRPr>
          </a:p>
        </p:txBody>
      </p:sp>
      <p:sp>
        <p:nvSpPr>
          <p:cNvPr id="635" name="Google Shape;635;g366937988e8_0_587"/>
          <p:cNvSpPr/>
          <p:nvPr/>
        </p:nvSpPr>
        <p:spPr>
          <a:xfrm>
            <a:off x="10072359" y="3251200"/>
            <a:ext cx="107667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Fire-breathing creatures that are often powerful and dangerous</a:t>
            </a:r>
            <a:endParaRPr b="0" i="0" sz="3200" u="none" cap="none" strike="noStrike">
              <a:solidFill>
                <a:schemeClr val="dk1"/>
              </a:solidFill>
              <a:latin typeface="Calibri"/>
              <a:ea typeface="Calibri"/>
              <a:cs typeface="Calibri"/>
              <a:sym typeface="Calibri"/>
            </a:endParaRPr>
          </a:p>
        </p:txBody>
      </p:sp>
      <p:sp>
        <p:nvSpPr>
          <p:cNvPr id="636" name="Google Shape;636;g366937988e8_0_587"/>
          <p:cNvSpPr/>
          <p:nvPr/>
        </p:nvSpPr>
        <p:spPr>
          <a:xfrm>
            <a:off x="3670759" y="5080000"/>
            <a:ext cx="17032800" cy="1092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7" name="Google Shape;637;g366937988e8_0_587"/>
          <p:cNvSpPr/>
          <p:nvPr/>
        </p:nvSpPr>
        <p:spPr>
          <a:xfrm>
            <a:off x="3670759" y="5080000"/>
            <a:ext cx="6249300" cy="1244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Goldman"/>
              <a:buNone/>
            </a:pPr>
            <a:r>
              <a:rPr b="1" i="0" lang="en-US" sz="3600" u="none" cap="none" strike="noStrike">
                <a:solidFill>
                  <a:srgbClr val="0E0E0E"/>
                </a:solidFill>
                <a:latin typeface="Goldman"/>
                <a:ea typeface="Goldman"/>
                <a:cs typeface="Goldman"/>
                <a:sym typeface="Goldman"/>
              </a:rPr>
              <a:t>MEDIEVAL-LIKE SETTINGS</a:t>
            </a:r>
            <a:endParaRPr b="0" i="0" sz="3600" u="none" cap="none" strike="noStrike">
              <a:solidFill>
                <a:schemeClr val="dk1"/>
              </a:solidFill>
              <a:latin typeface="Calibri"/>
              <a:ea typeface="Calibri"/>
              <a:cs typeface="Calibri"/>
              <a:sym typeface="Calibri"/>
            </a:endParaRPr>
          </a:p>
        </p:txBody>
      </p:sp>
      <p:sp>
        <p:nvSpPr>
          <p:cNvPr id="638" name="Google Shape;638;g366937988e8_0_587"/>
          <p:cNvSpPr/>
          <p:nvPr/>
        </p:nvSpPr>
        <p:spPr>
          <a:xfrm>
            <a:off x="10072359" y="5321300"/>
            <a:ext cx="107667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Worlds with castles, knights, and feudal systems</a:t>
            </a:r>
            <a:endParaRPr b="0" i="0" sz="3200" u="none" cap="none" strike="noStrike">
              <a:solidFill>
                <a:schemeClr val="dk1"/>
              </a:solidFill>
              <a:latin typeface="Calibri"/>
              <a:ea typeface="Calibri"/>
              <a:cs typeface="Calibri"/>
              <a:sym typeface="Calibri"/>
            </a:endParaRPr>
          </a:p>
        </p:txBody>
      </p:sp>
      <p:sp>
        <p:nvSpPr>
          <p:cNvPr id="639" name="Google Shape;639;g366937988e8_0_587"/>
          <p:cNvSpPr/>
          <p:nvPr/>
        </p:nvSpPr>
        <p:spPr>
          <a:xfrm>
            <a:off x="3670759" y="6781800"/>
            <a:ext cx="17032800" cy="609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0" name="Google Shape;640;g366937988e8_0_587"/>
          <p:cNvSpPr/>
          <p:nvPr/>
        </p:nvSpPr>
        <p:spPr>
          <a:xfrm>
            <a:off x="3670759" y="6813550"/>
            <a:ext cx="6249300" cy="698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Goldman"/>
              <a:buNone/>
            </a:pPr>
            <a:r>
              <a:rPr b="1" i="0" lang="en-US" sz="3600" u="none" cap="none" strike="noStrike">
                <a:solidFill>
                  <a:srgbClr val="0E0E0E"/>
                </a:solidFill>
                <a:latin typeface="Goldman"/>
                <a:ea typeface="Goldman"/>
                <a:cs typeface="Goldman"/>
                <a:sym typeface="Goldman"/>
              </a:rPr>
              <a:t>CHOSEN ONE TROPE</a:t>
            </a:r>
            <a:endParaRPr b="0" i="0" sz="3600" u="none" cap="none" strike="noStrike">
              <a:solidFill>
                <a:schemeClr val="dk1"/>
              </a:solidFill>
              <a:latin typeface="Calibri"/>
              <a:ea typeface="Calibri"/>
              <a:cs typeface="Calibri"/>
              <a:sym typeface="Calibri"/>
            </a:endParaRPr>
          </a:p>
        </p:txBody>
      </p:sp>
      <p:sp>
        <p:nvSpPr>
          <p:cNvPr id="641" name="Google Shape;641;g366937988e8_0_587"/>
          <p:cNvSpPr/>
          <p:nvPr/>
        </p:nvSpPr>
        <p:spPr>
          <a:xfrm>
            <a:off x="10072359" y="6781800"/>
            <a:ext cx="107667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hero chosen by destiny to save the world</a:t>
            </a:r>
            <a:endParaRPr b="0" i="0" sz="3200" u="none" cap="none" strike="noStrike">
              <a:solidFill>
                <a:schemeClr val="dk1"/>
              </a:solidFill>
              <a:latin typeface="Calibri"/>
              <a:ea typeface="Calibri"/>
              <a:cs typeface="Calibri"/>
              <a:sym typeface="Calibri"/>
            </a:endParaRPr>
          </a:p>
        </p:txBody>
      </p:sp>
      <p:sp>
        <p:nvSpPr>
          <p:cNvPr id="642" name="Google Shape;642;g366937988e8_0_587"/>
          <p:cNvSpPr/>
          <p:nvPr/>
        </p:nvSpPr>
        <p:spPr>
          <a:xfrm>
            <a:off x="3670759" y="8001000"/>
            <a:ext cx="17032800" cy="1219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3" name="Google Shape;643;g366937988e8_0_587"/>
          <p:cNvSpPr/>
          <p:nvPr/>
        </p:nvSpPr>
        <p:spPr>
          <a:xfrm>
            <a:off x="3670759" y="8337550"/>
            <a:ext cx="6249300" cy="698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Goldman"/>
              <a:buNone/>
            </a:pPr>
            <a:r>
              <a:rPr b="1" i="0" lang="en-US" sz="3600" u="none" cap="none" strike="noStrike">
                <a:solidFill>
                  <a:srgbClr val="0E0E0E"/>
                </a:solidFill>
                <a:latin typeface="Goldman"/>
                <a:ea typeface="Goldman"/>
                <a:cs typeface="Goldman"/>
                <a:sym typeface="Goldman"/>
              </a:rPr>
              <a:t>MAGIC</a:t>
            </a:r>
            <a:endParaRPr b="0" i="0" sz="3600" u="none" cap="none" strike="noStrike">
              <a:solidFill>
                <a:schemeClr val="dk1"/>
              </a:solidFill>
              <a:latin typeface="Calibri"/>
              <a:ea typeface="Calibri"/>
              <a:cs typeface="Calibri"/>
              <a:sym typeface="Calibri"/>
            </a:endParaRPr>
          </a:p>
        </p:txBody>
      </p:sp>
      <p:sp>
        <p:nvSpPr>
          <p:cNvPr id="644" name="Google Shape;644;g366937988e8_0_587"/>
          <p:cNvSpPr/>
          <p:nvPr/>
        </p:nvSpPr>
        <p:spPr>
          <a:xfrm>
            <a:off x="10072359" y="8001000"/>
            <a:ext cx="107667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An integral part of fantasy stories, can take many forms</a:t>
            </a:r>
            <a:endParaRPr b="0" i="0" sz="3200" u="none" cap="none" strike="noStrike">
              <a:solidFill>
                <a:schemeClr val="dk1"/>
              </a:solidFill>
              <a:latin typeface="Calibri"/>
              <a:ea typeface="Calibri"/>
              <a:cs typeface="Calibri"/>
              <a:sym typeface="Calibri"/>
            </a:endParaRPr>
          </a:p>
        </p:txBody>
      </p:sp>
      <p:sp>
        <p:nvSpPr>
          <p:cNvPr id="645" name="Google Shape;645;g366937988e8_0_587"/>
          <p:cNvSpPr/>
          <p:nvPr/>
        </p:nvSpPr>
        <p:spPr>
          <a:xfrm>
            <a:off x="3670759" y="9829800"/>
            <a:ext cx="17032800" cy="1219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6" name="Google Shape;646;g366937988e8_0_587"/>
          <p:cNvSpPr/>
          <p:nvPr/>
        </p:nvSpPr>
        <p:spPr>
          <a:xfrm>
            <a:off x="3670759" y="10166350"/>
            <a:ext cx="6249300" cy="698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Goldman"/>
              <a:buNone/>
            </a:pPr>
            <a:r>
              <a:rPr b="1" i="0" lang="en-US" sz="3600" u="none" cap="none" strike="noStrike">
                <a:solidFill>
                  <a:srgbClr val="0E0E0E"/>
                </a:solidFill>
                <a:latin typeface="Goldman"/>
                <a:ea typeface="Goldman"/>
                <a:cs typeface="Goldman"/>
                <a:sym typeface="Goldman"/>
              </a:rPr>
              <a:t>THE BEST CURSE</a:t>
            </a:r>
            <a:endParaRPr b="0" i="0" sz="3600" u="none" cap="none" strike="noStrike">
              <a:solidFill>
                <a:schemeClr val="dk1"/>
              </a:solidFill>
              <a:latin typeface="Calibri"/>
              <a:ea typeface="Calibri"/>
              <a:cs typeface="Calibri"/>
              <a:sym typeface="Calibri"/>
            </a:endParaRPr>
          </a:p>
        </p:txBody>
      </p:sp>
      <p:sp>
        <p:nvSpPr>
          <p:cNvPr id="647" name="Google Shape;647;g366937988e8_0_587"/>
          <p:cNvSpPr/>
          <p:nvPr/>
        </p:nvSpPr>
        <p:spPr>
          <a:xfrm>
            <a:off x="10072359" y="9829800"/>
            <a:ext cx="107667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curse that is unique, creative, and fits within the story</a:t>
            </a:r>
            <a:endParaRPr b="0" i="0" sz="3200" u="none" cap="none" strike="noStrike">
              <a:solidFill>
                <a:schemeClr val="dk1"/>
              </a:solidFill>
              <a:latin typeface="Calibri"/>
              <a:ea typeface="Calibri"/>
              <a:cs typeface="Calibri"/>
              <a:sym typeface="Calibri"/>
            </a:endParaRPr>
          </a:p>
        </p:txBody>
      </p:sp>
      <p:sp>
        <p:nvSpPr>
          <p:cNvPr id="648" name="Google Shape;648;g366937988e8_0_587"/>
          <p:cNvSpPr/>
          <p:nvPr/>
        </p:nvSpPr>
        <p:spPr>
          <a:xfrm>
            <a:off x="3670759" y="11658600"/>
            <a:ext cx="17032800" cy="609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9" name="Google Shape;649;g366937988e8_0_587"/>
          <p:cNvSpPr/>
          <p:nvPr/>
        </p:nvSpPr>
        <p:spPr>
          <a:xfrm>
            <a:off x="3670759" y="11690350"/>
            <a:ext cx="6249300" cy="698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Goldman"/>
              <a:buNone/>
            </a:pPr>
            <a:r>
              <a:rPr b="1" i="0" lang="en-US" sz="3600" u="none" cap="none" strike="noStrike">
                <a:solidFill>
                  <a:srgbClr val="0E0E0E"/>
                </a:solidFill>
                <a:latin typeface="Goldman"/>
                <a:ea typeface="Goldman"/>
                <a:cs typeface="Goldman"/>
                <a:sym typeface="Goldman"/>
              </a:rPr>
              <a:t>UNIQUE CREATURES</a:t>
            </a:r>
            <a:endParaRPr b="0" i="0" sz="3600" u="none" cap="none" strike="noStrike">
              <a:solidFill>
                <a:schemeClr val="dk1"/>
              </a:solidFill>
              <a:latin typeface="Calibri"/>
              <a:ea typeface="Calibri"/>
              <a:cs typeface="Calibri"/>
              <a:sym typeface="Calibri"/>
            </a:endParaRPr>
          </a:p>
        </p:txBody>
      </p:sp>
      <p:sp>
        <p:nvSpPr>
          <p:cNvPr id="650" name="Google Shape;650;g366937988e8_0_587"/>
          <p:cNvSpPr/>
          <p:nvPr/>
        </p:nvSpPr>
        <p:spPr>
          <a:xfrm>
            <a:off x="10072359" y="11658600"/>
            <a:ext cx="107667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variety of fantastical beings that inhabit the world</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BE4CF"/>
        </a:solidFill>
      </p:bgPr>
    </p:bg>
    <p:spTree>
      <p:nvGrpSpPr>
        <p:cNvPr id="655" name="Shape 655"/>
        <p:cNvGrpSpPr/>
        <p:nvPr/>
      </p:nvGrpSpPr>
      <p:grpSpPr>
        <a:xfrm>
          <a:off x="0" y="0"/>
          <a:ext cx="0" cy="0"/>
          <a:chOff x="0" y="0"/>
          <a:chExt cx="0" cy="0"/>
        </a:xfrm>
      </p:grpSpPr>
      <p:pic>
        <p:nvPicPr>
          <p:cNvPr descr=" " id="656" name="Google Shape;656;g366937988e8_0_615"/>
          <p:cNvPicPr preferRelativeResize="0"/>
          <p:nvPr/>
        </p:nvPicPr>
        <p:blipFill rotWithShape="1">
          <a:blip r:embed="rId3">
            <a:alphaModFix/>
          </a:blip>
          <a:srcRect b="0" l="0" r="0" t="0"/>
          <a:stretch/>
        </p:blipFill>
        <p:spPr>
          <a:xfrm>
            <a:off x="13430251" y="0"/>
            <a:ext cx="10956797" cy="13716000"/>
          </a:xfrm>
          <a:prstGeom prst="rect">
            <a:avLst/>
          </a:prstGeom>
          <a:noFill/>
          <a:ln>
            <a:noFill/>
          </a:ln>
        </p:spPr>
      </p:pic>
      <p:pic>
        <p:nvPicPr>
          <p:cNvPr descr=" " id="657" name="Google Shape;657;g366937988e8_0_615"/>
          <p:cNvPicPr preferRelativeResize="0"/>
          <p:nvPr/>
        </p:nvPicPr>
        <p:blipFill rotWithShape="1">
          <a:blip r:embed="rId4">
            <a:alphaModFix/>
          </a:blip>
          <a:srcRect b="0" l="0" r="0" t="0"/>
          <a:stretch/>
        </p:blipFill>
        <p:spPr>
          <a:xfrm>
            <a:off x="0" y="1033413"/>
            <a:ext cx="14229142" cy="12682587"/>
          </a:xfrm>
          <a:prstGeom prst="rect">
            <a:avLst/>
          </a:prstGeom>
          <a:noFill/>
          <a:ln>
            <a:noFill/>
          </a:ln>
        </p:spPr>
      </p:pic>
      <p:sp>
        <p:nvSpPr>
          <p:cNvPr id="658" name="Google Shape;658;g366937988e8_0_615"/>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59" name="Google Shape;659;g366937988e8_0_615"/>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
        <p:nvSpPr>
          <p:cNvPr id="660" name="Google Shape;660;g366937988e8_0_615"/>
          <p:cNvSpPr/>
          <p:nvPr/>
        </p:nvSpPr>
        <p:spPr>
          <a:xfrm>
            <a:off x="787498" y="3124200"/>
            <a:ext cx="23167800" cy="8889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1" name="Google Shape;661;g366937988e8_0_615"/>
          <p:cNvSpPr/>
          <p:nvPr/>
        </p:nvSpPr>
        <p:spPr>
          <a:xfrm>
            <a:off x="10173972" y="3124200"/>
            <a:ext cx="5487000" cy="1663800"/>
          </a:xfrm>
          <a:prstGeom prst="rect">
            <a:avLst/>
          </a:prstGeom>
          <a:solidFill>
            <a:srgbClr val="FFFFFF"/>
          </a:solidFill>
          <a:ln cap="flat" cmpd="sng" w="12700">
            <a:solidFill>
              <a:srgbClr val="F5DA6A"/>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62" name="Google Shape;662;g366937988e8_0_615"/>
          <p:cNvPicPr preferRelativeResize="0"/>
          <p:nvPr/>
        </p:nvPicPr>
        <p:blipFill rotWithShape="1">
          <a:blip r:embed="rId6">
            <a:alphaModFix/>
          </a:blip>
          <a:srcRect b="0" l="0" r="0" t="0"/>
          <a:stretch/>
        </p:blipFill>
        <p:spPr>
          <a:xfrm>
            <a:off x="10478810" y="3397250"/>
            <a:ext cx="1117740" cy="1117600"/>
          </a:xfrm>
          <a:prstGeom prst="rect">
            <a:avLst/>
          </a:prstGeom>
          <a:noFill/>
          <a:ln>
            <a:noFill/>
          </a:ln>
        </p:spPr>
      </p:pic>
      <p:sp>
        <p:nvSpPr>
          <p:cNvPr id="663" name="Google Shape;663;g366937988e8_0_615"/>
          <p:cNvSpPr/>
          <p:nvPr/>
        </p:nvSpPr>
        <p:spPr>
          <a:xfrm>
            <a:off x="11799775" y="3327400"/>
            <a:ext cx="3556500" cy="1257300"/>
          </a:xfrm>
          <a:prstGeom prst="roundRect">
            <a:avLst>
              <a:gd fmla="val 4364"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4" name="Google Shape;664;g366937988e8_0_615"/>
          <p:cNvSpPr/>
          <p:nvPr/>
        </p:nvSpPr>
        <p:spPr>
          <a:xfrm>
            <a:off x="11799775" y="3327400"/>
            <a:ext cx="3708900" cy="698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Goldman"/>
              <a:buNone/>
            </a:pPr>
            <a:r>
              <a:rPr b="1" i="0" lang="en-US" sz="3600" u="none" cap="none" strike="noStrike">
                <a:solidFill>
                  <a:srgbClr val="0E0E0E"/>
                </a:solidFill>
                <a:latin typeface="Goldman"/>
                <a:ea typeface="Goldman"/>
                <a:cs typeface="Goldman"/>
                <a:sym typeface="Goldman"/>
              </a:rPr>
              <a:t>CHLOE NG</a:t>
            </a:r>
            <a:endParaRPr b="0" i="0" sz="3600" u="none" cap="none" strike="noStrike">
              <a:solidFill>
                <a:schemeClr val="dk1"/>
              </a:solidFill>
              <a:latin typeface="Calibri"/>
              <a:ea typeface="Calibri"/>
              <a:cs typeface="Calibri"/>
              <a:sym typeface="Calibri"/>
            </a:endParaRPr>
          </a:p>
        </p:txBody>
      </p:sp>
      <p:sp>
        <p:nvSpPr>
          <p:cNvPr id="665" name="Google Shape;665;g366937988e8_0_615"/>
          <p:cNvSpPr/>
          <p:nvPr/>
        </p:nvSpPr>
        <p:spPr>
          <a:xfrm>
            <a:off x="11799775" y="3975100"/>
            <a:ext cx="36918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Mage</a:t>
            </a:r>
            <a:endParaRPr b="0" i="0" sz="3200" u="none" cap="none" strike="noStrike">
              <a:solidFill>
                <a:schemeClr val="dk1"/>
              </a:solidFill>
              <a:latin typeface="Calibri"/>
              <a:ea typeface="Calibri"/>
              <a:cs typeface="Calibri"/>
              <a:sym typeface="Calibri"/>
            </a:endParaRPr>
          </a:p>
        </p:txBody>
      </p:sp>
      <p:sp>
        <p:nvSpPr>
          <p:cNvPr id="666" name="Google Shape;666;g366937988e8_0_615"/>
          <p:cNvSpPr/>
          <p:nvPr/>
        </p:nvSpPr>
        <p:spPr>
          <a:xfrm>
            <a:off x="787498" y="5486400"/>
            <a:ext cx="5487000" cy="1663800"/>
          </a:xfrm>
          <a:prstGeom prst="rect">
            <a:avLst/>
          </a:prstGeom>
          <a:solidFill>
            <a:srgbClr val="FFFFFF"/>
          </a:solidFill>
          <a:ln cap="flat" cmpd="sng" w="12700">
            <a:solidFill>
              <a:srgbClr val="F5DA6A"/>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67" name="Google Shape;667;g366937988e8_0_615"/>
          <p:cNvPicPr preferRelativeResize="0"/>
          <p:nvPr/>
        </p:nvPicPr>
        <p:blipFill rotWithShape="1">
          <a:blip r:embed="rId7">
            <a:alphaModFix/>
          </a:blip>
          <a:srcRect b="0" l="0" r="0" t="0"/>
          <a:stretch/>
        </p:blipFill>
        <p:spPr>
          <a:xfrm>
            <a:off x="1092337" y="5759450"/>
            <a:ext cx="1117740" cy="1117600"/>
          </a:xfrm>
          <a:prstGeom prst="rect">
            <a:avLst/>
          </a:prstGeom>
          <a:noFill/>
          <a:ln>
            <a:noFill/>
          </a:ln>
        </p:spPr>
      </p:pic>
      <p:sp>
        <p:nvSpPr>
          <p:cNvPr id="668" name="Google Shape;668;g366937988e8_0_615"/>
          <p:cNvSpPr/>
          <p:nvPr/>
        </p:nvSpPr>
        <p:spPr>
          <a:xfrm>
            <a:off x="2413302" y="5689600"/>
            <a:ext cx="3556500" cy="1257300"/>
          </a:xfrm>
          <a:prstGeom prst="roundRect">
            <a:avLst>
              <a:gd fmla="val 4364"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9" name="Google Shape;669;g366937988e8_0_615"/>
          <p:cNvSpPr/>
          <p:nvPr/>
        </p:nvSpPr>
        <p:spPr>
          <a:xfrm>
            <a:off x="2413302" y="5689600"/>
            <a:ext cx="3708900" cy="698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Goldman"/>
              <a:buNone/>
            </a:pPr>
            <a:r>
              <a:rPr b="1" i="0" lang="en-US" sz="3600" u="none" cap="none" strike="noStrike">
                <a:solidFill>
                  <a:srgbClr val="0E0E0E"/>
                </a:solidFill>
                <a:latin typeface="Goldman"/>
                <a:ea typeface="Goldman"/>
                <a:cs typeface="Goldman"/>
                <a:sym typeface="Goldman"/>
              </a:rPr>
              <a:t>VALTORIN</a:t>
            </a:r>
            <a:endParaRPr b="0" i="0" sz="3600" u="none" cap="none" strike="noStrike">
              <a:solidFill>
                <a:schemeClr val="dk1"/>
              </a:solidFill>
              <a:latin typeface="Calibri"/>
              <a:ea typeface="Calibri"/>
              <a:cs typeface="Calibri"/>
              <a:sym typeface="Calibri"/>
            </a:endParaRPr>
          </a:p>
        </p:txBody>
      </p:sp>
      <p:sp>
        <p:nvSpPr>
          <p:cNvPr id="670" name="Google Shape;670;g366937988e8_0_615"/>
          <p:cNvSpPr/>
          <p:nvPr/>
        </p:nvSpPr>
        <p:spPr>
          <a:xfrm>
            <a:off x="2413302" y="6337300"/>
            <a:ext cx="36918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Assassin</a:t>
            </a:r>
            <a:endParaRPr b="0" i="0" sz="3200" u="none" cap="none" strike="noStrike">
              <a:solidFill>
                <a:schemeClr val="dk1"/>
              </a:solidFill>
              <a:latin typeface="Calibri"/>
              <a:ea typeface="Calibri"/>
              <a:cs typeface="Calibri"/>
              <a:sym typeface="Calibri"/>
            </a:endParaRPr>
          </a:p>
        </p:txBody>
      </p:sp>
      <p:sp>
        <p:nvSpPr>
          <p:cNvPr id="671" name="Google Shape;671;g366937988e8_0_615"/>
          <p:cNvSpPr/>
          <p:nvPr/>
        </p:nvSpPr>
        <p:spPr>
          <a:xfrm>
            <a:off x="3835879" y="7823200"/>
            <a:ext cx="5487000" cy="1663800"/>
          </a:xfrm>
          <a:prstGeom prst="rect">
            <a:avLst/>
          </a:prstGeom>
          <a:solidFill>
            <a:srgbClr val="FFFFFF"/>
          </a:solidFill>
          <a:ln cap="flat" cmpd="sng" w="12700">
            <a:solidFill>
              <a:srgbClr val="F5DA6A"/>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72" name="Google Shape;672;g366937988e8_0_615"/>
          <p:cNvPicPr preferRelativeResize="0"/>
          <p:nvPr/>
        </p:nvPicPr>
        <p:blipFill rotWithShape="1">
          <a:blip r:embed="rId8">
            <a:alphaModFix/>
          </a:blip>
          <a:srcRect b="0" l="0" r="0" t="0"/>
          <a:stretch/>
        </p:blipFill>
        <p:spPr>
          <a:xfrm>
            <a:off x="4140718" y="8096250"/>
            <a:ext cx="1117740" cy="1117600"/>
          </a:xfrm>
          <a:prstGeom prst="rect">
            <a:avLst/>
          </a:prstGeom>
          <a:noFill/>
          <a:ln>
            <a:noFill/>
          </a:ln>
        </p:spPr>
      </p:pic>
      <p:sp>
        <p:nvSpPr>
          <p:cNvPr id="673" name="Google Shape;673;g366937988e8_0_615"/>
          <p:cNvSpPr/>
          <p:nvPr/>
        </p:nvSpPr>
        <p:spPr>
          <a:xfrm>
            <a:off x="5461683" y="8026400"/>
            <a:ext cx="3556500" cy="1257300"/>
          </a:xfrm>
          <a:prstGeom prst="roundRect">
            <a:avLst>
              <a:gd fmla="val 4364"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4" name="Google Shape;674;g366937988e8_0_615"/>
          <p:cNvSpPr/>
          <p:nvPr/>
        </p:nvSpPr>
        <p:spPr>
          <a:xfrm>
            <a:off x="5461683" y="8026400"/>
            <a:ext cx="3708900" cy="698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Goldman"/>
              <a:buNone/>
            </a:pPr>
            <a:r>
              <a:rPr b="1" i="0" lang="en-US" sz="3600" u="none" cap="none" strike="noStrike">
                <a:solidFill>
                  <a:srgbClr val="0E0E0E"/>
                </a:solidFill>
                <a:latin typeface="Goldman"/>
                <a:ea typeface="Goldman"/>
                <a:cs typeface="Goldman"/>
                <a:sym typeface="Goldman"/>
              </a:rPr>
              <a:t>LUCIAN</a:t>
            </a:r>
            <a:endParaRPr b="0" i="0" sz="3600" u="none" cap="none" strike="noStrike">
              <a:solidFill>
                <a:schemeClr val="dk1"/>
              </a:solidFill>
              <a:latin typeface="Calibri"/>
              <a:ea typeface="Calibri"/>
              <a:cs typeface="Calibri"/>
              <a:sym typeface="Calibri"/>
            </a:endParaRPr>
          </a:p>
        </p:txBody>
      </p:sp>
      <p:sp>
        <p:nvSpPr>
          <p:cNvPr id="675" name="Google Shape;675;g366937988e8_0_615"/>
          <p:cNvSpPr/>
          <p:nvPr/>
        </p:nvSpPr>
        <p:spPr>
          <a:xfrm>
            <a:off x="5461683" y="8674100"/>
            <a:ext cx="36918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Conjurer</a:t>
            </a:r>
            <a:endParaRPr b="0" i="0" sz="3200" u="none" cap="none" strike="noStrike">
              <a:solidFill>
                <a:schemeClr val="dk1"/>
              </a:solidFill>
              <a:latin typeface="Calibri"/>
              <a:ea typeface="Calibri"/>
              <a:cs typeface="Calibri"/>
              <a:sym typeface="Calibri"/>
            </a:endParaRPr>
          </a:p>
        </p:txBody>
      </p:sp>
      <p:sp>
        <p:nvSpPr>
          <p:cNvPr id="676" name="Google Shape;676;g366937988e8_0_615"/>
          <p:cNvSpPr/>
          <p:nvPr/>
        </p:nvSpPr>
        <p:spPr>
          <a:xfrm>
            <a:off x="3835879" y="10210800"/>
            <a:ext cx="5487000" cy="1663800"/>
          </a:xfrm>
          <a:prstGeom prst="rect">
            <a:avLst/>
          </a:prstGeom>
          <a:solidFill>
            <a:srgbClr val="FFFFFF"/>
          </a:solidFill>
          <a:ln cap="flat" cmpd="sng" w="12700">
            <a:solidFill>
              <a:srgbClr val="F5DA6A"/>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77" name="Google Shape;677;g366937988e8_0_615"/>
          <p:cNvPicPr preferRelativeResize="0"/>
          <p:nvPr/>
        </p:nvPicPr>
        <p:blipFill rotWithShape="1">
          <a:blip r:embed="rId9">
            <a:alphaModFix/>
          </a:blip>
          <a:srcRect b="0" l="0" r="0" t="0"/>
          <a:stretch/>
        </p:blipFill>
        <p:spPr>
          <a:xfrm>
            <a:off x="4140718" y="10483850"/>
            <a:ext cx="1117740" cy="1117600"/>
          </a:xfrm>
          <a:prstGeom prst="rect">
            <a:avLst/>
          </a:prstGeom>
          <a:noFill/>
          <a:ln>
            <a:noFill/>
          </a:ln>
        </p:spPr>
      </p:pic>
      <p:sp>
        <p:nvSpPr>
          <p:cNvPr id="678" name="Google Shape;678;g366937988e8_0_615"/>
          <p:cNvSpPr/>
          <p:nvPr/>
        </p:nvSpPr>
        <p:spPr>
          <a:xfrm>
            <a:off x="5461683" y="10414000"/>
            <a:ext cx="3556500" cy="1257300"/>
          </a:xfrm>
          <a:prstGeom prst="roundRect">
            <a:avLst>
              <a:gd fmla="val 4364"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9" name="Google Shape;679;g366937988e8_0_615"/>
          <p:cNvSpPr/>
          <p:nvPr/>
        </p:nvSpPr>
        <p:spPr>
          <a:xfrm>
            <a:off x="5461683" y="10414000"/>
            <a:ext cx="3708900" cy="698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Goldman"/>
              <a:buNone/>
            </a:pPr>
            <a:r>
              <a:rPr b="1" i="0" lang="en-US" sz="3600" u="none" cap="none" strike="noStrike">
                <a:solidFill>
                  <a:srgbClr val="0E0E0E"/>
                </a:solidFill>
                <a:latin typeface="Goldman"/>
                <a:ea typeface="Goldman"/>
                <a:cs typeface="Goldman"/>
                <a:sym typeface="Goldman"/>
              </a:rPr>
              <a:t>CEDRIC</a:t>
            </a:r>
            <a:endParaRPr b="0" i="0" sz="3600" u="none" cap="none" strike="noStrike">
              <a:solidFill>
                <a:schemeClr val="dk1"/>
              </a:solidFill>
              <a:latin typeface="Calibri"/>
              <a:ea typeface="Calibri"/>
              <a:cs typeface="Calibri"/>
              <a:sym typeface="Calibri"/>
            </a:endParaRPr>
          </a:p>
        </p:txBody>
      </p:sp>
      <p:sp>
        <p:nvSpPr>
          <p:cNvPr id="680" name="Google Shape;680;g366937988e8_0_615"/>
          <p:cNvSpPr/>
          <p:nvPr/>
        </p:nvSpPr>
        <p:spPr>
          <a:xfrm>
            <a:off x="5461683" y="11061700"/>
            <a:ext cx="36918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Timekeeper</a:t>
            </a:r>
            <a:endParaRPr b="0" i="0" sz="3200" u="none" cap="none" strike="noStrike">
              <a:solidFill>
                <a:schemeClr val="dk1"/>
              </a:solidFill>
              <a:latin typeface="Calibri"/>
              <a:ea typeface="Calibri"/>
              <a:cs typeface="Calibri"/>
              <a:sym typeface="Calibri"/>
            </a:endParaRPr>
          </a:p>
        </p:txBody>
      </p:sp>
      <p:sp>
        <p:nvSpPr>
          <p:cNvPr id="681" name="Google Shape;681;g366937988e8_0_615"/>
          <p:cNvSpPr/>
          <p:nvPr/>
        </p:nvSpPr>
        <p:spPr>
          <a:xfrm>
            <a:off x="15343518" y="7848600"/>
            <a:ext cx="5487000" cy="1663800"/>
          </a:xfrm>
          <a:prstGeom prst="rect">
            <a:avLst/>
          </a:prstGeom>
          <a:solidFill>
            <a:srgbClr val="FFFFFF"/>
          </a:solidFill>
          <a:ln cap="flat" cmpd="sng" w="12700">
            <a:solidFill>
              <a:srgbClr val="F5DA6A"/>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82" name="Google Shape;682;g366937988e8_0_615"/>
          <p:cNvPicPr preferRelativeResize="0"/>
          <p:nvPr/>
        </p:nvPicPr>
        <p:blipFill rotWithShape="1">
          <a:blip r:embed="rId10">
            <a:alphaModFix/>
          </a:blip>
          <a:srcRect b="0" l="0" r="0" t="0"/>
          <a:stretch/>
        </p:blipFill>
        <p:spPr>
          <a:xfrm>
            <a:off x="15648356" y="8121650"/>
            <a:ext cx="1117740" cy="1117600"/>
          </a:xfrm>
          <a:prstGeom prst="rect">
            <a:avLst/>
          </a:prstGeom>
          <a:noFill/>
          <a:ln>
            <a:noFill/>
          </a:ln>
        </p:spPr>
      </p:pic>
      <p:sp>
        <p:nvSpPr>
          <p:cNvPr id="683" name="Google Shape;683;g366937988e8_0_615"/>
          <p:cNvSpPr/>
          <p:nvPr/>
        </p:nvSpPr>
        <p:spPr>
          <a:xfrm>
            <a:off x="16969321" y="8051800"/>
            <a:ext cx="3556500" cy="1257300"/>
          </a:xfrm>
          <a:prstGeom prst="roundRect">
            <a:avLst>
              <a:gd fmla="val 4364"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4" name="Google Shape;684;g366937988e8_0_615"/>
          <p:cNvSpPr/>
          <p:nvPr/>
        </p:nvSpPr>
        <p:spPr>
          <a:xfrm>
            <a:off x="16969321" y="8051800"/>
            <a:ext cx="3708900" cy="698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Goldman"/>
              <a:buNone/>
            </a:pPr>
            <a:r>
              <a:rPr b="1" i="0" lang="en-US" sz="3600" u="none" cap="none" strike="noStrike">
                <a:solidFill>
                  <a:srgbClr val="0E0E0E"/>
                </a:solidFill>
                <a:latin typeface="Goldman"/>
                <a:ea typeface="Goldman"/>
                <a:cs typeface="Goldman"/>
                <a:sym typeface="Goldman"/>
              </a:rPr>
              <a:t>ELVINA</a:t>
            </a:r>
            <a:endParaRPr b="0" i="0" sz="3600" u="none" cap="none" strike="noStrike">
              <a:solidFill>
                <a:schemeClr val="dk1"/>
              </a:solidFill>
              <a:latin typeface="Calibri"/>
              <a:ea typeface="Calibri"/>
              <a:cs typeface="Calibri"/>
              <a:sym typeface="Calibri"/>
            </a:endParaRPr>
          </a:p>
        </p:txBody>
      </p:sp>
      <p:sp>
        <p:nvSpPr>
          <p:cNvPr id="685" name="Google Shape;685;g366937988e8_0_615"/>
          <p:cNvSpPr/>
          <p:nvPr/>
        </p:nvSpPr>
        <p:spPr>
          <a:xfrm>
            <a:off x="16969321" y="8699500"/>
            <a:ext cx="36918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Oracle</a:t>
            </a:r>
            <a:endParaRPr b="0" i="0" sz="3200" u="none" cap="none" strike="noStrike">
              <a:solidFill>
                <a:schemeClr val="dk1"/>
              </a:solidFill>
              <a:latin typeface="Calibri"/>
              <a:ea typeface="Calibri"/>
              <a:cs typeface="Calibri"/>
              <a:sym typeface="Calibri"/>
            </a:endParaRPr>
          </a:p>
        </p:txBody>
      </p:sp>
      <p:sp>
        <p:nvSpPr>
          <p:cNvPr id="686" name="Google Shape;686;g366937988e8_0_615"/>
          <p:cNvSpPr/>
          <p:nvPr/>
        </p:nvSpPr>
        <p:spPr>
          <a:xfrm>
            <a:off x="15343518" y="10210800"/>
            <a:ext cx="5487000" cy="1663800"/>
          </a:xfrm>
          <a:prstGeom prst="rect">
            <a:avLst/>
          </a:prstGeom>
          <a:solidFill>
            <a:srgbClr val="FFFFFF"/>
          </a:solidFill>
          <a:ln cap="flat" cmpd="sng" w="12700">
            <a:solidFill>
              <a:srgbClr val="F5DA6A"/>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87" name="Google Shape;687;g366937988e8_0_615"/>
          <p:cNvPicPr preferRelativeResize="0"/>
          <p:nvPr/>
        </p:nvPicPr>
        <p:blipFill rotWithShape="1">
          <a:blip r:embed="rId11">
            <a:alphaModFix/>
          </a:blip>
          <a:srcRect b="0" l="0" r="0" t="0"/>
          <a:stretch/>
        </p:blipFill>
        <p:spPr>
          <a:xfrm>
            <a:off x="15648356" y="10483850"/>
            <a:ext cx="1117740" cy="1117600"/>
          </a:xfrm>
          <a:prstGeom prst="rect">
            <a:avLst/>
          </a:prstGeom>
          <a:noFill/>
          <a:ln>
            <a:noFill/>
          </a:ln>
        </p:spPr>
      </p:pic>
      <p:sp>
        <p:nvSpPr>
          <p:cNvPr id="688" name="Google Shape;688;g366937988e8_0_615"/>
          <p:cNvSpPr/>
          <p:nvPr/>
        </p:nvSpPr>
        <p:spPr>
          <a:xfrm>
            <a:off x="16969321" y="10414000"/>
            <a:ext cx="3556500" cy="1257300"/>
          </a:xfrm>
          <a:prstGeom prst="roundRect">
            <a:avLst>
              <a:gd fmla="val 4364"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9" name="Google Shape;689;g366937988e8_0_615"/>
          <p:cNvSpPr/>
          <p:nvPr/>
        </p:nvSpPr>
        <p:spPr>
          <a:xfrm>
            <a:off x="16969321" y="10414000"/>
            <a:ext cx="3708900" cy="698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Goldman"/>
              <a:buNone/>
            </a:pPr>
            <a:r>
              <a:rPr b="1" i="0" lang="en-US" sz="3600" u="none" cap="none" strike="noStrike">
                <a:solidFill>
                  <a:srgbClr val="0E0E0E"/>
                </a:solidFill>
                <a:latin typeface="Goldman"/>
                <a:ea typeface="Goldman"/>
                <a:cs typeface="Goldman"/>
                <a:sym typeface="Goldman"/>
              </a:rPr>
              <a:t>SERAPHINA</a:t>
            </a:r>
            <a:endParaRPr b="0" i="0" sz="3600" u="none" cap="none" strike="noStrike">
              <a:solidFill>
                <a:schemeClr val="dk1"/>
              </a:solidFill>
              <a:latin typeface="Calibri"/>
              <a:ea typeface="Calibri"/>
              <a:cs typeface="Calibri"/>
              <a:sym typeface="Calibri"/>
            </a:endParaRPr>
          </a:p>
        </p:txBody>
      </p:sp>
      <p:sp>
        <p:nvSpPr>
          <p:cNvPr id="690" name="Google Shape;690;g366937988e8_0_615"/>
          <p:cNvSpPr/>
          <p:nvPr/>
        </p:nvSpPr>
        <p:spPr>
          <a:xfrm>
            <a:off x="16969321" y="11061700"/>
            <a:ext cx="36918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Lightbringer</a:t>
            </a:r>
            <a:endParaRPr b="0" i="0" sz="3200" u="none" cap="none" strike="noStrike">
              <a:solidFill>
                <a:schemeClr val="dk1"/>
              </a:solidFill>
              <a:latin typeface="Calibri"/>
              <a:ea typeface="Calibri"/>
              <a:cs typeface="Calibri"/>
              <a:sym typeface="Calibri"/>
            </a:endParaRPr>
          </a:p>
        </p:txBody>
      </p:sp>
      <p:sp>
        <p:nvSpPr>
          <p:cNvPr id="691" name="Google Shape;691;g366937988e8_0_615"/>
          <p:cNvSpPr/>
          <p:nvPr/>
        </p:nvSpPr>
        <p:spPr>
          <a:xfrm>
            <a:off x="6681035" y="5486400"/>
            <a:ext cx="5487000" cy="1663800"/>
          </a:xfrm>
          <a:prstGeom prst="rect">
            <a:avLst/>
          </a:prstGeom>
          <a:solidFill>
            <a:srgbClr val="FFFFFF"/>
          </a:solidFill>
          <a:ln cap="flat" cmpd="sng" w="12700">
            <a:solidFill>
              <a:srgbClr val="F5DA6A"/>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92" name="Google Shape;692;g366937988e8_0_615"/>
          <p:cNvPicPr preferRelativeResize="0"/>
          <p:nvPr/>
        </p:nvPicPr>
        <p:blipFill rotWithShape="1">
          <a:blip r:embed="rId12">
            <a:alphaModFix/>
          </a:blip>
          <a:srcRect b="0" l="0" r="0" t="0"/>
          <a:stretch/>
        </p:blipFill>
        <p:spPr>
          <a:xfrm>
            <a:off x="6985873" y="5759450"/>
            <a:ext cx="1117740" cy="1117600"/>
          </a:xfrm>
          <a:prstGeom prst="rect">
            <a:avLst/>
          </a:prstGeom>
          <a:noFill/>
          <a:ln>
            <a:noFill/>
          </a:ln>
        </p:spPr>
      </p:pic>
      <p:sp>
        <p:nvSpPr>
          <p:cNvPr id="693" name="Google Shape;693;g366937988e8_0_615"/>
          <p:cNvSpPr/>
          <p:nvPr/>
        </p:nvSpPr>
        <p:spPr>
          <a:xfrm>
            <a:off x="8306838" y="5689600"/>
            <a:ext cx="3556500" cy="1257300"/>
          </a:xfrm>
          <a:prstGeom prst="roundRect">
            <a:avLst>
              <a:gd fmla="val 4364"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4" name="Google Shape;694;g366937988e8_0_615"/>
          <p:cNvSpPr/>
          <p:nvPr/>
        </p:nvSpPr>
        <p:spPr>
          <a:xfrm>
            <a:off x="8306838" y="5689600"/>
            <a:ext cx="3708900" cy="698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Goldman"/>
              <a:buNone/>
            </a:pPr>
            <a:r>
              <a:rPr b="1" i="0" lang="en-US" sz="3600" u="none" cap="none" strike="noStrike">
                <a:solidFill>
                  <a:srgbClr val="0E0E0E"/>
                </a:solidFill>
                <a:latin typeface="Goldman"/>
                <a:ea typeface="Goldman"/>
                <a:cs typeface="Goldman"/>
                <a:sym typeface="Goldman"/>
              </a:rPr>
              <a:t>AURIELLE</a:t>
            </a:r>
            <a:endParaRPr b="0" i="0" sz="3600" u="none" cap="none" strike="noStrike">
              <a:solidFill>
                <a:schemeClr val="dk1"/>
              </a:solidFill>
              <a:latin typeface="Calibri"/>
              <a:ea typeface="Calibri"/>
              <a:cs typeface="Calibri"/>
              <a:sym typeface="Calibri"/>
            </a:endParaRPr>
          </a:p>
        </p:txBody>
      </p:sp>
      <p:sp>
        <p:nvSpPr>
          <p:cNvPr id="695" name="Google Shape;695;g366937988e8_0_615"/>
          <p:cNvSpPr/>
          <p:nvPr/>
        </p:nvSpPr>
        <p:spPr>
          <a:xfrm>
            <a:off x="8306838" y="6337300"/>
            <a:ext cx="36918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Priestess</a:t>
            </a:r>
            <a:endParaRPr b="0" i="0" sz="3200" u="none" cap="none" strike="noStrike">
              <a:solidFill>
                <a:schemeClr val="dk1"/>
              </a:solidFill>
              <a:latin typeface="Calibri"/>
              <a:ea typeface="Calibri"/>
              <a:cs typeface="Calibri"/>
              <a:sym typeface="Calibri"/>
            </a:endParaRPr>
          </a:p>
        </p:txBody>
      </p:sp>
      <p:sp>
        <p:nvSpPr>
          <p:cNvPr id="696" name="Google Shape;696;g366937988e8_0_615"/>
          <p:cNvSpPr/>
          <p:nvPr/>
        </p:nvSpPr>
        <p:spPr>
          <a:xfrm>
            <a:off x="18468108" y="5486400"/>
            <a:ext cx="5487000" cy="1663800"/>
          </a:xfrm>
          <a:prstGeom prst="rect">
            <a:avLst/>
          </a:prstGeom>
          <a:solidFill>
            <a:srgbClr val="FFFFFF"/>
          </a:solidFill>
          <a:ln cap="flat" cmpd="sng" w="12700">
            <a:solidFill>
              <a:srgbClr val="F5DA6A"/>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97" name="Google Shape;697;g366937988e8_0_615"/>
          <p:cNvPicPr preferRelativeResize="0"/>
          <p:nvPr/>
        </p:nvPicPr>
        <p:blipFill rotWithShape="1">
          <a:blip r:embed="rId13">
            <a:alphaModFix/>
          </a:blip>
          <a:srcRect b="0" l="0" r="0" t="0"/>
          <a:stretch/>
        </p:blipFill>
        <p:spPr>
          <a:xfrm>
            <a:off x="18772946" y="5759450"/>
            <a:ext cx="1117740" cy="1117600"/>
          </a:xfrm>
          <a:prstGeom prst="rect">
            <a:avLst/>
          </a:prstGeom>
          <a:noFill/>
          <a:ln>
            <a:noFill/>
          </a:ln>
        </p:spPr>
      </p:pic>
      <p:sp>
        <p:nvSpPr>
          <p:cNvPr id="698" name="Google Shape;698;g366937988e8_0_615"/>
          <p:cNvSpPr/>
          <p:nvPr/>
        </p:nvSpPr>
        <p:spPr>
          <a:xfrm>
            <a:off x="20093911" y="5689600"/>
            <a:ext cx="3556500" cy="1257300"/>
          </a:xfrm>
          <a:prstGeom prst="roundRect">
            <a:avLst>
              <a:gd fmla="val 4364"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9" name="Google Shape;699;g366937988e8_0_615"/>
          <p:cNvSpPr/>
          <p:nvPr/>
        </p:nvSpPr>
        <p:spPr>
          <a:xfrm>
            <a:off x="20093911" y="5689600"/>
            <a:ext cx="3708900" cy="698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Goldman"/>
              <a:buNone/>
            </a:pPr>
            <a:r>
              <a:rPr b="1" i="0" lang="en-US" sz="3600" u="none" cap="none" strike="noStrike">
                <a:solidFill>
                  <a:srgbClr val="0E0E0E"/>
                </a:solidFill>
                <a:latin typeface="Goldman"/>
                <a:ea typeface="Goldman"/>
                <a:cs typeface="Goldman"/>
                <a:sym typeface="Goldman"/>
              </a:rPr>
              <a:t>DARIANA</a:t>
            </a:r>
            <a:endParaRPr b="0" i="0" sz="3600" u="none" cap="none" strike="noStrike">
              <a:solidFill>
                <a:schemeClr val="dk1"/>
              </a:solidFill>
              <a:latin typeface="Calibri"/>
              <a:ea typeface="Calibri"/>
              <a:cs typeface="Calibri"/>
              <a:sym typeface="Calibri"/>
            </a:endParaRPr>
          </a:p>
        </p:txBody>
      </p:sp>
      <p:sp>
        <p:nvSpPr>
          <p:cNvPr id="700" name="Google Shape;700;g366937988e8_0_615"/>
          <p:cNvSpPr/>
          <p:nvPr/>
        </p:nvSpPr>
        <p:spPr>
          <a:xfrm>
            <a:off x="20093911" y="6337300"/>
            <a:ext cx="36918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Shaman</a:t>
            </a:r>
            <a:endParaRPr b="0" i="0" sz="3200" u="none" cap="none" strike="noStrike">
              <a:solidFill>
                <a:schemeClr val="dk1"/>
              </a:solidFill>
              <a:latin typeface="Calibri"/>
              <a:ea typeface="Calibri"/>
              <a:cs typeface="Calibri"/>
              <a:sym typeface="Calibri"/>
            </a:endParaRPr>
          </a:p>
        </p:txBody>
      </p:sp>
      <p:sp>
        <p:nvSpPr>
          <p:cNvPr id="701" name="Google Shape;701;g366937988e8_0_615"/>
          <p:cNvSpPr/>
          <p:nvPr/>
        </p:nvSpPr>
        <p:spPr>
          <a:xfrm>
            <a:off x="12574572" y="5486400"/>
            <a:ext cx="5487000" cy="1663800"/>
          </a:xfrm>
          <a:prstGeom prst="rect">
            <a:avLst/>
          </a:prstGeom>
          <a:solidFill>
            <a:srgbClr val="FFFFFF"/>
          </a:solidFill>
          <a:ln cap="flat" cmpd="sng" w="12700">
            <a:solidFill>
              <a:srgbClr val="F5DA6A"/>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702" name="Google Shape;702;g366937988e8_0_615"/>
          <p:cNvPicPr preferRelativeResize="0"/>
          <p:nvPr/>
        </p:nvPicPr>
        <p:blipFill rotWithShape="1">
          <a:blip r:embed="rId14">
            <a:alphaModFix/>
          </a:blip>
          <a:srcRect b="0" l="0" r="0" t="0"/>
          <a:stretch/>
        </p:blipFill>
        <p:spPr>
          <a:xfrm>
            <a:off x="12879410" y="5759450"/>
            <a:ext cx="1117740" cy="1117600"/>
          </a:xfrm>
          <a:prstGeom prst="rect">
            <a:avLst/>
          </a:prstGeom>
          <a:noFill/>
          <a:ln>
            <a:noFill/>
          </a:ln>
        </p:spPr>
      </p:pic>
      <p:sp>
        <p:nvSpPr>
          <p:cNvPr id="703" name="Google Shape;703;g366937988e8_0_615"/>
          <p:cNvSpPr/>
          <p:nvPr/>
        </p:nvSpPr>
        <p:spPr>
          <a:xfrm>
            <a:off x="14200375" y="5689600"/>
            <a:ext cx="3556500" cy="1257300"/>
          </a:xfrm>
          <a:prstGeom prst="roundRect">
            <a:avLst>
              <a:gd fmla="val 4364"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4" name="Google Shape;704;g366937988e8_0_615"/>
          <p:cNvSpPr/>
          <p:nvPr/>
        </p:nvSpPr>
        <p:spPr>
          <a:xfrm>
            <a:off x="14200375" y="5689600"/>
            <a:ext cx="3708900" cy="698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Goldman"/>
              <a:buNone/>
            </a:pPr>
            <a:r>
              <a:rPr b="1" i="0" lang="en-US" sz="3600" u="none" cap="none" strike="noStrike">
                <a:solidFill>
                  <a:srgbClr val="0E0E0E"/>
                </a:solidFill>
                <a:latin typeface="Goldman"/>
                <a:ea typeface="Goldman"/>
                <a:cs typeface="Goldman"/>
                <a:sym typeface="Goldman"/>
              </a:rPr>
              <a:t>THERONIS</a:t>
            </a:r>
            <a:endParaRPr b="0" i="0" sz="3600" u="none" cap="none" strike="noStrike">
              <a:solidFill>
                <a:schemeClr val="dk1"/>
              </a:solidFill>
              <a:latin typeface="Calibri"/>
              <a:ea typeface="Calibri"/>
              <a:cs typeface="Calibri"/>
              <a:sym typeface="Calibri"/>
            </a:endParaRPr>
          </a:p>
        </p:txBody>
      </p:sp>
      <p:sp>
        <p:nvSpPr>
          <p:cNvPr id="705" name="Google Shape;705;g366937988e8_0_615"/>
          <p:cNvSpPr/>
          <p:nvPr/>
        </p:nvSpPr>
        <p:spPr>
          <a:xfrm>
            <a:off x="14200375" y="6337300"/>
            <a:ext cx="36918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Warrior</a:t>
            </a:r>
            <a:endParaRPr b="0" i="0" sz="3200" u="none" cap="none" strike="noStrike">
              <a:solidFill>
                <a:schemeClr val="dk1"/>
              </a:solidFill>
              <a:latin typeface="Calibri"/>
              <a:ea typeface="Calibri"/>
              <a:cs typeface="Calibri"/>
              <a:sym typeface="Calibri"/>
            </a:endParaRPr>
          </a:p>
        </p:txBody>
      </p:sp>
      <p:pic>
        <p:nvPicPr>
          <p:cNvPr descr=" " id="706" name="Google Shape;706;g366937988e8_0_615"/>
          <p:cNvPicPr preferRelativeResize="0"/>
          <p:nvPr/>
        </p:nvPicPr>
        <p:blipFill rotWithShape="1">
          <a:blip r:embed="rId15">
            <a:alphaModFix/>
          </a:blip>
          <a:srcRect b="0" l="0" r="0" t="0"/>
          <a:stretch/>
        </p:blipFill>
        <p:spPr>
          <a:xfrm>
            <a:off x="3353219" y="5067300"/>
            <a:ext cx="17680610" cy="12700"/>
          </a:xfrm>
          <a:prstGeom prst="rect">
            <a:avLst/>
          </a:prstGeom>
          <a:noFill/>
          <a:ln>
            <a:noFill/>
          </a:ln>
        </p:spPr>
      </p:pic>
      <p:pic>
        <p:nvPicPr>
          <p:cNvPr descr=" " id="707" name="Google Shape;707;g366937988e8_0_615"/>
          <p:cNvPicPr preferRelativeResize="0"/>
          <p:nvPr/>
        </p:nvPicPr>
        <p:blipFill rotWithShape="1">
          <a:blip r:embed="rId16">
            <a:alphaModFix/>
          </a:blip>
          <a:srcRect b="0" l="0" r="0" t="0"/>
          <a:stretch/>
        </p:blipFill>
        <p:spPr>
          <a:xfrm>
            <a:off x="13006426" y="4673600"/>
            <a:ext cx="12702" cy="406400"/>
          </a:xfrm>
          <a:prstGeom prst="rect">
            <a:avLst/>
          </a:prstGeom>
          <a:noFill/>
          <a:ln>
            <a:noFill/>
          </a:ln>
        </p:spPr>
      </p:pic>
      <p:pic>
        <p:nvPicPr>
          <p:cNvPr descr=" " id="708" name="Google Shape;708;g366937988e8_0_615"/>
          <p:cNvPicPr preferRelativeResize="0"/>
          <p:nvPr/>
        </p:nvPicPr>
        <p:blipFill rotWithShape="1">
          <a:blip r:embed="rId17">
            <a:alphaModFix/>
          </a:blip>
          <a:srcRect b="0" l="0" r="0" t="0"/>
          <a:stretch/>
        </p:blipFill>
        <p:spPr>
          <a:xfrm>
            <a:off x="3353219" y="5080000"/>
            <a:ext cx="12702" cy="419100"/>
          </a:xfrm>
          <a:prstGeom prst="rect">
            <a:avLst/>
          </a:prstGeom>
          <a:noFill/>
          <a:ln>
            <a:noFill/>
          </a:ln>
        </p:spPr>
      </p:pic>
      <p:pic>
        <p:nvPicPr>
          <p:cNvPr descr=" " id="709" name="Google Shape;709;g366937988e8_0_615"/>
          <p:cNvPicPr preferRelativeResize="0"/>
          <p:nvPr/>
        </p:nvPicPr>
        <p:blipFill rotWithShape="1">
          <a:blip r:embed="rId17">
            <a:alphaModFix/>
          </a:blip>
          <a:srcRect b="0" l="0" r="0" t="0"/>
          <a:stretch/>
        </p:blipFill>
        <p:spPr>
          <a:xfrm>
            <a:off x="9513489" y="5080000"/>
            <a:ext cx="12702" cy="419100"/>
          </a:xfrm>
          <a:prstGeom prst="rect">
            <a:avLst/>
          </a:prstGeom>
          <a:noFill/>
          <a:ln>
            <a:noFill/>
          </a:ln>
        </p:spPr>
      </p:pic>
      <p:pic>
        <p:nvPicPr>
          <p:cNvPr descr=" " id="710" name="Google Shape;710;g366937988e8_0_615"/>
          <p:cNvPicPr preferRelativeResize="0"/>
          <p:nvPr/>
        </p:nvPicPr>
        <p:blipFill rotWithShape="1">
          <a:blip r:embed="rId17">
            <a:alphaModFix/>
          </a:blip>
          <a:srcRect b="0" l="0" r="0" t="0"/>
          <a:stretch/>
        </p:blipFill>
        <p:spPr>
          <a:xfrm>
            <a:off x="15407026" y="5080000"/>
            <a:ext cx="12702" cy="419100"/>
          </a:xfrm>
          <a:prstGeom prst="rect">
            <a:avLst/>
          </a:prstGeom>
          <a:noFill/>
          <a:ln>
            <a:noFill/>
          </a:ln>
        </p:spPr>
      </p:pic>
      <p:pic>
        <p:nvPicPr>
          <p:cNvPr descr=" " id="711" name="Google Shape;711;g366937988e8_0_615"/>
          <p:cNvPicPr preferRelativeResize="0"/>
          <p:nvPr/>
        </p:nvPicPr>
        <p:blipFill rotWithShape="1">
          <a:blip r:embed="rId17">
            <a:alphaModFix/>
          </a:blip>
          <a:srcRect b="0" l="0" r="0" t="0"/>
          <a:stretch/>
        </p:blipFill>
        <p:spPr>
          <a:xfrm>
            <a:off x="21021127" y="5080000"/>
            <a:ext cx="12702" cy="419100"/>
          </a:xfrm>
          <a:prstGeom prst="rect">
            <a:avLst/>
          </a:prstGeom>
          <a:noFill/>
          <a:ln>
            <a:noFill/>
          </a:ln>
        </p:spPr>
      </p:pic>
      <p:pic>
        <p:nvPicPr>
          <p:cNvPr descr=" " id="712" name="Google Shape;712;g366937988e8_0_615"/>
          <p:cNvPicPr preferRelativeResize="0"/>
          <p:nvPr/>
        </p:nvPicPr>
        <p:blipFill rotWithShape="1">
          <a:blip r:embed="rId18">
            <a:alphaModFix/>
          </a:blip>
          <a:srcRect b="0" l="0" r="0" t="0"/>
          <a:stretch/>
        </p:blipFill>
        <p:spPr>
          <a:xfrm>
            <a:off x="9513489" y="6896100"/>
            <a:ext cx="12702" cy="4165600"/>
          </a:xfrm>
          <a:prstGeom prst="rect">
            <a:avLst/>
          </a:prstGeom>
          <a:noFill/>
          <a:ln>
            <a:noFill/>
          </a:ln>
        </p:spPr>
      </p:pic>
      <p:pic>
        <p:nvPicPr>
          <p:cNvPr descr=" " id="713" name="Google Shape;713;g366937988e8_0_615"/>
          <p:cNvPicPr preferRelativeResize="0"/>
          <p:nvPr/>
        </p:nvPicPr>
        <p:blipFill rotWithShape="1">
          <a:blip r:embed="rId19">
            <a:alphaModFix/>
          </a:blip>
          <a:srcRect b="0" l="0" r="0" t="0"/>
          <a:stretch/>
        </p:blipFill>
        <p:spPr>
          <a:xfrm>
            <a:off x="9322965" y="8585200"/>
            <a:ext cx="203225" cy="12700"/>
          </a:xfrm>
          <a:prstGeom prst="rect">
            <a:avLst/>
          </a:prstGeom>
          <a:noFill/>
          <a:ln>
            <a:noFill/>
          </a:ln>
        </p:spPr>
      </p:pic>
      <p:pic>
        <p:nvPicPr>
          <p:cNvPr descr=" " id="714" name="Google Shape;714;g366937988e8_0_615"/>
          <p:cNvPicPr preferRelativeResize="0"/>
          <p:nvPr/>
        </p:nvPicPr>
        <p:blipFill rotWithShape="1">
          <a:blip r:embed="rId19">
            <a:alphaModFix/>
          </a:blip>
          <a:srcRect b="0" l="0" r="0" t="0"/>
          <a:stretch/>
        </p:blipFill>
        <p:spPr>
          <a:xfrm>
            <a:off x="20830603" y="8585200"/>
            <a:ext cx="203225" cy="12700"/>
          </a:xfrm>
          <a:prstGeom prst="rect">
            <a:avLst/>
          </a:prstGeom>
          <a:noFill/>
          <a:ln>
            <a:noFill/>
          </a:ln>
        </p:spPr>
      </p:pic>
      <p:pic>
        <p:nvPicPr>
          <p:cNvPr descr=" " id="715" name="Google Shape;715;g366937988e8_0_615"/>
          <p:cNvPicPr preferRelativeResize="0"/>
          <p:nvPr/>
        </p:nvPicPr>
        <p:blipFill rotWithShape="1">
          <a:blip r:embed="rId19">
            <a:alphaModFix/>
          </a:blip>
          <a:srcRect b="0" l="0" r="0" t="0"/>
          <a:stretch/>
        </p:blipFill>
        <p:spPr>
          <a:xfrm>
            <a:off x="9322965" y="11049000"/>
            <a:ext cx="203225" cy="12700"/>
          </a:xfrm>
          <a:prstGeom prst="rect">
            <a:avLst/>
          </a:prstGeom>
          <a:noFill/>
          <a:ln>
            <a:noFill/>
          </a:ln>
        </p:spPr>
      </p:pic>
      <p:pic>
        <p:nvPicPr>
          <p:cNvPr descr=" " id="716" name="Google Shape;716;g366937988e8_0_615"/>
          <p:cNvPicPr preferRelativeResize="0"/>
          <p:nvPr/>
        </p:nvPicPr>
        <p:blipFill rotWithShape="1">
          <a:blip r:embed="rId19">
            <a:alphaModFix/>
          </a:blip>
          <a:srcRect b="0" l="0" r="0" t="0"/>
          <a:stretch/>
        </p:blipFill>
        <p:spPr>
          <a:xfrm>
            <a:off x="20830603" y="11049000"/>
            <a:ext cx="203225" cy="12700"/>
          </a:xfrm>
          <a:prstGeom prst="rect">
            <a:avLst/>
          </a:prstGeom>
          <a:noFill/>
          <a:ln>
            <a:noFill/>
          </a:ln>
        </p:spPr>
      </p:pic>
      <p:pic>
        <p:nvPicPr>
          <p:cNvPr descr=" " id="717" name="Google Shape;717;g366937988e8_0_615"/>
          <p:cNvPicPr preferRelativeResize="0"/>
          <p:nvPr/>
        </p:nvPicPr>
        <p:blipFill rotWithShape="1">
          <a:blip r:embed="rId20">
            <a:alphaModFix/>
          </a:blip>
          <a:srcRect b="0" l="0" r="0" t="0"/>
          <a:stretch/>
        </p:blipFill>
        <p:spPr>
          <a:xfrm>
            <a:off x="21021127" y="7035800"/>
            <a:ext cx="12702" cy="4025900"/>
          </a:xfrm>
          <a:prstGeom prst="rect">
            <a:avLst/>
          </a:prstGeom>
          <a:noFill/>
          <a:ln>
            <a:noFill/>
          </a:ln>
        </p:spPr>
      </p:pic>
      <p:sp>
        <p:nvSpPr>
          <p:cNvPr id="718" name="Google Shape;718;g366937988e8_0_615"/>
          <p:cNvSpPr/>
          <p:nvPr/>
        </p:nvSpPr>
        <p:spPr>
          <a:xfrm>
            <a:off x="7747968" y="12801600"/>
            <a:ext cx="90519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To download more editable chart, </a:t>
            </a:r>
            <a:r>
              <a:rPr b="0" i="0" lang="en-US" sz="3200" u="sng" cap="none" strike="noStrike">
                <a:solidFill>
                  <a:srgbClr val="0E0E0E"/>
                </a:solidFill>
                <a:latin typeface="Poppins"/>
                <a:ea typeface="Poppins"/>
                <a:cs typeface="Poppins"/>
                <a:sym typeface="Poppins"/>
                <a:hlinkClick r:id="rId21">
                  <a:extLst>
                    <a:ext uri="{A12FA001-AC4F-418D-AE19-62706E023703}">
                      <ahyp:hlinkClr val="tx"/>
                    </a:ext>
                  </a:extLst>
                </a:hlinkClick>
              </a:rPr>
              <a:t>click here</a:t>
            </a:r>
            <a:endParaRPr b="0" i="0" sz="3200" u="none" cap="none" strike="noStrike">
              <a:solidFill>
                <a:schemeClr val="dk1"/>
              </a:solidFill>
              <a:latin typeface="Calibri"/>
              <a:ea typeface="Calibri"/>
              <a:cs typeface="Calibri"/>
              <a:sym typeface="Calibri"/>
            </a:endParaRPr>
          </a:p>
        </p:txBody>
      </p:sp>
      <p:sp>
        <p:nvSpPr>
          <p:cNvPr id="719" name="Google Shape;719;g366937988e8_0_615"/>
          <p:cNvSpPr/>
          <p:nvPr/>
        </p:nvSpPr>
        <p:spPr>
          <a:xfrm>
            <a:off x="5000192" y="571500"/>
            <a:ext cx="14386800" cy="15579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272727"/>
              </a:buClr>
              <a:buSzPts val="8000"/>
              <a:buFont typeface="Goldman"/>
              <a:buNone/>
            </a:pPr>
            <a:r>
              <a:rPr b="1" i="0" lang="en-US" sz="8000" u="none" cap="none" strike="noStrike">
                <a:solidFill>
                  <a:srgbClr val="272727"/>
                </a:solidFill>
                <a:latin typeface="Goldman"/>
                <a:ea typeface="Goldman"/>
                <a:cs typeface="Goldman"/>
                <a:sym typeface="Goldman"/>
              </a:rPr>
              <a:t>THE ORGANIZATION</a:t>
            </a:r>
            <a:endParaRPr b="0" i="0" sz="8000" u="none" cap="none" strike="noStrike">
              <a:solidFill>
                <a:schemeClr val="dk1"/>
              </a:solidFill>
              <a:latin typeface="Calibri"/>
              <a:ea typeface="Calibri"/>
              <a:cs typeface="Calibri"/>
              <a:sym typeface="Calibri"/>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BE4CF"/>
        </a:solidFill>
      </p:bgPr>
    </p:bg>
    <p:spTree>
      <p:nvGrpSpPr>
        <p:cNvPr id="724" name="Shape 724"/>
        <p:cNvGrpSpPr/>
        <p:nvPr/>
      </p:nvGrpSpPr>
      <p:grpSpPr>
        <a:xfrm>
          <a:off x="0" y="0"/>
          <a:ext cx="0" cy="0"/>
          <a:chOff x="0" y="0"/>
          <a:chExt cx="0" cy="0"/>
        </a:xfrm>
      </p:grpSpPr>
      <p:pic>
        <p:nvPicPr>
          <p:cNvPr descr=" " id="725" name="Google Shape;725;g366937988e8_0_683"/>
          <p:cNvPicPr preferRelativeResize="0"/>
          <p:nvPr/>
        </p:nvPicPr>
        <p:blipFill rotWithShape="1">
          <a:blip r:embed="rId3">
            <a:alphaModFix/>
          </a:blip>
          <a:srcRect b="0" l="0" r="0" t="0"/>
          <a:stretch/>
        </p:blipFill>
        <p:spPr>
          <a:xfrm>
            <a:off x="0" y="6858000"/>
            <a:ext cx="24387048" cy="6858000"/>
          </a:xfrm>
          <a:prstGeom prst="rect">
            <a:avLst/>
          </a:prstGeom>
          <a:noFill/>
          <a:ln>
            <a:noFill/>
          </a:ln>
        </p:spPr>
      </p:pic>
      <p:pic>
        <p:nvPicPr>
          <p:cNvPr descr=" " id="726" name="Google Shape;726;g366937988e8_0_683"/>
          <p:cNvPicPr preferRelativeResize="0"/>
          <p:nvPr/>
        </p:nvPicPr>
        <p:blipFill rotWithShape="1">
          <a:blip r:embed="rId4">
            <a:alphaModFix/>
          </a:blip>
          <a:srcRect b="0" l="0" r="0" t="0"/>
          <a:stretch/>
        </p:blipFill>
        <p:spPr>
          <a:xfrm>
            <a:off x="8897078" y="0"/>
            <a:ext cx="15489971" cy="6848821"/>
          </a:xfrm>
          <a:prstGeom prst="rect">
            <a:avLst/>
          </a:prstGeom>
          <a:noFill/>
          <a:ln>
            <a:noFill/>
          </a:ln>
        </p:spPr>
      </p:pic>
      <p:sp>
        <p:nvSpPr>
          <p:cNvPr id="727" name="Google Shape;727;g366937988e8_0_683"/>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728" name="Google Shape;728;g366937988e8_0_683"/>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
        <p:nvSpPr>
          <p:cNvPr id="729" name="Google Shape;729;g366937988e8_0_683"/>
          <p:cNvSpPr/>
          <p:nvPr/>
        </p:nvSpPr>
        <p:spPr>
          <a:xfrm>
            <a:off x="10152802" y="2349500"/>
            <a:ext cx="12214800" cy="2777100"/>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Clr>
                <a:srgbClr val="272727"/>
              </a:buClr>
              <a:buSzPts val="8000"/>
              <a:buFont typeface="Goldman"/>
              <a:buNone/>
            </a:pPr>
            <a:r>
              <a:rPr b="1" i="0" lang="en-US" sz="8000" u="none" cap="none" strike="noStrike">
                <a:solidFill>
                  <a:srgbClr val="272727"/>
                </a:solidFill>
                <a:latin typeface="Goldman"/>
                <a:ea typeface="Goldman"/>
                <a:cs typeface="Goldman"/>
                <a:sym typeface="Goldman"/>
              </a:rPr>
              <a:t>THANK YOU FOR CHOOSING EATEMP</a:t>
            </a:r>
            <a:endParaRPr b="0" i="0" sz="8000" u="none" cap="none" strike="noStrike">
              <a:solidFill>
                <a:schemeClr val="dk1"/>
              </a:solidFill>
              <a:latin typeface="Calibri"/>
              <a:ea typeface="Calibri"/>
              <a:cs typeface="Calibri"/>
              <a:sym typeface="Calibri"/>
            </a:endParaRPr>
          </a:p>
        </p:txBody>
      </p:sp>
      <p:sp>
        <p:nvSpPr>
          <p:cNvPr id="730" name="Google Shape;730;g366937988e8_0_683"/>
          <p:cNvSpPr/>
          <p:nvPr/>
        </p:nvSpPr>
        <p:spPr>
          <a:xfrm>
            <a:off x="12477193" y="5346700"/>
            <a:ext cx="9890400" cy="5926800"/>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 Yes, you can use this for both personal and commercial projects.</a:t>
            </a:r>
            <a:endParaRPr b="0" i="0" sz="3200" u="none" cap="none" strike="noStrike">
              <a:solidFill>
                <a:schemeClr val="dk1"/>
              </a:solidFill>
              <a:latin typeface="Calibri"/>
              <a:ea typeface="Calibri"/>
              <a:cs typeface="Calibri"/>
              <a:sym typeface="Calibri"/>
            </a:endParaRPr>
          </a:p>
          <a:p>
            <a:pPr indent="0" lvl="0" marL="0" marR="0" rtl="0" algn="r">
              <a:spcBef>
                <a:spcPts val="400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 No, you don't have to credit us.</a:t>
            </a:r>
            <a:endParaRPr b="0" i="0" sz="3200" u="none" cap="none" strike="noStrike">
              <a:solidFill>
                <a:schemeClr val="dk1"/>
              </a:solidFill>
              <a:latin typeface="Calibri"/>
              <a:ea typeface="Calibri"/>
              <a:cs typeface="Calibri"/>
              <a:sym typeface="Calibri"/>
            </a:endParaRPr>
          </a:p>
          <a:p>
            <a:pPr indent="0" lvl="0" marL="0" marR="0" rtl="0" algn="r">
              <a:spcBef>
                <a:spcPts val="400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 No, you can't resell or redistribute it, including uploading this template online.</a:t>
            </a:r>
            <a:endParaRPr b="0" i="0" sz="3200" u="none" cap="none" strike="noStrike">
              <a:solidFill>
                <a:schemeClr val="dk1"/>
              </a:solidFill>
              <a:latin typeface="Calibri"/>
              <a:ea typeface="Calibri"/>
              <a:cs typeface="Calibri"/>
              <a:sym typeface="Calibri"/>
            </a:endParaRPr>
          </a:p>
          <a:p>
            <a:pPr indent="0" lvl="0" marL="0" marR="0" rtl="0" algn="r">
              <a:spcBef>
                <a:spcPts val="400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 And you can support us by sharing our site, EaTemp.com, with others.</a:t>
            </a:r>
            <a:endParaRPr b="0" i="0" sz="3200" u="none" cap="none" strike="noStrike">
              <a:solidFill>
                <a:schemeClr val="dk1"/>
              </a:solidFill>
              <a:latin typeface="Calibri"/>
              <a:ea typeface="Calibri"/>
              <a:cs typeface="Calibri"/>
              <a:sym typeface="Calibri"/>
            </a:endParaRPr>
          </a:p>
        </p:txBody>
      </p:sp>
      <p:sp>
        <p:nvSpPr>
          <p:cNvPr id="731" name="Google Shape;731;g366937988e8_0_683"/>
          <p:cNvSpPr/>
          <p:nvPr/>
        </p:nvSpPr>
        <p:spPr>
          <a:xfrm rot="-5400000">
            <a:off x="22204446" y="8326912"/>
            <a:ext cx="3645300" cy="469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2400"/>
              <a:buFont typeface="Inter"/>
              <a:buNone/>
            </a:pPr>
            <a:r>
              <a:rPr b="0" i="0" lang="en-US" sz="2400" u="none" cap="none" strike="noStrike">
                <a:solidFill>
                  <a:srgbClr val="0E0E0E"/>
                </a:solidFill>
                <a:latin typeface="Inter"/>
                <a:ea typeface="Inter"/>
                <a:cs typeface="Inter"/>
                <a:sym typeface="Inter"/>
              </a:rPr>
              <a:t>Credit | Image: </a:t>
            </a:r>
            <a:r>
              <a:rPr b="0" i="0" lang="en-US" sz="2400" u="sng" cap="none" strike="noStrike">
                <a:solidFill>
                  <a:srgbClr val="0E0E0E"/>
                </a:solidFill>
                <a:latin typeface="Inter"/>
                <a:ea typeface="Inter"/>
                <a:cs typeface="Inter"/>
                <a:sym typeface="Inter"/>
                <a:hlinkClick r:id="rId6">
                  <a:extLst>
                    <a:ext uri="{A12FA001-AC4F-418D-AE19-62706E023703}">
                      <ahyp:hlinkClr val="tx"/>
                    </a:ext>
                  </a:extLst>
                </a:hlinkClick>
              </a:rPr>
              <a:t>Unsplash</a:t>
            </a:r>
            <a:r>
              <a:rPr b="0" i="0" lang="en-US" sz="2400" u="none" cap="none" strike="noStrike">
                <a:solidFill>
                  <a:srgbClr val="0E0E0E"/>
                </a:solidFill>
                <a:latin typeface="Inter"/>
                <a:ea typeface="Inter"/>
                <a:cs typeface="Inter"/>
                <a:sym typeface="Inter"/>
              </a:rPr>
              <a:t> </a:t>
            </a:r>
            <a:endParaRPr b="0" i="0" sz="2400" u="none" cap="none" strike="noStrike">
              <a:solidFill>
                <a:schemeClr val="dk1"/>
              </a:solidFill>
              <a:latin typeface="Calibri"/>
              <a:ea typeface="Calibri"/>
              <a:cs typeface="Calibri"/>
              <a:sym typeface="Calibri"/>
            </a:endParaRPr>
          </a:p>
        </p:txBody>
      </p:sp>
      <p:pic>
        <p:nvPicPr>
          <p:cNvPr descr=" " id="732" name="Google Shape;732;g366937988e8_0_683"/>
          <p:cNvPicPr preferRelativeResize="0"/>
          <p:nvPr/>
        </p:nvPicPr>
        <p:blipFill rotWithShape="1">
          <a:blip r:embed="rId7">
            <a:alphaModFix/>
          </a:blip>
          <a:srcRect b="0" l="0" r="0" t="0"/>
          <a:stretch/>
        </p:blipFill>
        <p:spPr>
          <a:xfrm>
            <a:off x="406451" y="3048000"/>
            <a:ext cx="11952194" cy="76327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BE4CF"/>
        </a:solidFill>
      </p:bgPr>
    </p:bg>
    <p:spTree>
      <p:nvGrpSpPr>
        <p:cNvPr id="38" name="Shape 38"/>
        <p:cNvGrpSpPr/>
        <p:nvPr/>
      </p:nvGrpSpPr>
      <p:grpSpPr>
        <a:xfrm>
          <a:off x="0" y="0"/>
          <a:ext cx="0" cy="0"/>
          <a:chOff x="0" y="0"/>
          <a:chExt cx="0" cy="0"/>
        </a:xfrm>
      </p:grpSpPr>
      <p:pic>
        <p:nvPicPr>
          <p:cNvPr descr=" " id="39" name="Google Shape;39;g366937988e8_0_21"/>
          <p:cNvPicPr preferRelativeResize="0"/>
          <p:nvPr/>
        </p:nvPicPr>
        <p:blipFill rotWithShape="1">
          <a:blip r:embed="rId3">
            <a:alphaModFix/>
          </a:blip>
          <a:srcRect b="0" l="0" r="0" t="0"/>
          <a:stretch/>
        </p:blipFill>
        <p:spPr>
          <a:xfrm>
            <a:off x="14568721" y="0"/>
            <a:ext cx="9818327" cy="8864600"/>
          </a:xfrm>
          <a:prstGeom prst="rect">
            <a:avLst/>
          </a:prstGeom>
          <a:noFill/>
          <a:ln>
            <a:noFill/>
          </a:ln>
        </p:spPr>
      </p:pic>
      <p:pic>
        <p:nvPicPr>
          <p:cNvPr descr=" " id="40" name="Google Shape;40;g366937988e8_0_21"/>
          <p:cNvPicPr preferRelativeResize="0"/>
          <p:nvPr/>
        </p:nvPicPr>
        <p:blipFill rotWithShape="1">
          <a:blip r:embed="rId4">
            <a:alphaModFix/>
          </a:blip>
          <a:srcRect b="0" l="0" r="0" t="0"/>
          <a:stretch/>
        </p:blipFill>
        <p:spPr>
          <a:xfrm>
            <a:off x="0" y="3848100"/>
            <a:ext cx="9805626" cy="9867900"/>
          </a:xfrm>
          <a:prstGeom prst="rect">
            <a:avLst/>
          </a:prstGeom>
          <a:noFill/>
          <a:ln>
            <a:noFill/>
          </a:ln>
        </p:spPr>
      </p:pic>
      <p:sp>
        <p:nvSpPr>
          <p:cNvPr id="41" name="Google Shape;41;g366937988e8_0_21"/>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2" name="Google Shape;42;g366937988e8_0_21"/>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
        <p:nvSpPr>
          <p:cNvPr id="43" name="Google Shape;43;g366937988e8_0_21"/>
          <p:cNvSpPr/>
          <p:nvPr/>
        </p:nvSpPr>
        <p:spPr>
          <a:xfrm>
            <a:off x="2040722" y="1257300"/>
            <a:ext cx="20305500" cy="24978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272727"/>
              </a:buClr>
              <a:buSzPts val="12800"/>
              <a:buFont typeface="Goldman"/>
              <a:buNone/>
            </a:pPr>
            <a:r>
              <a:rPr b="1" i="0" lang="en-US" sz="12800" u="none" cap="none" strike="noStrike">
                <a:solidFill>
                  <a:srgbClr val="272727"/>
                </a:solidFill>
                <a:latin typeface="Goldman"/>
                <a:ea typeface="Goldman"/>
                <a:cs typeface="Goldman"/>
                <a:sym typeface="Goldman"/>
              </a:rPr>
              <a:t>TABLE OF CONTENTS</a:t>
            </a:r>
            <a:endParaRPr b="0" i="0" sz="12800" u="none" cap="none" strike="noStrike">
              <a:solidFill>
                <a:schemeClr val="dk1"/>
              </a:solidFill>
              <a:latin typeface="Calibri"/>
              <a:ea typeface="Calibri"/>
              <a:cs typeface="Calibri"/>
              <a:sym typeface="Calibri"/>
            </a:endParaRPr>
          </a:p>
        </p:txBody>
      </p:sp>
      <p:sp>
        <p:nvSpPr>
          <p:cNvPr id="44" name="Google Shape;44;g366937988e8_0_21"/>
          <p:cNvSpPr/>
          <p:nvPr/>
        </p:nvSpPr>
        <p:spPr>
          <a:xfrm>
            <a:off x="812902" y="4051300"/>
            <a:ext cx="7316100" cy="162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 name="Google Shape;45;g366937988e8_0_21"/>
          <p:cNvSpPr/>
          <p:nvPr/>
        </p:nvSpPr>
        <p:spPr>
          <a:xfrm>
            <a:off x="812902" y="4051300"/>
            <a:ext cx="1625700" cy="1625700"/>
          </a:xfrm>
          <a:prstGeom prst="roundRect">
            <a:avLst>
              <a:gd fmla="val 781313" name="adj"/>
            </a:avLst>
          </a:prstGeom>
          <a:solidFill>
            <a:srgbClr val="F5DA6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 name="Google Shape;46;g366937988e8_0_21"/>
          <p:cNvSpPr/>
          <p:nvPr/>
        </p:nvSpPr>
        <p:spPr>
          <a:xfrm>
            <a:off x="1149494" y="4394200"/>
            <a:ext cx="952500" cy="9399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FFFFFF"/>
              </a:buClr>
              <a:buSzPts val="4800"/>
              <a:buFont typeface="Goldman"/>
              <a:buNone/>
            </a:pPr>
            <a:r>
              <a:rPr b="1" i="0" lang="en-US" sz="4800" u="none" cap="none" strike="noStrike">
                <a:solidFill>
                  <a:srgbClr val="FFFFFF"/>
                </a:solidFill>
                <a:latin typeface="Goldman"/>
                <a:ea typeface="Goldman"/>
                <a:cs typeface="Goldman"/>
                <a:sym typeface="Goldman"/>
              </a:rPr>
              <a:t>01</a:t>
            </a:r>
            <a:endParaRPr b="0" i="0" sz="4800" u="none" cap="none" strike="noStrike">
              <a:solidFill>
                <a:schemeClr val="dk1"/>
              </a:solidFill>
              <a:latin typeface="Calibri"/>
              <a:ea typeface="Calibri"/>
              <a:cs typeface="Calibri"/>
              <a:sym typeface="Calibri"/>
            </a:endParaRPr>
          </a:p>
        </p:txBody>
      </p:sp>
      <p:sp>
        <p:nvSpPr>
          <p:cNvPr id="47" name="Google Shape;47;g366937988e8_0_21"/>
          <p:cNvSpPr/>
          <p:nvPr/>
        </p:nvSpPr>
        <p:spPr>
          <a:xfrm>
            <a:off x="2641930" y="4140200"/>
            <a:ext cx="5487000" cy="1447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 name="Google Shape;48;g366937988e8_0_21"/>
          <p:cNvSpPr/>
          <p:nvPr/>
        </p:nvSpPr>
        <p:spPr>
          <a:xfrm>
            <a:off x="2641930" y="4140200"/>
            <a:ext cx="5690400" cy="939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Goldman"/>
              <a:buNone/>
            </a:pPr>
            <a:r>
              <a:rPr b="1" i="0" lang="en-US" sz="4800" u="none" cap="none" strike="noStrike">
                <a:solidFill>
                  <a:srgbClr val="0E0E0E"/>
                </a:solidFill>
                <a:latin typeface="Goldman"/>
                <a:ea typeface="Goldman"/>
                <a:cs typeface="Goldman"/>
                <a:sym typeface="Goldman"/>
              </a:rPr>
              <a:t>INTRODUCTION</a:t>
            </a:r>
            <a:endParaRPr b="0" i="0" sz="4800" u="none" cap="none" strike="noStrike">
              <a:solidFill>
                <a:schemeClr val="dk1"/>
              </a:solidFill>
              <a:latin typeface="Calibri"/>
              <a:ea typeface="Calibri"/>
              <a:cs typeface="Calibri"/>
              <a:sym typeface="Calibri"/>
            </a:endParaRPr>
          </a:p>
        </p:txBody>
      </p:sp>
      <p:sp>
        <p:nvSpPr>
          <p:cNvPr id="49" name="Google Shape;49;g366937988e8_0_21"/>
          <p:cNvSpPr/>
          <p:nvPr/>
        </p:nvSpPr>
        <p:spPr>
          <a:xfrm>
            <a:off x="2641930" y="4978400"/>
            <a:ext cx="56226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Extraordinary Realm</a:t>
            </a:r>
            <a:endParaRPr b="0" i="0" sz="3200" u="none" cap="none" strike="noStrike">
              <a:solidFill>
                <a:schemeClr val="dk1"/>
              </a:solidFill>
              <a:latin typeface="Calibri"/>
              <a:ea typeface="Calibri"/>
              <a:cs typeface="Calibri"/>
              <a:sym typeface="Calibri"/>
            </a:endParaRPr>
          </a:p>
        </p:txBody>
      </p:sp>
      <p:sp>
        <p:nvSpPr>
          <p:cNvPr id="50" name="Google Shape;50;g366937988e8_0_21"/>
          <p:cNvSpPr/>
          <p:nvPr/>
        </p:nvSpPr>
        <p:spPr>
          <a:xfrm>
            <a:off x="8281435" y="4051300"/>
            <a:ext cx="7316100" cy="162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 name="Google Shape;51;g366937988e8_0_21"/>
          <p:cNvSpPr/>
          <p:nvPr/>
        </p:nvSpPr>
        <p:spPr>
          <a:xfrm>
            <a:off x="8281435" y="4051300"/>
            <a:ext cx="1625700" cy="1625700"/>
          </a:xfrm>
          <a:prstGeom prst="roundRect">
            <a:avLst>
              <a:gd fmla="val 781313" name="adj"/>
            </a:avLst>
          </a:prstGeom>
          <a:solidFill>
            <a:srgbClr val="F5DA6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 name="Google Shape;52;g366937988e8_0_21"/>
          <p:cNvSpPr/>
          <p:nvPr/>
        </p:nvSpPr>
        <p:spPr>
          <a:xfrm>
            <a:off x="8541818" y="4394200"/>
            <a:ext cx="1104900" cy="9399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FFFFFF"/>
              </a:buClr>
              <a:buSzPts val="4800"/>
              <a:buFont typeface="Goldman"/>
              <a:buNone/>
            </a:pPr>
            <a:r>
              <a:rPr b="1" i="0" lang="en-US" sz="4800" u="none" cap="none" strike="noStrike">
                <a:solidFill>
                  <a:srgbClr val="FFFFFF"/>
                </a:solidFill>
                <a:latin typeface="Goldman"/>
                <a:ea typeface="Goldman"/>
                <a:cs typeface="Goldman"/>
                <a:sym typeface="Goldman"/>
              </a:rPr>
              <a:t>02</a:t>
            </a:r>
            <a:endParaRPr b="0" i="0" sz="4800" u="none" cap="none" strike="noStrike">
              <a:solidFill>
                <a:schemeClr val="dk1"/>
              </a:solidFill>
              <a:latin typeface="Calibri"/>
              <a:ea typeface="Calibri"/>
              <a:cs typeface="Calibri"/>
              <a:sym typeface="Calibri"/>
            </a:endParaRPr>
          </a:p>
        </p:txBody>
      </p:sp>
      <p:sp>
        <p:nvSpPr>
          <p:cNvPr id="53" name="Google Shape;53;g366937988e8_0_21"/>
          <p:cNvSpPr/>
          <p:nvPr/>
        </p:nvSpPr>
        <p:spPr>
          <a:xfrm>
            <a:off x="10110464" y="4140200"/>
            <a:ext cx="5487000" cy="1447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 name="Google Shape;54;g366937988e8_0_21"/>
          <p:cNvSpPr/>
          <p:nvPr/>
        </p:nvSpPr>
        <p:spPr>
          <a:xfrm>
            <a:off x="10110464" y="4140200"/>
            <a:ext cx="5690400" cy="939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Goldman"/>
              <a:buNone/>
            </a:pPr>
            <a:r>
              <a:rPr b="1" i="0" lang="en-US" sz="4800" u="none" cap="none" strike="noStrike">
                <a:solidFill>
                  <a:srgbClr val="0E0E0E"/>
                </a:solidFill>
                <a:latin typeface="Goldman"/>
                <a:ea typeface="Goldman"/>
                <a:cs typeface="Goldman"/>
                <a:sym typeface="Goldman"/>
              </a:rPr>
              <a:t>ENCOUNTERS</a:t>
            </a:r>
            <a:endParaRPr b="0" i="0" sz="4800" u="none" cap="none" strike="noStrike">
              <a:solidFill>
                <a:schemeClr val="dk1"/>
              </a:solidFill>
              <a:latin typeface="Calibri"/>
              <a:ea typeface="Calibri"/>
              <a:cs typeface="Calibri"/>
              <a:sym typeface="Calibri"/>
            </a:endParaRPr>
          </a:p>
        </p:txBody>
      </p:sp>
      <p:sp>
        <p:nvSpPr>
          <p:cNvPr id="55" name="Google Shape;55;g366937988e8_0_21"/>
          <p:cNvSpPr/>
          <p:nvPr/>
        </p:nvSpPr>
        <p:spPr>
          <a:xfrm>
            <a:off x="10110464" y="4978400"/>
            <a:ext cx="56226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Unicorn Sightings</a:t>
            </a:r>
            <a:endParaRPr b="0" i="0" sz="3200" u="none" cap="none" strike="noStrike">
              <a:solidFill>
                <a:schemeClr val="dk1"/>
              </a:solidFill>
              <a:latin typeface="Calibri"/>
              <a:ea typeface="Calibri"/>
              <a:cs typeface="Calibri"/>
              <a:sym typeface="Calibri"/>
            </a:endParaRPr>
          </a:p>
        </p:txBody>
      </p:sp>
      <p:sp>
        <p:nvSpPr>
          <p:cNvPr id="56" name="Google Shape;56;g366937988e8_0_21"/>
          <p:cNvSpPr/>
          <p:nvPr/>
        </p:nvSpPr>
        <p:spPr>
          <a:xfrm>
            <a:off x="812902" y="7035800"/>
            <a:ext cx="7316100" cy="162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 name="Google Shape;57;g366937988e8_0_21"/>
          <p:cNvSpPr/>
          <p:nvPr/>
        </p:nvSpPr>
        <p:spPr>
          <a:xfrm>
            <a:off x="812902" y="7035800"/>
            <a:ext cx="1625700" cy="1625700"/>
          </a:xfrm>
          <a:prstGeom prst="roundRect">
            <a:avLst>
              <a:gd fmla="val 781313" name="adj"/>
            </a:avLst>
          </a:prstGeom>
          <a:solidFill>
            <a:srgbClr val="F5DA6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 name="Google Shape;58;g366937988e8_0_21"/>
          <p:cNvSpPr/>
          <p:nvPr/>
        </p:nvSpPr>
        <p:spPr>
          <a:xfrm>
            <a:off x="1054232" y="7378700"/>
            <a:ext cx="1143000" cy="9399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FFFFFF"/>
              </a:buClr>
              <a:buSzPts val="4800"/>
              <a:buFont typeface="Goldman"/>
              <a:buNone/>
            </a:pPr>
            <a:r>
              <a:rPr b="1" i="0" lang="en-US" sz="4800" u="none" cap="none" strike="noStrike">
                <a:solidFill>
                  <a:srgbClr val="FFFFFF"/>
                </a:solidFill>
                <a:latin typeface="Goldman"/>
                <a:ea typeface="Goldman"/>
                <a:cs typeface="Goldman"/>
                <a:sym typeface="Goldman"/>
              </a:rPr>
              <a:t>03</a:t>
            </a:r>
            <a:endParaRPr b="0" i="0" sz="4800" u="none" cap="none" strike="noStrike">
              <a:solidFill>
                <a:schemeClr val="dk1"/>
              </a:solidFill>
              <a:latin typeface="Calibri"/>
              <a:ea typeface="Calibri"/>
              <a:cs typeface="Calibri"/>
              <a:sym typeface="Calibri"/>
            </a:endParaRPr>
          </a:p>
        </p:txBody>
      </p:sp>
      <p:sp>
        <p:nvSpPr>
          <p:cNvPr id="59" name="Google Shape;59;g366937988e8_0_21"/>
          <p:cNvSpPr/>
          <p:nvPr/>
        </p:nvSpPr>
        <p:spPr>
          <a:xfrm>
            <a:off x="2641930" y="7124700"/>
            <a:ext cx="5487000" cy="1447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 name="Google Shape;60;g366937988e8_0_21"/>
          <p:cNvSpPr/>
          <p:nvPr/>
        </p:nvSpPr>
        <p:spPr>
          <a:xfrm>
            <a:off x="2641930" y="7124700"/>
            <a:ext cx="5690400" cy="939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Goldman"/>
              <a:buNone/>
            </a:pPr>
            <a:r>
              <a:rPr b="1" i="0" lang="en-US" sz="4800" u="none" cap="none" strike="noStrike">
                <a:solidFill>
                  <a:srgbClr val="0E0E0E"/>
                </a:solidFill>
                <a:latin typeface="Goldman"/>
                <a:ea typeface="Goldman"/>
                <a:cs typeface="Goldman"/>
                <a:sym typeface="Goldman"/>
              </a:rPr>
              <a:t>WONDERS</a:t>
            </a:r>
            <a:endParaRPr b="0" i="0" sz="4800" u="none" cap="none" strike="noStrike">
              <a:solidFill>
                <a:schemeClr val="dk1"/>
              </a:solidFill>
              <a:latin typeface="Calibri"/>
              <a:ea typeface="Calibri"/>
              <a:cs typeface="Calibri"/>
              <a:sym typeface="Calibri"/>
            </a:endParaRPr>
          </a:p>
        </p:txBody>
      </p:sp>
      <p:sp>
        <p:nvSpPr>
          <p:cNvPr id="61" name="Google Shape;61;g366937988e8_0_21"/>
          <p:cNvSpPr/>
          <p:nvPr/>
        </p:nvSpPr>
        <p:spPr>
          <a:xfrm>
            <a:off x="2641930" y="7962900"/>
            <a:ext cx="56226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Wishes Granted</a:t>
            </a:r>
            <a:endParaRPr b="0" i="0" sz="3200" u="none" cap="none" strike="noStrike">
              <a:solidFill>
                <a:schemeClr val="dk1"/>
              </a:solidFill>
              <a:latin typeface="Calibri"/>
              <a:ea typeface="Calibri"/>
              <a:cs typeface="Calibri"/>
              <a:sym typeface="Calibri"/>
            </a:endParaRPr>
          </a:p>
        </p:txBody>
      </p:sp>
      <p:sp>
        <p:nvSpPr>
          <p:cNvPr id="62" name="Google Shape;62;g366937988e8_0_21"/>
          <p:cNvSpPr/>
          <p:nvPr/>
        </p:nvSpPr>
        <p:spPr>
          <a:xfrm>
            <a:off x="8281435" y="7035800"/>
            <a:ext cx="7316100" cy="162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 name="Google Shape;63;g366937988e8_0_21"/>
          <p:cNvSpPr/>
          <p:nvPr/>
        </p:nvSpPr>
        <p:spPr>
          <a:xfrm>
            <a:off x="8281435" y="7035800"/>
            <a:ext cx="1625700" cy="1625700"/>
          </a:xfrm>
          <a:prstGeom prst="roundRect">
            <a:avLst>
              <a:gd fmla="val 781313" name="adj"/>
            </a:avLst>
          </a:prstGeom>
          <a:solidFill>
            <a:srgbClr val="F5DA6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 name="Google Shape;64;g366937988e8_0_21"/>
          <p:cNvSpPr/>
          <p:nvPr/>
        </p:nvSpPr>
        <p:spPr>
          <a:xfrm>
            <a:off x="8497362" y="7378700"/>
            <a:ext cx="1194000" cy="9399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FFFFFF"/>
              </a:buClr>
              <a:buSzPts val="4800"/>
              <a:buFont typeface="Goldman"/>
              <a:buNone/>
            </a:pPr>
            <a:r>
              <a:rPr b="1" i="0" lang="en-US" sz="4800" u="none" cap="none" strike="noStrike">
                <a:solidFill>
                  <a:srgbClr val="FFFFFF"/>
                </a:solidFill>
                <a:latin typeface="Goldman"/>
                <a:ea typeface="Goldman"/>
                <a:cs typeface="Goldman"/>
                <a:sym typeface="Goldman"/>
              </a:rPr>
              <a:t>04</a:t>
            </a:r>
            <a:endParaRPr b="0" i="0" sz="4800" u="none" cap="none" strike="noStrike">
              <a:solidFill>
                <a:schemeClr val="dk1"/>
              </a:solidFill>
              <a:latin typeface="Calibri"/>
              <a:ea typeface="Calibri"/>
              <a:cs typeface="Calibri"/>
              <a:sym typeface="Calibri"/>
            </a:endParaRPr>
          </a:p>
        </p:txBody>
      </p:sp>
      <p:sp>
        <p:nvSpPr>
          <p:cNvPr id="65" name="Google Shape;65;g366937988e8_0_21"/>
          <p:cNvSpPr/>
          <p:nvPr/>
        </p:nvSpPr>
        <p:spPr>
          <a:xfrm>
            <a:off x="10110464" y="7124700"/>
            <a:ext cx="5487000" cy="1447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 name="Google Shape;66;g366937988e8_0_21"/>
          <p:cNvSpPr/>
          <p:nvPr/>
        </p:nvSpPr>
        <p:spPr>
          <a:xfrm>
            <a:off x="10110464" y="7124700"/>
            <a:ext cx="5690400" cy="939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Goldman"/>
              <a:buNone/>
            </a:pPr>
            <a:r>
              <a:rPr b="1" i="0" lang="en-US" sz="4800" u="none" cap="none" strike="noStrike">
                <a:solidFill>
                  <a:srgbClr val="0E0E0E"/>
                </a:solidFill>
                <a:latin typeface="Goldman"/>
                <a:ea typeface="Goldman"/>
                <a:cs typeface="Goldman"/>
                <a:sym typeface="Goldman"/>
              </a:rPr>
              <a:t>MAGIC</a:t>
            </a:r>
            <a:endParaRPr b="0" i="0" sz="4800" u="none" cap="none" strike="noStrike">
              <a:solidFill>
                <a:schemeClr val="dk1"/>
              </a:solidFill>
              <a:latin typeface="Calibri"/>
              <a:ea typeface="Calibri"/>
              <a:cs typeface="Calibri"/>
              <a:sym typeface="Calibri"/>
            </a:endParaRPr>
          </a:p>
        </p:txBody>
      </p:sp>
      <p:sp>
        <p:nvSpPr>
          <p:cNvPr id="67" name="Google Shape;67;g366937988e8_0_21"/>
          <p:cNvSpPr/>
          <p:nvPr/>
        </p:nvSpPr>
        <p:spPr>
          <a:xfrm>
            <a:off x="10110464" y="7962900"/>
            <a:ext cx="56226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Spellcasting</a:t>
            </a:r>
            <a:endParaRPr b="0" i="0" sz="3200" u="none" cap="none" strike="noStrike">
              <a:solidFill>
                <a:schemeClr val="dk1"/>
              </a:solidFill>
              <a:latin typeface="Calibri"/>
              <a:ea typeface="Calibri"/>
              <a:cs typeface="Calibri"/>
              <a:sym typeface="Calibri"/>
            </a:endParaRPr>
          </a:p>
        </p:txBody>
      </p:sp>
      <p:sp>
        <p:nvSpPr>
          <p:cNvPr id="68" name="Google Shape;68;g366937988e8_0_21"/>
          <p:cNvSpPr/>
          <p:nvPr/>
        </p:nvSpPr>
        <p:spPr>
          <a:xfrm>
            <a:off x="812902" y="10020300"/>
            <a:ext cx="7316100" cy="162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 name="Google Shape;69;g366937988e8_0_21"/>
          <p:cNvSpPr/>
          <p:nvPr/>
        </p:nvSpPr>
        <p:spPr>
          <a:xfrm>
            <a:off x="812902" y="10020300"/>
            <a:ext cx="1625700" cy="1625700"/>
          </a:xfrm>
          <a:prstGeom prst="roundRect">
            <a:avLst>
              <a:gd fmla="val 781313" name="adj"/>
            </a:avLst>
          </a:prstGeom>
          <a:solidFill>
            <a:srgbClr val="F5DA6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 name="Google Shape;70;g366937988e8_0_21"/>
          <p:cNvSpPr/>
          <p:nvPr/>
        </p:nvSpPr>
        <p:spPr>
          <a:xfrm>
            <a:off x="1054232" y="10363200"/>
            <a:ext cx="1143000" cy="9399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FFFFFF"/>
              </a:buClr>
              <a:buSzPts val="4800"/>
              <a:buFont typeface="Goldman"/>
              <a:buNone/>
            </a:pPr>
            <a:r>
              <a:rPr b="1" i="0" lang="en-US" sz="4800" u="none" cap="none" strike="noStrike">
                <a:solidFill>
                  <a:srgbClr val="FFFFFF"/>
                </a:solidFill>
                <a:latin typeface="Goldman"/>
                <a:ea typeface="Goldman"/>
                <a:cs typeface="Goldman"/>
                <a:sym typeface="Goldman"/>
              </a:rPr>
              <a:t>05</a:t>
            </a:r>
            <a:endParaRPr b="0" i="0" sz="4800" u="none" cap="none" strike="noStrike">
              <a:solidFill>
                <a:schemeClr val="dk1"/>
              </a:solidFill>
              <a:latin typeface="Calibri"/>
              <a:ea typeface="Calibri"/>
              <a:cs typeface="Calibri"/>
              <a:sym typeface="Calibri"/>
            </a:endParaRPr>
          </a:p>
        </p:txBody>
      </p:sp>
      <p:sp>
        <p:nvSpPr>
          <p:cNvPr id="71" name="Google Shape;71;g366937988e8_0_21"/>
          <p:cNvSpPr/>
          <p:nvPr/>
        </p:nvSpPr>
        <p:spPr>
          <a:xfrm>
            <a:off x="2641930" y="10109200"/>
            <a:ext cx="5487000" cy="1447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 name="Google Shape;72;g366937988e8_0_21"/>
          <p:cNvSpPr/>
          <p:nvPr/>
        </p:nvSpPr>
        <p:spPr>
          <a:xfrm>
            <a:off x="2641930" y="10109200"/>
            <a:ext cx="5690400" cy="939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Goldman"/>
              <a:buNone/>
            </a:pPr>
            <a:r>
              <a:rPr b="1" i="0" lang="en-US" sz="4800" u="none" cap="none" strike="noStrike">
                <a:solidFill>
                  <a:srgbClr val="0E0E0E"/>
                </a:solidFill>
                <a:latin typeface="Goldman"/>
                <a:ea typeface="Goldman"/>
                <a:cs typeface="Goldman"/>
                <a:sym typeface="Goldman"/>
              </a:rPr>
              <a:t>ADVENTURE</a:t>
            </a:r>
            <a:endParaRPr b="0" i="0" sz="4800" u="none" cap="none" strike="noStrike">
              <a:solidFill>
                <a:schemeClr val="dk1"/>
              </a:solidFill>
              <a:latin typeface="Calibri"/>
              <a:ea typeface="Calibri"/>
              <a:cs typeface="Calibri"/>
              <a:sym typeface="Calibri"/>
            </a:endParaRPr>
          </a:p>
        </p:txBody>
      </p:sp>
      <p:sp>
        <p:nvSpPr>
          <p:cNvPr id="73" name="Google Shape;73;g366937988e8_0_21"/>
          <p:cNvSpPr/>
          <p:nvPr/>
        </p:nvSpPr>
        <p:spPr>
          <a:xfrm>
            <a:off x="2641930" y="10947400"/>
            <a:ext cx="56226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Happily Ever After</a:t>
            </a:r>
            <a:endParaRPr b="0" i="0" sz="3200" u="none" cap="none" strike="noStrike">
              <a:solidFill>
                <a:schemeClr val="dk1"/>
              </a:solidFill>
              <a:latin typeface="Calibri"/>
              <a:ea typeface="Calibri"/>
              <a:cs typeface="Calibri"/>
              <a:sym typeface="Calibri"/>
            </a:endParaRPr>
          </a:p>
        </p:txBody>
      </p:sp>
      <p:sp>
        <p:nvSpPr>
          <p:cNvPr id="74" name="Google Shape;74;g366937988e8_0_21"/>
          <p:cNvSpPr/>
          <p:nvPr/>
        </p:nvSpPr>
        <p:spPr>
          <a:xfrm>
            <a:off x="8281435" y="10020300"/>
            <a:ext cx="7316100" cy="162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 name="Google Shape;75;g366937988e8_0_21"/>
          <p:cNvSpPr/>
          <p:nvPr/>
        </p:nvSpPr>
        <p:spPr>
          <a:xfrm>
            <a:off x="8281435" y="10020300"/>
            <a:ext cx="1625700" cy="1625700"/>
          </a:xfrm>
          <a:prstGeom prst="roundRect">
            <a:avLst>
              <a:gd fmla="val 781313" name="adj"/>
            </a:avLst>
          </a:prstGeom>
          <a:solidFill>
            <a:srgbClr val="F5DA6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 name="Google Shape;76;g366937988e8_0_21"/>
          <p:cNvSpPr/>
          <p:nvPr/>
        </p:nvSpPr>
        <p:spPr>
          <a:xfrm>
            <a:off x="8516414" y="10363200"/>
            <a:ext cx="1155900" cy="9399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FFFFFF"/>
              </a:buClr>
              <a:buSzPts val="4800"/>
              <a:buFont typeface="Goldman"/>
              <a:buNone/>
            </a:pPr>
            <a:r>
              <a:rPr b="1" i="0" lang="en-US" sz="4800" u="none" cap="none" strike="noStrike">
                <a:solidFill>
                  <a:srgbClr val="FFFFFF"/>
                </a:solidFill>
                <a:latin typeface="Goldman"/>
                <a:ea typeface="Goldman"/>
                <a:cs typeface="Goldman"/>
                <a:sym typeface="Goldman"/>
              </a:rPr>
              <a:t>06</a:t>
            </a:r>
            <a:endParaRPr b="0" i="0" sz="4800" u="none" cap="none" strike="noStrike">
              <a:solidFill>
                <a:schemeClr val="dk1"/>
              </a:solidFill>
              <a:latin typeface="Calibri"/>
              <a:ea typeface="Calibri"/>
              <a:cs typeface="Calibri"/>
              <a:sym typeface="Calibri"/>
            </a:endParaRPr>
          </a:p>
        </p:txBody>
      </p:sp>
      <p:sp>
        <p:nvSpPr>
          <p:cNvPr id="77" name="Google Shape;77;g366937988e8_0_21"/>
          <p:cNvSpPr/>
          <p:nvPr/>
        </p:nvSpPr>
        <p:spPr>
          <a:xfrm>
            <a:off x="10110464" y="10109200"/>
            <a:ext cx="5487000" cy="1447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 name="Google Shape;78;g366937988e8_0_21"/>
          <p:cNvSpPr/>
          <p:nvPr/>
        </p:nvSpPr>
        <p:spPr>
          <a:xfrm>
            <a:off x="10110464" y="10109200"/>
            <a:ext cx="5690400" cy="939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Goldman"/>
              <a:buNone/>
            </a:pPr>
            <a:r>
              <a:rPr b="1" i="0" lang="en-US" sz="4800" u="none" cap="none" strike="noStrike">
                <a:solidFill>
                  <a:srgbClr val="0E0E0E"/>
                </a:solidFill>
                <a:latin typeface="Goldman"/>
                <a:ea typeface="Goldman"/>
                <a:cs typeface="Goldman"/>
                <a:sym typeface="Goldman"/>
              </a:rPr>
              <a:t>CONCLUSION</a:t>
            </a:r>
            <a:endParaRPr b="0" i="0" sz="4800" u="none" cap="none" strike="noStrike">
              <a:solidFill>
                <a:schemeClr val="dk1"/>
              </a:solidFill>
              <a:latin typeface="Calibri"/>
              <a:ea typeface="Calibri"/>
              <a:cs typeface="Calibri"/>
              <a:sym typeface="Calibri"/>
            </a:endParaRPr>
          </a:p>
        </p:txBody>
      </p:sp>
      <p:sp>
        <p:nvSpPr>
          <p:cNvPr id="79" name="Google Shape;79;g366937988e8_0_21"/>
          <p:cNvSpPr/>
          <p:nvPr/>
        </p:nvSpPr>
        <p:spPr>
          <a:xfrm>
            <a:off x="10110464" y="10947400"/>
            <a:ext cx="56226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Embrace the Fantasy</a:t>
            </a:r>
            <a:endParaRPr b="0" i="0" sz="3200" u="none" cap="none" strike="noStrike">
              <a:solidFill>
                <a:schemeClr val="dk1"/>
              </a:solidFill>
              <a:latin typeface="Calibri"/>
              <a:ea typeface="Calibri"/>
              <a:cs typeface="Calibri"/>
              <a:sym typeface="Calibri"/>
            </a:endParaRPr>
          </a:p>
        </p:txBody>
      </p:sp>
      <p:pic>
        <p:nvPicPr>
          <p:cNvPr descr=" " id="80" name="Google Shape;80;g366937988e8_0_21"/>
          <p:cNvPicPr preferRelativeResize="0"/>
          <p:nvPr/>
        </p:nvPicPr>
        <p:blipFill rotWithShape="1">
          <a:blip r:embed="rId6">
            <a:alphaModFix/>
          </a:blip>
          <a:srcRect b="0" l="0" r="0" t="0"/>
          <a:stretch/>
        </p:blipFill>
        <p:spPr>
          <a:xfrm>
            <a:off x="15140292" y="4203700"/>
            <a:ext cx="8230629" cy="764540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BE4CF"/>
        </a:solidFill>
      </p:bgPr>
    </p:bg>
    <p:spTree>
      <p:nvGrpSpPr>
        <p:cNvPr id="85" name="Shape 85"/>
        <p:cNvGrpSpPr/>
        <p:nvPr/>
      </p:nvGrpSpPr>
      <p:grpSpPr>
        <a:xfrm>
          <a:off x="0" y="0"/>
          <a:ext cx="0" cy="0"/>
          <a:chOff x="0" y="0"/>
          <a:chExt cx="0" cy="0"/>
        </a:xfrm>
      </p:grpSpPr>
      <p:pic>
        <p:nvPicPr>
          <p:cNvPr descr=" " id="86" name="Google Shape;86;g366937988e8_0_67"/>
          <p:cNvPicPr preferRelativeResize="0"/>
          <p:nvPr/>
        </p:nvPicPr>
        <p:blipFill rotWithShape="1">
          <a:blip r:embed="rId3">
            <a:alphaModFix/>
          </a:blip>
          <a:srcRect b="0" l="0" r="0" t="0"/>
          <a:stretch/>
        </p:blipFill>
        <p:spPr>
          <a:xfrm>
            <a:off x="13430251" y="0"/>
            <a:ext cx="10956797" cy="13716000"/>
          </a:xfrm>
          <a:prstGeom prst="rect">
            <a:avLst/>
          </a:prstGeom>
          <a:noFill/>
          <a:ln>
            <a:noFill/>
          </a:ln>
        </p:spPr>
      </p:pic>
      <p:pic>
        <p:nvPicPr>
          <p:cNvPr descr=" " id="87" name="Google Shape;87;g366937988e8_0_67"/>
          <p:cNvPicPr preferRelativeResize="0"/>
          <p:nvPr/>
        </p:nvPicPr>
        <p:blipFill rotWithShape="1">
          <a:blip r:embed="rId4">
            <a:alphaModFix/>
          </a:blip>
          <a:srcRect b="0" l="0" r="0" t="0"/>
          <a:stretch/>
        </p:blipFill>
        <p:spPr>
          <a:xfrm>
            <a:off x="0" y="1033416"/>
            <a:ext cx="14229142" cy="12682585"/>
          </a:xfrm>
          <a:prstGeom prst="rect">
            <a:avLst/>
          </a:prstGeom>
          <a:noFill/>
          <a:ln>
            <a:noFill/>
          </a:ln>
        </p:spPr>
      </p:pic>
      <p:sp>
        <p:nvSpPr>
          <p:cNvPr id="88" name="Google Shape;88;g366937988e8_0_67"/>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89" name="Google Shape;89;g366937988e8_0_67"/>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
        <p:nvSpPr>
          <p:cNvPr id="90" name="Google Shape;90;g366937988e8_0_67"/>
          <p:cNvSpPr/>
          <p:nvPr/>
        </p:nvSpPr>
        <p:spPr>
          <a:xfrm>
            <a:off x="2959470" y="2743200"/>
            <a:ext cx="13269000" cy="1557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8000"/>
              <a:buFont typeface="Goldman"/>
              <a:buNone/>
            </a:pPr>
            <a:r>
              <a:rPr b="1" i="0" lang="en-US" sz="8000" u="none" cap="none" strike="noStrike">
                <a:solidFill>
                  <a:srgbClr val="272727"/>
                </a:solidFill>
                <a:latin typeface="Goldman"/>
                <a:ea typeface="Goldman"/>
                <a:cs typeface="Goldman"/>
                <a:sym typeface="Goldman"/>
              </a:rPr>
              <a:t>THE EXTRAORDINARY</a:t>
            </a:r>
            <a:endParaRPr b="0" i="0" sz="8000" u="none" cap="none" strike="noStrike">
              <a:solidFill>
                <a:schemeClr val="dk1"/>
              </a:solidFill>
              <a:latin typeface="Calibri"/>
              <a:ea typeface="Calibri"/>
              <a:cs typeface="Calibri"/>
              <a:sym typeface="Calibri"/>
            </a:endParaRPr>
          </a:p>
        </p:txBody>
      </p:sp>
      <p:sp>
        <p:nvSpPr>
          <p:cNvPr id="91" name="Google Shape;91;g366937988e8_0_67"/>
          <p:cNvSpPr/>
          <p:nvPr/>
        </p:nvSpPr>
        <p:spPr>
          <a:xfrm>
            <a:off x="2959470" y="4737100"/>
            <a:ext cx="8861400" cy="6841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Welcome to the Fantasy World, a realm of wonder and enchantment where anything is possible. Here, dragons breathe fire, unicorns prance through meadows, and rainbows shine brightly. This world is a place where wishes come true, where potions can be cursed and spells are cast. It's a place of treasure and adventure, where the impossible becomes possible. But the greatest treasure of all is the one that lies within. </a:t>
            </a:r>
            <a:endParaRPr b="0" i="0" sz="3200" u="none" cap="none" strike="noStrike">
              <a:solidFill>
                <a:schemeClr val="dk1"/>
              </a:solidFill>
              <a:latin typeface="Calibri"/>
              <a:ea typeface="Calibri"/>
              <a:cs typeface="Calibri"/>
              <a:sym typeface="Calibri"/>
            </a:endParaRPr>
          </a:p>
        </p:txBody>
      </p:sp>
      <p:sp>
        <p:nvSpPr>
          <p:cNvPr id="92" name="Google Shape;92;g366937988e8_0_67"/>
          <p:cNvSpPr/>
          <p:nvPr/>
        </p:nvSpPr>
        <p:spPr>
          <a:xfrm>
            <a:off x="12701588" y="4737100"/>
            <a:ext cx="8861400" cy="6841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world of fantasy is a reflection of our deepest desires, our fondest dreams, and our wildest imaginations. It's a place where we can let go of the constraints of reality and explore the boundless possibilities of the human mind. In this introduction, we will delve into the mysteries of this realm, uncovering the magic and wonder that lies within. So come with us and let's embark on a journey through the Fantasy World.</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BE4CF"/>
        </a:solidFill>
      </p:bgPr>
    </p:bg>
    <p:spTree>
      <p:nvGrpSpPr>
        <p:cNvPr id="97" name="Shape 97"/>
        <p:cNvGrpSpPr/>
        <p:nvPr/>
      </p:nvGrpSpPr>
      <p:grpSpPr>
        <a:xfrm>
          <a:off x="0" y="0"/>
          <a:ext cx="0" cy="0"/>
          <a:chOff x="0" y="0"/>
          <a:chExt cx="0" cy="0"/>
        </a:xfrm>
      </p:grpSpPr>
      <p:pic>
        <p:nvPicPr>
          <p:cNvPr descr=" " id="98" name="Google Shape;98;g366937988e8_0_78"/>
          <p:cNvPicPr preferRelativeResize="0"/>
          <p:nvPr/>
        </p:nvPicPr>
        <p:blipFill rotWithShape="1">
          <a:blip r:embed="rId3">
            <a:alphaModFix/>
          </a:blip>
          <a:srcRect b="0" l="0" r="0" t="0"/>
          <a:stretch/>
        </p:blipFill>
        <p:spPr>
          <a:xfrm>
            <a:off x="0" y="7442200"/>
            <a:ext cx="24387048" cy="6273800"/>
          </a:xfrm>
          <a:prstGeom prst="rect">
            <a:avLst/>
          </a:prstGeom>
          <a:noFill/>
          <a:ln>
            <a:noFill/>
          </a:ln>
        </p:spPr>
      </p:pic>
      <p:pic>
        <p:nvPicPr>
          <p:cNvPr descr=" " id="99" name="Google Shape;99;g366937988e8_0_78"/>
          <p:cNvPicPr preferRelativeResize="0"/>
          <p:nvPr/>
        </p:nvPicPr>
        <p:blipFill rotWithShape="1">
          <a:blip r:embed="rId4">
            <a:alphaModFix/>
          </a:blip>
          <a:srcRect b="0" l="0" r="0" t="0"/>
          <a:stretch/>
        </p:blipFill>
        <p:spPr>
          <a:xfrm>
            <a:off x="0" y="0"/>
            <a:ext cx="24387048" cy="5613400"/>
          </a:xfrm>
          <a:prstGeom prst="rect">
            <a:avLst/>
          </a:prstGeom>
          <a:noFill/>
          <a:ln>
            <a:noFill/>
          </a:ln>
        </p:spPr>
      </p:pic>
      <p:sp>
        <p:nvSpPr>
          <p:cNvPr id="100" name="Google Shape;100;g366937988e8_0_78"/>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01" name="Google Shape;101;g366937988e8_0_78"/>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pic>
        <p:nvPicPr>
          <p:cNvPr descr=" " id="102" name="Google Shape;102;g366937988e8_0_78"/>
          <p:cNvPicPr preferRelativeResize="0"/>
          <p:nvPr/>
        </p:nvPicPr>
        <p:blipFill rotWithShape="1">
          <a:blip r:embed="rId6">
            <a:alphaModFix/>
          </a:blip>
          <a:srcRect b="0" l="0" r="0" t="0"/>
          <a:stretch/>
        </p:blipFill>
        <p:spPr>
          <a:xfrm>
            <a:off x="0" y="0"/>
            <a:ext cx="11685461" cy="13716000"/>
          </a:xfrm>
          <a:prstGeom prst="rect">
            <a:avLst/>
          </a:prstGeom>
          <a:noFill/>
          <a:ln>
            <a:noFill/>
          </a:ln>
        </p:spPr>
      </p:pic>
      <p:sp>
        <p:nvSpPr>
          <p:cNvPr id="103" name="Google Shape;103;g366937988e8_0_78"/>
          <p:cNvSpPr/>
          <p:nvPr/>
        </p:nvSpPr>
        <p:spPr>
          <a:xfrm>
            <a:off x="13057232" y="2705100"/>
            <a:ext cx="9907200" cy="3378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04" name="Google Shape;104;g366937988e8_0_78"/>
          <p:cNvPicPr preferRelativeResize="0"/>
          <p:nvPr/>
        </p:nvPicPr>
        <p:blipFill rotWithShape="1">
          <a:blip r:embed="rId7">
            <a:alphaModFix/>
          </a:blip>
          <a:srcRect b="0" l="0" r="0" t="0"/>
          <a:stretch/>
        </p:blipFill>
        <p:spPr>
          <a:xfrm>
            <a:off x="13057232" y="3962400"/>
            <a:ext cx="1409876" cy="863600"/>
          </a:xfrm>
          <a:prstGeom prst="rect">
            <a:avLst/>
          </a:prstGeom>
          <a:noFill/>
          <a:ln>
            <a:noFill/>
          </a:ln>
        </p:spPr>
      </p:pic>
      <p:sp>
        <p:nvSpPr>
          <p:cNvPr id="105" name="Google Shape;105;g366937988e8_0_78"/>
          <p:cNvSpPr/>
          <p:nvPr/>
        </p:nvSpPr>
        <p:spPr>
          <a:xfrm>
            <a:off x="14873559" y="2705100"/>
            <a:ext cx="8091000" cy="3378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 name="Google Shape;106;g366937988e8_0_78"/>
          <p:cNvSpPr/>
          <p:nvPr/>
        </p:nvSpPr>
        <p:spPr>
          <a:xfrm>
            <a:off x="14873559" y="2705100"/>
            <a:ext cx="8294100" cy="939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Goldman"/>
              <a:buNone/>
            </a:pPr>
            <a:r>
              <a:rPr b="1" i="0" lang="en-US" sz="4800" u="none" cap="none" strike="noStrike">
                <a:solidFill>
                  <a:srgbClr val="0E0E0E"/>
                </a:solidFill>
                <a:latin typeface="Goldman"/>
                <a:ea typeface="Goldman"/>
                <a:cs typeface="Goldman"/>
                <a:sym typeface="Goldman"/>
              </a:rPr>
              <a:t>UNICORN SIGHTINGS</a:t>
            </a:r>
            <a:endParaRPr b="0" i="0" sz="4800" u="none" cap="none" strike="noStrike">
              <a:solidFill>
                <a:schemeClr val="dk1"/>
              </a:solidFill>
              <a:latin typeface="Calibri"/>
              <a:ea typeface="Calibri"/>
              <a:cs typeface="Calibri"/>
              <a:sym typeface="Calibri"/>
            </a:endParaRPr>
          </a:p>
        </p:txBody>
      </p:sp>
      <p:sp>
        <p:nvSpPr>
          <p:cNvPr id="107" name="Google Shape;107;g366937988e8_0_78"/>
          <p:cNvSpPr/>
          <p:nvPr/>
        </p:nvSpPr>
        <p:spPr>
          <a:xfrm>
            <a:off x="14873559" y="3644900"/>
            <a:ext cx="8226300" cy="2574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record of the number of unicorns spotted in the fantasy realm and the beauty and mystery that surrounds these enchanting creatures.</a:t>
            </a:r>
            <a:endParaRPr b="0" i="0" sz="3200" u="none" cap="none" strike="noStrike">
              <a:solidFill>
                <a:schemeClr val="dk1"/>
              </a:solidFill>
              <a:latin typeface="Calibri"/>
              <a:ea typeface="Calibri"/>
              <a:cs typeface="Calibri"/>
              <a:sym typeface="Calibri"/>
            </a:endParaRPr>
          </a:p>
        </p:txBody>
      </p:sp>
      <p:sp>
        <p:nvSpPr>
          <p:cNvPr id="108" name="Google Shape;108;g366937988e8_0_78"/>
          <p:cNvSpPr/>
          <p:nvPr/>
        </p:nvSpPr>
        <p:spPr>
          <a:xfrm>
            <a:off x="13057232" y="6858000"/>
            <a:ext cx="9907200" cy="3378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09" name="Google Shape;109;g366937988e8_0_78"/>
          <p:cNvPicPr preferRelativeResize="0"/>
          <p:nvPr/>
        </p:nvPicPr>
        <p:blipFill rotWithShape="1">
          <a:blip r:embed="rId8">
            <a:alphaModFix/>
          </a:blip>
          <a:srcRect b="0" l="0" r="0" t="0"/>
          <a:stretch/>
        </p:blipFill>
        <p:spPr>
          <a:xfrm>
            <a:off x="13057232" y="8121650"/>
            <a:ext cx="1409876" cy="850900"/>
          </a:xfrm>
          <a:prstGeom prst="rect">
            <a:avLst/>
          </a:prstGeom>
          <a:noFill/>
          <a:ln>
            <a:noFill/>
          </a:ln>
        </p:spPr>
      </p:pic>
      <p:sp>
        <p:nvSpPr>
          <p:cNvPr id="110" name="Google Shape;110;g366937988e8_0_78"/>
          <p:cNvSpPr/>
          <p:nvPr/>
        </p:nvSpPr>
        <p:spPr>
          <a:xfrm>
            <a:off x="14873559" y="6858000"/>
            <a:ext cx="8091000" cy="3378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 name="Google Shape;111;g366937988e8_0_78"/>
          <p:cNvSpPr/>
          <p:nvPr/>
        </p:nvSpPr>
        <p:spPr>
          <a:xfrm>
            <a:off x="14873559" y="6858000"/>
            <a:ext cx="8294100" cy="939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Goldman"/>
              <a:buNone/>
            </a:pPr>
            <a:r>
              <a:rPr b="1" i="0" lang="en-US" sz="4800" u="none" cap="none" strike="noStrike">
                <a:solidFill>
                  <a:srgbClr val="0E0E0E"/>
                </a:solidFill>
                <a:latin typeface="Goldman"/>
                <a:ea typeface="Goldman"/>
                <a:cs typeface="Goldman"/>
                <a:sym typeface="Goldman"/>
              </a:rPr>
              <a:t>DRAGON TAMING</a:t>
            </a:r>
            <a:endParaRPr b="0" i="0" sz="4800" u="none" cap="none" strike="noStrike">
              <a:solidFill>
                <a:schemeClr val="dk1"/>
              </a:solidFill>
              <a:latin typeface="Calibri"/>
              <a:ea typeface="Calibri"/>
              <a:cs typeface="Calibri"/>
              <a:sym typeface="Calibri"/>
            </a:endParaRPr>
          </a:p>
        </p:txBody>
      </p:sp>
      <p:sp>
        <p:nvSpPr>
          <p:cNvPr id="112" name="Google Shape;112;g366937988e8_0_78"/>
          <p:cNvSpPr/>
          <p:nvPr/>
        </p:nvSpPr>
        <p:spPr>
          <a:xfrm>
            <a:off x="14873559" y="7797800"/>
            <a:ext cx="8226300" cy="2574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closer look at the art of taming dragons and the brave adventurers who dare to take on these fearsome creatures.</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BE4CF"/>
        </a:solidFill>
      </p:bgPr>
    </p:bg>
    <p:spTree>
      <p:nvGrpSpPr>
        <p:cNvPr id="117" name="Shape 117"/>
        <p:cNvGrpSpPr/>
        <p:nvPr/>
      </p:nvGrpSpPr>
      <p:grpSpPr>
        <a:xfrm>
          <a:off x="0" y="0"/>
          <a:ext cx="0" cy="0"/>
          <a:chOff x="0" y="0"/>
          <a:chExt cx="0" cy="0"/>
        </a:xfrm>
      </p:grpSpPr>
      <p:pic>
        <p:nvPicPr>
          <p:cNvPr descr=" " id="118" name="Google Shape;118;g366937988e8_0_97"/>
          <p:cNvPicPr preferRelativeResize="0"/>
          <p:nvPr/>
        </p:nvPicPr>
        <p:blipFill rotWithShape="1">
          <a:blip r:embed="rId3">
            <a:alphaModFix/>
          </a:blip>
          <a:srcRect b="0" l="0" r="0" t="0"/>
          <a:stretch/>
        </p:blipFill>
        <p:spPr>
          <a:xfrm>
            <a:off x="14568721" y="0"/>
            <a:ext cx="9818327" cy="8864600"/>
          </a:xfrm>
          <a:prstGeom prst="rect">
            <a:avLst/>
          </a:prstGeom>
          <a:noFill/>
          <a:ln>
            <a:noFill/>
          </a:ln>
        </p:spPr>
      </p:pic>
      <p:pic>
        <p:nvPicPr>
          <p:cNvPr descr=" " id="119" name="Google Shape;119;g366937988e8_0_97"/>
          <p:cNvPicPr preferRelativeResize="0"/>
          <p:nvPr/>
        </p:nvPicPr>
        <p:blipFill rotWithShape="1">
          <a:blip r:embed="rId4">
            <a:alphaModFix/>
          </a:blip>
          <a:srcRect b="0" l="0" r="0" t="0"/>
          <a:stretch/>
        </p:blipFill>
        <p:spPr>
          <a:xfrm>
            <a:off x="0" y="3848100"/>
            <a:ext cx="9805626" cy="9867900"/>
          </a:xfrm>
          <a:prstGeom prst="rect">
            <a:avLst/>
          </a:prstGeom>
          <a:noFill/>
          <a:ln>
            <a:noFill/>
          </a:ln>
        </p:spPr>
      </p:pic>
      <p:sp>
        <p:nvSpPr>
          <p:cNvPr id="120" name="Google Shape;120;g366937988e8_0_97"/>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21" name="Google Shape;121;g366937988e8_0_97"/>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
        <p:nvSpPr>
          <p:cNvPr id="122" name="Google Shape;122;g366937988e8_0_97"/>
          <p:cNvSpPr/>
          <p:nvPr/>
        </p:nvSpPr>
        <p:spPr>
          <a:xfrm>
            <a:off x="3543743" y="1384300"/>
            <a:ext cx="8129100" cy="11214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23" name="Google Shape;123;g366937988e8_0_97"/>
          <p:cNvPicPr preferRelativeResize="0"/>
          <p:nvPr/>
        </p:nvPicPr>
        <p:blipFill rotWithShape="1">
          <a:blip r:embed="rId6">
            <a:alphaModFix/>
          </a:blip>
          <a:srcRect b="0" l="0" r="0" t="0"/>
          <a:stretch/>
        </p:blipFill>
        <p:spPr>
          <a:xfrm>
            <a:off x="6721931" y="1384300"/>
            <a:ext cx="1772644" cy="1625606"/>
          </a:xfrm>
          <a:prstGeom prst="rect">
            <a:avLst/>
          </a:prstGeom>
          <a:noFill/>
          <a:ln>
            <a:noFill/>
          </a:ln>
        </p:spPr>
      </p:pic>
      <p:sp>
        <p:nvSpPr>
          <p:cNvPr id="124" name="Google Shape;124;g366937988e8_0_97"/>
          <p:cNvSpPr/>
          <p:nvPr/>
        </p:nvSpPr>
        <p:spPr>
          <a:xfrm>
            <a:off x="3950194" y="3619506"/>
            <a:ext cx="7316100" cy="736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 name="Google Shape;125;g366937988e8_0_97"/>
          <p:cNvSpPr/>
          <p:nvPr/>
        </p:nvSpPr>
        <p:spPr>
          <a:xfrm>
            <a:off x="3950194" y="3619506"/>
            <a:ext cx="7519200" cy="939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Goldman"/>
              <a:buNone/>
            </a:pPr>
            <a:r>
              <a:rPr b="1" i="0" lang="en-US" sz="4800" u="none" cap="none" strike="noStrike">
                <a:solidFill>
                  <a:srgbClr val="0E0E0E"/>
                </a:solidFill>
                <a:latin typeface="Goldman"/>
                <a:ea typeface="Goldman"/>
                <a:cs typeface="Goldman"/>
                <a:sym typeface="Goldman"/>
              </a:rPr>
              <a:t>UNICORN SIGHTINGS</a:t>
            </a:r>
            <a:endParaRPr b="0" i="0" sz="4800" u="none" cap="none" strike="noStrike">
              <a:solidFill>
                <a:schemeClr val="dk1"/>
              </a:solidFill>
              <a:latin typeface="Calibri"/>
              <a:ea typeface="Calibri"/>
              <a:cs typeface="Calibri"/>
              <a:sym typeface="Calibri"/>
            </a:endParaRPr>
          </a:p>
        </p:txBody>
      </p:sp>
      <p:sp>
        <p:nvSpPr>
          <p:cNvPr id="126" name="Google Shape;126;g366937988e8_0_97"/>
          <p:cNvSpPr/>
          <p:nvPr/>
        </p:nvSpPr>
        <p:spPr>
          <a:xfrm>
            <a:off x="3543743" y="4965706"/>
            <a:ext cx="8129100" cy="1828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 name="Google Shape;127;g366937988e8_0_97"/>
          <p:cNvSpPr/>
          <p:nvPr/>
        </p:nvSpPr>
        <p:spPr>
          <a:xfrm>
            <a:off x="3476001" y="4965706"/>
            <a:ext cx="8264400" cy="19644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record of the number of unicorns spotted in the fantasy realm and the beauty and mystery.</a:t>
            </a:r>
            <a:endParaRPr b="0" i="0" sz="3200" u="none" cap="none" strike="noStrike">
              <a:solidFill>
                <a:schemeClr val="dk1"/>
              </a:solidFill>
              <a:latin typeface="Calibri"/>
              <a:ea typeface="Calibri"/>
              <a:cs typeface="Calibri"/>
              <a:sym typeface="Calibri"/>
            </a:endParaRPr>
          </a:p>
        </p:txBody>
      </p:sp>
      <p:pic>
        <p:nvPicPr>
          <p:cNvPr descr=" " id="128" name="Google Shape;128;g366937988e8_0_97"/>
          <p:cNvPicPr preferRelativeResize="0"/>
          <p:nvPr/>
        </p:nvPicPr>
        <p:blipFill rotWithShape="1">
          <a:blip r:embed="rId7">
            <a:alphaModFix/>
          </a:blip>
          <a:srcRect b="0" l="0" r="0" t="0"/>
          <a:stretch/>
        </p:blipFill>
        <p:spPr>
          <a:xfrm>
            <a:off x="3543743" y="7404106"/>
            <a:ext cx="8129016" cy="5194294"/>
          </a:xfrm>
          <a:prstGeom prst="rect">
            <a:avLst/>
          </a:prstGeom>
          <a:noFill/>
          <a:ln>
            <a:noFill/>
          </a:ln>
        </p:spPr>
      </p:pic>
      <p:sp>
        <p:nvSpPr>
          <p:cNvPr id="129" name="Google Shape;129;g366937988e8_0_97"/>
          <p:cNvSpPr/>
          <p:nvPr/>
        </p:nvSpPr>
        <p:spPr>
          <a:xfrm>
            <a:off x="12663483" y="1384300"/>
            <a:ext cx="8129100" cy="11214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30" name="Google Shape;130;g366937988e8_0_97"/>
          <p:cNvPicPr preferRelativeResize="0"/>
          <p:nvPr/>
        </p:nvPicPr>
        <p:blipFill rotWithShape="1">
          <a:blip r:embed="rId8">
            <a:alphaModFix/>
          </a:blip>
          <a:srcRect b="0" l="0" r="0" t="0"/>
          <a:stretch/>
        </p:blipFill>
        <p:spPr>
          <a:xfrm>
            <a:off x="15836374" y="1384300"/>
            <a:ext cx="1783230" cy="1625594"/>
          </a:xfrm>
          <a:prstGeom prst="rect">
            <a:avLst/>
          </a:prstGeom>
          <a:noFill/>
          <a:ln>
            <a:noFill/>
          </a:ln>
        </p:spPr>
      </p:pic>
      <p:sp>
        <p:nvSpPr>
          <p:cNvPr id="131" name="Google Shape;131;g366937988e8_0_97"/>
          <p:cNvSpPr/>
          <p:nvPr/>
        </p:nvSpPr>
        <p:spPr>
          <a:xfrm>
            <a:off x="13736767" y="3619494"/>
            <a:ext cx="5982300" cy="736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 name="Google Shape;132;g366937988e8_0_97"/>
          <p:cNvSpPr/>
          <p:nvPr/>
        </p:nvSpPr>
        <p:spPr>
          <a:xfrm>
            <a:off x="13736767" y="3619494"/>
            <a:ext cx="6185700" cy="939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Goldman"/>
              <a:buNone/>
            </a:pPr>
            <a:r>
              <a:rPr b="1" i="0" lang="en-US" sz="4800" u="none" cap="none" strike="noStrike">
                <a:solidFill>
                  <a:srgbClr val="0E0E0E"/>
                </a:solidFill>
                <a:latin typeface="Goldman"/>
                <a:ea typeface="Goldman"/>
                <a:cs typeface="Goldman"/>
                <a:sym typeface="Goldman"/>
              </a:rPr>
              <a:t>DRAGON TAMING</a:t>
            </a:r>
            <a:endParaRPr b="0" i="0" sz="4800" u="none" cap="none" strike="noStrike">
              <a:solidFill>
                <a:schemeClr val="dk1"/>
              </a:solidFill>
              <a:latin typeface="Calibri"/>
              <a:ea typeface="Calibri"/>
              <a:cs typeface="Calibri"/>
              <a:sym typeface="Calibri"/>
            </a:endParaRPr>
          </a:p>
        </p:txBody>
      </p:sp>
      <p:sp>
        <p:nvSpPr>
          <p:cNvPr id="133" name="Google Shape;133;g366937988e8_0_97"/>
          <p:cNvSpPr/>
          <p:nvPr/>
        </p:nvSpPr>
        <p:spPr>
          <a:xfrm>
            <a:off x="12663483" y="4965694"/>
            <a:ext cx="8129100" cy="1828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 name="Google Shape;134;g366937988e8_0_97"/>
          <p:cNvSpPr/>
          <p:nvPr/>
        </p:nvSpPr>
        <p:spPr>
          <a:xfrm>
            <a:off x="12595741" y="4965694"/>
            <a:ext cx="8264400" cy="19644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closer look at the art of taming dragons and the brave adventurers who take on these creatures.</a:t>
            </a:r>
            <a:endParaRPr b="0" i="0" sz="3200" u="none" cap="none" strike="noStrike">
              <a:solidFill>
                <a:schemeClr val="dk1"/>
              </a:solidFill>
              <a:latin typeface="Calibri"/>
              <a:ea typeface="Calibri"/>
              <a:cs typeface="Calibri"/>
              <a:sym typeface="Calibri"/>
            </a:endParaRPr>
          </a:p>
        </p:txBody>
      </p:sp>
      <p:pic>
        <p:nvPicPr>
          <p:cNvPr descr=" " id="135" name="Google Shape;135;g366937988e8_0_97"/>
          <p:cNvPicPr preferRelativeResize="0"/>
          <p:nvPr/>
        </p:nvPicPr>
        <p:blipFill rotWithShape="1">
          <a:blip r:embed="rId9">
            <a:alphaModFix/>
          </a:blip>
          <a:srcRect b="0" l="0" r="0" t="0"/>
          <a:stretch/>
        </p:blipFill>
        <p:spPr>
          <a:xfrm>
            <a:off x="12663483" y="7404094"/>
            <a:ext cx="8129016" cy="5194306"/>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BE4CF"/>
        </a:solidFill>
      </p:bgPr>
    </p:bg>
    <p:spTree>
      <p:nvGrpSpPr>
        <p:cNvPr id="140" name="Shape 140"/>
        <p:cNvGrpSpPr/>
        <p:nvPr/>
      </p:nvGrpSpPr>
      <p:grpSpPr>
        <a:xfrm>
          <a:off x="0" y="0"/>
          <a:ext cx="0" cy="0"/>
          <a:chOff x="0" y="0"/>
          <a:chExt cx="0" cy="0"/>
        </a:xfrm>
      </p:grpSpPr>
      <p:pic>
        <p:nvPicPr>
          <p:cNvPr descr=" " id="141" name="Google Shape;141;g366937988e8_0_119"/>
          <p:cNvPicPr preferRelativeResize="0"/>
          <p:nvPr/>
        </p:nvPicPr>
        <p:blipFill rotWithShape="1">
          <a:blip r:embed="rId3">
            <a:alphaModFix/>
          </a:blip>
          <a:srcRect b="0" l="0" r="0" t="0"/>
          <a:stretch/>
        </p:blipFill>
        <p:spPr>
          <a:xfrm>
            <a:off x="0" y="6858000"/>
            <a:ext cx="24387048" cy="6858000"/>
          </a:xfrm>
          <a:prstGeom prst="rect">
            <a:avLst/>
          </a:prstGeom>
          <a:noFill/>
          <a:ln>
            <a:noFill/>
          </a:ln>
        </p:spPr>
      </p:pic>
      <p:pic>
        <p:nvPicPr>
          <p:cNvPr descr=" " id="142" name="Google Shape;142;g366937988e8_0_119"/>
          <p:cNvPicPr preferRelativeResize="0"/>
          <p:nvPr/>
        </p:nvPicPr>
        <p:blipFill rotWithShape="1">
          <a:blip r:embed="rId4">
            <a:alphaModFix/>
          </a:blip>
          <a:srcRect b="0" l="0" r="0" t="0"/>
          <a:stretch/>
        </p:blipFill>
        <p:spPr>
          <a:xfrm>
            <a:off x="8897078" y="0"/>
            <a:ext cx="15489971" cy="6848811"/>
          </a:xfrm>
          <a:prstGeom prst="rect">
            <a:avLst/>
          </a:prstGeom>
          <a:noFill/>
          <a:ln>
            <a:noFill/>
          </a:ln>
        </p:spPr>
      </p:pic>
      <p:sp>
        <p:nvSpPr>
          <p:cNvPr id="143" name="Google Shape;143;g366937988e8_0_119"/>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44" name="Google Shape;144;g366937988e8_0_119"/>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pic>
        <p:nvPicPr>
          <p:cNvPr descr=" " id="145" name="Google Shape;145;g366937988e8_0_119"/>
          <p:cNvPicPr preferRelativeResize="0"/>
          <p:nvPr/>
        </p:nvPicPr>
        <p:blipFill rotWithShape="1">
          <a:blip r:embed="rId6">
            <a:alphaModFix/>
          </a:blip>
          <a:srcRect b="0" l="0" r="0" t="0"/>
          <a:stretch/>
        </p:blipFill>
        <p:spPr>
          <a:xfrm>
            <a:off x="0" y="1384300"/>
            <a:ext cx="5458634" cy="4437887"/>
          </a:xfrm>
          <a:prstGeom prst="rect">
            <a:avLst/>
          </a:prstGeom>
          <a:noFill/>
          <a:ln>
            <a:noFill/>
          </a:ln>
        </p:spPr>
      </p:pic>
      <p:sp>
        <p:nvSpPr>
          <p:cNvPr id="146" name="Google Shape;146;g366937988e8_0_119"/>
          <p:cNvSpPr/>
          <p:nvPr/>
        </p:nvSpPr>
        <p:spPr>
          <a:xfrm>
            <a:off x="5842730" y="4229100"/>
            <a:ext cx="13603500" cy="6743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 name="Google Shape;147;g366937988e8_0_119"/>
          <p:cNvSpPr/>
          <p:nvPr/>
        </p:nvSpPr>
        <p:spPr>
          <a:xfrm>
            <a:off x="5842730" y="4229100"/>
            <a:ext cx="13806600" cy="6096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Goldman"/>
              <a:buNone/>
            </a:pPr>
            <a:r>
              <a:rPr b="1" i="0" lang="en-US" sz="4800" u="none" cap="none" strike="noStrike">
                <a:solidFill>
                  <a:srgbClr val="0E0E0E"/>
                </a:solidFill>
                <a:latin typeface="Goldman"/>
                <a:ea typeface="Goldman"/>
                <a:cs typeface="Goldman"/>
                <a:sym typeface="Goldman"/>
              </a:rPr>
              <a:t>FANTASY IS THE GATEWAY TO THE IMPOSSIBLE, THE LAND WHERE THE ORDINARY BECOMES EXTRAORDINARY, AND THE IMPOSSIBLE BECOMES POSSIBLE. IT IS THE REALM OF THE IMAGINATION, WHERE ANYTHING CAN HAPPEN AND EVERYTHING IS POSSIBLE.</a:t>
            </a:r>
            <a:endParaRPr b="0" i="0" sz="4800" u="none" cap="none" strike="noStrike">
              <a:solidFill>
                <a:schemeClr val="dk1"/>
              </a:solidFill>
              <a:latin typeface="Calibri"/>
              <a:ea typeface="Calibri"/>
              <a:cs typeface="Calibri"/>
              <a:sym typeface="Calibri"/>
            </a:endParaRPr>
          </a:p>
        </p:txBody>
      </p:sp>
      <p:sp>
        <p:nvSpPr>
          <p:cNvPr id="148" name="Google Shape;148;g366937988e8_0_119"/>
          <p:cNvSpPr/>
          <p:nvPr/>
        </p:nvSpPr>
        <p:spPr>
          <a:xfrm>
            <a:off x="13832029" y="10426700"/>
            <a:ext cx="5766600" cy="698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Goldman"/>
              <a:buNone/>
            </a:pPr>
            <a:r>
              <a:rPr b="1" i="0" lang="en-US" sz="3600" u="none" cap="none" strike="noStrike">
                <a:solidFill>
                  <a:srgbClr val="0E0E0E"/>
                </a:solidFill>
                <a:latin typeface="Goldman"/>
                <a:ea typeface="Goldman"/>
                <a:cs typeface="Goldman"/>
                <a:sym typeface="Goldman"/>
              </a:rPr>
              <a:t>THE DREAM WEAVER</a:t>
            </a:r>
            <a:endParaRPr b="0" i="0" sz="3600" u="none" cap="none" strike="noStrike">
              <a:solidFill>
                <a:schemeClr val="dk1"/>
              </a:solidFill>
              <a:latin typeface="Calibri"/>
              <a:ea typeface="Calibri"/>
              <a:cs typeface="Calibri"/>
              <a:sym typeface="Calibri"/>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BE4CF"/>
        </a:solidFill>
      </p:bgPr>
    </p:bg>
    <p:spTree>
      <p:nvGrpSpPr>
        <p:cNvPr id="153" name="Shape 153"/>
        <p:cNvGrpSpPr/>
        <p:nvPr/>
      </p:nvGrpSpPr>
      <p:grpSpPr>
        <a:xfrm>
          <a:off x="0" y="0"/>
          <a:ext cx="0" cy="0"/>
          <a:chOff x="0" y="0"/>
          <a:chExt cx="0" cy="0"/>
        </a:xfrm>
      </p:grpSpPr>
      <p:pic>
        <p:nvPicPr>
          <p:cNvPr descr=" " id="154" name="Google Shape;154;g366937988e8_0_131"/>
          <p:cNvPicPr preferRelativeResize="0"/>
          <p:nvPr/>
        </p:nvPicPr>
        <p:blipFill rotWithShape="1">
          <a:blip r:embed="rId3">
            <a:alphaModFix/>
          </a:blip>
          <a:srcRect b="0" l="0" r="0" t="0"/>
          <a:stretch/>
        </p:blipFill>
        <p:spPr>
          <a:xfrm>
            <a:off x="13430251" y="0"/>
            <a:ext cx="10956797" cy="13716000"/>
          </a:xfrm>
          <a:prstGeom prst="rect">
            <a:avLst/>
          </a:prstGeom>
          <a:noFill/>
          <a:ln>
            <a:noFill/>
          </a:ln>
        </p:spPr>
      </p:pic>
      <p:pic>
        <p:nvPicPr>
          <p:cNvPr descr=" " id="155" name="Google Shape;155;g366937988e8_0_131"/>
          <p:cNvPicPr preferRelativeResize="0"/>
          <p:nvPr/>
        </p:nvPicPr>
        <p:blipFill rotWithShape="1">
          <a:blip r:embed="rId4">
            <a:alphaModFix/>
          </a:blip>
          <a:srcRect b="0" l="0" r="0" t="0"/>
          <a:stretch/>
        </p:blipFill>
        <p:spPr>
          <a:xfrm>
            <a:off x="0" y="1033413"/>
            <a:ext cx="14229142" cy="12682587"/>
          </a:xfrm>
          <a:prstGeom prst="rect">
            <a:avLst/>
          </a:prstGeom>
          <a:noFill/>
          <a:ln>
            <a:noFill/>
          </a:ln>
        </p:spPr>
      </p:pic>
      <p:sp>
        <p:nvSpPr>
          <p:cNvPr id="156" name="Google Shape;156;g366937988e8_0_131"/>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57" name="Google Shape;157;g366937988e8_0_131"/>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
        <p:nvSpPr>
          <p:cNvPr id="158" name="Google Shape;158;g366937988e8_0_131"/>
          <p:cNvSpPr/>
          <p:nvPr/>
        </p:nvSpPr>
        <p:spPr>
          <a:xfrm>
            <a:off x="14784648" y="3759200"/>
            <a:ext cx="7494000" cy="2997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9" name="Google Shape;159;g366937988e8_0_131"/>
          <p:cNvSpPr/>
          <p:nvPr/>
        </p:nvSpPr>
        <p:spPr>
          <a:xfrm>
            <a:off x="14784648" y="3759200"/>
            <a:ext cx="7697100" cy="167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Goldman"/>
              <a:buNone/>
            </a:pPr>
            <a:r>
              <a:rPr b="1" i="0" lang="en-US" sz="4800" u="none" cap="none" strike="noStrike">
                <a:solidFill>
                  <a:srgbClr val="0E0E0E"/>
                </a:solidFill>
                <a:latin typeface="Goldman"/>
                <a:ea typeface="Goldman"/>
                <a:cs typeface="Goldman"/>
                <a:sym typeface="Goldman"/>
              </a:rPr>
              <a:t>DRAGON TAMING TECHNIQUE</a:t>
            </a:r>
            <a:endParaRPr b="0" i="0" sz="4800" u="none" cap="none" strike="noStrike">
              <a:solidFill>
                <a:schemeClr val="dk1"/>
              </a:solidFill>
              <a:latin typeface="Calibri"/>
              <a:ea typeface="Calibri"/>
              <a:cs typeface="Calibri"/>
              <a:sym typeface="Calibri"/>
            </a:endParaRPr>
          </a:p>
        </p:txBody>
      </p:sp>
      <p:sp>
        <p:nvSpPr>
          <p:cNvPr id="160" name="Google Shape;160;g366937988e8_0_131"/>
          <p:cNvSpPr/>
          <p:nvPr/>
        </p:nvSpPr>
        <p:spPr>
          <a:xfrm>
            <a:off x="14784648" y="5537200"/>
            <a:ext cx="76293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guide to taming and caring for dragons in the realm of magic.</a:t>
            </a:r>
            <a:endParaRPr b="0" i="0" sz="3200" u="none" cap="none" strike="noStrike">
              <a:solidFill>
                <a:schemeClr val="dk1"/>
              </a:solidFill>
              <a:latin typeface="Calibri"/>
              <a:ea typeface="Calibri"/>
              <a:cs typeface="Calibri"/>
              <a:sym typeface="Calibri"/>
            </a:endParaRPr>
          </a:p>
        </p:txBody>
      </p:sp>
      <p:sp>
        <p:nvSpPr>
          <p:cNvPr id="161" name="Google Shape;161;g366937988e8_0_131"/>
          <p:cNvSpPr/>
          <p:nvPr/>
        </p:nvSpPr>
        <p:spPr>
          <a:xfrm>
            <a:off x="14784648" y="7505700"/>
            <a:ext cx="7494000" cy="3606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2" name="Google Shape;162;g366937988e8_0_131"/>
          <p:cNvSpPr/>
          <p:nvPr/>
        </p:nvSpPr>
        <p:spPr>
          <a:xfrm>
            <a:off x="14784648" y="7505700"/>
            <a:ext cx="7697100" cy="167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Goldman"/>
              <a:buNone/>
            </a:pPr>
            <a:r>
              <a:rPr b="1" i="0" lang="en-US" sz="4800" u="none" cap="none" strike="noStrike">
                <a:solidFill>
                  <a:srgbClr val="0E0E0E"/>
                </a:solidFill>
                <a:latin typeface="Goldman"/>
                <a:ea typeface="Goldman"/>
                <a:cs typeface="Goldman"/>
                <a:sym typeface="Goldman"/>
              </a:rPr>
              <a:t>THE ART OF UNICORN SIGHTING</a:t>
            </a:r>
            <a:endParaRPr b="0" i="0" sz="4800" u="none" cap="none" strike="noStrike">
              <a:solidFill>
                <a:schemeClr val="dk1"/>
              </a:solidFill>
              <a:latin typeface="Calibri"/>
              <a:ea typeface="Calibri"/>
              <a:cs typeface="Calibri"/>
              <a:sym typeface="Calibri"/>
            </a:endParaRPr>
          </a:p>
        </p:txBody>
      </p:sp>
      <p:sp>
        <p:nvSpPr>
          <p:cNvPr id="163" name="Google Shape;163;g366937988e8_0_131"/>
          <p:cNvSpPr/>
          <p:nvPr/>
        </p:nvSpPr>
        <p:spPr>
          <a:xfrm>
            <a:off x="14784648" y="9283700"/>
            <a:ext cx="7629300" cy="1964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Tips and tricks for spotting the elusive unicorns in their natural habitat.</a:t>
            </a:r>
            <a:endParaRPr b="0" i="0" sz="3200" u="none" cap="none" strike="noStrike">
              <a:solidFill>
                <a:schemeClr val="dk1"/>
              </a:solidFill>
              <a:latin typeface="Calibri"/>
              <a:ea typeface="Calibri"/>
              <a:cs typeface="Calibri"/>
              <a:sym typeface="Calibri"/>
            </a:endParaRPr>
          </a:p>
        </p:txBody>
      </p:sp>
      <p:pic>
        <p:nvPicPr>
          <p:cNvPr descr=" " id="164" name="Google Shape;164;g366937988e8_0_131"/>
          <p:cNvPicPr preferRelativeResize="0"/>
          <p:nvPr/>
        </p:nvPicPr>
        <p:blipFill rotWithShape="1">
          <a:blip r:embed="rId6">
            <a:alphaModFix/>
          </a:blip>
          <a:srcRect b="0" l="0" r="0" t="0"/>
          <a:stretch/>
        </p:blipFill>
        <p:spPr>
          <a:xfrm>
            <a:off x="1867133" y="2667000"/>
            <a:ext cx="11825178" cy="839470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BE4CF"/>
        </a:solidFill>
      </p:bgPr>
    </p:bg>
    <p:spTree>
      <p:nvGrpSpPr>
        <p:cNvPr id="169" name="Shape 169"/>
        <p:cNvGrpSpPr/>
        <p:nvPr/>
      </p:nvGrpSpPr>
      <p:grpSpPr>
        <a:xfrm>
          <a:off x="0" y="0"/>
          <a:ext cx="0" cy="0"/>
          <a:chOff x="0" y="0"/>
          <a:chExt cx="0" cy="0"/>
        </a:xfrm>
      </p:grpSpPr>
      <p:pic>
        <p:nvPicPr>
          <p:cNvPr descr=" " id="170" name="Google Shape;170;g366937988e8_0_146"/>
          <p:cNvPicPr preferRelativeResize="0"/>
          <p:nvPr/>
        </p:nvPicPr>
        <p:blipFill rotWithShape="1">
          <a:blip r:embed="rId3">
            <a:alphaModFix/>
          </a:blip>
          <a:srcRect b="0" l="0" r="0" t="0"/>
          <a:stretch/>
        </p:blipFill>
        <p:spPr>
          <a:xfrm>
            <a:off x="0" y="7442200"/>
            <a:ext cx="24387048" cy="6273800"/>
          </a:xfrm>
          <a:prstGeom prst="rect">
            <a:avLst/>
          </a:prstGeom>
          <a:noFill/>
          <a:ln>
            <a:noFill/>
          </a:ln>
        </p:spPr>
      </p:pic>
      <p:pic>
        <p:nvPicPr>
          <p:cNvPr descr=" " id="171" name="Google Shape;171;g366937988e8_0_146"/>
          <p:cNvPicPr preferRelativeResize="0"/>
          <p:nvPr/>
        </p:nvPicPr>
        <p:blipFill rotWithShape="1">
          <a:blip r:embed="rId4">
            <a:alphaModFix/>
          </a:blip>
          <a:srcRect b="0" l="0" r="0" t="0"/>
          <a:stretch/>
        </p:blipFill>
        <p:spPr>
          <a:xfrm>
            <a:off x="0" y="0"/>
            <a:ext cx="24387048" cy="5613400"/>
          </a:xfrm>
          <a:prstGeom prst="rect">
            <a:avLst/>
          </a:prstGeom>
          <a:noFill/>
          <a:ln>
            <a:noFill/>
          </a:ln>
        </p:spPr>
      </p:pic>
      <p:sp>
        <p:nvSpPr>
          <p:cNvPr id="172" name="Google Shape;172;g366937988e8_0_146"/>
          <p:cNvSpPr/>
          <p:nvPr/>
        </p:nvSpPr>
        <p:spPr>
          <a:xfrm>
            <a:off x="2091528" y="749300"/>
            <a:ext cx="20216700" cy="15579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272727"/>
              </a:buClr>
              <a:buSzPts val="8000"/>
              <a:buFont typeface="Goldman"/>
              <a:buNone/>
            </a:pPr>
            <a:r>
              <a:rPr b="1" i="0" lang="en-US" sz="8000" u="none" cap="none" strike="noStrike">
                <a:solidFill>
                  <a:srgbClr val="272727"/>
                </a:solidFill>
                <a:latin typeface="Goldman"/>
                <a:ea typeface="Goldman"/>
                <a:cs typeface="Goldman"/>
                <a:sym typeface="Goldman"/>
              </a:rPr>
              <a:t>THE MAGIC OF DRAGONS</a:t>
            </a:r>
            <a:endParaRPr b="0" i="0" sz="8000" u="none" cap="none" strike="noStrike">
              <a:solidFill>
                <a:schemeClr val="dk1"/>
              </a:solidFill>
              <a:latin typeface="Calibri"/>
              <a:ea typeface="Calibri"/>
              <a:cs typeface="Calibri"/>
              <a:sym typeface="Calibri"/>
            </a:endParaRPr>
          </a:p>
        </p:txBody>
      </p:sp>
      <p:sp>
        <p:nvSpPr>
          <p:cNvPr id="173" name="Google Shape;173;g366937988e8_0_146"/>
          <p:cNvSpPr/>
          <p:nvPr/>
        </p:nvSpPr>
        <p:spPr>
          <a:xfrm>
            <a:off x="2146568" y="4025900"/>
            <a:ext cx="8205300" cy="8204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4" name="Google Shape;174;g366937988e8_0_146"/>
          <p:cNvSpPr/>
          <p:nvPr/>
        </p:nvSpPr>
        <p:spPr>
          <a:xfrm>
            <a:off x="2146568" y="4025900"/>
            <a:ext cx="8205300" cy="8204100"/>
          </a:xfrm>
          <a:prstGeom prst="ellipse">
            <a:avLst/>
          </a:prstGeom>
          <a:solidFill>
            <a:srgbClr val="F5DA6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5" name="Google Shape;175;g366937988e8_0_146"/>
          <p:cNvSpPr/>
          <p:nvPr/>
        </p:nvSpPr>
        <p:spPr>
          <a:xfrm>
            <a:off x="3175397" y="5918200"/>
            <a:ext cx="6160200" cy="6159600"/>
          </a:xfrm>
          <a:prstGeom prst="ellipse">
            <a:avLst/>
          </a:prstGeom>
          <a:solidFill>
            <a:srgbClr val="EBE4C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6" name="Google Shape;176;g366937988e8_0_146"/>
          <p:cNvSpPr/>
          <p:nvPr/>
        </p:nvSpPr>
        <p:spPr>
          <a:xfrm>
            <a:off x="4204225" y="7797800"/>
            <a:ext cx="4089900" cy="4089300"/>
          </a:xfrm>
          <a:prstGeom prst="ellipse">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7" name="Google Shape;177;g366937988e8_0_146"/>
          <p:cNvSpPr/>
          <p:nvPr/>
        </p:nvSpPr>
        <p:spPr>
          <a:xfrm>
            <a:off x="5283860" y="4559300"/>
            <a:ext cx="1917900" cy="9399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272727"/>
              </a:buClr>
              <a:buSzPts val="4800"/>
              <a:buFont typeface="Goldman"/>
              <a:buNone/>
            </a:pPr>
            <a:r>
              <a:rPr b="1" i="0" lang="en-US" sz="4800" u="none" cap="none" strike="noStrike">
                <a:solidFill>
                  <a:srgbClr val="272727"/>
                </a:solidFill>
                <a:latin typeface="Goldman"/>
                <a:ea typeface="Goldman"/>
                <a:cs typeface="Goldman"/>
                <a:sym typeface="Goldman"/>
              </a:rPr>
              <a:t>6.7M</a:t>
            </a:r>
            <a:endParaRPr b="0" i="0" sz="4800" u="none" cap="none" strike="noStrike">
              <a:solidFill>
                <a:schemeClr val="dk1"/>
              </a:solidFill>
              <a:latin typeface="Calibri"/>
              <a:ea typeface="Calibri"/>
              <a:cs typeface="Calibri"/>
              <a:sym typeface="Calibri"/>
            </a:endParaRPr>
          </a:p>
        </p:txBody>
      </p:sp>
      <p:sp>
        <p:nvSpPr>
          <p:cNvPr id="178" name="Google Shape;178;g366937988e8_0_146"/>
          <p:cNvSpPr/>
          <p:nvPr/>
        </p:nvSpPr>
        <p:spPr>
          <a:xfrm>
            <a:off x="5309264" y="9372600"/>
            <a:ext cx="1892400" cy="9399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272727"/>
              </a:buClr>
              <a:buSzPts val="4800"/>
              <a:buFont typeface="Goldman"/>
              <a:buNone/>
            </a:pPr>
            <a:r>
              <a:rPr b="1" i="0" lang="en-US" sz="4800" u="none" cap="none" strike="noStrike">
                <a:solidFill>
                  <a:srgbClr val="272727"/>
                </a:solidFill>
                <a:latin typeface="Goldman"/>
                <a:ea typeface="Goldman"/>
                <a:cs typeface="Goldman"/>
                <a:sym typeface="Goldman"/>
              </a:rPr>
              <a:t>2.3M</a:t>
            </a:r>
            <a:endParaRPr b="0" i="0" sz="4800" u="none" cap="none" strike="noStrike">
              <a:solidFill>
                <a:schemeClr val="dk1"/>
              </a:solidFill>
              <a:latin typeface="Calibri"/>
              <a:ea typeface="Calibri"/>
              <a:cs typeface="Calibri"/>
              <a:sym typeface="Calibri"/>
            </a:endParaRPr>
          </a:p>
        </p:txBody>
      </p:sp>
      <p:sp>
        <p:nvSpPr>
          <p:cNvPr id="179" name="Google Shape;179;g366937988e8_0_146"/>
          <p:cNvSpPr/>
          <p:nvPr/>
        </p:nvSpPr>
        <p:spPr>
          <a:xfrm>
            <a:off x="5233054" y="6438900"/>
            <a:ext cx="2032200" cy="9399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272727"/>
              </a:buClr>
              <a:buSzPts val="4800"/>
              <a:buFont typeface="Goldman"/>
              <a:buNone/>
            </a:pPr>
            <a:r>
              <a:rPr b="1" i="0" lang="en-US" sz="4800" u="none" cap="none" strike="noStrike">
                <a:solidFill>
                  <a:srgbClr val="272727"/>
                </a:solidFill>
                <a:latin typeface="Goldman"/>
                <a:ea typeface="Goldman"/>
                <a:cs typeface="Goldman"/>
                <a:sym typeface="Goldman"/>
              </a:rPr>
              <a:t>4.4M</a:t>
            </a:r>
            <a:endParaRPr b="0" i="0" sz="4800" u="none" cap="none" strike="noStrike">
              <a:solidFill>
                <a:schemeClr val="dk1"/>
              </a:solidFill>
              <a:latin typeface="Calibri"/>
              <a:ea typeface="Calibri"/>
              <a:cs typeface="Calibri"/>
              <a:sym typeface="Calibri"/>
            </a:endParaRPr>
          </a:p>
        </p:txBody>
      </p:sp>
      <p:sp>
        <p:nvSpPr>
          <p:cNvPr id="180" name="Google Shape;180;g366937988e8_0_146"/>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81" name="Google Shape;181;g366937988e8_0_146"/>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
        <p:nvSpPr>
          <p:cNvPr id="182" name="Google Shape;182;g366937988e8_0_146"/>
          <p:cNvSpPr/>
          <p:nvPr/>
        </p:nvSpPr>
        <p:spPr>
          <a:xfrm>
            <a:off x="12638080" y="3594100"/>
            <a:ext cx="8459400" cy="2641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83" name="Google Shape;183;g366937988e8_0_146"/>
          <p:cNvPicPr preferRelativeResize="0"/>
          <p:nvPr/>
        </p:nvPicPr>
        <p:blipFill rotWithShape="1">
          <a:blip r:embed="rId6">
            <a:alphaModFix/>
          </a:blip>
          <a:srcRect b="0" l="0" r="0" t="0"/>
          <a:stretch/>
        </p:blipFill>
        <p:spPr>
          <a:xfrm>
            <a:off x="12638080" y="3594100"/>
            <a:ext cx="1714714" cy="1117600"/>
          </a:xfrm>
          <a:prstGeom prst="rect">
            <a:avLst/>
          </a:prstGeom>
          <a:noFill/>
          <a:ln>
            <a:noFill/>
          </a:ln>
        </p:spPr>
      </p:pic>
      <p:sp>
        <p:nvSpPr>
          <p:cNvPr id="184" name="Google Shape;184;g366937988e8_0_146"/>
          <p:cNvSpPr/>
          <p:nvPr/>
        </p:nvSpPr>
        <p:spPr>
          <a:xfrm>
            <a:off x="12638080" y="5016500"/>
            <a:ext cx="8459400" cy="1219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5" name="Google Shape;185;g366937988e8_0_146"/>
          <p:cNvSpPr/>
          <p:nvPr/>
        </p:nvSpPr>
        <p:spPr>
          <a:xfrm>
            <a:off x="12638080" y="5016500"/>
            <a:ext cx="85947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Art of Archery": Discover the intricacies of the Art of Archery .</a:t>
            </a:r>
            <a:endParaRPr b="0" i="0" sz="3200" u="none" cap="none" strike="noStrike">
              <a:solidFill>
                <a:schemeClr val="dk1"/>
              </a:solidFill>
              <a:latin typeface="Calibri"/>
              <a:ea typeface="Calibri"/>
              <a:cs typeface="Calibri"/>
              <a:sym typeface="Calibri"/>
            </a:endParaRPr>
          </a:p>
        </p:txBody>
      </p:sp>
      <p:sp>
        <p:nvSpPr>
          <p:cNvPr id="186" name="Google Shape;186;g366937988e8_0_146"/>
          <p:cNvSpPr/>
          <p:nvPr/>
        </p:nvSpPr>
        <p:spPr>
          <a:xfrm>
            <a:off x="12638080" y="6946900"/>
            <a:ext cx="8459400" cy="2641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87" name="Google Shape;187;g366937988e8_0_146"/>
          <p:cNvPicPr preferRelativeResize="0"/>
          <p:nvPr/>
        </p:nvPicPr>
        <p:blipFill rotWithShape="1">
          <a:blip r:embed="rId7">
            <a:alphaModFix/>
          </a:blip>
          <a:srcRect b="0" l="0" r="0" t="0"/>
          <a:stretch/>
        </p:blipFill>
        <p:spPr>
          <a:xfrm>
            <a:off x="12638080" y="6946900"/>
            <a:ext cx="1130441" cy="1117600"/>
          </a:xfrm>
          <a:prstGeom prst="rect">
            <a:avLst/>
          </a:prstGeom>
          <a:noFill/>
          <a:ln>
            <a:noFill/>
          </a:ln>
        </p:spPr>
      </p:pic>
      <p:sp>
        <p:nvSpPr>
          <p:cNvPr id="188" name="Google Shape;188;g366937988e8_0_146"/>
          <p:cNvSpPr/>
          <p:nvPr/>
        </p:nvSpPr>
        <p:spPr>
          <a:xfrm>
            <a:off x="12638080" y="8369300"/>
            <a:ext cx="8459400" cy="1219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9" name="Google Shape;189;g366937988e8_0_146"/>
          <p:cNvSpPr/>
          <p:nvPr/>
        </p:nvSpPr>
        <p:spPr>
          <a:xfrm>
            <a:off x="12638080" y="8369300"/>
            <a:ext cx="85947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Music of the Elves": Immerse yourself in the enchanting music of the elves.</a:t>
            </a:r>
            <a:endParaRPr b="0" i="0" sz="3200" u="none" cap="none" strike="noStrike">
              <a:solidFill>
                <a:schemeClr val="dk1"/>
              </a:solidFill>
              <a:latin typeface="Calibri"/>
              <a:ea typeface="Calibri"/>
              <a:cs typeface="Calibri"/>
              <a:sym typeface="Calibri"/>
            </a:endParaRPr>
          </a:p>
        </p:txBody>
      </p:sp>
      <p:sp>
        <p:nvSpPr>
          <p:cNvPr id="190" name="Google Shape;190;g366937988e8_0_146"/>
          <p:cNvSpPr/>
          <p:nvPr/>
        </p:nvSpPr>
        <p:spPr>
          <a:xfrm>
            <a:off x="12638080" y="10299700"/>
            <a:ext cx="8459400" cy="2641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91" name="Google Shape;191;g366937988e8_0_146"/>
          <p:cNvPicPr preferRelativeResize="0"/>
          <p:nvPr/>
        </p:nvPicPr>
        <p:blipFill rotWithShape="1">
          <a:blip r:embed="rId8">
            <a:alphaModFix/>
          </a:blip>
          <a:srcRect b="0" l="0" r="0" t="0"/>
          <a:stretch/>
        </p:blipFill>
        <p:spPr>
          <a:xfrm>
            <a:off x="12638080" y="10299700"/>
            <a:ext cx="1117740" cy="1117600"/>
          </a:xfrm>
          <a:prstGeom prst="rect">
            <a:avLst/>
          </a:prstGeom>
          <a:noFill/>
          <a:ln>
            <a:noFill/>
          </a:ln>
        </p:spPr>
      </p:pic>
      <p:sp>
        <p:nvSpPr>
          <p:cNvPr id="192" name="Google Shape;192;g366937988e8_0_146"/>
          <p:cNvSpPr/>
          <p:nvPr/>
        </p:nvSpPr>
        <p:spPr>
          <a:xfrm>
            <a:off x="12638080" y="11722100"/>
            <a:ext cx="8459400" cy="1219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3" name="Google Shape;193;g366937988e8_0_146"/>
          <p:cNvSpPr/>
          <p:nvPr/>
        </p:nvSpPr>
        <p:spPr>
          <a:xfrm>
            <a:off x="12638080" y="11722100"/>
            <a:ext cx="85947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Life of an Elf": Learn about the customs and daily life of the elves.</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2025-06-09T07:52:36Z</dcterms:created>
  <dc:creator>PptxGenJS</dc:creator>
</cp:coreProperties>
</file>