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5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4977" r:id="rId2"/>
  </p:sldIdLst>
  <p:sldSz cx="12192000" cy="6858000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4" pos="3864" userDrawn="1">
          <p15:clr>
            <a:srgbClr val="A4A3A4"/>
          </p15:clr>
        </p15:guide>
        <p15:guide id="5" orient="horz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95A5C"/>
    <a:srgbClr val="2683C6"/>
    <a:srgbClr val="FF3902"/>
    <a:srgbClr val="2B4871"/>
    <a:srgbClr val="FF8867"/>
    <a:srgbClr val="05BADD"/>
    <a:srgbClr val="FEF1DA"/>
    <a:srgbClr val="FFB404"/>
    <a:srgbClr val="F2F2F2"/>
    <a:srgbClr val="FF800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1305" autoAdjust="0"/>
    <p:restoredTop sz="94719"/>
  </p:normalViewPr>
  <p:slideViewPr>
    <p:cSldViewPr snapToGrid="0">
      <p:cViewPr varScale="1">
        <p:scale>
          <a:sx n="105" d="100"/>
          <a:sy n="105" d="100"/>
        </p:scale>
        <p:origin x="468" y="78"/>
      </p:cViewPr>
      <p:guideLst>
        <p:guide pos="3864"/>
        <p:guide orient="horz" pos="2160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>
      <p:scale>
        <a:sx n="1" d="1"/>
        <a:sy n="1" d="1"/>
      </p:scale>
      <p:origin x="0" y="0"/>
    </p:cViewPr>
  </p:sorterViewPr>
  <p:notesViewPr>
    <p:cSldViewPr snapToGrid="0">
      <p:cViewPr varScale="1">
        <p:scale>
          <a:sx n="84" d="100"/>
          <a:sy n="84" d="100"/>
        </p:scale>
        <p:origin x="2976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61E8393-A5AD-6950-6709-404557772EF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C1C2D59-81EC-CEE5-EDE2-16D0CBA109A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38D2EF-A13A-4320-A2BE-9A5A823B592B}" type="datetimeFigureOut">
              <a:rPr lang="en-SG" smtClean="0"/>
              <a:t>14/10/2025</a:t>
            </a:fld>
            <a:endParaRPr lang="en-S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47BA8F-7A48-4B25-7225-03BCAF276F0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50B075-D097-07A7-B579-C6289F1B664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E0A54C-7E84-4A96-95A9-A78BFDA2AAE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121180749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2485F5-2DBA-4A69-B0BC-0E1C482526BB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CA217B-6B37-4B6C-95DA-B2933D371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5668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2.emf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Relationship Id="rId4" Type="http://schemas.openxmlformats.org/officeDocument/2006/relationships/image" Target="../media/image2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gradFill flip="none" rotWithShape="1">
          <a:gsLst>
            <a:gs pos="0">
              <a:schemeClr val="accent3">
                <a:lumMod val="20000"/>
                <a:lumOff val="80000"/>
              </a:schemeClr>
            </a:gs>
            <a:gs pos="100000">
              <a:schemeClr val="bg1">
                <a:lumMod val="95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E6AB0C77-779C-4A54-B4CE-0B85EED3D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099" y="107327"/>
            <a:ext cx="11344112" cy="73447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defRPr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801453-F71C-4C51-9C43-7AD61258D9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19099" y="1262063"/>
            <a:ext cx="11343363" cy="3808412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FD90400-E7FB-45E1-BB98-088160338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17300" y="6578248"/>
            <a:ext cx="345162" cy="207076"/>
          </a:xfrm>
          <a:prstGeom prst="rect">
            <a:avLst/>
          </a:prstGeom>
        </p:spPr>
        <p:txBody>
          <a:bodyPr lIns="0" tIns="0" rIns="0" bIns="0" anchor="ctr"/>
          <a:lstStyle>
            <a:lvl1pPr algn="ctr">
              <a:defRPr sz="1050">
                <a:solidFill>
                  <a:schemeClr val="accent1"/>
                </a:solidFill>
                <a:latin typeface="+mj-lt"/>
              </a:defRPr>
            </a:lvl1pPr>
          </a:lstStyle>
          <a:p>
            <a:fld id="{4145DBE5-F440-4DC1-86E2-EA4CF186D26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570F228-84E4-D963-B626-1713032BAE30}"/>
              </a:ext>
            </a:extLst>
          </p:cNvPr>
          <p:cNvSpPr/>
          <p:nvPr userDrawn="1"/>
        </p:nvSpPr>
        <p:spPr>
          <a:xfrm>
            <a:off x="0" y="6505574"/>
            <a:ext cx="100013" cy="352425"/>
          </a:xfrm>
          <a:prstGeom prst="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173C448E-F1E7-1AAF-02B4-CCDFE06164CF}"/>
              </a:ext>
            </a:extLst>
          </p:cNvPr>
          <p:cNvCxnSpPr/>
          <p:nvPr userDrawn="1"/>
        </p:nvCxnSpPr>
        <p:spPr>
          <a:xfrm>
            <a:off x="419099" y="841797"/>
            <a:ext cx="1134336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tangle 15">
            <a:extLst>
              <a:ext uri="{FF2B5EF4-FFF2-40B4-BE49-F238E27FC236}">
                <a16:creationId xmlns:a16="http://schemas.microsoft.com/office/drawing/2014/main" id="{9051B8B5-E89B-7763-1B84-F93ECF77D14F}"/>
              </a:ext>
            </a:extLst>
          </p:cNvPr>
          <p:cNvSpPr/>
          <p:nvPr userDrawn="1"/>
        </p:nvSpPr>
        <p:spPr>
          <a:xfrm>
            <a:off x="12071351" y="0"/>
            <a:ext cx="120649" cy="65077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13603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30" userDrawn="1">
          <p15:clr>
            <a:srgbClr val="FBAE40"/>
          </p15:clr>
        </p15:guide>
        <p15:guide id="2" pos="262" userDrawn="1">
          <p15:clr>
            <a:srgbClr val="FBAE40"/>
          </p15:clr>
        </p15:guide>
        <p15:guide id="3" pos="741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bg>
      <p:bgPr>
        <a:gradFill flip="none" rotWithShape="1">
          <a:gsLst>
            <a:gs pos="0">
              <a:schemeClr val="accent3">
                <a:lumMod val="20000"/>
                <a:lumOff val="80000"/>
              </a:schemeClr>
            </a:gs>
            <a:gs pos="100000">
              <a:schemeClr val="bg1">
                <a:lumMod val="95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Rectangle 13">
            <a:extLst>
              <a:ext uri="{FF2B5EF4-FFF2-40B4-BE49-F238E27FC236}">
                <a16:creationId xmlns:a16="http://schemas.microsoft.com/office/drawing/2014/main" id="{D570F228-84E4-D963-B626-1713032BAE30}"/>
              </a:ext>
            </a:extLst>
          </p:cNvPr>
          <p:cNvSpPr/>
          <p:nvPr userDrawn="1"/>
        </p:nvSpPr>
        <p:spPr>
          <a:xfrm>
            <a:off x="0" y="6505574"/>
            <a:ext cx="100013" cy="352425"/>
          </a:xfrm>
          <a:prstGeom prst="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9051B8B5-E89B-7763-1B84-F93ECF77D14F}"/>
              </a:ext>
            </a:extLst>
          </p:cNvPr>
          <p:cNvSpPr/>
          <p:nvPr userDrawn="1"/>
        </p:nvSpPr>
        <p:spPr>
          <a:xfrm>
            <a:off x="12071351" y="0"/>
            <a:ext cx="120649" cy="65077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816264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30" userDrawn="1">
          <p15:clr>
            <a:srgbClr val="FBAE40"/>
          </p15:clr>
        </p15:guide>
        <p15:guide id="2" pos="262" userDrawn="1">
          <p15:clr>
            <a:srgbClr val="FBAE40"/>
          </p15:clr>
        </p15:guide>
        <p15:guide id="3" pos="741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.bin"/><Relationship Id="rId4" Type="http://schemas.openxmlformats.org/officeDocument/2006/relationships/tags" Target="../tags/tag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112F218A-F783-D7AA-07FA-8006BACE6B39}"/>
              </a:ext>
            </a:extLst>
          </p:cNvPr>
          <p:cNvGraphicFramePr>
            <a:graphicFrameLocks noChangeAspect="1"/>
          </p:cNvGraphicFramePr>
          <p:nvPr>
            <p:custDataLst>
              <p:tags r:id="rId4"/>
            </p:custDataLst>
            <p:extLst>
              <p:ext uri="{D42A27DB-BD31-4B8C-83A1-F6EECF244321}">
                <p14:modId xmlns:p14="http://schemas.microsoft.com/office/powerpoint/2010/main" val="171084627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470" imgH="469" progId="TCLayout.ActiveDocument.1">
                  <p:embed/>
                </p:oleObj>
              </mc:Choice>
              <mc:Fallback>
                <p:oleObj name="think-cell Slide" r:id="rId5" imgW="470" imgH="469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17554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1" r:id="rId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Crimson Pro" pitchFamily="2" charset="0"/>
        <a:buChar char="−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Courier New" panose="02070309020205020404" pitchFamily="49" charset="0"/>
        <a:buChar char="o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5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F29731E-08F2-50CF-9DD0-5405067CF8F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5" name="think-cell data - do not delete" hidden="1">
            <a:extLst>
              <a:ext uri="{FF2B5EF4-FFF2-40B4-BE49-F238E27FC236}">
                <a16:creationId xmlns:a16="http://schemas.microsoft.com/office/drawing/2014/main" id="{62E16609-C5A1-833A-E846-82DC9F171584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55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62E16609-C5A1-833A-E846-82DC9F17158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2525619C-1C80-9C60-392F-1848906B8D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en-US" dirty="0"/>
              <a:t>Table</a:t>
            </a:r>
          </a:p>
        </p:txBody>
      </p:sp>
      <p:sp>
        <p:nvSpPr>
          <p:cNvPr id="4" name="Slide Number Placeholder 2">
            <a:extLst>
              <a:ext uri="{FF2B5EF4-FFF2-40B4-BE49-F238E27FC236}">
                <a16:creationId xmlns:a16="http://schemas.microsoft.com/office/drawing/2014/main" id="{AF782289-86AC-7D82-444B-DDC43B2BB51A}"/>
              </a:ext>
            </a:extLst>
          </p:cNvPr>
          <p:cNvSpPr txBox="1">
            <a:spLocks/>
          </p:cNvSpPr>
          <p:nvPr/>
        </p:nvSpPr>
        <p:spPr>
          <a:xfrm>
            <a:off x="11583868" y="6649668"/>
            <a:ext cx="357188" cy="193144"/>
          </a:xfrm>
          <a:prstGeom prst="rect">
            <a:avLst/>
          </a:prstGeom>
        </p:spPr>
        <p:txBody>
          <a:bodyPr lIns="0" tIns="0" rIns="0" bIns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035116E7-405E-48DC-B8D6-0D33CD3BA034}" type="slidenum">
              <a:rPr lang="en-US" sz="1200" smtClean="0">
                <a:solidFill>
                  <a:schemeClr val="bg1"/>
                </a:solidFill>
              </a:rPr>
              <a:pPr algn="ctr"/>
              <a:t>1</a:t>
            </a:fld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BD98E0B-965A-F068-B1E6-6F60DC1B2AAA}"/>
              </a:ext>
            </a:extLst>
          </p:cNvPr>
          <p:cNvSpPr/>
          <p:nvPr/>
        </p:nvSpPr>
        <p:spPr>
          <a:xfrm>
            <a:off x="1974872" y="1666562"/>
            <a:ext cx="2334236" cy="4532958"/>
          </a:xfrm>
          <a:prstGeom prst="rect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7211" tIns="33605" rIns="67211" bIns="33605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solidFill>
                <a:schemeClr val="tx1">
                  <a:lumMod val="65000"/>
                  <a:lumOff val="35000"/>
                </a:schemeClr>
              </a:solidFill>
              <a:latin typeface="+mn-lt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7261FCF-E8A9-DAD6-F07A-53EBC9F594F9}"/>
              </a:ext>
            </a:extLst>
          </p:cNvPr>
          <p:cNvSpPr/>
          <p:nvPr/>
        </p:nvSpPr>
        <p:spPr>
          <a:xfrm>
            <a:off x="4357932" y="1666562"/>
            <a:ext cx="2334236" cy="4532958"/>
          </a:xfrm>
          <a:prstGeom prst="rect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7211" tIns="33605" rIns="67211" bIns="33605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solidFill>
                <a:schemeClr val="tx1">
                  <a:lumMod val="65000"/>
                  <a:lumOff val="35000"/>
                </a:schemeClr>
              </a:solidFill>
              <a:latin typeface="+mn-lt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63E97877-3BB0-9DCC-C754-713731B653B0}"/>
              </a:ext>
            </a:extLst>
          </p:cNvPr>
          <p:cNvSpPr/>
          <p:nvPr/>
        </p:nvSpPr>
        <p:spPr>
          <a:xfrm>
            <a:off x="6740993" y="1666562"/>
            <a:ext cx="2334236" cy="4532958"/>
          </a:xfrm>
          <a:prstGeom prst="rect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7211" tIns="33605" rIns="67211" bIns="33605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solidFill>
                <a:schemeClr val="tx1">
                  <a:lumMod val="65000"/>
                  <a:lumOff val="35000"/>
                </a:schemeClr>
              </a:solidFill>
              <a:latin typeface="+mn-lt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969D86B-FA31-B1A6-81D8-6F0E42F9A040}"/>
              </a:ext>
            </a:extLst>
          </p:cNvPr>
          <p:cNvSpPr/>
          <p:nvPr/>
        </p:nvSpPr>
        <p:spPr>
          <a:xfrm>
            <a:off x="9124055" y="1666562"/>
            <a:ext cx="2334236" cy="4532958"/>
          </a:xfrm>
          <a:prstGeom prst="rect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7211" tIns="33605" rIns="67211" bIns="33605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solidFill>
                <a:schemeClr val="tx1">
                  <a:lumMod val="65000"/>
                  <a:lumOff val="35000"/>
                </a:schemeClr>
              </a:solidFill>
              <a:latin typeface="+mn-lt"/>
            </a:endParaRPr>
          </a:p>
        </p:txBody>
      </p:sp>
      <p:grpSp>
        <p:nvGrpSpPr>
          <p:cNvPr id="62" name="Group 61">
            <a:extLst>
              <a:ext uri="{FF2B5EF4-FFF2-40B4-BE49-F238E27FC236}">
                <a16:creationId xmlns:a16="http://schemas.microsoft.com/office/drawing/2014/main" id="{AFABEDFB-FAE7-3B03-20CA-0286B46B118D}"/>
              </a:ext>
            </a:extLst>
          </p:cNvPr>
          <p:cNvGrpSpPr/>
          <p:nvPr/>
        </p:nvGrpSpPr>
        <p:grpSpPr>
          <a:xfrm>
            <a:off x="733710" y="1067888"/>
            <a:ext cx="10724581" cy="5103661"/>
            <a:chOff x="942945" y="1108623"/>
            <a:chExt cx="10306111" cy="4953564"/>
          </a:xfrm>
        </p:grpSpPr>
        <p:sp>
          <p:nvSpPr>
            <p:cNvPr id="6" name="Round Same Side Corner Rectangle 19">
              <a:extLst>
                <a:ext uri="{FF2B5EF4-FFF2-40B4-BE49-F238E27FC236}">
                  <a16:creationId xmlns:a16="http://schemas.microsoft.com/office/drawing/2014/main" id="{08960295-1177-4BD5-C7BF-5FAF4AD9B8AC}"/>
                </a:ext>
              </a:extLst>
            </p:cNvPr>
            <p:cNvSpPr/>
            <p:nvPr/>
          </p:nvSpPr>
          <p:spPr>
            <a:xfrm>
              <a:off x="2135677" y="1108623"/>
              <a:ext cx="2243155" cy="581068"/>
            </a:xfrm>
            <a:prstGeom prst="rect">
              <a:avLst/>
            </a:prstGeom>
            <a:solidFill>
              <a:schemeClr val="accent1"/>
            </a:solidFill>
            <a:ln w="19050" cap="flat" cmpd="sng" algn="ctr">
              <a:solidFill>
                <a:schemeClr val="accent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67211" tIns="33605" rIns="67211" bIns="33605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eaLnBrk="0" hangingPunct="0"/>
              <a:r>
                <a:rPr lang="en-US" sz="1200" b="1" dirty="0">
                  <a:solidFill>
                    <a:schemeClr val="bg1"/>
                  </a:solidFill>
                  <a:latin typeface="+mn-lt"/>
                </a:rPr>
                <a:t>Insert heading</a:t>
              </a:r>
            </a:p>
          </p:txBody>
        </p:sp>
        <p:sp>
          <p:nvSpPr>
            <p:cNvPr id="8" name="Round Same Side Corner Rectangle 19">
              <a:extLst>
                <a:ext uri="{FF2B5EF4-FFF2-40B4-BE49-F238E27FC236}">
                  <a16:creationId xmlns:a16="http://schemas.microsoft.com/office/drawing/2014/main" id="{43A55037-C6A7-B219-EDF8-6208CF75092F}"/>
                </a:ext>
              </a:extLst>
            </p:cNvPr>
            <p:cNvSpPr/>
            <p:nvPr/>
          </p:nvSpPr>
          <p:spPr>
            <a:xfrm>
              <a:off x="4425751" y="1108623"/>
              <a:ext cx="2243155" cy="581068"/>
            </a:xfrm>
            <a:prstGeom prst="rect">
              <a:avLst/>
            </a:prstGeom>
            <a:solidFill>
              <a:schemeClr val="accent1"/>
            </a:solidFill>
            <a:ln w="19050" cap="flat" cmpd="sng" algn="ctr">
              <a:solidFill>
                <a:schemeClr val="accent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67211" tIns="33605" rIns="67211" bIns="33605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eaLnBrk="0" hangingPunct="0"/>
              <a:r>
                <a:rPr lang="en-US" sz="1200" b="1" dirty="0">
                  <a:solidFill>
                    <a:schemeClr val="bg1"/>
                  </a:solidFill>
                  <a:latin typeface="+mn-lt"/>
                </a:rPr>
                <a:t>Insert heading</a:t>
              </a:r>
            </a:p>
          </p:txBody>
        </p:sp>
        <p:sp>
          <p:nvSpPr>
            <p:cNvPr id="10" name="Round Same Side Corner Rectangle 19">
              <a:extLst>
                <a:ext uri="{FF2B5EF4-FFF2-40B4-BE49-F238E27FC236}">
                  <a16:creationId xmlns:a16="http://schemas.microsoft.com/office/drawing/2014/main" id="{3099815E-85C9-6DC3-82E8-39E1690E253D}"/>
                </a:ext>
              </a:extLst>
            </p:cNvPr>
            <p:cNvSpPr/>
            <p:nvPr/>
          </p:nvSpPr>
          <p:spPr>
            <a:xfrm>
              <a:off x="6715826" y="1108623"/>
              <a:ext cx="2243155" cy="581068"/>
            </a:xfrm>
            <a:prstGeom prst="rect">
              <a:avLst/>
            </a:prstGeom>
            <a:solidFill>
              <a:schemeClr val="accent1"/>
            </a:solidFill>
            <a:ln w="19050" cap="flat" cmpd="sng" algn="ctr">
              <a:solidFill>
                <a:schemeClr val="accent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67211" tIns="33605" rIns="67211" bIns="33605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eaLnBrk="0" hangingPunct="0"/>
              <a:r>
                <a:rPr lang="en-US" sz="1200" b="1" dirty="0">
                  <a:solidFill>
                    <a:schemeClr val="bg1"/>
                  </a:solidFill>
                  <a:latin typeface="+mn-lt"/>
                </a:rPr>
                <a:t>Insert heading</a:t>
              </a:r>
            </a:p>
          </p:txBody>
        </p:sp>
        <p:sp>
          <p:nvSpPr>
            <p:cNvPr id="12" name="Round Same Side Corner Rectangle 19">
              <a:extLst>
                <a:ext uri="{FF2B5EF4-FFF2-40B4-BE49-F238E27FC236}">
                  <a16:creationId xmlns:a16="http://schemas.microsoft.com/office/drawing/2014/main" id="{B4FDF370-8B48-E671-003E-9E5A11E7DC83}"/>
                </a:ext>
              </a:extLst>
            </p:cNvPr>
            <p:cNvSpPr/>
            <p:nvPr/>
          </p:nvSpPr>
          <p:spPr>
            <a:xfrm>
              <a:off x="9005901" y="1108623"/>
              <a:ext cx="2243155" cy="581068"/>
            </a:xfrm>
            <a:prstGeom prst="rect">
              <a:avLst/>
            </a:prstGeom>
            <a:solidFill>
              <a:schemeClr val="accent1"/>
            </a:solidFill>
            <a:ln w="19050" cap="flat" cmpd="sng" algn="ctr">
              <a:solidFill>
                <a:schemeClr val="accent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67211" tIns="33605" rIns="67211" bIns="33605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eaLnBrk="0" hangingPunct="0"/>
              <a:r>
                <a:rPr lang="en-US" sz="1200" b="1" dirty="0">
                  <a:solidFill>
                    <a:schemeClr val="bg1"/>
                  </a:solidFill>
                  <a:latin typeface="+mn-lt"/>
                </a:rPr>
                <a:t>Insert heading</a:t>
              </a:r>
            </a:p>
          </p:txBody>
        </p: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77DA5B10-0371-F93A-BAA3-24EDE2CDA259}"/>
                </a:ext>
              </a:extLst>
            </p:cNvPr>
            <p:cNvCxnSpPr/>
            <p:nvPr/>
          </p:nvCxnSpPr>
          <p:spPr>
            <a:xfrm flipV="1">
              <a:off x="2216076" y="2560755"/>
              <a:ext cx="2082358" cy="0"/>
            </a:xfrm>
            <a:prstGeom prst="line">
              <a:avLst/>
            </a:prstGeom>
            <a:ln w="12700">
              <a:gradFill flip="none" rotWithShape="1">
                <a:gsLst>
                  <a:gs pos="0">
                    <a:schemeClr val="bg1"/>
                  </a:gs>
                  <a:gs pos="64000">
                    <a:schemeClr val="bg1">
                      <a:lumMod val="75000"/>
                    </a:schemeClr>
                  </a:gs>
                  <a:gs pos="30000">
                    <a:schemeClr val="bg1">
                      <a:lumMod val="75000"/>
                    </a:schemeClr>
                  </a:gs>
                  <a:gs pos="100000">
                    <a:schemeClr val="bg1"/>
                  </a:gs>
                </a:gsLst>
                <a:lin ang="0" scaled="1"/>
                <a:tileRect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B763F5E4-F98F-A641-31F5-50312489A854}"/>
                </a:ext>
              </a:extLst>
            </p:cNvPr>
            <p:cNvCxnSpPr/>
            <p:nvPr/>
          </p:nvCxnSpPr>
          <p:spPr>
            <a:xfrm flipV="1">
              <a:off x="4506150" y="2560755"/>
              <a:ext cx="2082358" cy="0"/>
            </a:xfrm>
            <a:prstGeom prst="line">
              <a:avLst/>
            </a:prstGeom>
            <a:ln w="12700">
              <a:gradFill flip="none" rotWithShape="1">
                <a:gsLst>
                  <a:gs pos="0">
                    <a:schemeClr val="bg1"/>
                  </a:gs>
                  <a:gs pos="64000">
                    <a:schemeClr val="bg1">
                      <a:lumMod val="75000"/>
                    </a:schemeClr>
                  </a:gs>
                  <a:gs pos="30000">
                    <a:schemeClr val="bg1">
                      <a:lumMod val="75000"/>
                    </a:schemeClr>
                  </a:gs>
                  <a:gs pos="100000">
                    <a:schemeClr val="bg1"/>
                  </a:gs>
                </a:gsLst>
                <a:lin ang="0" scaled="1"/>
                <a:tileRect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11FAC453-F113-142D-9241-5EA7D337B794}"/>
                </a:ext>
              </a:extLst>
            </p:cNvPr>
            <p:cNvCxnSpPr/>
            <p:nvPr/>
          </p:nvCxnSpPr>
          <p:spPr>
            <a:xfrm flipV="1">
              <a:off x="6796225" y="2560755"/>
              <a:ext cx="2082358" cy="0"/>
            </a:xfrm>
            <a:prstGeom prst="line">
              <a:avLst/>
            </a:prstGeom>
            <a:ln w="12700">
              <a:gradFill flip="none" rotWithShape="1">
                <a:gsLst>
                  <a:gs pos="0">
                    <a:schemeClr val="bg1"/>
                  </a:gs>
                  <a:gs pos="64000">
                    <a:schemeClr val="bg1">
                      <a:lumMod val="75000"/>
                    </a:schemeClr>
                  </a:gs>
                  <a:gs pos="30000">
                    <a:schemeClr val="bg1">
                      <a:lumMod val="75000"/>
                    </a:schemeClr>
                  </a:gs>
                  <a:gs pos="100000">
                    <a:schemeClr val="bg1"/>
                  </a:gs>
                </a:gsLst>
                <a:lin ang="0" scaled="1"/>
                <a:tileRect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574AF9C0-AF96-FBE3-A59C-6FCD3DA2828D}"/>
                </a:ext>
              </a:extLst>
            </p:cNvPr>
            <p:cNvCxnSpPr/>
            <p:nvPr/>
          </p:nvCxnSpPr>
          <p:spPr>
            <a:xfrm flipV="1">
              <a:off x="9086299" y="2560755"/>
              <a:ext cx="2082358" cy="0"/>
            </a:xfrm>
            <a:prstGeom prst="line">
              <a:avLst/>
            </a:prstGeom>
            <a:ln w="12700">
              <a:gradFill flip="none" rotWithShape="1">
                <a:gsLst>
                  <a:gs pos="0">
                    <a:schemeClr val="bg1"/>
                  </a:gs>
                  <a:gs pos="64000">
                    <a:schemeClr val="bg1">
                      <a:lumMod val="75000"/>
                    </a:schemeClr>
                  </a:gs>
                  <a:gs pos="30000">
                    <a:schemeClr val="bg1">
                      <a:lumMod val="75000"/>
                    </a:schemeClr>
                  </a:gs>
                  <a:gs pos="100000">
                    <a:schemeClr val="bg1"/>
                  </a:gs>
                </a:gsLst>
                <a:lin ang="0" scaled="1"/>
                <a:tileRect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7" name="Round Same Side Corner Rectangle 19">
              <a:extLst>
                <a:ext uri="{FF2B5EF4-FFF2-40B4-BE49-F238E27FC236}">
                  <a16:creationId xmlns:a16="http://schemas.microsoft.com/office/drawing/2014/main" id="{D27FE75B-8297-5A60-2795-5BA1BC3D3844}"/>
                </a:ext>
              </a:extLst>
            </p:cNvPr>
            <p:cNvSpPr/>
            <p:nvPr/>
          </p:nvSpPr>
          <p:spPr>
            <a:xfrm rot="16200000">
              <a:off x="1125158" y="1561744"/>
              <a:ext cx="781390" cy="1145815"/>
            </a:xfrm>
            <a:prstGeom prst="rect">
              <a:avLst/>
            </a:prstGeom>
            <a:solidFill>
              <a:schemeClr val="accent2"/>
            </a:solidFill>
            <a:ln w="19050" cap="flat" cmpd="sng" algn="ctr">
              <a:solidFill>
                <a:schemeClr val="accent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vert" wrap="square" lIns="67211" tIns="33605" rIns="0" bIns="33605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r>
                <a:rPr lang="en-US" sz="1200" dirty="0">
                  <a:solidFill>
                    <a:schemeClr val="bg1"/>
                  </a:solidFill>
                  <a:latin typeface="+mn-lt"/>
                </a:rPr>
                <a:t>Insert heading</a:t>
              </a:r>
            </a:p>
          </p:txBody>
        </p:sp>
        <p:sp>
          <p:nvSpPr>
            <p:cNvPr id="18" name="Content Placeholder 1">
              <a:extLst>
                <a:ext uri="{FF2B5EF4-FFF2-40B4-BE49-F238E27FC236}">
                  <a16:creationId xmlns:a16="http://schemas.microsoft.com/office/drawing/2014/main" id="{BFDA4768-45E7-2A9E-5391-74078D197528}"/>
                </a:ext>
              </a:extLst>
            </p:cNvPr>
            <p:cNvSpPr txBox="1">
              <a:spLocks/>
            </p:cNvSpPr>
            <p:nvPr/>
          </p:nvSpPr>
          <p:spPr>
            <a:xfrm>
              <a:off x="2216076" y="1743956"/>
              <a:ext cx="2082358" cy="184666"/>
            </a:xfrm>
            <a:prstGeom prst="rect">
              <a:avLst/>
            </a:prstGeom>
          </p:spPr>
          <p:txBody>
            <a:bodyPr lIns="0" tIns="0" rIns="0" bIns="0">
              <a:spAutoFit/>
            </a:bodyPr>
            <a:lstStyle>
              <a:defPPr>
                <a:defRPr lang="en-US"/>
              </a:defPPr>
              <a:lvl1pPr marL="228600" indent="-228600">
                <a:lnSpc>
                  <a:spcPct val="100000"/>
                </a:lnSpc>
                <a:spcBef>
                  <a:spcPts val="1800"/>
                </a:spcBef>
                <a:spcAft>
                  <a:spcPts val="0"/>
                </a:spcAft>
                <a:buClrTx/>
                <a:buSzPct val="80000"/>
                <a:buFont typeface="Arial" panose="020B0604020202020204" pitchFamily="34" charset="0"/>
                <a:buChar char="►"/>
                <a:defRPr b="1">
                  <a:solidFill>
                    <a:schemeClr val="tx2"/>
                  </a:solidFill>
                  <a:latin typeface="Trebuchet MS" panose="020B0603020202020204" pitchFamily="34" charset="0"/>
                </a:defRPr>
              </a:lvl1pPr>
              <a:lvl2pPr marL="269875" lvl="1" indent="-265113" eaLnBrk="0" hangingPunct="0">
                <a:lnSpc>
                  <a:spcPct val="100000"/>
                </a:lnSpc>
                <a:spcBef>
                  <a:spcPts val="200"/>
                </a:spcBef>
                <a:spcAft>
                  <a:spcPts val="0"/>
                </a:spcAft>
                <a:buClr>
                  <a:schemeClr val="tx1"/>
                </a:buClr>
                <a:buSzPct val="120000"/>
                <a:buFont typeface="Arial" panose="020B0604020202020204" pitchFamily="34" charset="0"/>
                <a:buChar char="•"/>
                <a:defRPr sz="1200" b="0" kern="0">
                  <a:latin typeface="+mn-lt"/>
                </a:defRPr>
              </a:lvl2pPr>
              <a:lvl3pPr marL="801688" indent="-173038">
                <a:lnSpc>
                  <a:spcPct val="100000"/>
                </a:lnSpc>
                <a:spcBef>
                  <a:spcPts val="300"/>
                </a:spcBef>
                <a:spcAft>
                  <a:spcPts val="0"/>
                </a:spcAft>
                <a:buClr>
                  <a:schemeClr val="accent6">
                    <a:lumMod val="75000"/>
                  </a:schemeClr>
                </a:buClr>
                <a:buFont typeface="Trebuchet MS" panose="020B0603020202020204" pitchFamily="34" charset="0"/>
                <a:buChar char="—"/>
                <a:defRPr sz="1400">
                  <a:latin typeface="Trebuchet MS" panose="020B0603020202020204" pitchFamily="34" charset="0"/>
                </a:defRPr>
              </a:lvl3pPr>
              <a:lvl4pPr marL="1143000" indent="-168275">
                <a:lnSpc>
                  <a:spcPct val="100000"/>
                </a:lnSpc>
                <a:spcBef>
                  <a:spcPts val="300"/>
                </a:spcBef>
                <a:spcAft>
                  <a:spcPts val="0"/>
                </a:spcAft>
                <a:buClr>
                  <a:schemeClr val="accent3"/>
                </a:buClr>
                <a:buFont typeface="Wingdings" pitchFamily="2" charset="2"/>
                <a:buChar char="§"/>
                <a:defRPr sz="1400">
                  <a:latin typeface="Trebuchet MS" panose="020B0603020202020204" pitchFamily="34" charset="0"/>
                </a:defRPr>
              </a:lvl4pPr>
              <a:lvl5pPr marL="1484313" indent="-171450">
                <a:lnSpc>
                  <a:spcPct val="100000"/>
                </a:lnSpc>
                <a:spcBef>
                  <a:spcPts val="300"/>
                </a:spcBef>
                <a:spcAft>
                  <a:spcPts val="0"/>
                </a:spcAft>
                <a:buFont typeface="Trebuchet MS" pitchFamily="34" charset="0"/>
                <a:buChar char="—"/>
                <a:tabLst/>
                <a:defRPr sz="1200">
                  <a:latin typeface="Trebuchet MS" panose="020B0603020202020204" pitchFamily="34" charset="0"/>
                </a:defRPr>
              </a:lvl5pPr>
              <a:lvl6pPr marL="25146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</a:lvl6pPr>
              <a:lvl7pPr marL="29718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</a:lvl7pPr>
              <a:lvl8pPr marL="3429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</a:lvl8pPr>
              <a:lvl9pPr marL="3886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</a:lvl9pPr>
            </a:lstStyle>
            <a:p>
              <a:pPr lvl="1"/>
              <a:r>
                <a:rPr lang="en-US" dirty="0"/>
                <a:t>Insert your text here</a:t>
              </a:r>
            </a:p>
          </p:txBody>
        </p:sp>
        <p:sp>
          <p:nvSpPr>
            <p:cNvPr id="19" name="Content Placeholder 1">
              <a:extLst>
                <a:ext uri="{FF2B5EF4-FFF2-40B4-BE49-F238E27FC236}">
                  <a16:creationId xmlns:a16="http://schemas.microsoft.com/office/drawing/2014/main" id="{31B723CE-FC79-908D-9C58-AA3F3C96C522}"/>
                </a:ext>
              </a:extLst>
            </p:cNvPr>
            <p:cNvSpPr txBox="1">
              <a:spLocks/>
            </p:cNvSpPr>
            <p:nvPr/>
          </p:nvSpPr>
          <p:spPr>
            <a:xfrm>
              <a:off x="4506150" y="1743956"/>
              <a:ext cx="2082358" cy="184666"/>
            </a:xfrm>
            <a:prstGeom prst="rect">
              <a:avLst/>
            </a:prstGeom>
          </p:spPr>
          <p:txBody>
            <a:bodyPr lIns="0" tIns="0" rIns="0" bIns="0">
              <a:spAutoFit/>
            </a:bodyPr>
            <a:lstStyle>
              <a:defPPr>
                <a:defRPr lang="en-US"/>
              </a:defPPr>
              <a:lvl1pPr marL="228600" indent="-228600">
                <a:lnSpc>
                  <a:spcPct val="100000"/>
                </a:lnSpc>
                <a:spcBef>
                  <a:spcPts val="1800"/>
                </a:spcBef>
                <a:spcAft>
                  <a:spcPts val="0"/>
                </a:spcAft>
                <a:buClrTx/>
                <a:buSzPct val="80000"/>
                <a:buFont typeface="Arial" panose="020B0604020202020204" pitchFamily="34" charset="0"/>
                <a:buChar char="►"/>
                <a:defRPr b="1">
                  <a:solidFill>
                    <a:schemeClr val="tx2"/>
                  </a:solidFill>
                  <a:latin typeface="Trebuchet MS" panose="020B0603020202020204" pitchFamily="34" charset="0"/>
                </a:defRPr>
              </a:lvl1pPr>
              <a:lvl2pPr marL="269875" lvl="1" indent="-265113" eaLnBrk="0" hangingPunct="0">
                <a:lnSpc>
                  <a:spcPct val="100000"/>
                </a:lnSpc>
                <a:spcBef>
                  <a:spcPts val="200"/>
                </a:spcBef>
                <a:spcAft>
                  <a:spcPts val="0"/>
                </a:spcAft>
                <a:buClr>
                  <a:schemeClr val="tx1"/>
                </a:buClr>
                <a:buSzPct val="120000"/>
                <a:buFont typeface="Arial" panose="020B0604020202020204" pitchFamily="34" charset="0"/>
                <a:buChar char="•"/>
                <a:defRPr sz="1200" b="0" kern="0">
                  <a:latin typeface="+mn-lt"/>
                </a:defRPr>
              </a:lvl2pPr>
              <a:lvl3pPr marL="801688" indent="-173038">
                <a:lnSpc>
                  <a:spcPct val="100000"/>
                </a:lnSpc>
                <a:spcBef>
                  <a:spcPts val="300"/>
                </a:spcBef>
                <a:spcAft>
                  <a:spcPts val="0"/>
                </a:spcAft>
                <a:buClr>
                  <a:schemeClr val="accent6">
                    <a:lumMod val="75000"/>
                  </a:schemeClr>
                </a:buClr>
                <a:buFont typeface="Trebuchet MS" panose="020B0603020202020204" pitchFamily="34" charset="0"/>
                <a:buChar char="—"/>
                <a:defRPr sz="1400">
                  <a:latin typeface="Trebuchet MS" panose="020B0603020202020204" pitchFamily="34" charset="0"/>
                </a:defRPr>
              </a:lvl3pPr>
              <a:lvl4pPr marL="1143000" indent="-168275">
                <a:lnSpc>
                  <a:spcPct val="100000"/>
                </a:lnSpc>
                <a:spcBef>
                  <a:spcPts val="300"/>
                </a:spcBef>
                <a:spcAft>
                  <a:spcPts val="0"/>
                </a:spcAft>
                <a:buClr>
                  <a:schemeClr val="accent3"/>
                </a:buClr>
                <a:buFont typeface="Wingdings" pitchFamily="2" charset="2"/>
                <a:buChar char="§"/>
                <a:defRPr sz="1400">
                  <a:latin typeface="Trebuchet MS" panose="020B0603020202020204" pitchFamily="34" charset="0"/>
                </a:defRPr>
              </a:lvl4pPr>
              <a:lvl5pPr marL="1484313" indent="-171450">
                <a:lnSpc>
                  <a:spcPct val="100000"/>
                </a:lnSpc>
                <a:spcBef>
                  <a:spcPts val="300"/>
                </a:spcBef>
                <a:spcAft>
                  <a:spcPts val="0"/>
                </a:spcAft>
                <a:buFont typeface="Trebuchet MS" pitchFamily="34" charset="0"/>
                <a:buChar char="—"/>
                <a:tabLst/>
                <a:defRPr sz="1200">
                  <a:latin typeface="Trebuchet MS" panose="020B0603020202020204" pitchFamily="34" charset="0"/>
                </a:defRPr>
              </a:lvl5pPr>
              <a:lvl6pPr marL="25146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</a:lvl6pPr>
              <a:lvl7pPr marL="29718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</a:lvl7pPr>
              <a:lvl8pPr marL="3429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</a:lvl8pPr>
              <a:lvl9pPr marL="3886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</a:lvl9pPr>
            </a:lstStyle>
            <a:p>
              <a:pPr lvl="1"/>
              <a:r>
                <a:rPr lang="en-US" dirty="0"/>
                <a:t>Insert your text here</a:t>
              </a:r>
            </a:p>
          </p:txBody>
        </p:sp>
        <p:sp>
          <p:nvSpPr>
            <p:cNvPr id="20" name="Content Placeholder 1">
              <a:extLst>
                <a:ext uri="{FF2B5EF4-FFF2-40B4-BE49-F238E27FC236}">
                  <a16:creationId xmlns:a16="http://schemas.microsoft.com/office/drawing/2014/main" id="{817E2707-446B-5C7B-A831-98B8842A51D2}"/>
                </a:ext>
              </a:extLst>
            </p:cNvPr>
            <p:cNvSpPr txBox="1">
              <a:spLocks/>
            </p:cNvSpPr>
            <p:nvPr/>
          </p:nvSpPr>
          <p:spPr>
            <a:xfrm>
              <a:off x="6796225" y="1743956"/>
              <a:ext cx="2082358" cy="184666"/>
            </a:xfrm>
            <a:prstGeom prst="rect">
              <a:avLst/>
            </a:prstGeom>
          </p:spPr>
          <p:txBody>
            <a:bodyPr lIns="0" tIns="0" rIns="0" bIns="0">
              <a:spAutoFit/>
            </a:bodyPr>
            <a:lstStyle>
              <a:defPPr>
                <a:defRPr lang="en-US"/>
              </a:defPPr>
              <a:lvl1pPr marL="228600" indent="-228600">
                <a:lnSpc>
                  <a:spcPct val="100000"/>
                </a:lnSpc>
                <a:spcBef>
                  <a:spcPts val="1800"/>
                </a:spcBef>
                <a:spcAft>
                  <a:spcPts val="0"/>
                </a:spcAft>
                <a:buClrTx/>
                <a:buSzPct val="80000"/>
                <a:buFont typeface="Arial" panose="020B0604020202020204" pitchFamily="34" charset="0"/>
                <a:buChar char="►"/>
                <a:defRPr b="1">
                  <a:solidFill>
                    <a:schemeClr val="tx2"/>
                  </a:solidFill>
                  <a:latin typeface="Trebuchet MS" panose="020B0603020202020204" pitchFamily="34" charset="0"/>
                </a:defRPr>
              </a:lvl1pPr>
              <a:lvl2pPr marL="269875" lvl="1" indent="-265113" eaLnBrk="0" hangingPunct="0">
                <a:lnSpc>
                  <a:spcPct val="100000"/>
                </a:lnSpc>
                <a:spcBef>
                  <a:spcPts val="200"/>
                </a:spcBef>
                <a:spcAft>
                  <a:spcPts val="0"/>
                </a:spcAft>
                <a:buClr>
                  <a:schemeClr val="tx1"/>
                </a:buClr>
                <a:buSzPct val="120000"/>
                <a:buFont typeface="Arial" panose="020B0604020202020204" pitchFamily="34" charset="0"/>
                <a:buChar char="•"/>
                <a:defRPr sz="1200" b="0" kern="0">
                  <a:latin typeface="+mn-lt"/>
                </a:defRPr>
              </a:lvl2pPr>
              <a:lvl3pPr marL="801688" indent="-173038">
                <a:lnSpc>
                  <a:spcPct val="100000"/>
                </a:lnSpc>
                <a:spcBef>
                  <a:spcPts val="300"/>
                </a:spcBef>
                <a:spcAft>
                  <a:spcPts val="0"/>
                </a:spcAft>
                <a:buClr>
                  <a:schemeClr val="accent6">
                    <a:lumMod val="75000"/>
                  </a:schemeClr>
                </a:buClr>
                <a:buFont typeface="Trebuchet MS" panose="020B0603020202020204" pitchFamily="34" charset="0"/>
                <a:buChar char="—"/>
                <a:defRPr sz="1400">
                  <a:latin typeface="Trebuchet MS" panose="020B0603020202020204" pitchFamily="34" charset="0"/>
                </a:defRPr>
              </a:lvl3pPr>
              <a:lvl4pPr marL="1143000" indent="-168275">
                <a:lnSpc>
                  <a:spcPct val="100000"/>
                </a:lnSpc>
                <a:spcBef>
                  <a:spcPts val="300"/>
                </a:spcBef>
                <a:spcAft>
                  <a:spcPts val="0"/>
                </a:spcAft>
                <a:buClr>
                  <a:schemeClr val="accent3"/>
                </a:buClr>
                <a:buFont typeface="Wingdings" pitchFamily="2" charset="2"/>
                <a:buChar char="§"/>
                <a:defRPr sz="1400">
                  <a:latin typeface="Trebuchet MS" panose="020B0603020202020204" pitchFamily="34" charset="0"/>
                </a:defRPr>
              </a:lvl4pPr>
              <a:lvl5pPr marL="1484313" indent="-171450">
                <a:lnSpc>
                  <a:spcPct val="100000"/>
                </a:lnSpc>
                <a:spcBef>
                  <a:spcPts val="300"/>
                </a:spcBef>
                <a:spcAft>
                  <a:spcPts val="0"/>
                </a:spcAft>
                <a:buFont typeface="Trebuchet MS" pitchFamily="34" charset="0"/>
                <a:buChar char="—"/>
                <a:tabLst/>
                <a:defRPr sz="1200">
                  <a:latin typeface="Trebuchet MS" panose="020B0603020202020204" pitchFamily="34" charset="0"/>
                </a:defRPr>
              </a:lvl5pPr>
              <a:lvl6pPr marL="25146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</a:lvl6pPr>
              <a:lvl7pPr marL="29718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</a:lvl7pPr>
              <a:lvl8pPr marL="3429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</a:lvl8pPr>
              <a:lvl9pPr marL="3886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</a:lvl9pPr>
            </a:lstStyle>
            <a:p>
              <a:pPr lvl="1"/>
              <a:r>
                <a:rPr lang="en-US" dirty="0"/>
                <a:t>Insert your text here</a:t>
              </a:r>
            </a:p>
          </p:txBody>
        </p:sp>
        <p:sp>
          <p:nvSpPr>
            <p:cNvPr id="21" name="Content Placeholder 1">
              <a:extLst>
                <a:ext uri="{FF2B5EF4-FFF2-40B4-BE49-F238E27FC236}">
                  <a16:creationId xmlns:a16="http://schemas.microsoft.com/office/drawing/2014/main" id="{05A289CA-8B87-DB30-9C13-EAE7E34E3F4E}"/>
                </a:ext>
              </a:extLst>
            </p:cNvPr>
            <p:cNvSpPr txBox="1">
              <a:spLocks/>
            </p:cNvSpPr>
            <p:nvPr/>
          </p:nvSpPr>
          <p:spPr>
            <a:xfrm>
              <a:off x="9086299" y="1743957"/>
              <a:ext cx="2082358" cy="184666"/>
            </a:xfrm>
            <a:prstGeom prst="rect">
              <a:avLst/>
            </a:prstGeom>
          </p:spPr>
          <p:txBody>
            <a:bodyPr lIns="0" tIns="0" rIns="0" bIns="0">
              <a:spAutoFit/>
            </a:bodyPr>
            <a:lstStyle>
              <a:defPPr>
                <a:defRPr lang="en-US"/>
              </a:defPPr>
              <a:lvl1pPr marL="228600" indent="-228600">
                <a:lnSpc>
                  <a:spcPct val="100000"/>
                </a:lnSpc>
                <a:spcBef>
                  <a:spcPts val="1800"/>
                </a:spcBef>
                <a:spcAft>
                  <a:spcPts val="0"/>
                </a:spcAft>
                <a:buClrTx/>
                <a:buSzPct val="80000"/>
                <a:buFont typeface="Arial" panose="020B0604020202020204" pitchFamily="34" charset="0"/>
                <a:buChar char="►"/>
                <a:defRPr b="1">
                  <a:solidFill>
                    <a:schemeClr val="tx2"/>
                  </a:solidFill>
                  <a:latin typeface="Trebuchet MS" panose="020B0603020202020204" pitchFamily="34" charset="0"/>
                </a:defRPr>
              </a:lvl1pPr>
              <a:lvl2pPr marL="269875" lvl="1" indent="-265113" eaLnBrk="0" hangingPunct="0">
                <a:lnSpc>
                  <a:spcPct val="100000"/>
                </a:lnSpc>
                <a:spcBef>
                  <a:spcPts val="200"/>
                </a:spcBef>
                <a:spcAft>
                  <a:spcPts val="0"/>
                </a:spcAft>
                <a:buClr>
                  <a:schemeClr val="tx1"/>
                </a:buClr>
                <a:buSzPct val="120000"/>
                <a:buFont typeface="Arial" panose="020B0604020202020204" pitchFamily="34" charset="0"/>
                <a:buChar char="•"/>
                <a:defRPr sz="1200" b="0" kern="0">
                  <a:latin typeface="+mn-lt"/>
                </a:defRPr>
              </a:lvl2pPr>
              <a:lvl3pPr marL="801688" indent="-173038">
                <a:lnSpc>
                  <a:spcPct val="100000"/>
                </a:lnSpc>
                <a:spcBef>
                  <a:spcPts val="300"/>
                </a:spcBef>
                <a:spcAft>
                  <a:spcPts val="0"/>
                </a:spcAft>
                <a:buClr>
                  <a:schemeClr val="accent6">
                    <a:lumMod val="75000"/>
                  </a:schemeClr>
                </a:buClr>
                <a:buFont typeface="Trebuchet MS" panose="020B0603020202020204" pitchFamily="34" charset="0"/>
                <a:buChar char="—"/>
                <a:defRPr sz="1400">
                  <a:latin typeface="Trebuchet MS" panose="020B0603020202020204" pitchFamily="34" charset="0"/>
                </a:defRPr>
              </a:lvl3pPr>
              <a:lvl4pPr marL="1143000" indent="-168275">
                <a:lnSpc>
                  <a:spcPct val="100000"/>
                </a:lnSpc>
                <a:spcBef>
                  <a:spcPts val="300"/>
                </a:spcBef>
                <a:spcAft>
                  <a:spcPts val="0"/>
                </a:spcAft>
                <a:buClr>
                  <a:schemeClr val="accent3"/>
                </a:buClr>
                <a:buFont typeface="Wingdings" pitchFamily="2" charset="2"/>
                <a:buChar char="§"/>
                <a:defRPr sz="1400">
                  <a:latin typeface="Trebuchet MS" panose="020B0603020202020204" pitchFamily="34" charset="0"/>
                </a:defRPr>
              </a:lvl4pPr>
              <a:lvl5pPr marL="1484313" indent="-171450">
                <a:lnSpc>
                  <a:spcPct val="100000"/>
                </a:lnSpc>
                <a:spcBef>
                  <a:spcPts val="300"/>
                </a:spcBef>
                <a:spcAft>
                  <a:spcPts val="0"/>
                </a:spcAft>
                <a:buFont typeface="Trebuchet MS" pitchFamily="34" charset="0"/>
                <a:buChar char="—"/>
                <a:tabLst/>
                <a:defRPr sz="1200">
                  <a:latin typeface="Trebuchet MS" panose="020B0603020202020204" pitchFamily="34" charset="0"/>
                </a:defRPr>
              </a:lvl5pPr>
              <a:lvl6pPr marL="25146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</a:lvl6pPr>
              <a:lvl7pPr marL="29718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</a:lvl7pPr>
              <a:lvl8pPr marL="3429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</a:lvl8pPr>
              <a:lvl9pPr marL="3886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</a:lvl9pPr>
            </a:lstStyle>
            <a:p>
              <a:pPr lvl="1"/>
              <a:r>
                <a:rPr lang="en-US" dirty="0"/>
                <a:t>Insert your text here</a:t>
              </a:r>
            </a:p>
          </p:txBody>
        </p:sp>
        <p:sp>
          <p:nvSpPr>
            <p:cNvPr id="22" name="Round Same Side Corner Rectangle 19">
              <a:extLst>
                <a:ext uri="{FF2B5EF4-FFF2-40B4-BE49-F238E27FC236}">
                  <a16:creationId xmlns:a16="http://schemas.microsoft.com/office/drawing/2014/main" id="{09697870-E845-A6E6-4BBB-B8C807A82644}"/>
                </a:ext>
              </a:extLst>
            </p:cNvPr>
            <p:cNvSpPr/>
            <p:nvPr/>
          </p:nvSpPr>
          <p:spPr>
            <a:xfrm rot="16200000">
              <a:off x="1125159" y="2413951"/>
              <a:ext cx="781390" cy="1145815"/>
            </a:xfrm>
            <a:prstGeom prst="rect">
              <a:avLst/>
            </a:prstGeom>
            <a:solidFill>
              <a:schemeClr val="accent2"/>
            </a:solidFill>
            <a:ln w="19050" cap="flat" cmpd="sng" algn="ctr">
              <a:solidFill>
                <a:schemeClr val="accent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vert" wrap="square" lIns="67211" tIns="33605" rIns="0" bIns="33605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r>
                <a:rPr lang="en-US" sz="1200" dirty="0">
                  <a:solidFill>
                    <a:schemeClr val="bg1"/>
                  </a:solidFill>
                  <a:latin typeface="+mn-lt"/>
                </a:rPr>
                <a:t>Insert heading</a:t>
              </a:r>
            </a:p>
          </p:txBody>
        </p:sp>
        <p:sp>
          <p:nvSpPr>
            <p:cNvPr id="23" name="Content Placeholder 1">
              <a:extLst>
                <a:ext uri="{FF2B5EF4-FFF2-40B4-BE49-F238E27FC236}">
                  <a16:creationId xmlns:a16="http://schemas.microsoft.com/office/drawing/2014/main" id="{6FB39435-7771-47BB-B1B8-204F293F025B}"/>
                </a:ext>
              </a:extLst>
            </p:cNvPr>
            <p:cNvSpPr txBox="1">
              <a:spLocks/>
            </p:cNvSpPr>
            <p:nvPr/>
          </p:nvSpPr>
          <p:spPr>
            <a:xfrm>
              <a:off x="2216074" y="2596166"/>
              <a:ext cx="2082358" cy="605294"/>
            </a:xfrm>
            <a:prstGeom prst="rect">
              <a:avLst/>
            </a:prstGeom>
          </p:spPr>
          <p:txBody>
            <a:bodyPr lIns="0" tIns="0" rIns="0" bIns="0">
              <a:spAutoFit/>
            </a:bodyPr>
            <a:lstStyle>
              <a:defPPr>
                <a:defRPr lang="en-US"/>
              </a:defPPr>
              <a:lvl1pPr marL="228600" indent="-228600">
                <a:lnSpc>
                  <a:spcPct val="100000"/>
                </a:lnSpc>
                <a:spcBef>
                  <a:spcPts val="1800"/>
                </a:spcBef>
                <a:spcAft>
                  <a:spcPts val="0"/>
                </a:spcAft>
                <a:buClrTx/>
                <a:buSzPct val="80000"/>
                <a:buFont typeface="Arial" panose="020B0604020202020204" pitchFamily="34" charset="0"/>
                <a:buChar char="►"/>
                <a:defRPr b="1">
                  <a:solidFill>
                    <a:schemeClr val="tx2"/>
                  </a:solidFill>
                  <a:latin typeface="Trebuchet MS" panose="020B0603020202020204" pitchFamily="34" charset="0"/>
                </a:defRPr>
              </a:lvl1pPr>
              <a:lvl2pPr marL="269875" lvl="1" indent="-265113" eaLnBrk="0" hangingPunct="0">
                <a:lnSpc>
                  <a:spcPct val="100000"/>
                </a:lnSpc>
                <a:spcBef>
                  <a:spcPts val="200"/>
                </a:spcBef>
                <a:spcAft>
                  <a:spcPts val="0"/>
                </a:spcAft>
                <a:buClr>
                  <a:schemeClr val="tx2"/>
                </a:buClr>
                <a:buSzPct val="80000"/>
                <a:buFont typeface="Arial" panose="020B0604020202020204" pitchFamily="34" charset="0"/>
                <a:buChar char="►"/>
                <a:defRPr sz="1150" b="0" kern="0">
                  <a:latin typeface="Trebuchet MS" panose="020B0603020202020204" pitchFamily="34" charset="0"/>
                </a:defRPr>
              </a:lvl2pPr>
              <a:lvl3pPr marL="801688" indent="-173038">
                <a:lnSpc>
                  <a:spcPct val="100000"/>
                </a:lnSpc>
                <a:spcBef>
                  <a:spcPts val="300"/>
                </a:spcBef>
                <a:spcAft>
                  <a:spcPts val="0"/>
                </a:spcAft>
                <a:buClr>
                  <a:schemeClr val="accent6">
                    <a:lumMod val="75000"/>
                  </a:schemeClr>
                </a:buClr>
                <a:buFont typeface="Trebuchet MS" panose="020B0603020202020204" pitchFamily="34" charset="0"/>
                <a:buChar char="—"/>
                <a:defRPr sz="1400">
                  <a:latin typeface="Trebuchet MS" panose="020B0603020202020204" pitchFamily="34" charset="0"/>
                </a:defRPr>
              </a:lvl3pPr>
              <a:lvl4pPr marL="1143000" indent="-168275">
                <a:lnSpc>
                  <a:spcPct val="100000"/>
                </a:lnSpc>
                <a:spcBef>
                  <a:spcPts val="300"/>
                </a:spcBef>
                <a:spcAft>
                  <a:spcPts val="0"/>
                </a:spcAft>
                <a:buClr>
                  <a:schemeClr val="accent3"/>
                </a:buClr>
                <a:buFont typeface="Wingdings" pitchFamily="2" charset="2"/>
                <a:buChar char="§"/>
                <a:defRPr sz="1400">
                  <a:latin typeface="Trebuchet MS" panose="020B0603020202020204" pitchFamily="34" charset="0"/>
                </a:defRPr>
              </a:lvl4pPr>
              <a:lvl5pPr marL="1484313" indent="-171450">
                <a:lnSpc>
                  <a:spcPct val="100000"/>
                </a:lnSpc>
                <a:spcBef>
                  <a:spcPts val="300"/>
                </a:spcBef>
                <a:spcAft>
                  <a:spcPts val="0"/>
                </a:spcAft>
                <a:buFont typeface="Trebuchet MS" pitchFamily="34" charset="0"/>
                <a:buChar char="—"/>
                <a:tabLst/>
                <a:defRPr sz="1200">
                  <a:latin typeface="Trebuchet MS" panose="020B0603020202020204" pitchFamily="34" charset="0"/>
                </a:defRPr>
              </a:lvl5pPr>
              <a:lvl6pPr marL="25146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</a:lvl6pPr>
              <a:lvl7pPr marL="29718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</a:lvl7pPr>
              <a:lvl8pPr marL="3429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</a:lvl8pPr>
              <a:lvl9pPr marL="3886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</a:lvl9pPr>
            </a:lstStyle>
            <a:p>
              <a:pPr lvl="1">
                <a:buClr>
                  <a:schemeClr val="tx1"/>
                </a:buClr>
                <a:buSzPct val="120000"/>
                <a:buFont typeface="Arial" panose="020B0604020202020204" pitchFamily="34" charset="0"/>
                <a:buChar char="•"/>
                <a:defRPr/>
              </a:pPr>
              <a:r>
                <a:rPr lang="en-US" sz="1200" dirty="0">
                  <a:latin typeface="+mn-lt"/>
                </a:rPr>
                <a:t>Insert bullet text</a:t>
              </a:r>
            </a:p>
            <a:p>
              <a:pPr lvl="1">
                <a:buClr>
                  <a:schemeClr val="tx1"/>
                </a:buClr>
                <a:buSzPct val="120000"/>
                <a:buFont typeface="Arial" panose="020B0604020202020204" pitchFamily="34" charset="0"/>
                <a:buChar char="•"/>
                <a:defRPr/>
              </a:pPr>
              <a:r>
                <a:rPr lang="en-US" sz="1200" dirty="0">
                  <a:latin typeface="+mn-lt"/>
                </a:rPr>
                <a:t>Insert bullet text</a:t>
              </a:r>
            </a:p>
            <a:p>
              <a:pPr lvl="1">
                <a:buClr>
                  <a:schemeClr val="tx1"/>
                </a:buClr>
                <a:buSzPct val="120000"/>
                <a:buFont typeface="Arial" panose="020B0604020202020204" pitchFamily="34" charset="0"/>
                <a:buChar char="•"/>
                <a:defRPr/>
              </a:pPr>
              <a:r>
                <a:rPr lang="en-US" sz="1200" dirty="0">
                  <a:latin typeface="+mn-lt"/>
                </a:rPr>
                <a:t>Insert bullet text</a:t>
              </a:r>
            </a:p>
          </p:txBody>
        </p:sp>
        <p:sp>
          <p:nvSpPr>
            <p:cNvPr id="24" name="Content Placeholder 1">
              <a:extLst>
                <a:ext uri="{FF2B5EF4-FFF2-40B4-BE49-F238E27FC236}">
                  <a16:creationId xmlns:a16="http://schemas.microsoft.com/office/drawing/2014/main" id="{1F148967-E3A3-DC69-DC61-9BB752B64CE5}"/>
                </a:ext>
              </a:extLst>
            </p:cNvPr>
            <p:cNvSpPr txBox="1">
              <a:spLocks/>
            </p:cNvSpPr>
            <p:nvPr/>
          </p:nvSpPr>
          <p:spPr>
            <a:xfrm>
              <a:off x="4506148" y="2596166"/>
              <a:ext cx="2082358" cy="579646"/>
            </a:xfrm>
            <a:prstGeom prst="rect">
              <a:avLst/>
            </a:prstGeom>
          </p:spPr>
          <p:txBody>
            <a:bodyPr lIns="0" tIns="0" rIns="0" bIns="0">
              <a:spAutoFit/>
            </a:bodyPr>
            <a:lstStyle>
              <a:lvl1pPr marL="228600" indent="-228600" algn="l" defTabSz="914400" rtl="0" eaLnBrk="1" latinLnBrk="0" hangingPunct="1">
                <a:lnSpc>
                  <a:spcPct val="100000"/>
                </a:lnSpc>
                <a:spcBef>
                  <a:spcPts val="1800"/>
                </a:spcBef>
                <a:spcAft>
                  <a:spcPts val="0"/>
                </a:spcAft>
                <a:buClrTx/>
                <a:buSzPct val="80000"/>
                <a:buFont typeface="Arial" panose="020B0604020202020204" pitchFamily="34" charset="0"/>
                <a:buChar char="►"/>
                <a:defRPr lang="en-US" sz="1800" b="1" kern="1200" dirty="0" smtClean="0">
                  <a:solidFill>
                    <a:schemeClr val="tx2"/>
                  </a:solidFill>
                  <a:latin typeface="Trebuchet MS" panose="020B0603020202020204" pitchFamily="34" charset="0"/>
                  <a:ea typeface="+mn-ea"/>
                  <a:cs typeface="+mn-cs"/>
                </a:defRPr>
              </a:lvl1pPr>
              <a:lvl2pPr marL="460375" indent="-166688" algn="l" defTabSz="914400" rtl="0" eaLnBrk="1" latinLnBrk="0" hangingPunct="1">
                <a:lnSpc>
                  <a:spcPct val="100000"/>
                </a:lnSpc>
                <a:spcBef>
                  <a:spcPts val="600"/>
                </a:spcBef>
                <a:spcAft>
                  <a:spcPts val="0"/>
                </a:spcAft>
                <a:buClrTx/>
                <a:buFont typeface="Wingdings" pitchFamily="2" charset="2"/>
                <a:buChar char="§"/>
                <a:defRPr lang="en-US" sz="1600" b="0" kern="1200" dirty="0" smtClean="0">
                  <a:solidFill>
                    <a:schemeClr val="tx1"/>
                  </a:solidFill>
                  <a:latin typeface="Trebuchet MS" panose="020B0603020202020204" pitchFamily="34" charset="0"/>
                  <a:ea typeface="+mn-ea"/>
                  <a:cs typeface="+mn-cs"/>
                </a:defRPr>
              </a:lvl2pPr>
              <a:lvl3pPr marL="801688" indent="-173038" algn="l" defTabSz="914400" rtl="0" eaLnBrk="1" latinLnBrk="0" hangingPunct="1">
                <a:lnSpc>
                  <a:spcPct val="100000"/>
                </a:lnSpc>
                <a:spcBef>
                  <a:spcPts val="300"/>
                </a:spcBef>
                <a:spcAft>
                  <a:spcPts val="0"/>
                </a:spcAft>
                <a:buClr>
                  <a:schemeClr val="accent6">
                    <a:lumMod val="75000"/>
                  </a:schemeClr>
                </a:buClr>
                <a:buFont typeface="Trebuchet MS" panose="020B0603020202020204" pitchFamily="34" charset="0"/>
                <a:buChar char="—"/>
                <a:defRPr lang="en-US" sz="1400" kern="1200" dirty="0" smtClean="0">
                  <a:solidFill>
                    <a:schemeClr val="tx1"/>
                  </a:solidFill>
                  <a:latin typeface="Trebuchet MS" panose="020B0603020202020204" pitchFamily="34" charset="0"/>
                  <a:ea typeface="+mn-ea"/>
                  <a:cs typeface="+mn-cs"/>
                </a:defRPr>
              </a:lvl3pPr>
              <a:lvl4pPr marL="1143000" indent="-168275" algn="l" defTabSz="914400" rtl="0" eaLnBrk="1" latinLnBrk="0" hangingPunct="1">
                <a:lnSpc>
                  <a:spcPct val="100000"/>
                </a:lnSpc>
                <a:spcBef>
                  <a:spcPts val="300"/>
                </a:spcBef>
                <a:spcAft>
                  <a:spcPts val="0"/>
                </a:spcAft>
                <a:buClr>
                  <a:schemeClr val="accent3"/>
                </a:buClr>
                <a:buFont typeface="Wingdings" pitchFamily="2" charset="2"/>
                <a:buChar char="§"/>
                <a:defRPr lang="en-US" sz="1400" kern="1200" dirty="0" smtClean="0">
                  <a:solidFill>
                    <a:schemeClr val="tx1"/>
                  </a:solidFill>
                  <a:latin typeface="Trebuchet MS" panose="020B0603020202020204" pitchFamily="34" charset="0"/>
                  <a:ea typeface="+mn-ea"/>
                  <a:cs typeface="+mn-cs"/>
                </a:defRPr>
              </a:lvl4pPr>
              <a:lvl5pPr marL="1484313" indent="-171450" algn="l" defTabSz="914400" rtl="0" eaLnBrk="1" latinLnBrk="0" hangingPunct="1">
                <a:lnSpc>
                  <a:spcPct val="100000"/>
                </a:lnSpc>
                <a:spcBef>
                  <a:spcPts val="300"/>
                </a:spcBef>
                <a:spcAft>
                  <a:spcPts val="0"/>
                </a:spcAft>
                <a:buFont typeface="Trebuchet MS" pitchFamily="34" charset="0"/>
                <a:buChar char="—"/>
                <a:tabLst/>
                <a:defRPr lang="en-US" sz="1200" kern="1200" dirty="0">
                  <a:solidFill>
                    <a:schemeClr val="tx1"/>
                  </a:solidFill>
                  <a:latin typeface="Trebuchet MS" panose="020B0603020202020204" pitchFamily="34" charset="0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198358" lvl="1" indent="-194858" eaLnBrk="0" hangingPunct="0">
                <a:spcBef>
                  <a:spcPts val="147"/>
                </a:spcBef>
                <a:buClr>
                  <a:schemeClr val="tx1"/>
                </a:buClr>
                <a:buSzPct val="120000"/>
                <a:buFont typeface="Arial" panose="020B0604020202020204" pitchFamily="34" charset="0"/>
                <a:buChar char="•"/>
                <a:defRPr/>
              </a:pPr>
              <a:r>
                <a:rPr lang="en-US" sz="1200" kern="0" dirty="0">
                  <a:latin typeface="+mn-lt"/>
                </a:rPr>
                <a:t>Insert bullet text</a:t>
              </a:r>
            </a:p>
            <a:p>
              <a:pPr marL="198358" lvl="1" indent="-194858" eaLnBrk="0" hangingPunct="0">
                <a:spcBef>
                  <a:spcPts val="147"/>
                </a:spcBef>
                <a:buClr>
                  <a:schemeClr val="tx1"/>
                </a:buClr>
                <a:buSzPct val="120000"/>
                <a:buFont typeface="Arial" panose="020B0604020202020204" pitchFamily="34" charset="0"/>
                <a:buChar char="•"/>
                <a:defRPr/>
              </a:pPr>
              <a:r>
                <a:rPr lang="en-US" sz="1200" kern="0" dirty="0">
                  <a:latin typeface="+mn-lt"/>
                </a:rPr>
                <a:t>Insert bullet text</a:t>
              </a:r>
            </a:p>
            <a:p>
              <a:pPr marL="198358" lvl="1" indent="-194858" eaLnBrk="0" hangingPunct="0">
                <a:spcBef>
                  <a:spcPts val="147"/>
                </a:spcBef>
                <a:buClr>
                  <a:schemeClr val="tx1"/>
                </a:buClr>
                <a:buSzPct val="120000"/>
                <a:buFont typeface="Arial" panose="020B0604020202020204" pitchFamily="34" charset="0"/>
                <a:buChar char="•"/>
                <a:defRPr/>
              </a:pPr>
              <a:r>
                <a:rPr lang="en-US" sz="1200" kern="0" dirty="0">
                  <a:latin typeface="+mn-lt"/>
                </a:rPr>
                <a:t>Insert bullet text</a:t>
              </a:r>
            </a:p>
          </p:txBody>
        </p:sp>
        <p:sp>
          <p:nvSpPr>
            <p:cNvPr id="25" name="Content Placeholder 1">
              <a:extLst>
                <a:ext uri="{FF2B5EF4-FFF2-40B4-BE49-F238E27FC236}">
                  <a16:creationId xmlns:a16="http://schemas.microsoft.com/office/drawing/2014/main" id="{B1835AB0-7750-0AF3-056E-922A4F84CC32}"/>
                </a:ext>
              </a:extLst>
            </p:cNvPr>
            <p:cNvSpPr txBox="1">
              <a:spLocks/>
            </p:cNvSpPr>
            <p:nvPr/>
          </p:nvSpPr>
          <p:spPr>
            <a:xfrm>
              <a:off x="6796222" y="2596166"/>
              <a:ext cx="2082358" cy="605294"/>
            </a:xfrm>
            <a:prstGeom prst="rect">
              <a:avLst/>
            </a:prstGeom>
          </p:spPr>
          <p:txBody>
            <a:bodyPr lIns="0" tIns="0" rIns="0" bIns="0">
              <a:spAutoFit/>
            </a:bodyPr>
            <a:lstStyle>
              <a:defPPr>
                <a:defRPr lang="en-US"/>
              </a:defPPr>
              <a:lvl1pPr marL="228600" indent="-228600">
                <a:lnSpc>
                  <a:spcPct val="100000"/>
                </a:lnSpc>
                <a:spcBef>
                  <a:spcPts val="1800"/>
                </a:spcBef>
                <a:spcAft>
                  <a:spcPts val="0"/>
                </a:spcAft>
                <a:buClrTx/>
                <a:buSzPct val="80000"/>
                <a:buFont typeface="Arial" panose="020B0604020202020204" pitchFamily="34" charset="0"/>
                <a:buChar char="►"/>
                <a:defRPr b="1">
                  <a:solidFill>
                    <a:schemeClr val="tx2"/>
                  </a:solidFill>
                  <a:latin typeface="Trebuchet MS" panose="020B0603020202020204" pitchFamily="34" charset="0"/>
                </a:defRPr>
              </a:lvl1pPr>
              <a:lvl2pPr marL="269875" lvl="1" indent="-265113" eaLnBrk="0" hangingPunct="0">
                <a:lnSpc>
                  <a:spcPct val="100000"/>
                </a:lnSpc>
                <a:spcBef>
                  <a:spcPts val="200"/>
                </a:spcBef>
                <a:spcAft>
                  <a:spcPts val="0"/>
                </a:spcAft>
                <a:buClr>
                  <a:schemeClr val="tx2"/>
                </a:buClr>
                <a:buSzPct val="80000"/>
                <a:buFont typeface="Arial" panose="020B0604020202020204" pitchFamily="34" charset="0"/>
                <a:buChar char="►"/>
                <a:defRPr sz="1150" b="0" kern="0">
                  <a:latin typeface="Trebuchet MS" panose="020B0603020202020204" pitchFamily="34" charset="0"/>
                </a:defRPr>
              </a:lvl2pPr>
              <a:lvl3pPr marL="801688" indent="-173038">
                <a:lnSpc>
                  <a:spcPct val="100000"/>
                </a:lnSpc>
                <a:spcBef>
                  <a:spcPts val="300"/>
                </a:spcBef>
                <a:spcAft>
                  <a:spcPts val="0"/>
                </a:spcAft>
                <a:buClr>
                  <a:schemeClr val="accent6">
                    <a:lumMod val="75000"/>
                  </a:schemeClr>
                </a:buClr>
                <a:buFont typeface="Trebuchet MS" panose="020B0603020202020204" pitchFamily="34" charset="0"/>
                <a:buChar char="—"/>
                <a:defRPr sz="1400">
                  <a:latin typeface="Trebuchet MS" panose="020B0603020202020204" pitchFamily="34" charset="0"/>
                </a:defRPr>
              </a:lvl3pPr>
              <a:lvl4pPr marL="1143000" indent="-168275">
                <a:lnSpc>
                  <a:spcPct val="100000"/>
                </a:lnSpc>
                <a:spcBef>
                  <a:spcPts val="300"/>
                </a:spcBef>
                <a:spcAft>
                  <a:spcPts val="0"/>
                </a:spcAft>
                <a:buClr>
                  <a:schemeClr val="accent3"/>
                </a:buClr>
                <a:buFont typeface="Wingdings" pitchFamily="2" charset="2"/>
                <a:buChar char="§"/>
                <a:defRPr sz="1400">
                  <a:latin typeface="Trebuchet MS" panose="020B0603020202020204" pitchFamily="34" charset="0"/>
                </a:defRPr>
              </a:lvl4pPr>
              <a:lvl5pPr marL="1484313" indent="-171450">
                <a:lnSpc>
                  <a:spcPct val="100000"/>
                </a:lnSpc>
                <a:spcBef>
                  <a:spcPts val="300"/>
                </a:spcBef>
                <a:spcAft>
                  <a:spcPts val="0"/>
                </a:spcAft>
                <a:buFont typeface="Trebuchet MS" pitchFamily="34" charset="0"/>
                <a:buChar char="—"/>
                <a:tabLst/>
                <a:defRPr sz="1200">
                  <a:latin typeface="Trebuchet MS" panose="020B0603020202020204" pitchFamily="34" charset="0"/>
                </a:defRPr>
              </a:lvl5pPr>
              <a:lvl6pPr marL="25146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</a:lvl6pPr>
              <a:lvl7pPr marL="29718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</a:lvl7pPr>
              <a:lvl8pPr marL="3429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</a:lvl8pPr>
              <a:lvl9pPr marL="3886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</a:lvl9pPr>
            </a:lstStyle>
            <a:p>
              <a:pPr lvl="1">
                <a:buClr>
                  <a:schemeClr val="tx1"/>
                </a:buClr>
                <a:buSzPct val="120000"/>
                <a:buFont typeface="Arial" panose="020B0604020202020204" pitchFamily="34" charset="0"/>
                <a:buChar char="•"/>
                <a:defRPr/>
              </a:pPr>
              <a:r>
                <a:rPr lang="en-US" sz="1200" dirty="0">
                  <a:latin typeface="+mn-lt"/>
                </a:rPr>
                <a:t>Insert bullet text</a:t>
              </a:r>
            </a:p>
            <a:p>
              <a:pPr lvl="1">
                <a:buClr>
                  <a:schemeClr val="tx1"/>
                </a:buClr>
                <a:buSzPct val="120000"/>
                <a:buFont typeface="Arial" panose="020B0604020202020204" pitchFamily="34" charset="0"/>
                <a:buChar char="•"/>
                <a:defRPr/>
              </a:pPr>
              <a:r>
                <a:rPr lang="en-US" sz="1200" dirty="0">
                  <a:latin typeface="+mn-lt"/>
                </a:rPr>
                <a:t>Insert bullet text</a:t>
              </a:r>
            </a:p>
            <a:p>
              <a:pPr lvl="1">
                <a:buClr>
                  <a:schemeClr val="tx1"/>
                </a:buClr>
                <a:buSzPct val="120000"/>
                <a:buFont typeface="Arial" panose="020B0604020202020204" pitchFamily="34" charset="0"/>
                <a:buChar char="•"/>
                <a:defRPr/>
              </a:pPr>
              <a:r>
                <a:rPr lang="en-US" sz="1200" dirty="0">
                  <a:latin typeface="+mn-lt"/>
                </a:rPr>
                <a:t>Insert bullet text</a:t>
              </a:r>
            </a:p>
          </p:txBody>
        </p:sp>
        <p:sp>
          <p:nvSpPr>
            <p:cNvPr id="26" name="Content Placeholder 1">
              <a:extLst>
                <a:ext uri="{FF2B5EF4-FFF2-40B4-BE49-F238E27FC236}">
                  <a16:creationId xmlns:a16="http://schemas.microsoft.com/office/drawing/2014/main" id="{E06AABD5-718E-FF16-5DA8-B1AD6BB702D5}"/>
                </a:ext>
              </a:extLst>
            </p:cNvPr>
            <p:cNvSpPr txBox="1">
              <a:spLocks/>
            </p:cNvSpPr>
            <p:nvPr/>
          </p:nvSpPr>
          <p:spPr>
            <a:xfrm>
              <a:off x="9086297" y="2596166"/>
              <a:ext cx="2082358" cy="579646"/>
            </a:xfrm>
            <a:prstGeom prst="rect">
              <a:avLst/>
            </a:prstGeom>
          </p:spPr>
          <p:txBody>
            <a:bodyPr lIns="0" tIns="0" rIns="0" bIns="0">
              <a:spAutoFit/>
            </a:bodyPr>
            <a:lstStyle>
              <a:lvl1pPr marL="228600" indent="-228600" algn="l" defTabSz="914400" rtl="0" eaLnBrk="1" latinLnBrk="0" hangingPunct="1">
                <a:lnSpc>
                  <a:spcPct val="100000"/>
                </a:lnSpc>
                <a:spcBef>
                  <a:spcPts val="1800"/>
                </a:spcBef>
                <a:spcAft>
                  <a:spcPts val="0"/>
                </a:spcAft>
                <a:buClrTx/>
                <a:buSzPct val="80000"/>
                <a:buFont typeface="Arial" panose="020B0604020202020204" pitchFamily="34" charset="0"/>
                <a:buChar char="►"/>
                <a:defRPr lang="en-US" sz="1800" b="1" kern="1200" dirty="0" smtClean="0">
                  <a:solidFill>
                    <a:schemeClr val="tx2"/>
                  </a:solidFill>
                  <a:latin typeface="Trebuchet MS" panose="020B0603020202020204" pitchFamily="34" charset="0"/>
                  <a:ea typeface="+mn-ea"/>
                  <a:cs typeface="+mn-cs"/>
                </a:defRPr>
              </a:lvl1pPr>
              <a:lvl2pPr marL="460375" indent="-166688" algn="l" defTabSz="914400" rtl="0" eaLnBrk="1" latinLnBrk="0" hangingPunct="1">
                <a:lnSpc>
                  <a:spcPct val="100000"/>
                </a:lnSpc>
                <a:spcBef>
                  <a:spcPts val="600"/>
                </a:spcBef>
                <a:spcAft>
                  <a:spcPts val="0"/>
                </a:spcAft>
                <a:buClrTx/>
                <a:buFont typeface="Wingdings" pitchFamily="2" charset="2"/>
                <a:buChar char="§"/>
                <a:defRPr lang="en-US" sz="1600" b="0" kern="1200" dirty="0" smtClean="0">
                  <a:solidFill>
                    <a:schemeClr val="tx1"/>
                  </a:solidFill>
                  <a:latin typeface="Trebuchet MS" panose="020B0603020202020204" pitchFamily="34" charset="0"/>
                  <a:ea typeface="+mn-ea"/>
                  <a:cs typeface="+mn-cs"/>
                </a:defRPr>
              </a:lvl2pPr>
              <a:lvl3pPr marL="801688" indent="-173038" algn="l" defTabSz="914400" rtl="0" eaLnBrk="1" latinLnBrk="0" hangingPunct="1">
                <a:lnSpc>
                  <a:spcPct val="100000"/>
                </a:lnSpc>
                <a:spcBef>
                  <a:spcPts val="300"/>
                </a:spcBef>
                <a:spcAft>
                  <a:spcPts val="0"/>
                </a:spcAft>
                <a:buClr>
                  <a:schemeClr val="accent6">
                    <a:lumMod val="75000"/>
                  </a:schemeClr>
                </a:buClr>
                <a:buFont typeface="Trebuchet MS" panose="020B0603020202020204" pitchFamily="34" charset="0"/>
                <a:buChar char="—"/>
                <a:defRPr lang="en-US" sz="1400" kern="1200" dirty="0" smtClean="0">
                  <a:solidFill>
                    <a:schemeClr val="tx1"/>
                  </a:solidFill>
                  <a:latin typeface="Trebuchet MS" panose="020B0603020202020204" pitchFamily="34" charset="0"/>
                  <a:ea typeface="+mn-ea"/>
                  <a:cs typeface="+mn-cs"/>
                </a:defRPr>
              </a:lvl3pPr>
              <a:lvl4pPr marL="1143000" indent="-168275" algn="l" defTabSz="914400" rtl="0" eaLnBrk="1" latinLnBrk="0" hangingPunct="1">
                <a:lnSpc>
                  <a:spcPct val="100000"/>
                </a:lnSpc>
                <a:spcBef>
                  <a:spcPts val="300"/>
                </a:spcBef>
                <a:spcAft>
                  <a:spcPts val="0"/>
                </a:spcAft>
                <a:buClr>
                  <a:schemeClr val="accent3"/>
                </a:buClr>
                <a:buFont typeface="Wingdings" pitchFamily="2" charset="2"/>
                <a:buChar char="§"/>
                <a:defRPr lang="en-US" sz="1400" kern="1200" dirty="0" smtClean="0">
                  <a:solidFill>
                    <a:schemeClr val="tx1"/>
                  </a:solidFill>
                  <a:latin typeface="Trebuchet MS" panose="020B0603020202020204" pitchFamily="34" charset="0"/>
                  <a:ea typeface="+mn-ea"/>
                  <a:cs typeface="+mn-cs"/>
                </a:defRPr>
              </a:lvl4pPr>
              <a:lvl5pPr marL="1484313" indent="-171450" algn="l" defTabSz="914400" rtl="0" eaLnBrk="1" latinLnBrk="0" hangingPunct="1">
                <a:lnSpc>
                  <a:spcPct val="100000"/>
                </a:lnSpc>
                <a:spcBef>
                  <a:spcPts val="300"/>
                </a:spcBef>
                <a:spcAft>
                  <a:spcPts val="0"/>
                </a:spcAft>
                <a:buFont typeface="Trebuchet MS" pitchFamily="34" charset="0"/>
                <a:buChar char="—"/>
                <a:tabLst/>
                <a:defRPr lang="en-US" sz="1200" kern="1200" dirty="0">
                  <a:solidFill>
                    <a:schemeClr val="tx1"/>
                  </a:solidFill>
                  <a:latin typeface="Trebuchet MS" panose="020B0603020202020204" pitchFamily="34" charset="0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198358" lvl="1" indent="-194858" eaLnBrk="0" hangingPunct="0">
                <a:spcBef>
                  <a:spcPts val="147"/>
                </a:spcBef>
                <a:buClr>
                  <a:schemeClr val="tx1"/>
                </a:buClr>
                <a:buSzPct val="120000"/>
                <a:buFont typeface="Arial" panose="020B0604020202020204" pitchFamily="34" charset="0"/>
                <a:buChar char="•"/>
                <a:defRPr/>
              </a:pPr>
              <a:r>
                <a:rPr lang="en-US" sz="1200" kern="0" dirty="0">
                  <a:latin typeface="+mn-lt"/>
                </a:rPr>
                <a:t>Insert bullet text</a:t>
              </a:r>
            </a:p>
            <a:p>
              <a:pPr marL="198358" lvl="1" indent="-194858" eaLnBrk="0" hangingPunct="0">
                <a:spcBef>
                  <a:spcPts val="147"/>
                </a:spcBef>
                <a:buClr>
                  <a:schemeClr val="tx1"/>
                </a:buClr>
                <a:buSzPct val="120000"/>
                <a:buFont typeface="Arial" panose="020B0604020202020204" pitchFamily="34" charset="0"/>
                <a:buChar char="•"/>
                <a:defRPr/>
              </a:pPr>
              <a:r>
                <a:rPr lang="en-US" sz="1200" kern="0" dirty="0">
                  <a:latin typeface="+mn-lt"/>
                </a:rPr>
                <a:t>Insert bullet text</a:t>
              </a:r>
            </a:p>
            <a:p>
              <a:pPr marL="198358" lvl="1" indent="-194858" eaLnBrk="0" hangingPunct="0">
                <a:spcBef>
                  <a:spcPts val="147"/>
                </a:spcBef>
                <a:buClr>
                  <a:schemeClr val="tx1"/>
                </a:buClr>
                <a:buSzPct val="120000"/>
                <a:buFont typeface="Arial" panose="020B0604020202020204" pitchFamily="34" charset="0"/>
                <a:buChar char="•"/>
                <a:defRPr/>
              </a:pPr>
              <a:r>
                <a:rPr lang="en-US" sz="1200" kern="0" dirty="0">
                  <a:latin typeface="+mn-lt"/>
                </a:rPr>
                <a:t>Insert bullet text</a:t>
              </a:r>
            </a:p>
          </p:txBody>
        </p: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D49EFD88-2EB8-7794-D0D7-8D943D8369BB}"/>
                </a:ext>
              </a:extLst>
            </p:cNvPr>
            <p:cNvCxnSpPr/>
            <p:nvPr/>
          </p:nvCxnSpPr>
          <p:spPr>
            <a:xfrm flipV="1">
              <a:off x="2216076" y="3412962"/>
              <a:ext cx="2082358" cy="0"/>
            </a:xfrm>
            <a:prstGeom prst="line">
              <a:avLst/>
            </a:prstGeom>
            <a:ln w="12700">
              <a:gradFill flip="none" rotWithShape="1">
                <a:gsLst>
                  <a:gs pos="0">
                    <a:schemeClr val="bg1"/>
                  </a:gs>
                  <a:gs pos="64000">
                    <a:schemeClr val="bg1">
                      <a:lumMod val="75000"/>
                    </a:schemeClr>
                  </a:gs>
                  <a:gs pos="30000">
                    <a:schemeClr val="bg1">
                      <a:lumMod val="75000"/>
                    </a:schemeClr>
                  </a:gs>
                  <a:gs pos="100000">
                    <a:schemeClr val="bg1"/>
                  </a:gs>
                </a:gsLst>
                <a:lin ang="0" scaled="1"/>
                <a:tileRect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7EAB93F7-0D57-77E8-A7FB-3635601F8501}"/>
                </a:ext>
              </a:extLst>
            </p:cNvPr>
            <p:cNvCxnSpPr/>
            <p:nvPr/>
          </p:nvCxnSpPr>
          <p:spPr>
            <a:xfrm flipV="1">
              <a:off x="4506150" y="3412962"/>
              <a:ext cx="2082358" cy="0"/>
            </a:xfrm>
            <a:prstGeom prst="line">
              <a:avLst/>
            </a:prstGeom>
            <a:ln w="12700">
              <a:gradFill flip="none" rotWithShape="1">
                <a:gsLst>
                  <a:gs pos="0">
                    <a:schemeClr val="bg1"/>
                  </a:gs>
                  <a:gs pos="64000">
                    <a:schemeClr val="bg1">
                      <a:lumMod val="75000"/>
                    </a:schemeClr>
                  </a:gs>
                  <a:gs pos="30000">
                    <a:schemeClr val="bg1">
                      <a:lumMod val="75000"/>
                    </a:schemeClr>
                  </a:gs>
                  <a:gs pos="100000">
                    <a:schemeClr val="bg1"/>
                  </a:gs>
                </a:gsLst>
                <a:lin ang="0" scaled="1"/>
                <a:tileRect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0131A2A1-4BA2-7F1F-B46C-A715A3328B4F}"/>
                </a:ext>
              </a:extLst>
            </p:cNvPr>
            <p:cNvCxnSpPr/>
            <p:nvPr/>
          </p:nvCxnSpPr>
          <p:spPr>
            <a:xfrm flipV="1">
              <a:off x="6796225" y="3412962"/>
              <a:ext cx="2082358" cy="0"/>
            </a:xfrm>
            <a:prstGeom prst="line">
              <a:avLst/>
            </a:prstGeom>
            <a:ln w="12700">
              <a:gradFill flip="none" rotWithShape="1">
                <a:gsLst>
                  <a:gs pos="0">
                    <a:schemeClr val="bg1"/>
                  </a:gs>
                  <a:gs pos="64000">
                    <a:schemeClr val="bg1">
                      <a:lumMod val="75000"/>
                    </a:schemeClr>
                  </a:gs>
                  <a:gs pos="30000">
                    <a:schemeClr val="bg1">
                      <a:lumMod val="75000"/>
                    </a:schemeClr>
                  </a:gs>
                  <a:gs pos="100000">
                    <a:schemeClr val="bg1"/>
                  </a:gs>
                </a:gsLst>
                <a:lin ang="0" scaled="1"/>
                <a:tileRect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9DAAA21A-EF75-997D-70E1-F62D5B598F56}"/>
                </a:ext>
              </a:extLst>
            </p:cNvPr>
            <p:cNvCxnSpPr/>
            <p:nvPr/>
          </p:nvCxnSpPr>
          <p:spPr>
            <a:xfrm flipV="1">
              <a:off x="9086299" y="3412962"/>
              <a:ext cx="2082358" cy="0"/>
            </a:xfrm>
            <a:prstGeom prst="line">
              <a:avLst/>
            </a:prstGeom>
            <a:ln w="12700">
              <a:gradFill flip="none" rotWithShape="1">
                <a:gsLst>
                  <a:gs pos="0">
                    <a:schemeClr val="bg1"/>
                  </a:gs>
                  <a:gs pos="64000">
                    <a:schemeClr val="bg1">
                      <a:lumMod val="75000"/>
                    </a:schemeClr>
                  </a:gs>
                  <a:gs pos="30000">
                    <a:schemeClr val="bg1">
                      <a:lumMod val="75000"/>
                    </a:schemeClr>
                  </a:gs>
                  <a:gs pos="100000">
                    <a:schemeClr val="bg1"/>
                  </a:gs>
                </a:gsLst>
                <a:lin ang="0" scaled="1"/>
                <a:tileRect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2A304293-30D7-2995-A79B-C82CC1750A6C}"/>
                </a:ext>
              </a:extLst>
            </p:cNvPr>
            <p:cNvCxnSpPr/>
            <p:nvPr/>
          </p:nvCxnSpPr>
          <p:spPr>
            <a:xfrm flipV="1">
              <a:off x="2216076" y="4419031"/>
              <a:ext cx="2082358" cy="0"/>
            </a:xfrm>
            <a:prstGeom prst="line">
              <a:avLst/>
            </a:prstGeom>
            <a:ln w="12700">
              <a:gradFill flip="none" rotWithShape="1">
                <a:gsLst>
                  <a:gs pos="0">
                    <a:schemeClr val="bg1"/>
                  </a:gs>
                  <a:gs pos="64000">
                    <a:schemeClr val="bg1">
                      <a:lumMod val="75000"/>
                    </a:schemeClr>
                  </a:gs>
                  <a:gs pos="30000">
                    <a:schemeClr val="bg1">
                      <a:lumMod val="75000"/>
                    </a:schemeClr>
                  </a:gs>
                  <a:gs pos="100000">
                    <a:schemeClr val="bg1"/>
                  </a:gs>
                </a:gsLst>
                <a:lin ang="0" scaled="1"/>
                <a:tileRect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6347DD13-CAF9-0657-5A04-D2D16F426D6F}"/>
                </a:ext>
              </a:extLst>
            </p:cNvPr>
            <p:cNvCxnSpPr/>
            <p:nvPr/>
          </p:nvCxnSpPr>
          <p:spPr>
            <a:xfrm flipV="1">
              <a:off x="4506150" y="4419031"/>
              <a:ext cx="2082358" cy="0"/>
            </a:xfrm>
            <a:prstGeom prst="line">
              <a:avLst/>
            </a:prstGeom>
            <a:ln w="12700">
              <a:gradFill flip="none" rotWithShape="1">
                <a:gsLst>
                  <a:gs pos="0">
                    <a:schemeClr val="bg1"/>
                  </a:gs>
                  <a:gs pos="64000">
                    <a:schemeClr val="bg1">
                      <a:lumMod val="75000"/>
                    </a:schemeClr>
                  </a:gs>
                  <a:gs pos="30000">
                    <a:schemeClr val="bg1">
                      <a:lumMod val="75000"/>
                    </a:schemeClr>
                  </a:gs>
                  <a:gs pos="100000">
                    <a:schemeClr val="bg1"/>
                  </a:gs>
                </a:gsLst>
                <a:lin ang="0" scaled="1"/>
                <a:tileRect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7B99ACE0-538B-E787-B5B8-908860E19BDA}"/>
                </a:ext>
              </a:extLst>
            </p:cNvPr>
            <p:cNvCxnSpPr/>
            <p:nvPr/>
          </p:nvCxnSpPr>
          <p:spPr>
            <a:xfrm flipV="1">
              <a:off x="6796225" y="4419031"/>
              <a:ext cx="2082358" cy="0"/>
            </a:xfrm>
            <a:prstGeom prst="line">
              <a:avLst/>
            </a:prstGeom>
            <a:ln w="12700">
              <a:gradFill flip="none" rotWithShape="1">
                <a:gsLst>
                  <a:gs pos="0">
                    <a:schemeClr val="bg1"/>
                  </a:gs>
                  <a:gs pos="64000">
                    <a:schemeClr val="bg1">
                      <a:lumMod val="75000"/>
                    </a:schemeClr>
                  </a:gs>
                  <a:gs pos="30000">
                    <a:schemeClr val="bg1">
                      <a:lumMod val="75000"/>
                    </a:schemeClr>
                  </a:gs>
                  <a:gs pos="100000">
                    <a:schemeClr val="bg1"/>
                  </a:gs>
                </a:gsLst>
                <a:lin ang="0" scaled="1"/>
                <a:tileRect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D5066CAC-6AE1-54F1-C706-4B30D91F5341}"/>
                </a:ext>
              </a:extLst>
            </p:cNvPr>
            <p:cNvCxnSpPr/>
            <p:nvPr/>
          </p:nvCxnSpPr>
          <p:spPr>
            <a:xfrm flipV="1">
              <a:off x="9086299" y="4419031"/>
              <a:ext cx="2082358" cy="0"/>
            </a:xfrm>
            <a:prstGeom prst="line">
              <a:avLst/>
            </a:prstGeom>
            <a:ln w="12700">
              <a:gradFill flip="none" rotWithShape="1">
                <a:gsLst>
                  <a:gs pos="0">
                    <a:schemeClr val="bg1"/>
                  </a:gs>
                  <a:gs pos="64000">
                    <a:schemeClr val="bg1">
                      <a:lumMod val="75000"/>
                    </a:schemeClr>
                  </a:gs>
                  <a:gs pos="30000">
                    <a:schemeClr val="bg1">
                      <a:lumMod val="75000"/>
                    </a:schemeClr>
                  </a:gs>
                  <a:gs pos="100000">
                    <a:schemeClr val="bg1"/>
                  </a:gs>
                </a:gsLst>
                <a:lin ang="0" scaled="1"/>
                <a:tileRect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5" name="Content Placeholder 1">
              <a:extLst>
                <a:ext uri="{FF2B5EF4-FFF2-40B4-BE49-F238E27FC236}">
                  <a16:creationId xmlns:a16="http://schemas.microsoft.com/office/drawing/2014/main" id="{CC8F93B2-143E-FF00-B81C-B7B27B45CCBF}"/>
                </a:ext>
              </a:extLst>
            </p:cNvPr>
            <p:cNvSpPr txBox="1">
              <a:spLocks/>
            </p:cNvSpPr>
            <p:nvPr/>
          </p:nvSpPr>
          <p:spPr>
            <a:xfrm>
              <a:off x="2216074" y="3448374"/>
              <a:ext cx="2082358" cy="605294"/>
            </a:xfrm>
            <a:prstGeom prst="rect">
              <a:avLst/>
            </a:prstGeom>
          </p:spPr>
          <p:txBody>
            <a:bodyPr lIns="0" tIns="0" rIns="0" bIns="0">
              <a:spAutoFit/>
            </a:bodyPr>
            <a:lstStyle>
              <a:defPPr>
                <a:defRPr lang="en-US"/>
              </a:defPPr>
              <a:lvl1pPr marL="228600" indent="-228600">
                <a:lnSpc>
                  <a:spcPct val="100000"/>
                </a:lnSpc>
                <a:spcBef>
                  <a:spcPts val="1800"/>
                </a:spcBef>
                <a:spcAft>
                  <a:spcPts val="0"/>
                </a:spcAft>
                <a:buClrTx/>
                <a:buSzPct val="80000"/>
                <a:buFont typeface="Arial" panose="020B0604020202020204" pitchFamily="34" charset="0"/>
                <a:buChar char="►"/>
                <a:defRPr b="1">
                  <a:solidFill>
                    <a:schemeClr val="tx2"/>
                  </a:solidFill>
                  <a:latin typeface="Trebuchet MS" panose="020B0603020202020204" pitchFamily="34" charset="0"/>
                </a:defRPr>
              </a:lvl1pPr>
              <a:lvl2pPr marL="269875" lvl="1" indent="-265113" eaLnBrk="0" hangingPunct="0">
                <a:lnSpc>
                  <a:spcPct val="100000"/>
                </a:lnSpc>
                <a:spcBef>
                  <a:spcPts val="200"/>
                </a:spcBef>
                <a:spcAft>
                  <a:spcPts val="0"/>
                </a:spcAft>
                <a:buClr>
                  <a:schemeClr val="tx2"/>
                </a:buClr>
                <a:buSzPct val="80000"/>
                <a:buFont typeface="Arial" panose="020B0604020202020204" pitchFamily="34" charset="0"/>
                <a:buChar char="►"/>
                <a:defRPr sz="1150" b="0" kern="0">
                  <a:latin typeface="Trebuchet MS" panose="020B0603020202020204" pitchFamily="34" charset="0"/>
                </a:defRPr>
              </a:lvl2pPr>
              <a:lvl3pPr marL="801688" indent="-173038">
                <a:lnSpc>
                  <a:spcPct val="100000"/>
                </a:lnSpc>
                <a:spcBef>
                  <a:spcPts val="300"/>
                </a:spcBef>
                <a:spcAft>
                  <a:spcPts val="0"/>
                </a:spcAft>
                <a:buClr>
                  <a:schemeClr val="accent6">
                    <a:lumMod val="75000"/>
                  </a:schemeClr>
                </a:buClr>
                <a:buFont typeface="Trebuchet MS" panose="020B0603020202020204" pitchFamily="34" charset="0"/>
                <a:buChar char="—"/>
                <a:defRPr sz="1400">
                  <a:latin typeface="Trebuchet MS" panose="020B0603020202020204" pitchFamily="34" charset="0"/>
                </a:defRPr>
              </a:lvl3pPr>
              <a:lvl4pPr marL="1143000" indent="-168275">
                <a:lnSpc>
                  <a:spcPct val="100000"/>
                </a:lnSpc>
                <a:spcBef>
                  <a:spcPts val="300"/>
                </a:spcBef>
                <a:spcAft>
                  <a:spcPts val="0"/>
                </a:spcAft>
                <a:buClr>
                  <a:schemeClr val="accent3"/>
                </a:buClr>
                <a:buFont typeface="Wingdings" pitchFamily="2" charset="2"/>
                <a:buChar char="§"/>
                <a:defRPr sz="1400">
                  <a:latin typeface="Trebuchet MS" panose="020B0603020202020204" pitchFamily="34" charset="0"/>
                </a:defRPr>
              </a:lvl4pPr>
              <a:lvl5pPr marL="1484313" indent="-171450">
                <a:lnSpc>
                  <a:spcPct val="100000"/>
                </a:lnSpc>
                <a:spcBef>
                  <a:spcPts val="300"/>
                </a:spcBef>
                <a:spcAft>
                  <a:spcPts val="0"/>
                </a:spcAft>
                <a:buFont typeface="Trebuchet MS" pitchFamily="34" charset="0"/>
                <a:buChar char="—"/>
                <a:tabLst/>
                <a:defRPr sz="1200">
                  <a:latin typeface="Trebuchet MS" panose="020B0603020202020204" pitchFamily="34" charset="0"/>
                </a:defRPr>
              </a:lvl5pPr>
              <a:lvl6pPr marL="25146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</a:lvl6pPr>
              <a:lvl7pPr marL="29718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</a:lvl7pPr>
              <a:lvl8pPr marL="3429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</a:lvl8pPr>
              <a:lvl9pPr marL="3886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</a:lvl9pPr>
            </a:lstStyle>
            <a:p>
              <a:pPr lvl="1">
                <a:buClr>
                  <a:schemeClr val="tx1"/>
                </a:buClr>
                <a:buSzPct val="120000"/>
                <a:buFont typeface="Arial" panose="020B0604020202020204" pitchFamily="34" charset="0"/>
                <a:buChar char="•"/>
                <a:defRPr/>
              </a:pPr>
              <a:r>
                <a:rPr lang="en-US" sz="1200" dirty="0">
                  <a:latin typeface="+mn-lt"/>
                </a:rPr>
                <a:t>Insert bullet text</a:t>
              </a:r>
            </a:p>
            <a:p>
              <a:pPr lvl="1">
                <a:buClr>
                  <a:schemeClr val="tx1"/>
                </a:buClr>
                <a:buSzPct val="120000"/>
                <a:buFont typeface="Arial" panose="020B0604020202020204" pitchFamily="34" charset="0"/>
                <a:buChar char="•"/>
                <a:defRPr/>
              </a:pPr>
              <a:r>
                <a:rPr lang="en-US" sz="1200" dirty="0">
                  <a:latin typeface="+mn-lt"/>
                </a:rPr>
                <a:t>Insert bullet text</a:t>
              </a:r>
            </a:p>
            <a:p>
              <a:pPr lvl="1">
                <a:buClr>
                  <a:schemeClr val="tx1"/>
                </a:buClr>
                <a:buSzPct val="120000"/>
                <a:buFont typeface="Arial" panose="020B0604020202020204" pitchFamily="34" charset="0"/>
                <a:buChar char="•"/>
                <a:defRPr/>
              </a:pPr>
              <a:r>
                <a:rPr lang="en-US" sz="1200" dirty="0">
                  <a:latin typeface="+mn-lt"/>
                </a:rPr>
                <a:t>Insert bullet text</a:t>
              </a:r>
            </a:p>
          </p:txBody>
        </p:sp>
        <p:sp>
          <p:nvSpPr>
            <p:cNvPr id="36" name="Content Placeholder 1">
              <a:extLst>
                <a:ext uri="{FF2B5EF4-FFF2-40B4-BE49-F238E27FC236}">
                  <a16:creationId xmlns:a16="http://schemas.microsoft.com/office/drawing/2014/main" id="{ECEDBD66-0713-D715-CDDC-EFDE4AD193B8}"/>
                </a:ext>
              </a:extLst>
            </p:cNvPr>
            <p:cNvSpPr txBox="1">
              <a:spLocks/>
            </p:cNvSpPr>
            <p:nvPr/>
          </p:nvSpPr>
          <p:spPr>
            <a:xfrm>
              <a:off x="4506148" y="3448374"/>
              <a:ext cx="2082358" cy="579646"/>
            </a:xfrm>
            <a:prstGeom prst="rect">
              <a:avLst/>
            </a:prstGeom>
          </p:spPr>
          <p:txBody>
            <a:bodyPr lIns="0" tIns="0" rIns="0" bIns="0">
              <a:spAutoFit/>
            </a:bodyPr>
            <a:lstStyle>
              <a:lvl1pPr marL="228600" indent="-228600" algn="l" defTabSz="914400" rtl="0" eaLnBrk="1" latinLnBrk="0" hangingPunct="1">
                <a:lnSpc>
                  <a:spcPct val="100000"/>
                </a:lnSpc>
                <a:spcBef>
                  <a:spcPts val="1800"/>
                </a:spcBef>
                <a:spcAft>
                  <a:spcPts val="0"/>
                </a:spcAft>
                <a:buClrTx/>
                <a:buSzPct val="80000"/>
                <a:buFont typeface="Arial" panose="020B0604020202020204" pitchFamily="34" charset="0"/>
                <a:buChar char="►"/>
                <a:defRPr lang="en-US" sz="1800" b="1" kern="1200" dirty="0" smtClean="0">
                  <a:solidFill>
                    <a:schemeClr val="tx2"/>
                  </a:solidFill>
                  <a:latin typeface="Trebuchet MS" panose="020B0603020202020204" pitchFamily="34" charset="0"/>
                  <a:ea typeface="+mn-ea"/>
                  <a:cs typeface="+mn-cs"/>
                </a:defRPr>
              </a:lvl1pPr>
              <a:lvl2pPr marL="460375" indent="-166688" algn="l" defTabSz="914400" rtl="0" eaLnBrk="1" latinLnBrk="0" hangingPunct="1">
                <a:lnSpc>
                  <a:spcPct val="100000"/>
                </a:lnSpc>
                <a:spcBef>
                  <a:spcPts val="600"/>
                </a:spcBef>
                <a:spcAft>
                  <a:spcPts val="0"/>
                </a:spcAft>
                <a:buClrTx/>
                <a:buFont typeface="Wingdings" pitchFamily="2" charset="2"/>
                <a:buChar char="§"/>
                <a:defRPr lang="en-US" sz="1600" b="0" kern="1200" dirty="0" smtClean="0">
                  <a:solidFill>
                    <a:schemeClr val="tx1"/>
                  </a:solidFill>
                  <a:latin typeface="Trebuchet MS" panose="020B0603020202020204" pitchFamily="34" charset="0"/>
                  <a:ea typeface="+mn-ea"/>
                  <a:cs typeface="+mn-cs"/>
                </a:defRPr>
              </a:lvl2pPr>
              <a:lvl3pPr marL="801688" indent="-173038" algn="l" defTabSz="914400" rtl="0" eaLnBrk="1" latinLnBrk="0" hangingPunct="1">
                <a:lnSpc>
                  <a:spcPct val="100000"/>
                </a:lnSpc>
                <a:spcBef>
                  <a:spcPts val="300"/>
                </a:spcBef>
                <a:spcAft>
                  <a:spcPts val="0"/>
                </a:spcAft>
                <a:buClr>
                  <a:schemeClr val="accent6">
                    <a:lumMod val="75000"/>
                  </a:schemeClr>
                </a:buClr>
                <a:buFont typeface="Trebuchet MS" panose="020B0603020202020204" pitchFamily="34" charset="0"/>
                <a:buChar char="—"/>
                <a:defRPr lang="en-US" sz="1400" kern="1200" dirty="0" smtClean="0">
                  <a:solidFill>
                    <a:schemeClr val="tx1"/>
                  </a:solidFill>
                  <a:latin typeface="Trebuchet MS" panose="020B0603020202020204" pitchFamily="34" charset="0"/>
                  <a:ea typeface="+mn-ea"/>
                  <a:cs typeface="+mn-cs"/>
                </a:defRPr>
              </a:lvl3pPr>
              <a:lvl4pPr marL="1143000" indent="-168275" algn="l" defTabSz="914400" rtl="0" eaLnBrk="1" latinLnBrk="0" hangingPunct="1">
                <a:lnSpc>
                  <a:spcPct val="100000"/>
                </a:lnSpc>
                <a:spcBef>
                  <a:spcPts val="300"/>
                </a:spcBef>
                <a:spcAft>
                  <a:spcPts val="0"/>
                </a:spcAft>
                <a:buClr>
                  <a:schemeClr val="accent3"/>
                </a:buClr>
                <a:buFont typeface="Wingdings" pitchFamily="2" charset="2"/>
                <a:buChar char="§"/>
                <a:defRPr lang="en-US" sz="1400" kern="1200" dirty="0" smtClean="0">
                  <a:solidFill>
                    <a:schemeClr val="tx1"/>
                  </a:solidFill>
                  <a:latin typeface="Trebuchet MS" panose="020B0603020202020204" pitchFamily="34" charset="0"/>
                  <a:ea typeface="+mn-ea"/>
                  <a:cs typeface="+mn-cs"/>
                </a:defRPr>
              </a:lvl4pPr>
              <a:lvl5pPr marL="1484313" indent="-171450" algn="l" defTabSz="914400" rtl="0" eaLnBrk="1" latinLnBrk="0" hangingPunct="1">
                <a:lnSpc>
                  <a:spcPct val="100000"/>
                </a:lnSpc>
                <a:spcBef>
                  <a:spcPts val="300"/>
                </a:spcBef>
                <a:spcAft>
                  <a:spcPts val="0"/>
                </a:spcAft>
                <a:buFont typeface="Trebuchet MS" pitchFamily="34" charset="0"/>
                <a:buChar char="—"/>
                <a:tabLst/>
                <a:defRPr lang="en-US" sz="1200" kern="1200" dirty="0">
                  <a:solidFill>
                    <a:schemeClr val="tx1"/>
                  </a:solidFill>
                  <a:latin typeface="Trebuchet MS" panose="020B0603020202020204" pitchFamily="34" charset="0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198358" lvl="1" indent="-194858" eaLnBrk="0" hangingPunct="0">
                <a:spcBef>
                  <a:spcPts val="147"/>
                </a:spcBef>
                <a:buClr>
                  <a:schemeClr val="tx1"/>
                </a:buClr>
                <a:buSzPct val="120000"/>
                <a:buFont typeface="Arial" panose="020B0604020202020204" pitchFamily="34" charset="0"/>
                <a:buChar char="•"/>
                <a:defRPr/>
              </a:pPr>
              <a:r>
                <a:rPr lang="en-US" sz="1200" kern="0" dirty="0">
                  <a:latin typeface="+mn-lt"/>
                </a:rPr>
                <a:t>Insert bullet text</a:t>
              </a:r>
            </a:p>
            <a:p>
              <a:pPr marL="198358" lvl="1" indent="-194858" eaLnBrk="0" hangingPunct="0">
                <a:spcBef>
                  <a:spcPts val="147"/>
                </a:spcBef>
                <a:buClr>
                  <a:schemeClr val="tx1"/>
                </a:buClr>
                <a:buSzPct val="120000"/>
                <a:buFont typeface="Arial" panose="020B0604020202020204" pitchFamily="34" charset="0"/>
                <a:buChar char="•"/>
                <a:defRPr/>
              </a:pPr>
              <a:r>
                <a:rPr lang="en-US" sz="1200" kern="0" dirty="0">
                  <a:latin typeface="+mn-lt"/>
                </a:rPr>
                <a:t>Insert bullet text</a:t>
              </a:r>
            </a:p>
            <a:p>
              <a:pPr marL="198358" lvl="1" indent="-194858" eaLnBrk="0" hangingPunct="0">
                <a:spcBef>
                  <a:spcPts val="147"/>
                </a:spcBef>
                <a:buClr>
                  <a:schemeClr val="tx1"/>
                </a:buClr>
                <a:buSzPct val="120000"/>
                <a:buFont typeface="Arial" panose="020B0604020202020204" pitchFamily="34" charset="0"/>
                <a:buChar char="•"/>
                <a:defRPr/>
              </a:pPr>
              <a:r>
                <a:rPr lang="en-US" sz="1200" kern="0" dirty="0">
                  <a:latin typeface="+mn-lt"/>
                </a:rPr>
                <a:t>Insert bullet text</a:t>
              </a:r>
            </a:p>
          </p:txBody>
        </p:sp>
        <p:sp>
          <p:nvSpPr>
            <p:cNvPr id="37" name="Content Placeholder 1">
              <a:extLst>
                <a:ext uri="{FF2B5EF4-FFF2-40B4-BE49-F238E27FC236}">
                  <a16:creationId xmlns:a16="http://schemas.microsoft.com/office/drawing/2014/main" id="{BFAB9C43-030A-CB88-9C31-076CFAD04146}"/>
                </a:ext>
              </a:extLst>
            </p:cNvPr>
            <p:cNvSpPr txBox="1">
              <a:spLocks/>
            </p:cNvSpPr>
            <p:nvPr/>
          </p:nvSpPr>
          <p:spPr>
            <a:xfrm>
              <a:off x="6796222" y="3448374"/>
              <a:ext cx="2082358" cy="605294"/>
            </a:xfrm>
            <a:prstGeom prst="rect">
              <a:avLst/>
            </a:prstGeom>
          </p:spPr>
          <p:txBody>
            <a:bodyPr lIns="0" tIns="0" rIns="0" bIns="0">
              <a:spAutoFit/>
            </a:bodyPr>
            <a:lstStyle>
              <a:defPPr>
                <a:defRPr lang="en-US"/>
              </a:defPPr>
              <a:lvl1pPr marL="228600" indent="-228600">
                <a:lnSpc>
                  <a:spcPct val="100000"/>
                </a:lnSpc>
                <a:spcBef>
                  <a:spcPts val="1800"/>
                </a:spcBef>
                <a:spcAft>
                  <a:spcPts val="0"/>
                </a:spcAft>
                <a:buClrTx/>
                <a:buSzPct val="80000"/>
                <a:buFont typeface="Arial" panose="020B0604020202020204" pitchFamily="34" charset="0"/>
                <a:buChar char="►"/>
                <a:defRPr b="1">
                  <a:solidFill>
                    <a:schemeClr val="tx2"/>
                  </a:solidFill>
                  <a:latin typeface="Trebuchet MS" panose="020B0603020202020204" pitchFamily="34" charset="0"/>
                </a:defRPr>
              </a:lvl1pPr>
              <a:lvl2pPr marL="269875" lvl="1" indent="-265113" eaLnBrk="0" hangingPunct="0">
                <a:lnSpc>
                  <a:spcPct val="100000"/>
                </a:lnSpc>
                <a:spcBef>
                  <a:spcPts val="200"/>
                </a:spcBef>
                <a:spcAft>
                  <a:spcPts val="0"/>
                </a:spcAft>
                <a:buClr>
                  <a:schemeClr val="tx2"/>
                </a:buClr>
                <a:buSzPct val="80000"/>
                <a:buFont typeface="Arial" panose="020B0604020202020204" pitchFamily="34" charset="0"/>
                <a:buChar char="►"/>
                <a:defRPr sz="1150" b="0" kern="0">
                  <a:latin typeface="Trebuchet MS" panose="020B0603020202020204" pitchFamily="34" charset="0"/>
                </a:defRPr>
              </a:lvl2pPr>
              <a:lvl3pPr marL="801688" indent="-173038">
                <a:lnSpc>
                  <a:spcPct val="100000"/>
                </a:lnSpc>
                <a:spcBef>
                  <a:spcPts val="300"/>
                </a:spcBef>
                <a:spcAft>
                  <a:spcPts val="0"/>
                </a:spcAft>
                <a:buClr>
                  <a:schemeClr val="accent6">
                    <a:lumMod val="75000"/>
                  </a:schemeClr>
                </a:buClr>
                <a:buFont typeface="Trebuchet MS" panose="020B0603020202020204" pitchFamily="34" charset="0"/>
                <a:buChar char="—"/>
                <a:defRPr sz="1400">
                  <a:latin typeface="Trebuchet MS" panose="020B0603020202020204" pitchFamily="34" charset="0"/>
                </a:defRPr>
              </a:lvl3pPr>
              <a:lvl4pPr marL="1143000" indent="-168275">
                <a:lnSpc>
                  <a:spcPct val="100000"/>
                </a:lnSpc>
                <a:spcBef>
                  <a:spcPts val="300"/>
                </a:spcBef>
                <a:spcAft>
                  <a:spcPts val="0"/>
                </a:spcAft>
                <a:buClr>
                  <a:schemeClr val="accent3"/>
                </a:buClr>
                <a:buFont typeface="Wingdings" pitchFamily="2" charset="2"/>
                <a:buChar char="§"/>
                <a:defRPr sz="1400">
                  <a:latin typeface="Trebuchet MS" panose="020B0603020202020204" pitchFamily="34" charset="0"/>
                </a:defRPr>
              </a:lvl4pPr>
              <a:lvl5pPr marL="1484313" indent="-171450">
                <a:lnSpc>
                  <a:spcPct val="100000"/>
                </a:lnSpc>
                <a:spcBef>
                  <a:spcPts val="300"/>
                </a:spcBef>
                <a:spcAft>
                  <a:spcPts val="0"/>
                </a:spcAft>
                <a:buFont typeface="Trebuchet MS" pitchFamily="34" charset="0"/>
                <a:buChar char="—"/>
                <a:tabLst/>
                <a:defRPr sz="1200">
                  <a:latin typeface="Trebuchet MS" panose="020B0603020202020204" pitchFamily="34" charset="0"/>
                </a:defRPr>
              </a:lvl5pPr>
              <a:lvl6pPr marL="25146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</a:lvl6pPr>
              <a:lvl7pPr marL="29718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</a:lvl7pPr>
              <a:lvl8pPr marL="3429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</a:lvl8pPr>
              <a:lvl9pPr marL="3886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</a:lvl9pPr>
            </a:lstStyle>
            <a:p>
              <a:pPr lvl="1">
                <a:buClr>
                  <a:schemeClr val="tx1"/>
                </a:buClr>
                <a:buSzPct val="120000"/>
                <a:buFont typeface="Arial" panose="020B0604020202020204" pitchFamily="34" charset="0"/>
                <a:buChar char="•"/>
                <a:defRPr/>
              </a:pPr>
              <a:r>
                <a:rPr lang="en-US" sz="1200" dirty="0">
                  <a:latin typeface="+mn-lt"/>
                </a:rPr>
                <a:t>Insert bullet text</a:t>
              </a:r>
            </a:p>
            <a:p>
              <a:pPr lvl="1">
                <a:buClr>
                  <a:schemeClr val="tx1"/>
                </a:buClr>
                <a:buSzPct val="120000"/>
                <a:buFont typeface="Arial" panose="020B0604020202020204" pitchFamily="34" charset="0"/>
                <a:buChar char="•"/>
                <a:defRPr/>
              </a:pPr>
              <a:r>
                <a:rPr lang="en-US" sz="1200" dirty="0">
                  <a:latin typeface="+mn-lt"/>
                </a:rPr>
                <a:t>Insert bullet text</a:t>
              </a:r>
            </a:p>
            <a:p>
              <a:pPr lvl="1">
                <a:buClr>
                  <a:schemeClr val="tx1"/>
                </a:buClr>
                <a:buSzPct val="120000"/>
                <a:buFont typeface="Arial" panose="020B0604020202020204" pitchFamily="34" charset="0"/>
                <a:buChar char="•"/>
                <a:defRPr/>
              </a:pPr>
              <a:r>
                <a:rPr lang="en-US" sz="1200" dirty="0">
                  <a:latin typeface="+mn-lt"/>
                </a:rPr>
                <a:t>Insert bullet text</a:t>
              </a:r>
            </a:p>
          </p:txBody>
        </p:sp>
        <p:sp>
          <p:nvSpPr>
            <p:cNvPr id="38" name="Content Placeholder 1">
              <a:extLst>
                <a:ext uri="{FF2B5EF4-FFF2-40B4-BE49-F238E27FC236}">
                  <a16:creationId xmlns:a16="http://schemas.microsoft.com/office/drawing/2014/main" id="{040C3BB5-61D8-AE23-B003-D26C7E636253}"/>
                </a:ext>
              </a:extLst>
            </p:cNvPr>
            <p:cNvSpPr txBox="1">
              <a:spLocks/>
            </p:cNvSpPr>
            <p:nvPr/>
          </p:nvSpPr>
          <p:spPr>
            <a:xfrm>
              <a:off x="9086297" y="3448374"/>
              <a:ext cx="2082358" cy="579646"/>
            </a:xfrm>
            <a:prstGeom prst="rect">
              <a:avLst/>
            </a:prstGeom>
          </p:spPr>
          <p:txBody>
            <a:bodyPr lIns="0" tIns="0" rIns="0" bIns="0">
              <a:spAutoFit/>
            </a:bodyPr>
            <a:lstStyle>
              <a:lvl1pPr marL="228600" indent="-228600" algn="l" defTabSz="914400" rtl="0" eaLnBrk="1" latinLnBrk="0" hangingPunct="1">
                <a:lnSpc>
                  <a:spcPct val="100000"/>
                </a:lnSpc>
                <a:spcBef>
                  <a:spcPts val="1800"/>
                </a:spcBef>
                <a:spcAft>
                  <a:spcPts val="0"/>
                </a:spcAft>
                <a:buClrTx/>
                <a:buSzPct val="80000"/>
                <a:buFont typeface="Arial" panose="020B0604020202020204" pitchFamily="34" charset="0"/>
                <a:buChar char="►"/>
                <a:defRPr lang="en-US" sz="1800" b="1" kern="1200" dirty="0" smtClean="0">
                  <a:solidFill>
                    <a:schemeClr val="tx2"/>
                  </a:solidFill>
                  <a:latin typeface="Trebuchet MS" panose="020B0603020202020204" pitchFamily="34" charset="0"/>
                  <a:ea typeface="+mn-ea"/>
                  <a:cs typeface="+mn-cs"/>
                </a:defRPr>
              </a:lvl1pPr>
              <a:lvl2pPr marL="460375" indent="-166688" algn="l" defTabSz="914400" rtl="0" eaLnBrk="1" latinLnBrk="0" hangingPunct="1">
                <a:lnSpc>
                  <a:spcPct val="100000"/>
                </a:lnSpc>
                <a:spcBef>
                  <a:spcPts val="600"/>
                </a:spcBef>
                <a:spcAft>
                  <a:spcPts val="0"/>
                </a:spcAft>
                <a:buClrTx/>
                <a:buFont typeface="Wingdings" pitchFamily="2" charset="2"/>
                <a:buChar char="§"/>
                <a:defRPr lang="en-US" sz="1600" b="0" kern="1200" dirty="0" smtClean="0">
                  <a:solidFill>
                    <a:schemeClr val="tx1"/>
                  </a:solidFill>
                  <a:latin typeface="Trebuchet MS" panose="020B0603020202020204" pitchFamily="34" charset="0"/>
                  <a:ea typeface="+mn-ea"/>
                  <a:cs typeface="+mn-cs"/>
                </a:defRPr>
              </a:lvl2pPr>
              <a:lvl3pPr marL="801688" indent="-173038" algn="l" defTabSz="914400" rtl="0" eaLnBrk="1" latinLnBrk="0" hangingPunct="1">
                <a:lnSpc>
                  <a:spcPct val="100000"/>
                </a:lnSpc>
                <a:spcBef>
                  <a:spcPts val="300"/>
                </a:spcBef>
                <a:spcAft>
                  <a:spcPts val="0"/>
                </a:spcAft>
                <a:buClr>
                  <a:schemeClr val="accent6">
                    <a:lumMod val="75000"/>
                  </a:schemeClr>
                </a:buClr>
                <a:buFont typeface="Trebuchet MS" panose="020B0603020202020204" pitchFamily="34" charset="0"/>
                <a:buChar char="—"/>
                <a:defRPr lang="en-US" sz="1400" kern="1200" dirty="0" smtClean="0">
                  <a:solidFill>
                    <a:schemeClr val="tx1"/>
                  </a:solidFill>
                  <a:latin typeface="Trebuchet MS" panose="020B0603020202020204" pitchFamily="34" charset="0"/>
                  <a:ea typeface="+mn-ea"/>
                  <a:cs typeface="+mn-cs"/>
                </a:defRPr>
              </a:lvl3pPr>
              <a:lvl4pPr marL="1143000" indent="-168275" algn="l" defTabSz="914400" rtl="0" eaLnBrk="1" latinLnBrk="0" hangingPunct="1">
                <a:lnSpc>
                  <a:spcPct val="100000"/>
                </a:lnSpc>
                <a:spcBef>
                  <a:spcPts val="300"/>
                </a:spcBef>
                <a:spcAft>
                  <a:spcPts val="0"/>
                </a:spcAft>
                <a:buClr>
                  <a:schemeClr val="accent3"/>
                </a:buClr>
                <a:buFont typeface="Wingdings" pitchFamily="2" charset="2"/>
                <a:buChar char="§"/>
                <a:defRPr lang="en-US" sz="1400" kern="1200" dirty="0" smtClean="0">
                  <a:solidFill>
                    <a:schemeClr val="tx1"/>
                  </a:solidFill>
                  <a:latin typeface="Trebuchet MS" panose="020B0603020202020204" pitchFamily="34" charset="0"/>
                  <a:ea typeface="+mn-ea"/>
                  <a:cs typeface="+mn-cs"/>
                </a:defRPr>
              </a:lvl4pPr>
              <a:lvl5pPr marL="1484313" indent="-171450" algn="l" defTabSz="914400" rtl="0" eaLnBrk="1" latinLnBrk="0" hangingPunct="1">
                <a:lnSpc>
                  <a:spcPct val="100000"/>
                </a:lnSpc>
                <a:spcBef>
                  <a:spcPts val="300"/>
                </a:spcBef>
                <a:spcAft>
                  <a:spcPts val="0"/>
                </a:spcAft>
                <a:buFont typeface="Trebuchet MS" pitchFamily="34" charset="0"/>
                <a:buChar char="—"/>
                <a:tabLst/>
                <a:defRPr lang="en-US" sz="1200" kern="1200" dirty="0">
                  <a:solidFill>
                    <a:schemeClr val="tx1"/>
                  </a:solidFill>
                  <a:latin typeface="Trebuchet MS" panose="020B0603020202020204" pitchFamily="34" charset="0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198358" lvl="1" indent="-194858" eaLnBrk="0" hangingPunct="0">
                <a:spcBef>
                  <a:spcPts val="147"/>
                </a:spcBef>
                <a:buClr>
                  <a:schemeClr val="tx1"/>
                </a:buClr>
                <a:buSzPct val="120000"/>
                <a:buFont typeface="Arial" panose="020B0604020202020204" pitchFamily="34" charset="0"/>
                <a:buChar char="•"/>
                <a:defRPr/>
              </a:pPr>
              <a:r>
                <a:rPr lang="en-US" sz="1200" kern="0" dirty="0">
                  <a:latin typeface="+mn-lt"/>
                </a:rPr>
                <a:t>Insert bullet text</a:t>
              </a:r>
            </a:p>
            <a:p>
              <a:pPr marL="198358" lvl="1" indent="-194858" eaLnBrk="0" hangingPunct="0">
                <a:spcBef>
                  <a:spcPts val="147"/>
                </a:spcBef>
                <a:buClr>
                  <a:schemeClr val="tx1"/>
                </a:buClr>
                <a:buSzPct val="120000"/>
                <a:buFont typeface="Arial" panose="020B0604020202020204" pitchFamily="34" charset="0"/>
                <a:buChar char="•"/>
                <a:defRPr/>
              </a:pPr>
              <a:r>
                <a:rPr lang="en-US" sz="1200" kern="0" dirty="0">
                  <a:latin typeface="+mn-lt"/>
                </a:rPr>
                <a:t>Insert bullet text</a:t>
              </a:r>
            </a:p>
            <a:p>
              <a:pPr marL="198358" lvl="1" indent="-194858" eaLnBrk="0" hangingPunct="0">
                <a:spcBef>
                  <a:spcPts val="147"/>
                </a:spcBef>
                <a:buClr>
                  <a:schemeClr val="tx1"/>
                </a:buClr>
                <a:buSzPct val="120000"/>
                <a:buFont typeface="Arial" panose="020B0604020202020204" pitchFamily="34" charset="0"/>
                <a:buChar char="•"/>
                <a:defRPr/>
              </a:pPr>
              <a:r>
                <a:rPr lang="en-US" sz="1200" kern="0" dirty="0">
                  <a:latin typeface="+mn-lt"/>
                </a:rPr>
                <a:t>Insert bullet text</a:t>
              </a:r>
            </a:p>
          </p:txBody>
        </p:sp>
        <p:sp>
          <p:nvSpPr>
            <p:cNvPr id="39" name="Round Same Side Corner Rectangle 19">
              <a:extLst>
                <a:ext uri="{FF2B5EF4-FFF2-40B4-BE49-F238E27FC236}">
                  <a16:creationId xmlns:a16="http://schemas.microsoft.com/office/drawing/2014/main" id="{68F00EBE-617C-179E-75B2-F1680DB1FD61}"/>
                </a:ext>
              </a:extLst>
            </p:cNvPr>
            <p:cNvSpPr/>
            <p:nvPr/>
          </p:nvSpPr>
          <p:spPr>
            <a:xfrm rot="16200000">
              <a:off x="1048227" y="3343089"/>
              <a:ext cx="935252" cy="1145815"/>
            </a:xfrm>
            <a:prstGeom prst="rect">
              <a:avLst/>
            </a:prstGeom>
            <a:solidFill>
              <a:schemeClr val="accent2"/>
            </a:solidFill>
            <a:ln w="19050" cap="flat" cmpd="sng" algn="ctr">
              <a:solidFill>
                <a:schemeClr val="accent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vert" wrap="square" lIns="67211" tIns="33605" rIns="0" bIns="33605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r>
                <a:rPr lang="en-US" sz="1200" dirty="0">
                  <a:solidFill>
                    <a:schemeClr val="bg1"/>
                  </a:solidFill>
                  <a:latin typeface="+mn-lt"/>
                </a:rPr>
                <a:t>Insert heading</a:t>
              </a:r>
            </a:p>
          </p:txBody>
        </p:sp>
        <p:sp>
          <p:nvSpPr>
            <p:cNvPr id="40" name="Content Placeholder 1">
              <a:extLst>
                <a:ext uri="{FF2B5EF4-FFF2-40B4-BE49-F238E27FC236}">
                  <a16:creationId xmlns:a16="http://schemas.microsoft.com/office/drawing/2014/main" id="{38BA11C4-CA24-D579-4F2D-E63B675CBDE3}"/>
                </a:ext>
              </a:extLst>
            </p:cNvPr>
            <p:cNvSpPr txBox="1">
              <a:spLocks/>
            </p:cNvSpPr>
            <p:nvPr/>
          </p:nvSpPr>
          <p:spPr>
            <a:xfrm>
              <a:off x="2216076" y="4454445"/>
              <a:ext cx="2082358" cy="605294"/>
            </a:xfrm>
            <a:prstGeom prst="rect">
              <a:avLst/>
            </a:prstGeom>
          </p:spPr>
          <p:txBody>
            <a:bodyPr lIns="0" tIns="0" rIns="0" bIns="0">
              <a:spAutoFit/>
            </a:bodyPr>
            <a:lstStyle>
              <a:defPPr>
                <a:defRPr lang="en-US"/>
              </a:defPPr>
              <a:lvl1pPr marL="228600" indent="-228600">
                <a:lnSpc>
                  <a:spcPct val="100000"/>
                </a:lnSpc>
                <a:spcBef>
                  <a:spcPts val="1800"/>
                </a:spcBef>
                <a:spcAft>
                  <a:spcPts val="0"/>
                </a:spcAft>
                <a:buClrTx/>
                <a:buSzPct val="80000"/>
                <a:buFont typeface="Arial" panose="020B0604020202020204" pitchFamily="34" charset="0"/>
                <a:buChar char="►"/>
                <a:defRPr b="1">
                  <a:solidFill>
                    <a:schemeClr val="tx2"/>
                  </a:solidFill>
                  <a:latin typeface="Trebuchet MS" panose="020B0603020202020204" pitchFamily="34" charset="0"/>
                </a:defRPr>
              </a:lvl1pPr>
              <a:lvl2pPr marL="269875" lvl="1" indent="-265113" eaLnBrk="0" hangingPunct="0">
                <a:lnSpc>
                  <a:spcPct val="100000"/>
                </a:lnSpc>
                <a:spcBef>
                  <a:spcPts val="200"/>
                </a:spcBef>
                <a:spcAft>
                  <a:spcPts val="0"/>
                </a:spcAft>
                <a:buClr>
                  <a:schemeClr val="tx2"/>
                </a:buClr>
                <a:buSzPct val="80000"/>
                <a:buFont typeface="Arial" panose="020B0604020202020204" pitchFamily="34" charset="0"/>
                <a:buChar char="►"/>
                <a:defRPr sz="1150" b="0" kern="0">
                  <a:latin typeface="Trebuchet MS" panose="020B0603020202020204" pitchFamily="34" charset="0"/>
                </a:defRPr>
              </a:lvl2pPr>
              <a:lvl3pPr marL="801688" indent="-173038">
                <a:lnSpc>
                  <a:spcPct val="100000"/>
                </a:lnSpc>
                <a:spcBef>
                  <a:spcPts val="300"/>
                </a:spcBef>
                <a:spcAft>
                  <a:spcPts val="0"/>
                </a:spcAft>
                <a:buClr>
                  <a:schemeClr val="accent6">
                    <a:lumMod val="75000"/>
                  </a:schemeClr>
                </a:buClr>
                <a:buFont typeface="Trebuchet MS" panose="020B0603020202020204" pitchFamily="34" charset="0"/>
                <a:buChar char="—"/>
                <a:defRPr sz="1400">
                  <a:latin typeface="Trebuchet MS" panose="020B0603020202020204" pitchFamily="34" charset="0"/>
                </a:defRPr>
              </a:lvl3pPr>
              <a:lvl4pPr marL="1143000" indent="-168275">
                <a:lnSpc>
                  <a:spcPct val="100000"/>
                </a:lnSpc>
                <a:spcBef>
                  <a:spcPts val="300"/>
                </a:spcBef>
                <a:spcAft>
                  <a:spcPts val="0"/>
                </a:spcAft>
                <a:buClr>
                  <a:schemeClr val="accent3"/>
                </a:buClr>
                <a:buFont typeface="Wingdings" pitchFamily="2" charset="2"/>
                <a:buChar char="§"/>
                <a:defRPr sz="1400">
                  <a:latin typeface="Trebuchet MS" panose="020B0603020202020204" pitchFamily="34" charset="0"/>
                </a:defRPr>
              </a:lvl4pPr>
              <a:lvl5pPr marL="1484313" indent="-171450">
                <a:lnSpc>
                  <a:spcPct val="100000"/>
                </a:lnSpc>
                <a:spcBef>
                  <a:spcPts val="300"/>
                </a:spcBef>
                <a:spcAft>
                  <a:spcPts val="0"/>
                </a:spcAft>
                <a:buFont typeface="Trebuchet MS" pitchFamily="34" charset="0"/>
                <a:buChar char="—"/>
                <a:tabLst/>
                <a:defRPr sz="1200">
                  <a:latin typeface="Trebuchet MS" panose="020B0603020202020204" pitchFamily="34" charset="0"/>
                </a:defRPr>
              </a:lvl5pPr>
              <a:lvl6pPr marL="25146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</a:lvl6pPr>
              <a:lvl7pPr marL="29718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</a:lvl7pPr>
              <a:lvl8pPr marL="3429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</a:lvl8pPr>
              <a:lvl9pPr marL="3886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</a:lvl9pPr>
            </a:lstStyle>
            <a:p>
              <a:pPr lvl="1">
                <a:buClr>
                  <a:schemeClr val="tx1"/>
                </a:buClr>
                <a:buSzPct val="120000"/>
                <a:buFont typeface="Arial" panose="020B0604020202020204" pitchFamily="34" charset="0"/>
                <a:buChar char="•"/>
                <a:defRPr/>
              </a:pPr>
              <a:r>
                <a:rPr lang="en-US" sz="1200" dirty="0">
                  <a:latin typeface="+mn-lt"/>
                </a:rPr>
                <a:t>Insert bullet text</a:t>
              </a:r>
            </a:p>
            <a:p>
              <a:pPr lvl="1">
                <a:buClr>
                  <a:schemeClr val="tx1"/>
                </a:buClr>
                <a:buSzPct val="120000"/>
                <a:buFont typeface="Arial" panose="020B0604020202020204" pitchFamily="34" charset="0"/>
                <a:buChar char="•"/>
                <a:defRPr/>
              </a:pPr>
              <a:r>
                <a:rPr lang="en-US" sz="1200" dirty="0">
                  <a:latin typeface="+mn-lt"/>
                </a:rPr>
                <a:t>Insert bullet text</a:t>
              </a:r>
            </a:p>
            <a:p>
              <a:pPr lvl="1">
                <a:buClr>
                  <a:schemeClr val="tx1"/>
                </a:buClr>
                <a:buSzPct val="120000"/>
                <a:buFont typeface="Arial" panose="020B0604020202020204" pitchFamily="34" charset="0"/>
                <a:buChar char="•"/>
                <a:defRPr/>
              </a:pPr>
              <a:r>
                <a:rPr lang="en-US" sz="1200" dirty="0">
                  <a:latin typeface="+mn-lt"/>
                </a:rPr>
                <a:t>Insert bullet text</a:t>
              </a:r>
            </a:p>
          </p:txBody>
        </p:sp>
        <p:sp>
          <p:nvSpPr>
            <p:cNvPr id="41" name="Content Placeholder 1">
              <a:extLst>
                <a:ext uri="{FF2B5EF4-FFF2-40B4-BE49-F238E27FC236}">
                  <a16:creationId xmlns:a16="http://schemas.microsoft.com/office/drawing/2014/main" id="{C181E1ED-FD7E-A431-B068-A81D67A5647A}"/>
                </a:ext>
              </a:extLst>
            </p:cNvPr>
            <p:cNvSpPr txBox="1">
              <a:spLocks/>
            </p:cNvSpPr>
            <p:nvPr/>
          </p:nvSpPr>
          <p:spPr>
            <a:xfrm>
              <a:off x="4506150" y="4454445"/>
              <a:ext cx="2082358" cy="579646"/>
            </a:xfrm>
            <a:prstGeom prst="rect">
              <a:avLst/>
            </a:prstGeom>
          </p:spPr>
          <p:txBody>
            <a:bodyPr lIns="0" tIns="0" rIns="0" bIns="0">
              <a:spAutoFit/>
            </a:bodyPr>
            <a:lstStyle>
              <a:lvl1pPr marL="228600" indent="-228600" algn="l" defTabSz="914400" rtl="0" eaLnBrk="1" latinLnBrk="0" hangingPunct="1">
                <a:lnSpc>
                  <a:spcPct val="100000"/>
                </a:lnSpc>
                <a:spcBef>
                  <a:spcPts val="1800"/>
                </a:spcBef>
                <a:spcAft>
                  <a:spcPts val="0"/>
                </a:spcAft>
                <a:buClrTx/>
                <a:buSzPct val="80000"/>
                <a:buFont typeface="Arial" panose="020B0604020202020204" pitchFamily="34" charset="0"/>
                <a:buChar char="►"/>
                <a:defRPr lang="en-US" sz="1800" b="1" kern="1200" dirty="0" smtClean="0">
                  <a:solidFill>
                    <a:schemeClr val="tx2"/>
                  </a:solidFill>
                  <a:latin typeface="Trebuchet MS" panose="020B0603020202020204" pitchFamily="34" charset="0"/>
                  <a:ea typeface="+mn-ea"/>
                  <a:cs typeface="+mn-cs"/>
                </a:defRPr>
              </a:lvl1pPr>
              <a:lvl2pPr marL="460375" indent="-166688" algn="l" defTabSz="914400" rtl="0" eaLnBrk="1" latinLnBrk="0" hangingPunct="1">
                <a:lnSpc>
                  <a:spcPct val="100000"/>
                </a:lnSpc>
                <a:spcBef>
                  <a:spcPts val="600"/>
                </a:spcBef>
                <a:spcAft>
                  <a:spcPts val="0"/>
                </a:spcAft>
                <a:buClrTx/>
                <a:buFont typeface="Wingdings" pitchFamily="2" charset="2"/>
                <a:buChar char="§"/>
                <a:defRPr lang="en-US" sz="1600" b="0" kern="1200" dirty="0" smtClean="0">
                  <a:solidFill>
                    <a:schemeClr val="tx1"/>
                  </a:solidFill>
                  <a:latin typeface="Trebuchet MS" panose="020B0603020202020204" pitchFamily="34" charset="0"/>
                  <a:ea typeface="+mn-ea"/>
                  <a:cs typeface="+mn-cs"/>
                </a:defRPr>
              </a:lvl2pPr>
              <a:lvl3pPr marL="801688" indent="-173038" algn="l" defTabSz="914400" rtl="0" eaLnBrk="1" latinLnBrk="0" hangingPunct="1">
                <a:lnSpc>
                  <a:spcPct val="100000"/>
                </a:lnSpc>
                <a:spcBef>
                  <a:spcPts val="300"/>
                </a:spcBef>
                <a:spcAft>
                  <a:spcPts val="0"/>
                </a:spcAft>
                <a:buClr>
                  <a:schemeClr val="accent6">
                    <a:lumMod val="75000"/>
                  </a:schemeClr>
                </a:buClr>
                <a:buFont typeface="Trebuchet MS" panose="020B0603020202020204" pitchFamily="34" charset="0"/>
                <a:buChar char="—"/>
                <a:defRPr lang="en-US" sz="1400" kern="1200" dirty="0" smtClean="0">
                  <a:solidFill>
                    <a:schemeClr val="tx1"/>
                  </a:solidFill>
                  <a:latin typeface="Trebuchet MS" panose="020B0603020202020204" pitchFamily="34" charset="0"/>
                  <a:ea typeface="+mn-ea"/>
                  <a:cs typeface="+mn-cs"/>
                </a:defRPr>
              </a:lvl3pPr>
              <a:lvl4pPr marL="1143000" indent="-168275" algn="l" defTabSz="914400" rtl="0" eaLnBrk="1" latinLnBrk="0" hangingPunct="1">
                <a:lnSpc>
                  <a:spcPct val="100000"/>
                </a:lnSpc>
                <a:spcBef>
                  <a:spcPts val="300"/>
                </a:spcBef>
                <a:spcAft>
                  <a:spcPts val="0"/>
                </a:spcAft>
                <a:buClr>
                  <a:schemeClr val="accent3"/>
                </a:buClr>
                <a:buFont typeface="Wingdings" pitchFamily="2" charset="2"/>
                <a:buChar char="§"/>
                <a:defRPr lang="en-US" sz="1400" kern="1200" dirty="0" smtClean="0">
                  <a:solidFill>
                    <a:schemeClr val="tx1"/>
                  </a:solidFill>
                  <a:latin typeface="Trebuchet MS" panose="020B0603020202020204" pitchFamily="34" charset="0"/>
                  <a:ea typeface="+mn-ea"/>
                  <a:cs typeface="+mn-cs"/>
                </a:defRPr>
              </a:lvl4pPr>
              <a:lvl5pPr marL="1484313" indent="-171450" algn="l" defTabSz="914400" rtl="0" eaLnBrk="1" latinLnBrk="0" hangingPunct="1">
                <a:lnSpc>
                  <a:spcPct val="100000"/>
                </a:lnSpc>
                <a:spcBef>
                  <a:spcPts val="300"/>
                </a:spcBef>
                <a:spcAft>
                  <a:spcPts val="0"/>
                </a:spcAft>
                <a:buFont typeface="Trebuchet MS" pitchFamily="34" charset="0"/>
                <a:buChar char="—"/>
                <a:tabLst/>
                <a:defRPr lang="en-US" sz="1200" kern="1200" dirty="0">
                  <a:solidFill>
                    <a:schemeClr val="tx1"/>
                  </a:solidFill>
                  <a:latin typeface="Trebuchet MS" panose="020B0603020202020204" pitchFamily="34" charset="0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198358" lvl="1" indent="-194858" eaLnBrk="0" hangingPunct="0">
                <a:spcBef>
                  <a:spcPts val="147"/>
                </a:spcBef>
                <a:buClr>
                  <a:schemeClr val="tx1"/>
                </a:buClr>
                <a:buSzPct val="120000"/>
                <a:buFont typeface="Arial" panose="020B0604020202020204" pitchFamily="34" charset="0"/>
                <a:buChar char="•"/>
                <a:defRPr/>
              </a:pPr>
              <a:r>
                <a:rPr lang="en-US" sz="1200" kern="0" dirty="0">
                  <a:latin typeface="+mn-lt"/>
                </a:rPr>
                <a:t>Insert bullet text</a:t>
              </a:r>
            </a:p>
            <a:p>
              <a:pPr marL="198358" lvl="1" indent="-194858" eaLnBrk="0" hangingPunct="0">
                <a:spcBef>
                  <a:spcPts val="147"/>
                </a:spcBef>
                <a:buClr>
                  <a:schemeClr val="tx1"/>
                </a:buClr>
                <a:buSzPct val="120000"/>
                <a:buFont typeface="Arial" panose="020B0604020202020204" pitchFamily="34" charset="0"/>
                <a:buChar char="•"/>
                <a:defRPr/>
              </a:pPr>
              <a:r>
                <a:rPr lang="en-US" sz="1200" kern="0" dirty="0">
                  <a:latin typeface="+mn-lt"/>
                </a:rPr>
                <a:t>Insert bullet text</a:t>
              </a:r>
            </a:p>
            <a:p>
              <a:pPr marL="198358" lvl="1" indent="-194858" eaLnBrk="0" hangingPunct="0">
                <a:spcBef>
                  <a:spcPts val="147"/>
                </a:spcBef>
                <a:buClr>
                  <a:schemeClr val="tx1"/>
                </a:buClr>
                <a:buSzPct val="120000"/>
                <a:buFont typeface="Arial" panose="020B0604020202020204" pitchFamily="34" charset="0"/>
                <a:buChar char="•"/>
                <a:defRPr/>
              </a:pPr>
              <a:r>
                <a:rPr lang="en-US" sz="1200" kern="0" dirty="0">
                  <a:latin typeface="+mn-lt"/>
                </a:rPr>
                <a:t>Insert bullet text</a:t>
              </a:r>
            </a:p>
          </p:txBody>
        </p:sp>
        <p:sp>
          <p:nvSpPr>
            <p:cNvPr id="42" name="Content Placeholder 1">
              <a:extLst>
                <a:ext uri="{FF2B5EF4-FFF2-40B4-BE49-F238E27FC236}">
                  <a16:creationId xmlns:a16="http://schemas.microsoft.com/office/drawing/2014/main" id="{74C84542-E6DE-50EB-D545-7DA9DD2144E6}"/>
                </a:ext>
              </a:extLst>
            </p:cNvPr>
            <p:cNvSpPr txBox="1">
              <a:spLocks/>
            </p:cNvSpPr>
            <p:nvPr/>
          </p:nvSpPr>
          <p:spPr>
            <a:xfrm>
              <a:off x="6796225" y="4454445"/>
              <a:ext cx="2082358" cy="605294"/>
            </a:xfrm>
            <a:prstGeom prst="rect">
              <a:avLst/>
            </a:prstGeom>
          </p:spPr>
          <p:txBody>
            <a:bodyPr lIns="0" tIns="0" rIns="0" bIns="0">
              <a:spAutoFit/>
            </a:bodyPr>
            <a:lstStyle>
              <a:defPPr>
                <a:defRPr lang="en-US"/>
              </a:defPPr>
              <a:lvl1pPr marL="228600" indent="-228600">
                <a:lnSpc>
                  <a:spcPct val="100000"/>
                </a:lnSpc>
                <a:spcBef>
                  <a:spcPts val="1800"/>
                </a:spcBef>
                <a:spcAft>
                  <a:spcPts val="0"/>
                </a:spcAft>
                <a:buClrTx/>
                <a:buSzPct val="80000"/>
                <a:buFont typeface="Arial" panose="020B0604020202020204" pitchFamily="34" charset="0"/>
                <a:buChar char="►"/>
                <a:defRPr b="1">
                  <a:solidFill>
                    <a:schemeClr val="tx2"/>
                  </a:solidFill>
                  <a:latin typeface="Trebuchet MS" panose="020B0603020202020204" pitchFamily="34" charset="0"/>
                </a:defRPr>
              </a:lvl1pPr>
              <a:lvl2pPr marL="269875" lvl="1" indent="-265113" eaLnBrk="0" hangingPunct="0">
                <a:lnSpc>
                  <a:spcPct val="100000"/>
                </a:lnSpc>
                <a:spcBef>
                  <a:spcPts val="200"/>
                </a:spcBef>
                <a:spcAft>
                  <a:spcPts val="0"/>
                </a:spcAft>
                <a:buClr>
                  <a:schemeClr val="tx2"/>
                </a:buClr>
                <a:buSzPct val="80000"/>
                <a:buFont typeface="Arial" panose="020B0604020202020204" pitchFamily="34" charset="0"/>
                <a:buChar char="►"/>
                <a:defRPr sz="1150" b="0" kern="0">
                  <a:latin typeface="Trebuchet MS" panose="020B0603020202020204" pitchFamily="34" charset="0"/>
                </a:defRPr>
              </a:lvl2pPr>
              <a:lvl3pPr marL="801688" indent="-173038">
                <a:lnSpc>
                  <a:spcPct val="100000"/>
                </a:lnSpc>
                <a:spcBef>
                  <a:spcPts val="300"/>
                </a:spcBef>
                <a:spcAft>
                  <a:spcPts val="0"/>
                </a:spcAft>
                <a:buClr>
                  <a:schemeClr val="accent6">
                    <a:lumMod val="75000"/>
                  </a:schemeClr>
                </a:buClr>
                <a:buFont typeface="Trebuchet MS" panose="020B0603020202020204" pitchFamily="34" charset="0"/>
                <a:buChar char="—"/>
                <a:defRPr sz="1400">
                  <a:latin typeface="Trebuchet MS" panose="020B0603020202020204" pitchFamily="34" charset="0"/>
                </a:defRPr>
              </a:lvl3pPr>
              <a:lvl4pPr marL="1143000" indent="-168275">
                <a:lnSpc>
                  <a:spcPct val="100000"/>
                </a:lnSpc>
                <a:spcBef>
                  <a:spcPts val="300"/>
                </a:spcBef>
                <a:spcAft>
                  <a:spcPts val="0"/>
                </a:spcAft>
                <a:buClr>
                  <a:schemeClr val="accent3"/>
                </a:buClr>
                <a:buFont typeface="Wingdings" pitchFamily="2" charset="2"/>
                <a:buChar char="§"/>
                <a:defRPr sz="1400">
                  <a:latin typeface="Trebuchet MS" panose="020B0603020202020204" pitchFamily="34" charset="0"/>
                </a:defRPr>
              </a:lvl4pPr>
              <a:lvl5pPr marL="1484313" indent="-171450">
                <a:lnSpc>
                  <a:spcPct val="100000"/>
                </a:lnSpc>
                <a:spcBef>
                  <a:spcPts val="300"/>
                </a:spcBef>
                <a:spcAft>
                  <a:spcPts val="0"/>
                </a:spcAft>
                <a:buFont typeface="Trebuchet MS" pitchFamily="34" charset="0"/>
                <a:buChar char="—"/>
                <a:tabLst/>
                <a:defRPr sz="1200">
                  <a:latin typeface="Trebuchet MS" panose="020B0603020202020204" pitchFamily="34" charset="0"/>
                </a:defRPr>
              </a:lvl5pPr>
              <a:lvl6pPr marL="25146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</a:lvl6pPr>
              <a:lvl7pPr marL="29718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</a:lvl7pPr>
              <a:lvl8pPr marL="3429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</a:lvl8pPr>
              <a:lvl9pPr marL="3886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</a:lvl9pPr>
            </a:lstStyle>
            <a:p>
              <a:pPr lvl="1">
                <a:buClr>
                  <a:schemeClr val="tx1"/>
                </a:buClr>
                <a:buSzPct val="120000"/>
                <a:buFont typeface="Arial" panose="020B0604020202020204" pitchFamily="34" charset="0"/>
                <a:buChar char="•"/>
                <a:defRPr/>
              </a:pPr>
              <a:r>
                <a:rPr lang="en-US" sz="1200" dirty="0">
                  <a:latin typeface="+mn-lt"/>
                </a:rPr>
                <a:t>Insert bullet text</a:t>
              </a:r>
            </a:p>
            <a:p>
              <a:pPr lvl="1">
                <a:buClr>
                  <a:schemeClr val="tx1"/>
                </a:buClr>
                <a:buSzPct val="120000"/>
                <a:buFont typeface="Arial" panose="020B0604020202020204" pitchFamily="34" charset="0"/>
                <a:buChar char="•"/>
                <a:defRPr/>
              </a:pPr>
              <a:r>
                <a:rPr lang="en-US" sz="1200" dirty="0">
                  <a:latin typeface="+mn-lt"/>
                </a:rPr>
                <a:t>Insert bullet text</a:t>
              </a:r>
            </a:p>
            <a:p>
              <a:pPr lvl="1">
                <a:buClr>
                  <a:schemeClr val="tx1"/>
                </a:buClr>
                <a:buSzPct val="120000"/>
                <a:buFont typeface="Arial" panose="020B0604020202020204" pitchFamily="34" charset="0"/>
                <a:buChar char="•"/>
                <a:defRPr/>
              </a:pPr>
              <a:r>
                <a:rPr lang="en-US" sz="1200" dirty="0">
                  <a:latin typeface="+mn-lt"/>
                </a:rPr>
                <a:t>Insert bullet text</a:t>
              </a:r>
            </a:p>
          </p:txBody>
        </p:sp>
        <p:sp>
          <p:nvSpPr>
            <p:cNvPr id="43" name="Content Placeholder 1">
              <a:extLst>
                <a:ext uri="{FF2B5EF4-FFF2-40B4-BE49-F238E27FC236}">
                  <a16:creationId xmlns:a16="http://schemas.microsoft.com/office/drawing/2014/main" id="{1FBAB46C-8BF4-0EE3-F520-B79EEC0A99ED}"/>
                </a:ext>
              </a:extLst>
            </p:cNvPr>
            <p:cNvSpPr txBox="1">
              <a:spLocks/>
            </p:cNvSpPr>
            <p:nvPr/>
          </p:nvSpPr>
          <p:spPr>
            <a:xfrm>
              <a:off x="9086299" y="4454445"/>
              <a:ext cx="2082358" cy="579646"/>
            </a:xfrm>
            <a:prstGeom prst="rect">
              <a:avLst/>
            </a:prstGeom>
          </p:spPr>
          <p:txBody>
            <a:bodyPr lIns="0" tIns="0" rIns="0" bIns="0">
              <a:spAutoFit/>
            </a:bodyPr>
            <a:lstStyle>
              <a:lvl1pPr marL="228600" indent="-228600" algn="l" defTabSz="914400" rtl="0" eaLnBrk="1" latinLnBrk="0" hangingPunct="1">
                <a:lnSpc>
                  <a:spcPct val="100000"/>
                </a:lnSpc>
                <a:spcBef>
                  <a:spcPts val="1800"/>
                </a:spcBef>
                <a:spcAft>
                  <a:spcPts val="0"/>
                </a:spcAft>
                <a:buClrTx/>
                <a:buSzPct val="80000"/>
                <a:buFont typeface="Arial" panose="020B0604020202020204" pitchFamily="34" charset="0"/>
                <a:buChar char="►"/>
                <a:defRPr lang="en-US" sz="1800" b="1" kern="1200" dirty="0" smtClean="0">
                  <a:solidFill>
                    <a:schemeClr val="tx2"/>
                  </a:solidFill>
                  <a:latin typeface="Trebuchet MS" panose="020B0603020202020204" pitchFamily="34" charset="0"/>
                  <a:ea typeface="+mn-ea"/>
                  <a:cs typeface="+mn-cs"/>
                </a:defRPr>
              </a:lvl1pPr>
              <a:lvl2pPr marL="460375" indent="-166688" algn="l" defTabSz="914400" rtl="0" eaLnBrk="1" latinLnBrk="0" hangingPunct="1">
                <a:lnSpc>
                  <a:spcPct val="100000"/>
                </a:lnSpc>
                <a:spcBef>
                  <a:spcPts val="600"/>
                </a:spcBef>
                <a:spcAft>
                  <a:spcPts val="0"/>
                </a:spcAft>
                <a:buClrTx/>
                <a:buFont typeface="Wingdings" pitchFamily="2" charset="2"/>
                <a:buChar char="§"/>
                <a:defRPr lang="en-US" sz="1600" b="0" kern="1200" dirty="0" smtClean="0">
                  <a:solidFill>
                    <a:schemeClr val="tx1"/>
                  </a:solidFill>
                  <a:latin typeface="Trebuchet MS" panose="020B0603020202020204" pitchFamily="34" charset="0"/>
                  <a:ea typeface="+mn-ea"/>
                  <a:cs typeface="+mn-cs"/>
                </a:defRPr>
              </a:lvl2pPr>
              <a:lvl3pPr marL="801688" indent="-173038" algn="l" defTabSz="914400" rtl="0" eaLnBrk="1" latinLnBrk="0" hangingPunct="1">
                <a:lnSpc>
                  <a:spcPct val="100000"/>
                </a:lnSpc>
                <a:spcBef>
                  <a:spcPts val="300"/>
                </a:spcBef>
                <a:spcAft>
                  <a:spcPts val="0"/>
                </a:spcAft>
                <a:buClr>
                  <a:schemeClr val="accent6">
                    <a:lumMod val="75000"/>
                  </a:schemeClr>
                </a:buClr>
                <a:buFont typeface="Trebuchet MS" panose="020B0603020202020204" pitchFamily="34" charset="0"/>
                <a:buChar char="—"/>
                <a:defRPr lang="en-US" sz="1400" kern="1200" dirty="0" smtClean="0">
                  <a:solidFill>
                    <a:schemeClr val="tx1"/>
                  </a:solidFill>
                  <a:latin typeface="Trebuchet MS" panose="020B0603020202020204" pitchFamily="34" charset="0"/>
                  <a:ea typeface="+mn-ea"/>
                  <a:cs typeface="+mn-cs"/>
                </a:defRPr>
              </a:lvl3pPr>
              <a:lvl4pPr marL="1143000" indent="-168275" algn="l" defTabSz="914400" rtl="0" eaLnBrk="1" latinLnBrk="0" hangingPunct="1">
                <a:lnSpc>
                  <a:spcPct val="100000"/>
                </a:lnSpc>
                <a:spcBef>
                  <a:spcPts val="300"/>
                </a:spcBef>
                <a:spcAft>
                  <a:spcPts val="0"/>
                </a:spcAft>
                <a:buClr>
                  <a:schemeClr val="accent3"/>
                </a:buClr>
                <a:buFont typeface="Wingdings" pitchFamily="2" charset="2"/>
                <a:buChar char="§"/>
                <a:defRPr lang="en-US" sz="1400" kern="1200" dirty="0" smtClean="0">
                  <a:solidFill>
                    <a:schemeClr val="tx1"/>
                  </a:solidFill>
                  <a:latin typeface="Trebuchet MS" panose="020B0603020202020204" pitchFamily="34" charset="0"/>
                  <a:ea typeface="+mn-ea"/>
                  <a:cs typeface="+mn-cs"/>
                </a:defRPr>
              </a:lvl4pPr>
              <a:lvl5pPr marL="1484313" indent="-171450" algn="l" defTabSz="914400" rtl="0" eaLnBrk="1" latinLnBrk="0" hangingPunct="1">
                <a:lnSpc>
                  <a:spcPct val="100000"/>
                </a:lnSpc>
                <a:spcBef>
                  <a:spcPts val="300"/>
                </a:spcBef>
                <a:spcAft>
                  <a:spcPts val="0"/>
                </a:spcAft>
                <a:buFont typeface="Trebuchet MS" pitchFamily="34" charset="0"/>
                <a:buChar char="—"/>
                <a:tabLst/>
                <a:defRPr lang="en-US" sz="1200" kern="1200" dirty="0">
                  <a:solidFill>
                    <a:schemeClr val="tx1"/>
                  </a:solidFill>
                  <a:latin typeface="Trebuchet MS" panose="020B0603020202020204" pitchFamily="34" charset="0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198358" lvl="1" indent="-194858" eaLnBrk="0" hangingPunct="0">
                <a:spcBef>
                  <a:spcPts val="147"/>
                </a:spcBef>
                <a:buClr>
                  <a:schemeClr val="tx1"/>
                </a:buClr>
                <a:buSzPct val="120000"/>
                <a:buFont typeface="Arial" panose="020B0604020202020204" pitchFamily="34" charset="0"/>
                <a:buChar char="•"/>
                <a:defRPr/>
              </a:pPr>
              <a:r>
                <a:rPr lang="en-US" sz="1200" kern="0" dirty="0">
                  <a:latin typeface="+mn-lt"/>
                </a:rPr>
                <a:t>Insert bullet text</a:t>
              </a:r>
            </a:p>
            <a:p>
              <a:pPr marL="198358" lvl="1" indent="-194858" eaLnBrk="0" hangingPunct="0">
                <a:spcBef>
                  <a:spcPts val="147"/>
                </a:spcBef>
                <a:buClr>
                  <a:schemeClr val="tx1"/>
                </a:buClr>
                <a:buSzPct val="120000"/>
                <a:buFont typeface="Arial" panose="020B0604020202020204" pitchFamily="34" charset="0"/>
                <a:buChar char="•"/>
                <a:defRPr/>
              </a:pPr>
              <a:r>
                <a:rPr lang="en-US" sz="1200" kern="0" dirty="0">
                  <a:latin typeface="+mn-lt"/>
                </a:rPr>
                <a:t>Insert bullet text</a:t>
              </a:r>
            </a:p>
            <a:p>
              <a:pPr marL="198358" lvl="1" indent="-194858" eaLnBrk="0" hangingPunct="0">
                <a:spcBef>
                  <a:spcPts val="147"/>
                </a:spcBef>
                <a:buClr>
                  <a:schemeClr val="tx1"/>
                </a:buClr>
                <a:buSzPct val="120000"/>
                <a:buFont typeface="Arial" panose="020B0604020202020204" pitchFamily="34" charset="0"/>
                <a:buChar char="•"/>
                <a:defRPr/>
              </a:pPr>
              <a:r>
                <a:rPr lang="en-US" sz="1200" kern="0" dirty="0">
                  <a:latin typeface="+mn-lt"/>
                </a:rPr>
                <a:t>Insert bullet text</a:t>
              </a:r>
            </a:p>
          </p:txBody>
        </p:sp>
        <p:sp>
          <p:nvSpPr>
            <p:cNvPr id="44" name="Round Same Side Corner Rectangle 19">
              <a:extLst>
                <a:ext uri="{FF2B5EF4-FFF2-40B4-BE49-F238E27FC236}">
                  <a16:creationId xmlns:a16="http://schemas.microsoft.com/office/drawing/2014/main" id="{5FA38EC8-7713-F8C7-4C9C-57F3B3F42B20}"/>
                </a:ext>
              </a:extLst>
            </p:cNvPr>
            <p:cNvSpPr/>
            <p:nvPr/>
          </p:nvSpPr>
          <p:spPr>
            <a:xfrm rot="16200000">
              <a:off x="711981" y="4685407"/>
              <a:ext cx="1607744" cy="1145815"/>
            </a:xfrm>
            <a:prstGeom prst="rect">
              <a:avLst/>
            </a:prstGeom>
            <a:solidFill>
              <a:schemeClr val="accent2"/>
            </a:solidFill>
            <a:ln w="19050" cap="flat" cmpd="sng" algn="ctr">
              <a:solidFill>
                <a:schemeClr val="accent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vert" wrap="square" lIns="0" tIns="0" rIns="0" bIns="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r>
                <a:rPr lang="en-US" sz="1200" dirty="0">
                  <a:solidFill>
                    <a:schemeClr val="bg1"/>
                  </a:solidFill>
                  <a:latin typeface="+mn-lt"/>
                </a:rPr>
                <a:t>Insert heading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38955899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Theme">
  <a:themeElements>
    <a:clrScheme name="Custom 116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FF3902"/>
      </a:accent1>
      <a:accent2>
        <a:srgbClr val="FF8007"/>
      </a:accent2>
      <a:accent3>
        <a:srgbClr val="FFB404"/>
      </a:accent3>
      <a:accent4>
        <a:srgbClr val="05BADD"/>
      </a:accent4>
      <a:accent5>
        <a:srgbClr val="2B4871"/>
      </a:accent5>
      <a:accent6>
        <a:srgbClr val="D9D9D9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438" row="5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D9F848E6-99A2-4036-BB67-591926DFA720}">
  <we:reference id="wa104381063" version="1.0.0.1" store="en-US" storeType="OMEX"/>
  <we:alternateReferences>
    <we:reference id="WA104381063" version="1.0.0.1" store="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9667</TotalTime>
  <Words>142</Words>
  <Application>Microsoft Office PowerPoint</Application>
  <PresentationFormat>Widescreen</PresentationFormat>
  <Paragraphs>50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Calibri</vt:lpstr>
      <vt:lpstr>Courier New</vt:lpstr>
      <vt:lpstr>Crimson Pro</vt:lpstr>
      <vt:lpstr>Wingdings</vt:lpstr>
      <vt:lpstr>Office Theme</vt:lpstr>
      <vt:lpstr>think-cell Slide</vt:lpstr>
      <vt:lpstr>Table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Analyst Academy LLC</dc:creator>
  <cp:keywords/>
  <dc:description/>
  <cp:lastModifiedBy>Diam Cabatay</cp:lastModifiedBy>
  <cp:revision>705</cp:revision>
  <dcterms:created xsi:type="dcterms:W3CDTF">2021-03-31T02:49:57Z</dcterms:created>
  <dcterms:modified xsi:type="dcterms:W3CDTF">2025-10-15T02:47:14Z</dcterms:modified>
  <cp:category/>
</cp:coreProperties>
</file>