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300" r:id="rId3"/>
    <p:sldId id="327" r:id="rId4"/>
    <p:sldId id="34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6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E23DFA81-8AFF-4CC3-A453-3EE130053F95}"/>
              </a:ext>
            </a:extLst>
          </p:cNvPr>
          <p:cNvGrpSpPr/>
          <p:nvPr/>
        </p:nvGrpSpPr>
        <p:grpSpPr>
          <a:xfrm>
            <a:off x="484885" y="529042"/>
            <a:ext cx="5544440" cy="5926010"/>
            <a:chOff x="3938845" y="2403578"/>
            <a:chExt cx="805593" cy="861034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2BC77059-3625-4F28-AB3D-839F35EDCA12}"/>
                </a:ext>
              </a:extLst>
            </p:cNvPr>
            <p:cNvSpPr/>
            <p:nvPr/>
          </p:nvSpPr>
          <p:spPr>
            <a:xfrm>
              <a:off x="4071610" y="3167199"/>
              <a:ext cx="449525" cy="97414"/>
            </a:xfrm>
            <a:custGeom>
              <a:avLst/>
              <a:gdLst>
                <a:gd name="connsiteX0" fmla="*/ 449526 w 449525"/>
                <a:gd name="connsiteY0" fmla="*/ 48707 h 97414"/>
                <a:gd name="connsiteX1" fmla="*/ 224763 w 449525"/>
                <a:gd name="connsiteY1" fmla="*/ 97414 h 97414"/>
                <a:gd name="connsiteX2" fmla="*/ 0 w 449525"/>
                <a:gd name="connsiteY2" fmla="*/ 48707 h 97414"/>
                <a:gd name="connsiteX3" fmla="*/ 224763 w 449525"/>
                <a:gd name="connsiteY3" fmla="*/ 0 h 97414"/>
                <a:gd name="connsiteX4" fmla="*/ 449526 w 449525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14">
                  <a:moveTo>
                    <a:pt x="449526" y="48707"/>
                  </a:moveTo>
                  <a:cubicBezTo>
                    <a:pt x="449526" y="75598"/>
                    <a:pt x="349068" y="97414"/>
                    <a:pt x="224763" y="97414"/>
                  </a:cubicBezTo>
                  <a:cubicBezTo>
                    <a:pt x="100966" y="97414"/>
                    <a:pt x="0" y="75598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817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0431348A-BF65-4F05-A093-032D061CA2A7}"/>
                </a:ext>
              </a:extLst>
            </p:cNvPr>
            <p:cNvGrpSpPr/>
            <p:nvPr/>
          </p:nvGrpSpPr>
          <p:grpSpPr>
            <a:xfrm>
              <a:off x="3938845" y="2403578"/>
              <a:ext cx="805593" cy="843298"/>
              <a:chOff x="3938845" y="2403578"/>
              <a:chExt cx="805593" cy="843298"/>
            </a:xfrm>
            <a:solidFill>
              <a:schemeClr val="accent1"/>
            </a:solidFill>
          </p:grpSpPr>
          <p:grpSp>
            <p:nvGrpSpPr>
              <p:cNvPr id="5" name="Graphic 4">
                <a:extLst>
                  <a:ext uri="{FF2B5EF4-FFF2-40B4-BE49-F238E27FC236}">
                    <a16:creationId xmlns:a16="http://schemas.microsoft.com/office/drawing/2014/main" id="{27E528D6-3B8E-4119-B3D6-6FFAF0CE6BD4}"/>
                  </a:ext>
                </a:extLst>
              </p:cNvPr>
              <p:cNvGrpSpPr/>
              <p:nvPr/>
            </p:nvGrpSpPr>
            <p:grpSpPr>
              <a:xfrm>
                <a:off x="4130363" y="2954029"/>
                <a:ext cx="332267" cy="292847"/>
                <a:chOff x="4130363" y="2954029"/>
                <a:chExt cx="332267" cy="292847"/>
              </a:xfrm>
              <a:solidFill>
                <a:schemeClr val="accent1"/>
              </a:solidFill>
            </p:grpSpPr>
            <p:grpSp>
              <p:nvGrpSpPr>
                <p:cNvPr id="78" name="Graphic 4">
                  <a:extLst>
                    <a:ext uri="{FF2B5EF4-FFF2-40B4-BE49-F238E27FC236}">
                      <a16:creationId xmlns:a16="http://schemas.microsoft.com/office/drawing/2014/main" id="{E1595079-7D8F-4F38-AA77-A4C2B1A65A9B}"/>
                    </a:ext>
                  </a:extLst>
                </p:cNvPr>
                <p:cNvGrpSpPr/>
                <p:nvPr/>
              </p:nvGrpSpPr>
              <p:grpSpPr>
                <a:xfrm>
                  <a:off x="4130363" y="3134220"/>
                  <a:ext cx="332267" cy="112656"/>
                  <a:chOff x="4130363" y="3134220"/>
                  <a:chExt cx="332267" cy="112656"/>
                </a:xfrm>
                <a:solidFill>
                  <a:srgbClr val="000000"/>
                </a:solidFill>
              </p:grpSpPr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2C772028-1E7F-4140-BFFD-638209C022CE}"/>
                      </a:ext>
                    </a:extLst>
                  </p:cNvPr>
                  <p:cNvSpPr/>
                  <p:nvPr/>
                </p:nvSpPr>
                <p:spPr>
                  <a:xfrm>
                    <a:off x="4313560" y="3143860"/>
                    <a:ext cx="149070" cy="72068"/>
                  </a:xfrm>
                  <a:custGeom>
                    <a:avLst/>
                    <a:gdLst>
                      <a:gd name="connsiteX0" fmla="*/ 8181 w 149070"/>
                      <a:gd name="connsiteY0" fmla="*/ 0 h 72068"/>
                      <a:gd name="connsiteX1" fmla="*/ 2600 w 149070"/>
                      <a:gd name="connsiteY1" fmla="*/ 53273 h 72068"/>
                      <a:gd name="connsiteX2" fmla="*/ 27969 w 149070"/>
                      <a:gd name="connsiteY2" fmla="*/ 58854 h 72068"/>
                      <a:gd name="connsiteX3" fmla="*/ 146692 w 149070"/>
                      <a:gd name="connsiteY3" fmla="*/ 66465 h 72068"/>
                      <a:gd name="connsiteX4" fmla="*/ 148214 w 149070"/>
                      <a:gd name="connsiteY4" fmla="*/ 56318 h 72068"/>
                      <a:gd name="connsiteX5" fmla="*/ 66021 w 149070"/>
                      <a:gd name="connsiteY5" fmla="*/ 5581 h 720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49070" h="72068">
                        <a:moveTo>
                          <a:pt x="8181" y="0"/>
                        </a:moveTo>
                        <a:cubicBezTo>
                          <a:pt x="-2981" y="28412"/>
                          <a:pt x="-444" y="45663"/>
                          <a:pt x="2600" y="53273"/>
                        </a:cubicBezTo>
                        <a:cubicBezTo>
                          <a:pt x="8181" y="60377"/>
                          <a:pt x="16807" y="60377"/>
                          <a:pt x="27969" y="58854"/>
                        </a:cubicBezTo>
                        <a:cubicBezTo>
                          <a:pt x="54352" y="55303"/>
                          <a:pt x="75154" y="83715"/>
                          <a:pt x="146692" y="66465"/>
                        </a:cubicBezTo>
                        <a:cubicBezTo>
                          <a:pt x="149229" y="64943"/>
                          <a:pt x="149736" y="59362"/>
                          <a:pt x="148214" y="56318"/>
                        </a:cubicBezTo>
                        <a:cubicBezTo>
                          <a:pt x="146185" y="51244"/>
                          <a:pt x="109147" y="32471"/>
                          <a:pt x="66021" y="5581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DB36B44E-DE28-4E48-9FAE-F1718FCB2BAD}"/>
                      </a:ext>
                    </a:extLst>
                  </p:cNvPr>
                  <p:cNvSpPr/>
                  <p:nvPr/>
                </p:nvSpPr>
                <p:spPr>
                  <a:xfrm>
                    <a:off x="4130363" y="3134220"/>
                    <a:ext cx="121721" cy="112656"/>
                  </a:xfrm>
                  <a:custGeom>
                    <a:avLst/>
                    <a:gdLst>
                      <a:gd name="connsiteX0" fmla="*/ 121362 w 121721"/>
                      <a:gd name="connsiteY0" fmla="*/ 14206 h 112656"/>
                      <a:gd name="connsiteX1" fmla="*/ 117811 w 121721"/>
                      <a:gd name="connsiteY1" fmla="*/ 56825 h 112656"/>
                      <a:gd name="connsiteX2" fmla="*/ 105126 w 121721"/>
                      <a:gd name="connsiteY2" fmla="*/ 70017 h 112656"/>
                      <a:gd name="connsiteX3" fmla="*/ 37140 w 121721"/>
                      <a:gd name="connsiteY3" fmla="*/ 112635 h 112656"/>
                      <a:gd name="connsiteX4" fmla="*/ 102 w 121721"/>
                      <a:gd name="connsiteY4" fmla="*/ 93355 h 112656"/>
                      <a:gd name="connsiteX5" fmla="*/ 58449 w 121721"/>
                      <a:gd name="connsiteY5" fmla="*/ 0 h 112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1721" h="112656">
                        <a:moveTo>
                          <a:pt x="121362" y="14206"/>
                        </a:moveTo>
                        <a:cubicBezTo>
                          <a:pt x="121362" y="14206"/>
                          <a:pt x="123392" y="37545"/>
                          <a:pt x="117811" y="56825"/>
                        </a:cubicBezTo>
                        <a:cubicBezTo>
                          <a:pt x="114766" y="60377"/>
                          <a:pt x="107663" y="59869"/>
                          <a:pt x="105126" y="70017"/>
                        </a:cubicBezTo>
                        <a:cubicBezTo>
                          <a:pt x="102590" y="79657"/>
                          <a:pt x="65552" y="106040"/>
                          <a:pt x="37140" y="112635"/>
                        </a:cubicBezTo>
                        <a:cubicBezTo>
                          <a:pt x="30036" y="113143"/>
                          <a:pt x="2638" y="104517"/>
                          <a:pt x="102" y="93355"/>
                        </a:cubicBezTo>
                        <a:cubicBezTo>
                          <a:pt x="-2435" y="82193"/>
                          <a:pt x="43228" y="47185"/>
                          <a:pt x="58449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9" name="Graphic 4">
                  <a:extLst>
                    <a:ext uri="{FF2B5EF4-FFF2-40B4-BE49-F238E27FC236}">
                      <a16:creationId xmlns:a16="http://schemas.microsoft.com/office/drawing/2014/main" id="{FAE7F2AB-753B-4C70-9743-293248EBCB6D}"/>
                    </a:ext>
                  </a:extLst>
                </p:cNvPr>
                <p:cNvGrpSpPr/>
                <p:nvPr/>
              </p:nvGrpSpPr>
              <p:grpSpPr>
                <a:xfrm>
                  <a:off x="4186275" y="2954029"/>
                  <a:ext cx="203453" cy="204021"/>
                  <a:chOff x="4186275" y="2954029"/>
                  <a:chExt cx="203453" cy="204021"/>
                </a:xfrm>
                <a:solidFill>
                  <a:srgbClr val="331000"/>
                </a:solidFill>
              </p:grpSpPr>
              <p:sp>
                <p:nvSpPr>
                  <p:cNvPr id="80" name="Freeform: Shape 79">
                    <a:extLst>
                      <a:ext uri="{FF2B5EF4-FFF2-40B4-BE49-F238E27FC236}">
                        <a16:creationId xmlns:a16="http://schemas.microsoft.com/office/drawing/2014/main" id="{2FE0BE63-2845-4DC5-9C8D-C53EDE019A64}"/>
                      </a:ext>
                    </a:extLst>
                  </p:cNvPr>
                  <p:cNvSpPr/>
                  <p:nvPr/>
                </p:nvSpPr>
                <p:spPr>
                  <a:xfrm>
                    <a:off x="4296038" y="2954029"/>
                    <a:ext cx="93690" cy="204021"/>
                  </a:xfrm>
                  <a:custGeom>
                    <a:avLst/>
                    <a:gdLst>
                      <a:gd name="connsiteX0" fmla="*/ 843 w 93690"/>
                      <a:gd name="connsiteY0" fmla="*/ 60960 h 204021"/>
                      <a:gd name="connsiteX1" fmla="*/ 23167 w 93690"/>
                      <a:gd name="connsiteY1" fmla="*/ 196427 h 204021"/>
                      <a:gd name="connsiteX2" fmla="*/ 86080 w 93690"/>
                      <a:gd name="connsiteY2" fmla="*/ 196934 h 204021"/>
                      <a:gd name="connsiteX3" fmla="*/ 93691 w 93690"/>
                      <a:gd name="connsiteY3" fmla="*/ 14790 h 204021"/>
                      <a:gd name="connsiteX4" fmla="*/ 843 w 93690"/>
                      <a:gd name="connsiteY4" fmla="*/ 60960 h 2040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3690" h="204021">
                        <a:moveTo>
                          <a:pt x="843" y="60960"/>
                        </a:moveTo>
                        <a:cubicBezTo>
                          <a:pt x="17078" y="90895"/>
                          <a:pt x="31792" y="151271"/>
                          <a:pt x="23167" y="196427"/>
                        </a:cubicBezTo>
                        <a:cubicBezTo>
                          <a:pt x="23167" y="196427"/>
                          <a:pt x="51072" y="213170"/>
                          <a:pt x="86080" y="196934"/>
                        </a:cubicBezTo>
                        <a:cubicBezTo>
                          <a:pt x="86080" y="196934"/>
                          <a:pt x="92169" y="94954"/>
                          <a:pt x="93691" y="14790"/>
                        </a:cubicBezTo>
                        <a:cubicBezTo>
                          <a:pt x="12004" y="-23262"/>
                          <a:pt x="-4231" y="19356"/>
                          <a:pt x="843" y="60960"/>
                        </a:cubicBezTo>
                      </a:path>
                    </a:pathLst>
                  </a:custGeom>
                  <a:solidFill>
                    <a:srgbClr val="331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325E1A6F-8AB8-4A62-B3E4-398884D985B3}"/>
                      </a:ext>
                    </a:extLst>
                  </p:cNvPr>
                  <p:cNvSpPr/>
                  <p:nvPr/>
                </p:nvSpPr>
                <p:spPr>
                  <a:xfrm>
                    <a:off x="4186275" y="2959900"/>
                    <a:ext cx="128363" cy="195295"/>
                  </a:xfrm>
                  <a:custGeom>
                    <a:avLst/>
                    <a:gdLst>
                      <a:gd name="connsiteX0" fmla="*/ 20802 w 128363"/>
                      <a:gd name="connsiteY0" fmla="*/ 19573 h 195295"/>
                      <a:gd name="connsiteX1" fmla="*/ 0 w 128363"/>
                      <a:gd name="connsiteY1" fmla="*/ 178379 h 195295"/>
                      <a:gd name="connsiteX2" fmla="*/ 65450 w 128363"/>
                      <a:gd name="connsiteY2" fmla="*/ 189034 h 195295"/>
                      <a:gd name="connsiteX3" fmla="*/ 128364 w 128363"/>
                      <a:gd name="connsiteY3" fmla="*/ 32765 h 195295"/>
                      <a:gd name="connsiteX4" fmla="*/ 20802 w 128363"/>
                      <a:gd name="connsiteY4" fmla="*/ 19573 h 195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63" h="195295">
                        <a:moveTo>
                          <a:pt x="20802" y="19573"/>
                        </a:moveTo>
                        <a:cubicBezTo>
                          <a:pt x="20802" y="19573"/>
                          <a:pt x="34501" y="94663"/>
                          <a:pt x="0" y="178379"/>
                        </a:cubicBezTo>
                        <a:cubicBezTo>
                          <a:pt x="8625" y="191570"/>
                          <a:pt x="29427" y="202732"/>
                          <a:pt x="65450" y="189034"/>
                        </a:cubicBezTo>
                        <a:cubicBezTo>
                          <a:pt x="91833" y="122569"/>
                          <a:pt x="109591" y="84009"/>
                          <a:pt x="128364" y="32765"/>
                        </a:cubicBezTo>
                        <a:cubicBezTo>
                          <a:pt x="128364" y="32765"/>
                          <a:pt x="120753" y="-31163"/>
                          <a:pt x="20802" y="19573"/>
                        </a:cubicBezTo>
                        <a:close/>
                      </a:path>
                    </a:pathLst>
                  </a:custGeom>
                  <a:solidFill>
                    <a:srgbClr val="331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CB223898-EB66-4103-96B8-49C1865F7122}"/>
                  </a:ext>
                </a:extLst>
              </p:cNvPr>
              <p:cNvGrpSpPr/>
              <p:nvPr/>
            </p:nvGrpSpPr>
            <p:grpSpPr>
              <a:xfrm>
                <a:off x="4362992" y="2767394"/>
                <a:ext cx="381446" cy="383630"/>
                <a:chOff x="4362992" y="2767394"/>
                <a:chExt cx="381446" cy="383630"/>
              </a:xfrm>
              <a:solidFill>
                <a:schemeClr val="accent1"/>
              </a:solidFill>
            </p:grpSpPr>
            <p:grpSp>
              <p:nvGrpSpPr>
                <p:cNvPr id="63" name="Graphic 4">
                  <a:extLst>
                    <a:ext uri="{FF2B5EF4-FFF2-40B4-BE49-F238E27FC236}">
                      <a16:creationId xmlns:a16="http://schemas.microsoft.com/office/drawing/2014/main" id="{BE99E840-8E6A-4779-B2FD-B033B5876DC7}"/>
                    </a:ext>
                  </a:extLst>
                </p:cNvPr>
                <p:cNvGrpSpPr/>
                <p:nvPr/>
              </p:nvGrpSpPr>
              <p:grpSpPr>
                <a:xfrm>
                  <a:off x="4451058" y="2886099"/>
                  <a:ext cx="293380" cy="264925"/>
                  <a:chOff x="4451058" y="2886099"/>
                  <a:chExt cx="293380" cy="264925"/>
                </a:xfrm>
                <a:solidFill>
                  <a:schemeClr val="accent1"/>
                </a:solidFill>
              </p:grpSpPr>
              <p:sp>
                <p:nvSpPr>
                  <p:cNvPr id="67" name="Freeform: Shape 66">
                    <a:extLst>
                      <a:ext uri="{FF2B5EF4-FFF2-40B4-BE49-F238E27FC236}">
                        <a16:creationId xmlns:a16="http://schemas.microsoft.com/office/drawing/2014/main" id="{134F389C-F3F1-47FF-A0E7-D89FE5CE2B33}"/>
                      </a:ext>
                    </a:extLst>
                  </p:cNvPr>
                  <p:cNvSpPr/>
                  <p:nvPr/>
                </p:nvSpPr>
                <p:spPr>
                  <a:xfrm>
                    <a:off x="4488788" y="2890533"/>
                    <a:ext cx="53235" cy="65526"/>
                  </a:xfrm>
                  <a:custGeom>
                    <a:avLst/>
                    <a:gdLst>
                      <a:gd name="connsiteX0" fmla="*/ 383 w 53235"/>
                      <a:gd name="connsiteY0" fmla="*/ 32115 h 65526"/>
                      <a:gd name="connsiteX1" fmla="*/ 16112 w 53235"/>
                      <a:gd name="connsiteY1" fmla="*/ 56469 h 65526"/>
                      <a:gd name="connsiteX2" fmla="*/ 27781 w 53235"/>
                      <a:gd name="connsiteY2" fmla="*/ 64587 h 65526"/>
                      <a:gd name="connsiteX3" fmla="*/ 42495 w 53235"/>
                      <a:gd name="connsiteY3" fmla="*/ 62557 h 65526"/>
                      <a:gd name="connsiteX4" fmla="*/ 53150 w 53235"/>
                      <a:gd name="connsiteY4" fmla="*/ 38711 h 65526"/>
                      <a:gd name="connsiteX5" fmla="*/ 39451 w 53235"/>
                      <a:gd name="connsiteY5" fmla="*/ 1166 h 65526"/>
                      <a:gd name="connsiteX6" fmla="*/ 19663 w 53235"/>
                      <a:gd name="connsiteY6" fmla="*/ 3195 h 65526"/>
                      <a:gd name="connsiteX7" fmla="*/ 9516 w 53235"/>
                      <a:gd name="connsiteY7" fmla="*/ 11820 h 65526"/>
                      <a:gd name="connsiteX8" fmla="*/ 2413 w 53235"/>
                      <a:gd name="connsiteY8" fmla="*/ 18416 h 65526"/>
                      <a:gd name="connsiteX9" fmla="*/ 383 w 53235"/>
                      <a:gd name="connsiteY9" fmla="*/ 32115 h 655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3235" h="65526">
                        <a:moveTo>
                          <a:pt x="383" y="32115"/>
                        </a:moveTo>
                        <a:cubicBezTo>
                          <a:pt x="1906" y="42262"/>
                          <a:pt x="8502" y="50380"/>
                          <a:pt x="16112" y="56469"/>
                        </a:cubicBezTo>
                        <a:cubicBezTo>
                          <a:pt x="19663" y="59513"/>
                          <a:pt x="23723" y="63064"/>
                          <a:pt x="27781" y="64587"/>
                        </a:cubicBezTo>
                        <a:cubicBezTo>
                          <a:pt x="32855" y="66616"/>
                          <a:pt x="37929" y="65094"/>
                          <a:pt x="42495" y="62557"/>
                        </a:cubicBezTo>
                        <a:cubicBezTo>
                          <a:pt x="51120" y="58498"/>
                          <a:pt x="53150" y="47336"/>
                          <a:pt x="53150" y="38711"/>
                        </a:cubicBezTo>
                        <a:cubicBezTo>
                          <a:pt x="53150" y="23997"/>
                          <a:pt x="55179" y="8269"/>
                          <a:pt x="39451" y="1166"/>
                        </a:cubicBezTo>
                        <a:cubicBezTo>
                          <a:pt x="33362" y="-1371"/>
                          <a:pt x="25245" y="658"/>
                          <a:pt x="19663" y="3195"/>
                        </a:cubicBezTo>
                        <a:cubicBezTo>
                          <a:pt x="15604" y="5225"/>
                          <a:pt x="12560" y="8776"/>
                          <a:pt x="9516" y="11820"/>
                        </a:cubicBezTo>
                        <a:cubicBezTo>
                          <a:pt x="7487" y="14357"/>
                          <a:pt x="4442" y="16387"/>
                          <a:pt x="2413" y="18416"/>
                        </a:cubicBezTo>
                        <a:cubicBezTo>
                          <a:pt x="-631" y="22475"/>
                          <a:pt x="-124" y="28056"/>
                          <a:pt x="383" y="32115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8" name="Graphic 4">
                    <a:extLst>
                      <a:ext uri="{FF2B5EF4-FFF2-40B4-BE49-F238E27FC236}">
                        <a16:creationId xmlns:a16="http://schemas.microsoft.com/office/drawing/2014/main" id="{69FA92CC-2701-4E00-8DE2-99E5F6371C69}"/>
                      </a:ext>
                    </a:extLst>
                  </p:cNvPr>
                  <p:cNvGrpSpPr/>
                  <p:nvPr/>
                </p:nvGrpSpPr>
                <p:grpSpPr>
                  <a:xfrm>
                    <a:off x="4451058" y="2886564"/>
                    <a:ext cx="293380" cy="264460"/>
                    <a:chOff x="4451058" y="2886564"/>
                    <a:chExt cx="293380" cy="264460"/>
                  </a:xfrm>
                  <a:solidFill>
                    <a:srgbClr val="231C1E"/>
                  </a:solidFill>
                </p:grpSpPr>
                <p:sp>
                  <p:nvSpPr>
                    <p:cNvPr id="76" name="Freeform: Shape 75">
                      <a:extLst>
                        <a:ext uri="{FF2B5EF4-FFF2-40B4-BE49-F238E27FC236}">
                          <a16:creationId xmlns:a16="http://schemas.microsoft.com/office/drawing/2014/main" id="{63E2BFD1-B03D-4510-BC14-78932303E3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51058" y="2886564"/>
                      <a:ext cx="293380" cy="264460"/>
                    </a:xfrm>
                    <a:custGeom>
                      <a:avLst/>
                      <a:gdLst>
                        <a:gd name="connsiteX0" fmla="*/ 291797 w 293380"/>
                        <a:gd name="connsiteY0" fmla="*/ 120815 h 264460"/>
                        <a:gd name="connsiteX1" fmla="*/ 288753 w 293380"/>
                        <a:gd name="connsiteY1" fmla="*/ 135021 h 264460"/>
                        <a:gd name="connsiteX2" fmla="*/ 90880 w 293380"/>
                        <a:gd name="connsiteY2" fmla="*/ 262877 h 264460"/>
                        <a:gd name="connsiteX3" fmla="*/ 76674 w 293380"/>
                        <a:gd name="connsiteY3" fmla="*/ 259833 h 264460"/>
                        <a:gd name="connsiteX4" fmla="*/ 1584 w 293380"/>
                        <a:gd name="connsiteY4" fmla="*/ 143646 h 264460"/>
                        <a:gd name="connsiteX5" fmla="*/ 4628 w 293380"/>
                        <a:gd name="connsiteY5" fmla="*/ 129440 h 264460"/>
                        <a:gd name="connsiteX6" fmla="*/ 202501 w 293380"/>
                        <a:gd name="connsiteY6" fmla="*/ 1584 h 264460"/>
                        <a:gd name="connsiteX7" fmla="*/ 216707 w 293380"/>
                        <a:gd name="connsiteY7" fmla="*/ 4628 h 264460"/>
                        <a:gd name="connsiteX8" fmla="*/ 291797 w 293380"/>
                        <a:gd name="connsiteY8" fmla="*/ 120815 h 2644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93380" h="264460">
                          <a:moveTo>
                            <a:pt x="291797" y="120815"/>
                          </a:moveTo>
                          <a:cubicBezTo>
                            <a:pt x="294841" y="125381"/>
                            <a:pt x="293319" y="131977"/>
                            <a:pt x="288753" y="135021"/>
                          </a:cubicBezTo>
                          <a:lnTo>
                            <a:pt x="90880" y="262877"/>
                          </a:lnTo>
                          <a:cubicBezTo>
                            <a:pt x="86314" y="265921"/>
                            <a:pt x="79718" y="264399"/>
                            <a:pt x="76674" y="259833"/>
                          </a:cubicBezTo>
                          <a:lnTo>
                            <a:pt x="1584" y="143646"/>
                          </a:lnTo>
                          <a:cubicBezTo>
                            <a:pt x="-1460" y="139080"/>
                            <a:pt x="62" y="132484"/>
                            <a:pt x="4628" y="129440"/>
                          </a:cubicBezTo>
                          <a:lnTo>
                            <a:pt x="202501" y="1584"/>
                          </a:lnTo>
                          <a:cubicBezTo>
                            <a:pt x="207067" y="-1460"/>
                            <a:pt x="213663" y="62"/>
                            <a:pt x="216707" y="4628"/>
                          </a:cubicBezTo>
                          <a:lnTo>
                            <a:pt x="291797" y="120815"/>
                          </a:lnTo>
                          <a:close/>
                        </a:path>
                      </a:pathLst>
                    </a:custGeom>
                    <a:solidFill>
                      <a:srgbClr val="231C1E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7" name="Freeform: Shape 76">
                      <a:extLst>
                        <a:ext uri="{FF2B5EF4-FFF2-40B4-BE49-F238E27FC236}">
                          <a16:creationId xmlns:a16="http://schemas.microsoft.com/office/drawing/2014/main" id="{EB9A47BF-C90F-406B-A47D-BA17DE8A56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83591" y="2892206"/>
                      <a:ext cx="104009" cy="90311"/>
                    </a:xfrm>
                    <a:custGeom>
                      <a:avLst/>
                      <a:gdLst>
                        <a:gd name="connsiteX0" fmla="*/ 37038 w 104009"/>
                        <a:gd name="connsiteY0" fmla="*/ 83208 h 90311"/>
                        <a:gd name="connsiteX1" fmla="*/ 17250 w 104009"/>
                        <a:gd name="connsiteY1" fmla="*/ 53273 h 90311"/>
                        <a:gd name="connsiteX2" fmla="*/ 73568 w 104009"/>
                        <a:gd name="connsiteY2" fmla="*/ 16743 h 90311"/>
                        <a:gd name="connsiteX3" fmla="*/ 92848 w 104009"/>
                        <a:gd name="connsiteY3" fmla="*/ 47185 h 90311"/>
                        <a:gd name="connsiteX4" fmla="*/ 104010 w 104009"/>
                        <a:gd name="connsiteY4" fmla="*/ 40082 h 90311"/>
                        <a:gd name="connsiteX5" fmla="*/ 78134 w 104009"/>
                        <a:gd name="connsiteY5" fmla="*/ 0 h 90311"/>
                        <a:gd name="connsiteX6" fmla="*/ 0 w 104009"/>
                        <a:gd name="connsiteY6" fmla="*/ 50737 h 90311"/>
                        <a:gd name="connsiteX7" fmla="*/ 25876 w 104009"/>
                        <a:gd name="connsiteY7" fmla="*/ 90311 h 903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04009" h="90311">
                          <a:moveTo>
                            <a:pt x="37038" y="83208"/>
                          </a:moveTo>
                          <a:lnTo>
                            <a:pt x="17250" y="53273"/>
                          </a:lnTo>
                          <a:lnTo>
                            <a:pt x="73568" y="16743"/>
                          </a:lnTo>
                          <a:lnTo>
                            <a:pt x="92848" y="47185"/>
                          </a:lnTo>
                          <a:lnTo>
                            <a:pt x="104010" y="40082"/>
                          </a:lnTo>
                          <a:lnTo>
                            <a:pt x="78134" y="0"/>
                          </a:lnTo>
                          <a:lnTo>
                            <a:pt x="0" y="50737"/>
                          </a:lnTo>
                          <a:lnTo>
                            <a:pt x="25876" y="90311"/>
                          </a:lnTo>
                          <a:close/>
                        </a:path>
                      </a:pathLst>
                    </a:custGeom>
                    <a:solidFill>
                      <a:srgbClr val="231C1E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69" name="Freeform: Shape 68">
                    <a:extLst>
                      <a:ext uri="{FF2B5EF4-FFF2-40B4-BE49-F238E27FC236}">
                        <a16:creationId xmlns:a16="http://schemas.microsoft.com/office/drawing/2014/main" id="{0455F8B8-5B27-41A9-BC0A-E759C8A780A0}"/>
                      </a:ext>
                    </a:extLst>
                  </p:cNvPr>
                  <p:cNvSpPr/>
                  <p:nvPr/>
                </p:nvSpPr>
                <p:spPr>
                  <a:xfrm>
                    <a:off x="4537352" y="2907022"/>
                    <a:ext cx="28115" cy="32874"/>
                  </a:xfrm>
                  <a:custGeom>
                    <a:avLst/>
                    <a:gdLst>
                      <a:gd name="connsiteX0" fmla="*/ 22851 w 28115"/>
                      <a:gd name="connsiteY0" fmla="*/ 31354 h 32874"/>
                      <a:gd name="connsiteX1" fmla="*/ 1034 w 28115"/>
                      <a:gd name="connsiteY1" fmla="*/ 16641 h 32874"/>
                      <a:gd name="connsiteX2" fmla="*/ 3571 w 28115"/>
                      <a:gd name="connsiteY2" fmla="*/ 4971 h 32874"/>
                      <a:gd name="connsiteX3" fmla="*/ 14733 w 28115"/>
                      <a:gd name="connsiteY3" fmla="*/ 405 h 32874"/>
                      <a:gd name="connsiteX4" fmla="*/ 23359 w 28115"/>
                      <a:gd name="connsiteY4" fmla="*/ 9537 h 32874"/>
                      <a:gd name="connsiteX5" fmla="*/ 22851 w 28115"/>
                      <a:gd name="connsiteY5" fmla="*/ 31354 h 328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115" h="32874">
                        <a:moveTo>
                          <a:pt x="22851" y="31354"/>
                        </a:moveTo>
                        <a:cubicBezTo>
                          <a:pt x="13211" y="37443"/>
                          <a:pt x="4078" y="23744"/>
                          <a:pt x="1034" y="16641"/>
                        </a:cubicBezTo>
                        <a:cubicBezTo>
                          <a:pt x="-995" y="12074"/>
                          <a:pt x="20" y="8523"/>
                          <a:pt x="3571" y="4971"/>
                        </a:cubicBezTo>
                        <a:cubicBezTo>
                          <a:pt x="6108" y="1927"/>
                          <a:pt x="10674" y="-1117"/>
                          <a:pt x="14733" y="405"/>
                        </a:cubicBezTo>
                        <a:cubicBezTo>
                          <a:pt x="18285" y="1420"/>
                          <a:pt x="21329" y="6493"/>
                          <a:pt x="23359" y="9537"/>
                        </a:cubicBezTo>
                        <a:cubicBezTo>
                          <a:pt x="27925" y="16641"/>
                          <a:pt x="31476" y="25773"/>
                          <a:pt x="22851" y="313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" name="Freeform: Shape 69">
                    <a:extLst>
                      <a:ext uri="{FF2B5EF4-FFF2-40B4-BE49-F238E27FC236}">
                        <a16:creationId xmlns:a16="http://schemas.microsoft.com/office/drawing/2014/main" id="{A2131030-D586-415C-A88E-B2E9CA9CF31A}"/>
                      </a:ext>
                    </a:extLst>
                  </p:cNvPr>
                  <p:cNvSpPr/>
                  <p:nvPr/>
                </p:nvSpPr>
                <p:spPr>
                  <a:xfrm>
                    <a:off x="4537352" y="2907227"/>
                    <a:ext cx="24373" cy="32669"/>
                  </a:xfrm>
                  <a:custGeom>
                    <a:avLst/>
                    <a:gdLst>
                      <a:gd name="connsiteX0" fmla="*/ 11182 w 24373"/>
                      <a:gd name="connsiteY0" fmla="*/ 3244 h 32669"/>
                      <a:gd name="connsiteX1" fmla="*/ 14226 w 24373"/>
                      <a:gd name="connsiteY1" fmla="*/ 200 h 32669"/>
                      <a:gd name="connsiteX2" fmla="*/ 3571 w 24373"/>
                      <a:gd name="connsiteY2" fmla="*/ 4767 h 32669"/>
                      <a:gd name="connsiteX3" fmla="*/ 1034 w 24373"/>
                      <a:gd name="connsiteY3" fmla="*/ 16436 h 32669"/>
                      <a:gd name="connsiteX4" fmla="*/ 22851 w 24373"/>
                      <a:gd name="connsiteY4" fmla="*/ 31150 h 32669"/>
                      <a:gd name="connsiteX5" fmla="*/ 24373 w 24373"/>
                      <a:gd name="connsiteY5" fmla="*/ 30135 h 32669"/>
                      <a:gd name="connsiteX6" fmla="*/ 11182 w 24373"/>
                      <a:gd name="connsiteY6" fmla="*/ 3244 h 326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4373" h="32669">
                        <a:moveTo>
                          <a:pt x="11182" y="3244"/>
                        </a:moveTo>
                        <a:cubicBezTo>
                          <a:pt x="11689" y="1722"/>
                          <a:pt x="12704" y="708"/>
                          <a:pt x="14226" y="200"/>
                        </a:cubicBezTo>
                        <a:cubicBezTo>
                          <a:pt x="10167" y="-814"/>
                          <a:pt x="5601" y="2230"/>
                          <a:pt x="3571" y="4767"/>
                        </a:cubicBezTo>
                        <a:cubicBezTo>
                          <a:pt x="20" y="8318"/>
                          <a:pt x="-995" y="11870"/>
                          <a:pt x="1034" y="16436"/>
                        </a:cubicBezTo>
                        <a:cubicBezTo>
                          <a:pt x="4078" y="23539"/>
                          <a:pt x="13211" y="37238"/>
                          <a:pt x="22851" y="31150"/>
                        </a:cubicBezTo>
                        <a:cubicBezTo>
                          <a:pt x="23359" y="30642"/>
                          <a:pt x="23866" y="30135"/>
                          <a:pt x="24373" y="30135"/>
                        </a:cubicBezTo>
                        <a:cubicBezTo>
                          <a:pt x="13211" y="29120"/>
                          <a:pt x="7630" y="13899"/>
                          <a:pt x="11182" y="3244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" name="Freeform: Shape 70">
                    <a:extLst>
                      <a:ext uri="{FF2B5EF4-FFF2-40B4-BE49-F238E27FC236}">
                        <a16:creationId xmlns:a16="http://schemas.microsoft.com/office/drawing/2014/main" id="{8C051282-7A1B-4B45-96CC-F306D0908808}"/>
                      </a:ext>
                    </a:extLst>
                  </p:cNvPr>
                  <p:cNvSpPr/>
                  <p:nvPr/>
                </p:nvSpPr>
                <p:spPr>
                  <a:xfrm>
                    <a:off x="4523071" y="2920791"/>
                    <a:ext cx="32294" cy="32384"/>
                  </a:xfrm>
                  <a:custGeom>
                    <a:avLst/>
                    <a:gdLst>
                      <a:gd name="connsiteX0" fmla="*/ 602 w 32294"/>
                      <a:gd name="connsiteY0" fmla="*/ 11498 h 32384"/>
                      <a:gd name="connsiteX1" fmla="*/ 13794 w 32294"/>
                      <a:gd name="connsiteY1" fmla="*/ 843 h 32384"/>
                      <a:gd name="connsiteX2" fmla="*/ 26985 w 32294"/>
                      <a:gd name="connsiteY2" fmla="*/ 12512 h 32384"/>
                      <a:gd name="connsiteX3" fmla="*/ 31552 w 32294"/>
                      <a:gd name="connsiteY3" fmla="*/ 26719 h 32384"/>
                      <a:gd name="connsiteX4" fmla="*/ 23941 w 32294"/>
                      <a:gd name="connsiteY4" fmla="*/ 31792 h 32384"/>
                      <a:gd name="connsiteX5" fmla="*/ 9735 w 32294"/>
                      <a:gd name="connsiteY5" fmla="*/ 26719 h 32384"/>
                      <a:gd name="connsiteX6" fmla="*/ 602 w 32294"/>
                      <a:gd name="connsiteY6" fmla="*/ 11498 h 32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294" h="32384">
                        <a:moveTo>
                          <a:pt x="602" y="11498"/>
                        </a:moveTo>
                        <a:cubicBezTo>
                          <a:pt x="-2442" y="3380"/>
                          <a:pt x="6691" y="-2201"/>
                          <a:pt x="13794" y="843"/>
                        </a:cubicBezTo>
                        <a:cubicBezTo>
                          <a:pt x="19375" y="3380"/>
                          <a:pt x="23434" y="7946"/>
                          <a:pt x="26985" y="12512"/>
                        </a:cubicBezTo>
                        <a:cubicBezTo>
                          <a:pt x="29522" y="15556"/>
                          <a:pt x="34088" y="22660"/>
                          <a:pt x="31552" y="26719"/>
                        </a:cubicBezTo>
                        <a:cubicBezTo>
                          <a:pt x="30030" y="29255"/>
                          <a:pt x="26478" y="30777"/>
                          <a:pt x="23941" y="31792"/>
                        </a:cubicBezTo>
                        <a:cubicBezTo>
                          <a:pt x="18867" y="33822"/>
                          <a:pt x="13286" y="30270"/>
                          <a:pt x="9735" y="26719"/>
                        </a:cubicBezTo>
                        <a:cubicBezTo>
                          <a:pt x="5676" y="22660"/>
                          <a:pt x="2632" y="17079"/>
                          <a:pt x="602" y="1149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" name="Freeform: Shape 71">
                    <a:extLst>
                      <a:ext uri="{FF2B5EF4-FFF2-40B4-BE49-F238E27FC236}">
                        <a16:creationId xmlns:a16="http://schemas.microsoft.com/office/drawing/2014/main" id="{FD4DF4CA-6234-4C47-9FA4-F010D804745A}"/>
                      </a:ext>
                    </a:extLst>
                  </p:cNvPr>
                  <p:cNvSpPr/>
                  <p:nvPr/>
                </p:nvSpPr>
                <p:spPr>
                  <a:xfrm>
                    <a:off x="4523173" y="2920706"/>
                    <a:ext cx="28405" cy="32278"/>
                  </a:xfrm>
                  <a:custGeom>
                    <a:avLst/>
                    <a:gdLst>
                      <a:gd name="connsiteX0" fmla="*/ 8111 w 28405"/>
                      <a:gd name="connsiteY0" fmla="*/ 7016 h 32278"/>
                      <a:gd name="connsiteX1" fmla="*/ 12170 w 28405"/>
                      <a:gd name="connsiteY1" fmla="*/ 420 h 32278"/>
                      <a:gd name="connsiteX2" fmla="*/ 500 w 28405"/>
                      <a:gd name="connsiteY2" fmla="*/ 11582 h 32278"/>
                      <a:gd name="connsiteX3" fmla="*/ 9633 w 28405"/>
                      <a:gd name="connsiteY3" fmla="*/ 26803 h 32278"/>
                      <a:gd name="connsiteX4" fmla="*/ 23839 w 28405"/>
                      <a:gd name="connsiteY4" fmla="*/ 31877 h 32278"/>
                      <a:gd name="connsiteX5" fmla="*/ 28405 w 28405"/>
                      <a:gd name="connsiteY5" fmla="*/ 29340 h 32278"/>
                      <a:gd name="connsiteX6" fmla="*/ 8111 w 28405"/>
                      <a:gd name="connsiteY6" fmla="*/ 7016 h 322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405" h="32278">
                        <a:moveTo>
                          <a:pt x="8111" y="7016"/>
                        </a:moveTo>
                        <a:cubicBezTo>
                          <a:pt x="8111" y="4479"/>
                          <a:pt x="9633" y="1942"/>
                          <a:pt x="12170" y="420"/>
                        </a:cubicBezTo>
                        <a:cubicBezTo>
                          <a:pt x="5574" y="-1609"/>
                          <a:pt x="-2037" y="3972"/>
                          <a:pt x="500" y="11582"/>
                        </a:cubicBezTo>
                        <a:cubicBezTo>
                          <a:pt x="2530" y="17163"/>
                          <a:pt x="5066" y="22744"/>
                          <a:pt x="9633" y="26803"/>
                        </a:cubicBezTo>
                        <a:cubicBezTo>
                          <a:pt x="13692" y="30355"/>
                          <a:pt x="18765" y="33399"/>
                          <a:pt x="23839" y="31877"/>
                        </a:cubicBezTo>
                        <a:cubicBezTo>
                          <a:pt x="25361" y="31370"/>
                          <a:pt x="26883" y="30355"/>
                          <a:pt x="28405" y="29340"/>
                        </a:cubicBezTo>
                        <a:cubicBezTo>
                          <a:pt x="17243" y="29340"/>
                          <a:pt x="6589" y="17163"/>
                          <a:pt x="8111" y="701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" name="Freeform: Shape 72">
                    <a:extLst>
                      <a:ext uri="{FF2B5EF4-FFF2-40B4-BE49-F238E27FC236}">
                        <a16:creationId xmlns:a16="http://schemas.microsoft.com/office/drawing/2014/main" id="{057B4D55-533C-484C-AAAF-3D12615A704C}"/>
                      </a:ext>
                    </a:extLst>
                  </p:cNvPr>
                  <p:cNvSpPr/>
                  <p:nvPr/>
                </p:nvSpPr>
                <p:spPr>
                  <a:xfrm>
                    <a:off x="4507909" y="2929361"/>
                    <a:ext cx="31540" cy="32910"/>
                  </a:xfrm>
                  <a:custGeom>
                    <a:avLst/>
                    <a:gdLst>
                      <a:gd name="connsiteX0" fmla="*/ 17793 w 31540"/>
                      <a:gd name="connsiteY0" fmla="*/ 32862 h 32910"/>
                      <a:gd name="connsiteX1" fmla="*/ 7139 w 31540"/>
                      <a:gd name="connsiteY1" fmla="*/ 22715 h 32910"/>
                      <a:gd name="connsiteX2" fmla="*/ 35 w 31540"/>
                      <a:gd name="connsiteY2" fmla="*/ 7494 h 32910"/>
                      <a:gd name="connsiteX3" fmla="*/ 11705 w 31540"/>
                      <a:gd name="connsiteY3" fmla="*/ 390 h 32910"/>
                      <a:gd name="connsiteX4" fmla="*/ 31492 w 31540"/>
                      <a:gd name="connsiteY4" fmla="*/ 26266 h 32910"/>
                      <a:gd name="connsiteX5" fmla="*/ 17793 w 31540"/>
                      <a:gd name="connsiteY5" fmla="*/ 32862 h 329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540" h="32910">
                        <a:moveTo>
                          <a:pt x="17793" y="32862"/>
                        </a:moveTo>
                        <a:cubicBezTo>
                          <a:pt x="12720" y="31847"/>
                          <a:pt x="9675" y="26774"/>
                          <a:pt x="7139" y="22715"/>
                        </a:cubicBezTo>
                        <a:cubicBezTo>
                          <a:pt x="4602" y="18656"/>
                          <a:pt x="-472" y="12567"/>
                          <a:pt x="35" y="7494"/>
                        </a:cubicBezTo>
                        <a:cubicBezTo>
                          <a:pt x="35" y="1913"/>
                          <a:pt x="6631" y="-1132"/>
                          <a:pt x="11705" y="390"/>
                        </a:cubicBezTo>
                        <a:cubicBezTo>
                          <a:pt x="17286" y="1913"/>
                          <a:pt x="32507" y="20685"/>
                          <a:pt x="31492" y="26266"/>
                        </a:cubicBezTo>
                        <a:cubicBezTo>
                          <a:pt x="30985" y="29818"/>
                          <a:pt x="21345" y="33369"/>
                          <a:pt x="17793" y="3286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F2E82F60-15AD-4624-8060-6C75EE18DBA9}"/>
                      </a:ext>
                    </a:extLst>
                  </p:cNvPr>
                  <p:cNvSpPr/>
                  <p:nvPr/>
                </p:nvSpPr>
                <p:spPr>
                  <a:xfrm>
                    <a:off x="4507437" y="2929050"/>
                    <a:ext cx="24860" cy="32856"/>
                  </a:xfrm>
                  <a:custGeom>
                    <a:avLst/>
                    <a:gdLst>
                      <a:gd name="connsiteX0" fmla="*/ 9133 w 24860"/>
                      <a:gd name="connsiteY0" fmla="*/ 18967 h 32856"/>
                      <a:gd name="connsiteX1" fmla="*/ 10147 w 24860"/>
                      <a:gd name="connsiteY1" fmla="*/ 1717 h 32856"/>
                      <a:gd name="connsiteX2" fmla="*/ 14206 w 24860"/>
                      <a:gd name="connsiteY2" fmla="*/ 1209 h 32856"/>
                      <a:gd name="connsiteX3" fmla="*/ 11669 w 24860"/>
                      <a:gd name="connsiteY3" fmla="*/ 194 h 32856"/>
                      <a:gd name="connsiteX4" fmla="*/ 0 w 24860"/>
                      <a:gd name="connsiteY4" fmla="*/ 7298 h 32856"/>
                      <a:gd name="connsiteX5" fmla="*/ 7103 w 24860"/>
                      <a:gd name="connsiteY5" fmla="*/ 22518 h 32856"/>
                      <a:gd name="connsiteX6" fmla="*/ 17758 w 24860"/>
                      <a:gd name="connsiteY6" fmla="*/ 32666 h 32856"/>
                      <a:gd name="connsiteX7" fmla="*/ 24861 w 24860"/>
                      <a:gd name="connsiteY7" fmla="*/ 31144 h 32856"/>
                      <a:gd name="connsiteX8" fmla="*/ 9133 w 24860"/>
                      <a:gd name="connsiteY8" fmla="*/ 18967 h 328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4860" h="32856">
                        <a:moveTo>
                          <a:pt x="9133" y="18967"/>
                        </a:moveTo>
                        <a:cubicBezTo>
                          <a:pt x="5581" y="13386"/>
                          <a:pt x="3551" y="6283"/>
                          <a:pt x="10147" y="1717"/>
                        </a:cubicBezTo>
                        <a:cubicBezTo>
                          <a:pt x="11162" y="1209"/>
                          <a:pt x="12684" y="1209"/>
                          <a:pt x="14206" y="1209"/>
                        </a:cubicBezTo>
                        <a:cubicBezTo>
                          <a:pt x="13191" y="702"/>
                          <a:pt x="12684" y="194"/>
                          <a:pt x="11669" y="194"/>
                        </a:cubicBezTo>
                        <a:cubicBezTo>
                          <a:pt x="7103" y="-820"/>
                          <a:pt x="507" y="2224"/>
                          <a:pt x="0" y="7298"/>
                        </a:cubicBezTo>
                        <a:cubicBezTo>
                          <a:pt x="0" y="12371"/>
                          <a:pt x="4566" y="18460"/>
                          <a:pt x="7103" y="22518"/>
                        </a:cubicBezTo>
                        <a:cubicBezTo>
                          <a:pt x="9640" y="26577"/>
                          <a:pt x="12684" y="31651"/>
                          <a:pt x="17758" y="32666"/>
                        </a:cubicBezTo>
                        <a:cubicBezTo>
                          <a:pt x="19280" y="33173"/>
                          <a:pt x="22324" y="32666"/>
                          <a:pt x="24861" y="31144"/>
                        </a:cubicBezTo>
                        <a:cubicBezTo>
                          <a:pt x="17758" y="32158"/>
                          <a:pt x="12177" y="25563"/>
                          <a:pt x="9133" y="18967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C869F632-0C26-44A6-A0E8-C6C3B1AD0707}"/>
                      </a:ext>
                    </a:extLst>
                  </p:cNvPr>
                  <p:cNvSpPr/>
                  <p:nvPr/>
                </p:nvSpPr>
                <p:spPr>
                  <a:xfrm>
                    <a:off x="4497797" y="2886099"/>
                    <a:ext cx="54656" cy="44865"/>
                  </a:xfrm>
                  <a:custGeom>
                    <a:avLst/>
                    <a:gdLst>
                      <a:gd name="connsiteX0" fmla="*/ 0 w 54656"/>
                      <a:gd name="connsiteY0" fmla="*/ 11181 h 44865"/>
                      <a:gd name="connsiteX1" fmla="*/ 53273 w 54656"/>
                      <a:gd name="connsiteY1" fmla="*/ 12195 h 44865"/>
                      <a:gd name="connsiteX2" fmla="*/ 49722 w 54656"/>
                      <a:gd name="connsiteY2" fmla="*/ 26909 h 44865"/>
                      <a:gd name="connsiteX3" fmla="*/ 33994 w 54656"/>
                      <a:gd name="connsiteY3" fmla="*/ 35534 h 44865"/>
                      <a:gd name="connsiteX4" fmla="*/ 20802 w 54656"/>
                      <a:gd name="connsiteY4" fmla="*/ 44667 h 44865"/>
                      <a:gd name="connsiteX5" fmla="*/ 15221 w 54656"/>
                      <a:gd name="connsiteY5" fmla="*/ 29446 h 44865"/>
                      <a:gd name="connsiteX6" fmla="*/ 29935 w 54656"/>
                      <a:gd name="connsiteY6" fmla="*/ 14225 h 448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4656" h="44865">
                        <a:moveTo>
                          <a:pt x="0" y="11181"/>
                        </a:moveTo>
                        <a:cubicBezTo>
                          <a:pt x="10147" y="3570"/>
                          <a:pt x="35516" y="-10129"/>
                          <a:pt x="53273" y="12195"/>
                        </a:cubicBezTo>
                        <a:cubicBezTo>
                          <a:pt x="56825" y="16762"/>
                          <a:pt x="52766" y="23357"/>
                          <a:pt x="49722" y="26909"/>
                        </a:cubicBezTo>
                        <a:cubicBezTo>
                          <a:pt x="45663" y="31475"/>
                          <a:pt x="39067" y="32490"/>
                          <a:pt x="33994" y="35534"/>
                        </a:cubicBezTo>
                        <a:cubicBezTo>
                          <a:pt x="29935" y="38578"/>
                          <a:pt x="26890" y="46189"/>
                          <a:pt x="20802" y="44667"/>
                        </a:cubicBezTo>
                        <a:cubicBezTo>
                          <a:pt x="14206" y="43145"/>
                          <a:pt x="13699" y="34519"/>
                          <a:pt x="15221" y="29446"/>
                        </a:cubicBezTo>
                        <a:cubicBezTo>
                          <a:pt x="18265" y="21835"/>
                          <a:pt x="23339" y="17269"/>
                          <a:pt x="29935" y="14225"/>
                        </a:cubicBezTo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64" name="Freeform: Shape 63">
                  <a:extLst>
                    <a:ext uri="{FF2B5EF4-FFF2-40B4-BE49-F238E27FC236}">
                      <a16:creationId xmlns:a16="http://schemas.microsoft.com/office/drawing/2014/main" id="{C6F9157D-DD97-48D5-B392-67D575515933}"/>
                    </a:ext>
                  </a:extLst>
                </p:cNvPr>
                <p:cNvSpPr/>
                <p:nvPr/>
              </p:nvSpPr>
              <p:spPr>
                <a:xfrm>
                  <a:off x="4527224" y="2935332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9E980120-5EAE-4A72-812C-2CE4A0F0D297}"/>
                    </a:ext>
                  </a:extLst>
                </p:cNvPr>
                <p:cNvSpPr/>
                <p:nvPr/>
              </p:nvSpPr>
              <p:spPr>
                <a:xfrm>
                  <a:off x="4527224" y="2935332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2A2A9133-3C08-4B9A-B66B-8BFF335546C6}"/>
                    </a:ext>
                  </a:extLst>
                </p:cNvPr>
                <p:cNvSpPr/>
                <p:nvPr/>
              </p:nvSpPr>
              <p:spPr>
                <a:xfrm>
                  <a:off x="4362992" y="2767394"/>
                  <a:ext cx="157636" cy="168445"/>
                </a:xfrm>
                <a:custGeom>
                  <a:avLst/>
                  <a:gdLst>
                    <a:gd name="connsiteX0" fmla="*/ 19126 w 157636"/>
                    <a:gd name="connsiteY0" fmla="*/ 0 h 168445"/>
                    <a:gd name="connsiteX1" fmla="*/ 157637 w 157636"/>
                    <a:gd name="connsiteY1" fmla="*/ 116694 h 168445"/>
                    <a:gd name="connsiteX2" fmla="*/ 124151 w 157636"/>
                    <a:gd name="connsiteY2" fmla="*/ 168446 h 168445"/>
                    <a:gd name="connsiteX3" fmla="*/ 17604 w 157636"/>
                    <a:gd name="connsiteY3" fmla="*/ 83715 h 168445"/>
                    <a:gd name="connsiteX4" fmla="*/ 16082 w 157636"/>
                    <a:gd name="connsiteY4" fmla="*/ 97922 h 168445"/>
                    <a:gd name="connsiteX5" fmla="*/ 19126 w 157636"/>
                    <a:gd name="connsiteY5" fmla="*/ 0 h 168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7636" h="168445">
                      <a:moveTo>
                        <a:pt x="19126" y="0"/>
                      </a:moveTo>
                      <a:cubicBezTo>
                        <a:pt x="45001" y="35008"/>
                        <a:pt x="120599" y="113650"/>
                        <a:pt x="157637" y="116694"/>
                      </a:cubicBezTo>
                      <a:cubicBezTo>
                        <a:pt x="145460" y="132422"/>
                        <a:pt x="124151" y="168446"/>
                        <a:pt x="124151" y="168446"/>
                      </a:cubicBezTo>
                      <a:cubicBezTo>
                        <a:pt x="51597" y="144599"/>
                        <a:pt x="29273" y="104010"/>
                        <a:pt x="17604" y="83715"/>
                      </a:cubicBezTo>
                      <a:cubicBezTo>
                        <a:pt x="17604" y="83715"/>
                        <a:pt x="16082" y="97414"/>
                        <a:pt x="16082" y="97922"/>
                      </a:cubicBezTo>
                      <a:cubicBezTo>
                        <a:pt x="-661" y="69509"/>
                        <a:pt x="-10809" y="31964"/>
                        <a:pt x="19126" y="0"/>
                      </a:cubicBezTo>
                      <a:close/>
                    </a:path>
                  </a:pathLst>
                </a:custGeom>
                <a:solidFill>
                  <a:srgbClr val="006B56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D3D120D0-FCD3-4DD5-903A-276B3C38E050}"/>
                  </a:ext>
                </a:extLst>
              </p:cNvPr>
              <p:cNvGrpSpPr/>
              <p:nvPr/>
            </p:nvGrpSpPr>
            <p:grpSpPr>
              <a:xfrm>
                <a:off x="3938845" y="2762090"/>
                <a:ext cx="278211" cy="123020"/>
                <a:chOff x="3938845" y="2762090"/>
                <a:chExt cx="278211" cy="123020"/>
              </a:xfrm>
              <a:solidFill>
                <a:schemeClr val="accent1"/>
              </a:solidFill>
            </p:grpSpPr>
            <p:grpSp>
              <p:nvGrpSpPr>
                <p:cNvPr id="56" name="Graphic 4">
                  <a:extLst>
                    <a:ext uri="{FF2B5EF4-FFF2-40B4-BE49-F238E27FC236}">
                      <a16:creationId xmlns:a16="http://schemas.microsoft.com/office/drawing/2014/main" id="{EFA89ACE-5D2F-4969-8CFF-F513F9CAFE22}"/>
                    </a:ext>
                  </a:extLst>
                </p:cNvPr>
                <p:cNvGrpSpPr/>
                <p:nvPr/>
              </p:nvGrpSpPr>
              <p:grpSpPr>
                <a:xfrm>
                  <a:off x="3938845" y="2762090"/>
                  <a:ext cx="127229" cy="107732"/>
                  <a:chOff x="3938845" y="2762090"/>
                  <a:chExt cx="127229" cy="107732"/>
                </a:xfrm>
                <a:solidFill>
                  <a:schemeClr val="accent1"/>
                </a:solidFill>
              </p:grpSpPr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id="{00484CFA-0A2E-4DE9-B4A4-CB653BD50311}"/>
                      </a:ext>
                    </a:extLst>
                  </p:cNvPr>
                  <p:cNvSpPr/>
                  <p:nvPr/>
                </p:nvSpPr>
                <p:spPr>
                  <a:xfrm>
                    <a:off x="3938845" y="2762090"/>
                    <a:ext cx="127229" cy="107732"/>
                  </a:xfrm>
                  <a:custGeom>
                    <a:avLst/>
                    <a:gdLst>
                      <a:gd name="connsiteX0" fmla="*/ 127184 w 127229"/>
                      <a:gd name="connsiteY0" fmla="*/ 74813 h 107732"/>
                      <a:gd name="connsiteX1" fmla="*/ 34843 w 127229"/>
                      <a:gd name="connsiteY1" fmla="*/ 93079 h 107732"/>
                      <a:gd name="connsiteX2" fmla="*/ 22159 w 127229"/>
                      <a:gd name="connsiteY2" fmla="*/ 85976 h 107732"/>
                      <a:gd name="connsiteX3" fmla="*/ 13534 w 127229"/>
                      <a:gd name="connsiteY3" fmla="*/ 77858 h 107732"/>
                      <a:gd name="connsiteX4" fmla="*/ 14548 w 127229"/>
                      <a:gd name="connsiteY4" fmla="*/ 79380 h 107732"/>
                      <a:gd name="connsiteX5" fmla="*/ 2372 w 127229"/>
                      <a:gd name="connsiteY5" fmla="*/ 68725 h 107732"/>
                      <a:gd name="connsiteX6" fmla="*/ 1357 w 127229"/>
                      <a:gd name="connsiteY6" fmla="*/ 68725 h 107732"/>
                      <a:gd name="connsiteX7" fmla="*/ 1864 w 127229"/>
                      <a:gd name="connsiteY7" fmla="*/ 61622 h 107732"/>
                      <a:gd name="connsiteX8" fmla="*/ 6938 w 127229"/>
                      <a:gd name="connsiteY8" fmla="*/ 57563 h 107732"/>
                      <a:gd name="connsiteX9" fmla="*/ 32306 w 127229"/>
                      <a:gd name="connsiteY9" fmla="*/ 51982 h 107732"/>
                      <a:gd name="connsiteX10" fmla="*/ 54123 w 127229"/>
                      <a:gd name="connsiteY10" fmla="*/ 51982 h 107732"/>
                      <a:gd name="connsiteX11" fmla="*/ 78476 w 127229"/>
                      <a:gd name="connsiteY11" fmla="*/ 47416 h 107732"/>
                      <a:gd name="connsiteX12" fmla="*/ 80506 w 127229"/>
                      <a:gd name="connsiteY12" fmla="*/ 26614 h 107732"/>
                      <a:gd name="connsiteX13" fmla="*/ 82535 w 127229"/>
                      <a:gd name="connsiteY13" fmla="*/ 8349 h 107732"/>
                      <a:gd name="connsiteX14" fmla="*/ 97249 w 127229"/>
                      <a:gd name="connsiteY14" fmla="*/ 1753 h 107732"/>
                      <a:gd name="connsiteX15" fmla="*/ 101308 w 127229"/>
                      <a:gd name="connsiteY15" fmla="*/ 24077 h 107732"/>
                      <a:gd name="connsiteX16" fmla="*/ 116529 w 127229"/>
                      <a:gd name="connsiteY16" fmla="*/ 48938 h 107732"/>
                      <a:gd name="connsiteX17" fmla="*/ 126676 w 127229"/>
                      <a:gd name="connsiteY17" fmla="*/ 71262 h 107732"/>
                      <a:gd name="connsiteX18" fmla="*/ 127184 w 127229"/>
                      <a:gd name="connsiteY18" fmla="*/ 74813 h 107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27229" h="107732">
                        <a:moveTo>
                          <a:pt x="127184" y="74813"/>
                        </a:moveTo>
                        <a:cubicBezTo>
                          <a:pt x="129213" y="125550"/>
                          <a:pt x="63763" y="105763"/>
                          <a:pt x="34843" y="93079"/>
                        </a:cubicBezTo>
                        <a:cubicBezTo>
                          <a:pt x="30277" y="91049"/>
                          <a:pt x="26218" y="89020"/>
                          <a:pt x="22159" y="85976"/>
                        </a:cubicBezTo>
                        <a:cubicBezTo>
                          <a:pt x="19115" y="83946"/>
                          <a:pt x="16070" y="80902"/>
                          <a:pt x="13534" y="77858"/>
                        </a:cubicBezTo>
                        <a:lnTo>
                          <a:pt x="14548" y="79380"/>
                        </a:lnTo>
                        <a:cubicBezTo>
                          <a:pt x="9475" y="79887"/>
                          <a:pt x="342" y="74306"/>
                          <a:pt x="2372" y="68725"/>
                        </a:cubicBezTo>
                        <a:lnTo>
                          <a:pt x="1357" y="68725"/>
                        </a:lnTo>
                        <a:cubicBezTo>
                          <a:pt x="-1180" y="67203"/>
                          <a:pt x="342" y="63144"/>
                          <a:pt x="1864" y="61622"/>
                        </a:cubicBezTo>
                        <a:cubicBezTo>
                          <a:pt x="3386" y="60100"/>
                          <a:pt x="4908" y="58578"/>
                          <a:pt x="6938" y="57563"/>
                        </a:cubicBezTo>
                        <a:cubicBezTo>
                          <a:pt x="14548" y="53504"/>
                          <a:pt x="23681" y="52489"/>
                          <a:pt x="32306" y="51982"/>
                        </a:cubicBezTo>
                        <a:cubicBezTo>
                          <a:pt x="39409" y="51475"/>
                          <a:pt x="47020" y="51475"/>
                          <a:pt x="54123" y="51982"/>
                        </a:cubicBezTo>
                        <a:cubicBezTo>
                          <a:pt x="65792" y="52997"/>
                          <a:pt x="73910" y="49953"/>
                          <a:pt x="78476" y="47416"/>
                        </a:cubicBezTo>
                        <a:cubicBezTo>
                          <a:pt x="84058" y="41327"/>
                          <a:pt x="82028" y="33717"/>
                          <a:pt x="80506" y="26614"/>
                        </a:cubicBezTo>
                        <a:cubicBezTo>
                          <a:pt x="78984" y="20525"/>
                          <a:pt x="79491" y="13930"/>
                          <a:pt x="82535" y="8349"/>
                        </a:cubicBezTo>
                        <a:cubicBezTo>
                          <a:pt x="85072" y="3782"/>
                          <a:pt x="91668" y="-3321"/>
                          <a:pt x="97249" y="1753"/>
                        </a:cubicBezTo>
                        <a:cubicBezTo>
                          <a:pt x="100293" y="4290"/>
                          <a:pt x="99786" y="19511"/>
                          <a:pt x="101308" y="24077"/>
                        </a:cubicBezTo>
                        <a:cubicBezTo>
                          <a:pt x="104859" y="33210"/>
                          <a:pt x="109933" y="41835"/>
                          <a:pt x="116529" y="48938"/>
                        </a:cubicBezTo>
                        <a:cubicBezTo>
                          <a:pt x="122110" y="55534"/>
                          <a:pt x="126169" y="63144"/>
                          <a:pt x="126676" y="71262"/>
                        </a:cubicBezTo>
                        <a:cubicBezTo>
                          <a:pt x="126676" y="71769"/>
                          <a:pt x="127184" y="73291"/>
                          <a:pt x="127184" y="7481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FFDC10F7-9AF5-41E2-95BD-42CC02E308AC}"/>
                      </a:ext>
                    </a:extLst>
                  </p:cNvPr>
                  <p:cNvSpPr/>
                  <p:nvPr/>
                </p:nvSpPr>
                <p:spPr>
                  <a:xfrm>
                    <a:off x="3947778" y="2823274"/>
                    <a:ext cx="46712" cy="20732"/>
                  </a:xfrm>
                  <a:custGeom>
                    <a:avLst/>
                    <a:gdLst>
                      <a:gd name="connsiteX0" fmla="*/ 6631 w 46712"/>
                      <a:gd name="connsiteY0" fmla="*/ 19210 h 20732"/>
                      <a:gd name="connsiteX1" fmla="*/ 542 w 46712"/>
                      <a:gd name="connsiteY1" fmla="*/ 2467 h 20732"/>
                      <a:gd name="connsiteX2" fmla="*/ 24896 w 46712"/>
                      <a:gd name="connsiteY2" fmla="*/ 6019 h 20732"/>
                      <a:gd name="connsiteX3" fmla="*/ 46712 w 46712"/>
                      <a:gd name="connsiteY3" fmla="*/ 19718 h 20732"/>
                      <a:gd name="connsiteX4" fmla="*/ 2572 w 46712"/>
                      <a:gd name="connsiteY4" fmla="*/ 2975 h 20732"/>
                      <a:gd name="connsiteX5" fmla="*/ 8660 w 46712"/>
                      <a:gd name="connsiteY5" fmla="*/ 20732 h 20732"/>
                      <a:gd name="connsiteX6" fmla="*/ 6631 w 46712"/>
                      <a:gd name="connsiteY6" fmla="*/ 19210 h 20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6712" h="20732">
                        <a:moveTo>
                          <a:pt x="6631" y="19210"/>
                        </a:moveTo>
                        <a:cubicBezTo>
                          <a:pt x="5108" y="17688"/>
                          <a:pt x="-1995" y="8048"/>
                          <a:pt x="542" y="2467"/>
                        </a:cubicBezTo>
                        <a:cubicBezTo>
                          <a:pt x="3079" y="-3114"/>
                          <a:pt x="17793" y="1960"/>
                          <a:pt x="24896" y="6019"/>
                        </a:cubicBezTo>
                        <a:cubicBezTo>
                          <a:pt x="26925" y="7034"/>
                          <a:pt x="42654" y="15659"/>
                          <a:pt x="46712" y="19718"/>
                        </a:cubicBezTo>
                        <a:cubicBezTo>
                          <a:pt x="46712" y="19718"/>
                          <a:pt x="10182" y="-5143"/>
                          <a:pt x="2572" y="2975"/>
                        </a:cubicBezTo>
                        <a:cubicBezTo>
                          <a:pt x="1050" y="4497"/>
                          <a:pt x="7138" y="19210"/>
                          <a:pt x="8660" y="20732"/>
                        </a:cubicBezTo>
                        <a:lnTo>
                          <a:pt x="6631" y="19210"/>
                        </a:ln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31B02E6F-A484-41B3-8984-926D99B55C2B}"/>
                      </a:ext>
                    </a:extLst>
                  </p:cNvPr>
                  <p:cNvSpPr/>
                  <p:nvPr/>
                </p:nvSpPr>
                <p:spPr>
                  <a:xfrm>
                    <a:off x="4000259" y="2816101"/>
                    <a:ext cx="10506" cy="39593"/>
                  </a:xfrm>
                  <a:custGeom>
                    <a:avLst/>
                    <a:gdLst>
                      <a:gd name="connsiteX0" fmla="*/ 1842 w 10506"/>
                      <a:gd name="connsiteY0" fmla="*/ 39575 h 39593"/>
                      <a:gd name="connsiteX1" fmla="*/ 1335 w 10506"/>
                      <a:gd name="connsiteY1" fmla="*/ 18773 h 39593"/>
                      <a:gd name="connsiteX2" fmla="*/ 10468 w 10506"/>
                      <a:gd name="connsiteY2" fmla="*/ 0 h 39593"/>
                      <a:gd name="connsiteX3" fmla="*/ 3872 w 10506"/>
                      <a:gd name="connsiteY3" fmla="*/ 19280 h 39593"/>
                      <a:gd name="connsiteX4" fmla="*/ 1842 w 10506"/>
                      <a:gd name="connsiteY4" fmla="*/ 39575 h 395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506" h="39593">
                        <a:moveTo>
                          <a:pt x="1842" y="39575"/>
                        </a:moveTo>
                        <a:cubicBezTo>
                          <a:pt x="1335" y="40082"/>
                          <a:pt x="-1709" y="30442"/>
                          <a:pt x="1335" y="18773"/>
                        </a:cubicBezTo>
                        <a:cubicBezTo>
                          <a:pt x="4379" y="7610"/>
                          <a:pt x="9960" y="0"/>
                          <a:pt x="10468" y="0"/>
                        </a:cubicBezTo>
                        <a:cubicBezTo>
                          <a:pt x="10975" y="507"/>
                          <a:pt x="6409" y="8625"/>
                          <a:pt x="3872" y="19280"/>
                        </a:cubicBezTo>
                        <a:cubicBezTo>
                          <a:pt x="1335" y="30442"/>
                          <a:pt x="2350" y="39575"/>
                          <a:pt x="1842" y="39575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98CF92DC-7B3D-4045-92B6-0B01D572AEA7}"/>
                      </a:ext>
                    </a:extLst>
                  </p:cNvPr>
                  <p:cNvSpPr/>
                  <p:nvPr/>
                </p:nvSpPr>
                <p:spPr>
                  <a:xfrm>
                    <a:off x="3958975" y="2824219"/>
                    <a:ext cx="45662" cy="5580"/>
                  </a:xfrm>
                  <a:custGeom>
                    <a:avLst/>
                    <a:gdLst>
                      <a:gd name="connsiteX0" fmla="*/ 45663 w 45662"/>
                      <a:gd name="connsiteY0" fmla="*/ 5581 h 5580"/>
                      <a:gd name="connsiteX1" fmla="*/ 39067 w 45662"/>
                      <a:gd name="connsiteY1" fmla="*/ 5074 h 5580"/>
                      <a:gd name="connsiteX2" fmla="*/ 22831 w 45662"/>
                      <a:gd name="connsiteY2" fmla="*/ 3552 h 5580"/>
                      <a:gd name="connsiteX3" fmla="*/ 0 w 45662"/>
                      <a:gd name="connsiteY3" fmla="*/ 0 h 5580"/>
                      <a:gd name="connsiteX4" fmla="*/ 6596 w 45662"/>
                      <a:gd name="connsiteY4" fmla="*/ 507 h 5580"/>
                      <a:gd name="connsiteX5" fmla="*/ 22831 w 45662"/>
                      <a:gd name="connsiteY5" fmla="*/ 2029 h 5580"/>
                      <a:gd name="connsiteX6" fmla="*/ 45663 w 45662"/>
                      <a:gd name="connsiteY6" fmla="*/ 5581 h 5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662" h="5580">
                        <a:moveTo>
                          <a:pt x="45663" y="5581"/>
                        </a:moveTo>
                        <a:cubicBezTo>
                          <a:pt x="45663" y="5581"/>
                          <a:pt x="43126" y="5581"/>
                          <a:pt x="39067" y="5074"/>
                        </a:cubicBezTo>
                        <a:cubicBezTo>
                          <a:pt x="35008" y="4566"/>
                          <a:pt x="28920" y="4059"/>
                          <a:pt x="22831" y="3552"/>
                        </a:cubicBezTo>
                        <a:cubicBezTo>
                          <a:pt x="10147" y="2537"/>
                          <a:pt x="0" y="507"/>
                          <a:pt x="0" y="0"/>
                        </a:cubicBezTo>
                        <a:cubicBezTo>
                          <a:pt x="0" y="0"/>
                          <a:pt x="2537" y="0"/>
                          <a:pt x="6596" y="507"/>
                        </a:cubicBezTo>
                        <a:cubicBezTo>
                          <a:pt x="10655" y="1015"/>
                          <a:pt x="16743" y="1522"/>
                          <a:pt x="22831" y="2029"/>
                        </a:cubicBezTo>
                        <a:cubicBezTo>
                          <a:pt x="35516" y="3044"/>
                          <a:pt x="45663" y="5074"/>
                          <a:pt x="45663" y="5581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218DD3CF-F6C8-44F5-B0A6-564A87CFD3AB}"/>
                    </a:ext>
                  </a:extLst>
                </p:cNvPr>
                <p:cNvSpPr/>
                <p:nvPr/>
              </p:nvSpPr>
              <p:spPr>
                <a:xfrm>
                  <a:off x="4063492" y="2828278"/>
                  <a:ext cx="2536" cy="4058"/>
                </a:xfrm>
                <a:custGeom>
                  <a:avLst/>
                  <a:gdLst>
                    <a:gd name="connsiteX0" fmla="*/ 2537 w 2536"/>
                    <a:gd name="connsiteY0" fmla="*/ 507 h 4058"/>
                    <a:gd name="connsiteX1" fmla="*/ 1014 w 2536"/>
                    <a:gd name="connsiteY1" fmla="*/ 4059 h 4058"/>
                    <a:gd name="connsiteX2" fmla="*/ 0 w 2536"/>
                    <a:gd name="connsiteY2" fmla="*/ 0 h 4058"/>
                    <a:gd name="connsiteX3" fmla="*/ 2537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4" y="4059"/>
                      </a:cubicBezTo>
                      <a:cubicBezTo>
                        <a:pt x="507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DBAD60FD-29D1-4DF6-AEF9-DEA91CBFC610}"/>
                    </a:ext>
                  </a:extLst>
                </p:cNvPr>
                <p:cNvSpPr/>
                <p:nvPr/>
              </p:nvSpPr>
              <p:spPr>
                <a:xfrm>
                  <a:off x="4051315" y="2772468"/>
                  <a:ext cx="165741" cy="112642"/>
                </a:xfrm>
                <a:custGeom>
                  <a:avLst/>
                  <a:gdLst>
                    <a:gd name="connsiteX0" fmla="*/ 142062 w 165741"/>
                    <a:gd name="connsiteY0" fmla="*/ 0 h 112642"/>
                    <a:gd name="connsiteX1" fmla="*/ 6596 w 165741"/>
                    <a:gd name="connsiteY1" fmla="*/ 41604 h 112642"/>
                    <a:gd name="connsiteX2" fmla="*/ 0 w 165741"/>
                    <a:gd name="connsiteY2" fmla="*/ 109591 h 112642"/>
                    <a:gd name="connsiteX3" fmla="*/ 158805 w 165741"/>
                    <a:gd name="connsiteY3" fmla="*/ 78134 h 112642"/>
                    <a:gd name="connsiteX4" fmla="*/ 142062 w 165741"/>
                    <a:gd name="connsiteY4" fmla="*/ 0 h 112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5741" h="112642">
                      <a:moveTo>
                        <a:pt x="142062" y="0"/>
                      </a:moveTo>
                      <a:cubicBezTo>
                        <a:pt x="101980" y="22324"/>
                        <a:pt x="63421" y="43633"/>
                        <a:pt x="6596" y="41604"/>
                      </a:cubicBezTo>
                      <a:cubicBezTo>
                        <a:pt x="12177" y="56318"/>
                        <a:pt x="0" y="109591"/>
                        <a:pt x="0" y="109591"/>
                      </a:cubicBezTo>
                      <a:cubicBezTo>
                        <a:pt x="80164" y="124812"/>
                        <a:pt x="158805" y="78134"/>
                        <a:pt x="158805" y="78134"/>
                      </a:cubicBezTo>
                      <a:cubicBezTo>
                        <a:pt x="176563" y="52259"/>
                        <a:pt x="156269" y="15728"/>
                        <a:pt x="142062" y="0"/>
                      </a:cubicBezTo>
                      <a:close/>
                    </a:path>
                  </a:pathLst>
                </a:custGeom>
                <a:solidFill>
                  <a:srgbClr val="00776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5C6C77FF-46E8-42E2-BF13-E7E00CB7ACCD}"/>
                  </a:ext>
                </a:extLst>
              </p:cNvPr>
              <p:cNvGrpSpPr/>
              <p:nvPr/>
            </p:nvGrpSpPr>
            <p:grpSpPr>
              <a:xfrm>
                <a:off x="4181665" y="2731879"/>
                <a:ext cx="233938" cy="272072"/>
                <a:chOff x="4181665" y="2731879"/>
                <a:chExt cx="233938" cy="272072"/>
              </a:xfrm>
              <a:solidFill>
                <a:schemeClr val="accent1"/>
              </a:solidFill>
            </p:grpSpPr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85A682FE-398E-4940-9CCC-CAC37F6BECBE}"/>
                    </a:ext>
                  </a:extLst>
                </p:cNvPr>
                <p:cNvSpPr/>
                <p:nvPr/>
              </p:nvSpPr>
              <p:spPr>
                <a:xfrm>
                  <a:off x="4232952" y="2749129"/>
                  <a:ext cx="118216" cy="221211"/>
                </a:xfrm>
                <a:custGeom>
                  <a:avLst/>
                  <a:gdLst>
                    <a:gd name="connsiteX0" fmla="*/ 118216 w 118216"/>
                    <a:gd name="connsiteY0" fmla="*/ 221212 h 221211"/>
                    <a:gd name="connsiteX1" fmla="*/ 7610 w 118216"/>
                    <a:gd name="connsiteY1" fmla="*/ 217660 h 221211"/>
                    <a:gd name="connsiteX2" fmla="*/ 0 w 118216"/>
                    <a:gd name="connsiteY2" fmla="*/ 0 h 221211"/>
                    <a:gd name="connsiteX3" fmla="*/ 105025 w 118216"/>
                    <a:gd name="connsiteY3" fmla="*/ 12177 h 221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8216" h="221211">
                      <a:moveTo>
                        <a:pt x="118216" y="221212"/>
                      </a:moveTo>
                      <a:lnTo>
                        <a:pt x="7610" y="217660"/>
                      </a:lnTo>
                      <a:lnTo>
                        <a:pt x="0" y="0"/>
                      </a:lnTo>
                      <a:lnTo>
                        <a:pt x="105025" y="12177"/>
                      </a:lnTo>
                      <a:close/>
                    </a:path>
                  </a:pathLst>
                </a:custGeom>
                <a:solidFill>
                  <a:srgbClr val="D6D6D6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38" name="Graphic 4">
                  <a:extLst>
                    <a:ext uri="{FF2B5EF4-FFF2-40B4-BE49-F238E27FC236}">
                      <a16:creationId xmlns:a16="http://schemas.microsoft.com/office/drawing/2014/main" id="{7523362A-72AE-4B5C-A789-BD8009967B23}"/>
                    </a:ext>
                  </a:extLst>
                </p:cNvPr>
                <p:cNvGrpSpPr/>
                <p:nvPr/>
              </p:nvGrpSpPr>
              <p:grpSpPr>
                <a:xfrm>
                  <a:off x="4232952" y="2750651"/>
                  <a:ext cx="150687" cy="240491"/>
                  <a:chOff x="4232952" y="2750651"/>
                  <a:chExt cx="150687" cy="240491"/>
                </a:xfrm>
                <a:solidFill>
                  <a:schemeClr val="accent1"/>
                </a:solidFill>
              </p:grpSpPr>
              <p:grpSp>
                <p:nvGrpSpPr>
                  <p:cNvPr id="48" name="Graphic 4">
                    <a:extLst>
                      <a:ext uri="{FF2B5EF4-FFF2-40B4-BE49-F238E27FC236}">
                        <a16:creationId xmlns:a16="http://schemas.microsoft.com/office/drawing/2014/main" id="{EE59C94D-E895-487E-A3DD-0E4FDDA151D1}"/>
                      </a:ext>
                    </a:extLst>
                  </p:cNvPr>
                  <p:cNvGrpSpPr/>
                  <p:nvPr/>
                </p:nvGrpSpPr>
                <p:grpSpPr>
                  <a:xfrm>
                    <a:off x="4232952" y="2947509"/>
                    <a:ext cx="150687" cy="43633"/>
                    <a:chOff x="4232952" y="2947509"/>
                    <a:chExt cx="150687" cy="43633"/>
                  </a:xfrm>
                  <a:solidFill>
                    <a:schemeClr val="accent1"/>
                  </a:solidFill>
                </p:grpSpPr>
                <p:sp>
                  <p:nvSpPr>
                    <p:cNvPr id="51" name="Freeform: Shape 50">
                      <a:extLst>
                        <a:ext uri="{FF2B5EF4-FFF2-40B4-BE49-F238E27FC236}">
                          <a16:creationId xmlns:a16="http://schemas.microsoft.com/office/drawing/2014/main" id="{01FA3925-4441-4F88-9E9A-3F8F1E9758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32952" y="2947509"/>
                      <a:ext cx="150687" cy="43633"/>
                    </a:xfrm>
                    <a:custGeom>
                      <a:avLst/>
                      <a:gdLst>
                        <a:gd name="connsiteX0" fmla="*/ 150688 w 150687"/>
                        <a:gd name="connsiteY0" fmla="*/ 5074 h 43633"/>
                        <a:gd name="connsiteX1" fmla="*/ 1522 w 150687"/>
                        <a:gd name="connsiteY1" fmla="*/ 0 h 43633"/>
                        <a:gd name="connsiteX2" fmla="*/ 0 w 150687"/>
                        <a:gd name="connsiteY2" fmla="*/ 38560 h 43633"/>
                        <a:gd name="connsiteX3" fmla="*/ 145614 w 150687"/>
                        <a:gd name="connsiteY3" fmla="*/ 43633 h 43633"/>
                        <a:gd name="connsiteX4" fmla="*/ 150688 w 150687"/>
                        <a:gd name="connsiteY4" fmla="*/ 5074 h 436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50687" h="43633">
                          <a:moveTo>
                            <a:pt x="150688" y="5074"/>
                          </a:moveTo>
                          <a:lnTo>
                            <a:pt x="1522" y="0"/>
                          </a:lnTo>
                          <a:lnTo>
                            <a:pt x="0" y="38560"/>
                          </a:lnTo>
                          <a:lnTo>
                            <a:pt x="145614" y="43633"/>
                          </a:lnTo>
                          <a:cubicBezTo>
                            <a:pt x="146629" y="30442"/>
                            <a:pt x="148658" y="17758"/>
                            <a:pt x="150688" y="5074"/>
                          </a:cubicBezTo>
                          <a:close/>
                        </a:path>
                      </a:pathLst>
                    </a:custGeom>
                    <a:solidFill>
                      <a:srgbClr val="631903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2" name="Freeform: Shape 51">
                      <a:extLst>
                        <a:ext uri="{FF2B5EF4-FFF2-40B4-BE49-F238E27FC236}">
                          <a16:creationId xmlns:a16="http://schemas.microsoft.com/office/drawing/2014/main" id="{D26B1C35-7863-41BF-8708-265628C164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65882" y="2952076"/>
                      <a:ext cx="16743" cy="39067"/>
                    </a:xfrm>
                    <a:custGeom>
                      <a:avLst/>
                      <a:gdLst>
                        <a:gd name="connsiteX0" fmla="*/ 16743 w 16743"/>
                        <a:gd name="connsiteY0" fmla="*/ 4059 h 39067"/>
                        <a:gd name="connsiteX1" fmla="*/ 16743 w 16743"/>
                        <a:gd name="connsiteY1" fmla="*/ 507 h 39067"/>
                        <a:gd name="connsiteX2" fmla="*/ 1522 w 16743"/>
                        <a:gd name="connsiteY2" fmla="*/ 0 h 39067"/>
                        <a:gd name="connsiteX3" fmla="*/ 0 w 16743"/>
                        <a:gd name="connsiteY3" fmla="*/ 38560 h 39067"/>
                        <a:gd name="connsiteX4" fmla="*/ 11669 w 16743"/>
                        <a:gd name="connsiteY4" fmla="*/ 39067 h 39067"/>
                        <a:gd name="connsiteX5" fmla="*/ 16743 w 16743"/>
                        <a:gd name="connsiteY5" fmla="*/ 4059 h 390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16743" h="39067">
                          <a:moveTo>
                            <a:pt x="16743" y="4059"/>
                          </a:moveTo>
                          <a:lnTo>
                            <a:pt x="16743" y="507"/>
                          </a:lnTo>
                          <a:lnTo>
                            <a:pt x="1522" y="0"/>
                          </a:lnTo>
                          <a:lnTo>
                            <a:pt x="0" y="38560"/>
                          </a:lnTo>
                          <a:lnTo>
                            <a:pt x="11669" y="39067"/>
                          </a:lnTo>
                          <a:cubicBezTo>
                            <a:pt x="13699" y="26890"/>
                            <a:pt x="15221" y="15221"/>
                            <a:pt x="16743" y="4059"/>
                          </a:cubicBezTo>
                          <a:close/>
                        </a:path>
                      </a:pathLst>
                    </a:custGeom>
                    <a:solidFill>
                      <a:srgbClr val="3A0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3" name="Freeform: Shape 52">
                      <a:extLst>
                        <a:ext uri="{FF2B5EF4-FFF2-40B4-BE49-F238E27FC236}">
                          <a16:creationId xmlns:a16="http://schemas.microsoft.com/office/drawing/2014/main" id="{FBB65F3F-5ED8-4B35-9022-9488EA16F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9843" y="2948017"/>
                      <a:ext cx="16235" cy="39067"/>
                    </a:xfrm>
                    <a:custGeom>
                      <a:avLst/>
                      <a:gdLst>
                        <a:gd name="connsiteX0" fmla="*/ 16236 w 16235"/>
                        <a:gd name="connsiteY0" fmla="*/ 507 h 39067"/>
                        <a:gd name="connsiteX1" fmla="*/ 15221 w 16235"/>
                        <a:gd name="connsiteY1" fmla="*/ 39067 h 39067"/>
                        <a:gd name="connsiteX2" fmla="*/ 0 w 16235"/>
                        <a:gd name="connsiteY2" fmla="*/ 38560 h 39067"/>
                        <a:gd name="connsiteX3" fmla="*/ 1522 w 16235"/>
                        <a:gd name="connsiteY3" fmla="*/ 0 h 390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6235" h="39067">
                          <a:moveTo>
                            <a:pt x="16236" y="507"/>
                          </a:moveTo>
                          <a:lnTo>
                            <a:pt x="15221" y="39067"/>
                          </a:lnTo>
                          <a:lnTo>
                            <a:pt x="0" y="38560"/>
                          </a:lnTo>
                          <a:lnTo>
                            <a:pt x="1522" y="0"/>
                          </a:lnTo>
                        </a:path>
                      </a:pathLst>
                    </a:custGeom>
                    <a:solidFill>
                      <a:srgbClr val="3A0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4" name="Freeform: Shape 53">
                      <a:extLst>
                        <a:ext uri="{FF2B5EF4-FFF2-40B4-BE49-F238E27FC236}">
                          <a16:creationId xmlns:a16="http://schemas.microsoft.com/office/drawing/2014/main" id="{75808DEF-891F-4CAC-BBB2-711BF371677C}"/>
                        </a:ext>
                      </a:extLst>
                    </p:cNvPr>
                    <p:cNvSpPr/>
                    <p:nvPr/>
                  </p:nvSpPr>
                  <p:spPr>
                    <a:xfrm rot="-5284595">
                      <a:off x="4300496" y="2945321"/>
                      <a:ext cx="38558" cy="48705"/>
                    </a:xfrm>
                    <a:custGeom>
                      <a:avLst/>
                      <a:gdLst>
                        <a:gd name="connsiteX0" fmla="*/ 0 w 38558"/>
                        <a:gd name="connsiteY0" fmla="*/ 0 h 48705"/>
                        <a:gd name="connsiteX1" fmla="*/ 38558 w 38558"/>
                        <a:gd name="connsiteY1" fmla="*/ 0 h 48705"/>
                        <a:gd name="connsiteX2" fmla="*/ 38558 w 38558"/>
                        <a:gd name="connsiteY2" fmla="*/ 48705 h 48705"/>
                        <a:gd name="connsiteX3" fmla="*/ 0 w 38558"/>
                        <a:gd name="connsiteY3" fmla="*/ 48705 h 487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8558" h="48705">
                          <a:moveTo>
                            <a:pt x="0" y="0"/>
                          </a:moveTo>
                          <a:lnTo>
                            <a:pt x="38558" y="0"/>
                          </a:lnTo>
                          <a:lnTo>
                            <a:pt x="38558" y="48705"/>
                          </a:lnTo>
                          <a:lnTo>
                            <a:pt x="0" y="48705"/>
                          </a:lnTo>
                          <a:close/>
                        </a:path>
                      </a:pathLst>
                    </a:custGeom>
                    <a:solidFill>
                      <a:srgbClr val="FFF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5" name="Freeform: Shape 54">
                      <a:extLst>
                        <a:ext uri="{FF2B5EF4-FFF2-40B4-BE49-F238E27FC236}">
                          <a16:creationId xmlns:a16="http://schemas.microsoft.com/office/drawing/2014/main" id="{D97D8F08-8E19-486B-A6F1-3D415ED9FEC6}"/>
                        </a:ext>
                      </a:extLst>
                    </p:cNvPr>
                    <p:cNvSpPr/>
                    <p:nvPr/>
                  </p:nvSpPr>
                  <p:spPr>
                    <a:xfrm rot="-5284989">
                      <a:off x="4305321" y="2951162"/>
                      <a:ext cx="28918" cy="36528"/>
                    </a:xfrm>
                    <a:custGeom>
                      <a:avLst/>
                      <a:gdLst>
                        <a:gd name="connsiteX0" fmla="*/ 0 w 28918"/>
                        <a:gd name="connsiteY0" fmla="*/ 0 h 36528"/>
                        <a:gd name="connsiteX1" fmla="*/ 28919 w 28918"/>
                        <a:gd name="connsiteY1" fmla="*/ 0 h 36528"/>
                        <a:gd name="connsiteX2" fmla="*/ 28919 w 28918"/>
                        <a:gd name="connsiteY2" fmla="*/ 36529 h 36528"/>
                        <a:gd name="connsiteX3" fmla="*/ 0 w 28918"/>
                        <a:gd name="connsiteY3" fmla="*/ 36529 h 365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8918" h="36528">
                          <a:moveTo>
                            <a:pt x="0" y="0"/>
                          </a:moveTo>
                          <a:lnTo>
                            <a:pt x="28919" y="0"/>
                          </a:lnTo>
                          <a:lnTo>
                            <a:pt x="28919" y="36529"/>
                          </a:lnTo>
                          <a:lnTo>
                            <a:pt x="0" y="36529"/>
                          </a:lnTo>
                          <a:close/>
                        </a:path>
                      </a:pathLst>
                    </a:custGeom>
                    <a:solidFill>
                      <a:srgbClr val="631903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47DC7084-C2C1-42FB-8AC3-3632CA838C47}"/>
                      </a:ext>
                    </a:extLst>
                  </p:cNvPr>
                  <p:cNvSpPr/>
                  <p:nvPr/>
                </p:nvSpPr>
                <p:spPr>
                  <a:xfrm>
                    <a:off x="4294851" y="2795807"/>
                    <a:ext cx="50736" cy="183666"/>
                  </a:xfrm>
                  <a:custGeom>
                    <a:avLst/>
                    <a:gdLst>
                      <a:gd name="connsiteX0" fmla="*/ 50737 w 50736"/>
                      <a:gd name="connsiteY0" fmla="*/ 150688 h 183666"/>
                      <a:gd name="connsiteX1" fmla="*/ 27398 w 50736"/>
                      <a:gd name="connsiteY1" fmla="*/ 183666 h 183666"/>
                      <a:gd name="connsiteX2" fmla="*/ 0 w 50736"/>
                      <a:gd name="connsiteY2" fmla="*/ 155761 h 183666"/>
                      <a:gd name="connsiteX3" fmla="*/ 507 w 50736"/>
                      <a:gd name="connsiteY3" fmla="*/ 2030 h 183666"/>
                      <a:gd name="connsiteX4" fmla="*/ 21309 w 50736"/>
                      <a:gd name="connsiteY4" fmla="*/ 0 h 183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0736" h="183666">
                        <a:moveTo>
                          <a:pt x="50737" y="150688"/>
                        </a:moveTo>
                        <a:lnTo>
                          <a:pt x="27398" y="183666"/>
                        </a:lnTo>
                        <a:lnTo>
                          <a:pt x="0" y="155761"/>
                        </a:lnTo>
                        <a:lnTo>
                          <a:pt x="507" y="2030"/>
                        </a:lnTo>
                        <a:lnTo>
                          <a:pt x="21309" y="0"/>
                        </a:lnTo>
                        <a:close/>
                      </a:path>
                    </a:pathLst>
                  </a:custGeom>
                  <a:solidFill>
                    <a:srgbClr val="CCBD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1F4942D0-8804-436C-BD58-7F6A646C77A9}"/>
                      </a:ext>
                    </a:extLst>
                  </p:cNvPr>
                  <p:cNvSpPr/>
                  <p:nvPr/>
                </p:nvSpPr>
                <p:spPr>
                  <a:xfrm>
                    <a:off x="4278004" y="2750651"/>
                    <a:ext cx="46687" cy="56284"/>
                  </a:xfrm>
                  <a:custGeom>
                    <a:avLst/>
                    <a:gdLst>
                      <a:gd name="connsiteX0" fmla="*/ 1118 w 46687"/>
                      <a:gd name="connsiteY0" fmla="*/ 15728 h 56284"/>
                      <a:gd name="connsiteX1" fmla="*/ 44752 w 46687"/>
                      <a:gd name="connsiteY1" fmla="*/ 0 h 56284"/>
                      <a:gd name="connsiteX2" fmla="*/ 41708 w 46687"/>
                      <a:gd name="connsiteY2" fmla="*/ 46678 h 56284"/>
                      <a:gd name="connsiteX3" fmla="*/ 6699 w 46687"/>
                      <a:gd name="connsiteY3" fmla="*/ 46678 h 56284"/>
                      <a:gd name="connsiteX4" fmla="*/ 104 w 46687"/>
                      <a:gd name="connsiteY4" fmla="*/ 31964 h 56284"/>
                      <a:gd name="connsiteX5" fmla="*/ 1118 w 46687"/>
                      <a:gd name="connsiteY5" fmla="*/ 15728 h 562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6687" h="56284">
                        <a:moveTo>
                          <a:pt x="1118" y="15728"/>
                        </a:moveTo>
                        <a:cubicBezTo>
                          <a:pt x="17861" y="24861"/>
                          <a:pt x="35619" y="15221"/>
                          <a:pt x="44752" y="0"/>
                        </a:cubicBezTo>
                        <a:cubicBezTo>
                          <a:pt x="48303" y="14714"/>
                          <a:pt x="46781" y="32979"/>
                          <a:pt x="41708" y="46678"/>
                        </a:cubicBezTo>
                        <a:cubicBezTo>
                          <a:pt x="35619" y="61899"/>
                          <a:pt x="14817" y="56825"/>
                          <a:pt x="6699" y="46678"/>
                        </a:cubicBezTo>
                        <a:cubicBezTo>
                          <a:pt x="3148" y="42619"/>
                          <a:pt x="1118" y="37545"/>
                          <a:pt x="104" y="31964"/>
                        </a:cubicBezTo>
                        <a:cubicBezTo>
                          <a:pt x="-404" y="30949"/>
                          <a:pt x="1118" y="15221"/>
                          <a:pt x="1118" y="15728"/>
                        </a:cubicBezTo>
                        <a:close/>
                      </a:path>
                    </a:pathLst>
                  </a:custGeom>
                  <a:solidFill>
                    <a:srgbClr val="DDC7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21816290-1C8C-4AC0-BBDA-EF1A32A47F8A}"/>
                    </a:ext>
                  </a:extLst>
                </p:cNvPr>
                <p:cNvSpPr/>
                <p:nvPr/>
              </p:nvSpPr>
              <p:spPr>
                <a:xfrm>
                  <a:off x="4247666" y="2745578"/>
                  <a:ext cx="50229" cy="52766"/>
                </a:xfrm>
                <a:custGeom>
                  <a:avLst/>
                  <a:gdLst>
                    <a:gd name="connsiteX0" fmla="*/ 14713 w 50229"/>
                    <a:gd name="connsiteY0" fmla="*/ 0 h 52766"/>
                    <a:gd name="connsiteX1" fmla="*/ 50229 w 50229"/>
                    <a:gd name="connsiteY1" fmla="*/ 22831 h 52766"/>
                    <a:gd name="connsiteX2" fmla="*/ 35008 w 50229"/>
                    <a:gd name="connsiteY2" fmla="*/ 52766 h 52766"/>
                    <a:gd name="connsiteX3" fmla="*/ 0 w 50229"/>
                    <a:gd name="connsiteY3" fmla="*/ 16743 h 52766"/>
                    <a:gd name="connsiteX4" fmla="*/ 14713 w 50229"/>
                    <a:gd name="connsiteY4" fmla="*/ 0 h 5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52766">
                      <a:moveTo>
                        <a:pt x="14713" y="0"/>
                      </a:moveTo>
                      <a:cubicBezTo>
                        <a:pt x="14713" y="0"/>
                        <a:pt x="28412" y="18265"/>
                        <a:pt x="50229" y="22831"/>
                      </a:cubicBezTo>
                      <a:lnTo>
                        <a:pt x="35008" y="52766"/>
                      </a:lnTo>
                      <a:cubicBezTo>
                        <a:pt x="35008" y="52766"/>
                        <a:pt x="12177" y="38052"/>
                        <a:pt x="0" y="16743"/>
                      </a:cubicBezTo>
                      <a:lnTo>
                        <a:pt x="1471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88369548-4E31-4BFB-A935-D8A197708D61}"/>
                    </a:ext>
                  </a:extLst>
                </p:cNvPr>
                <p:cNvSpPr/>
                <p:nvPr/>
              </p:nvSpPr>
              <p:spPr>
                <a:xfrm>
                  <a:off x="4300432" y="2731879"/>
                  <a:ext cx="42618" cy="56317"/>
                </a:xfrm>
                <a:custGeom>
                  <a:avLst/>
                  <a:gdLst>
                    <a:gd name="connsiteX0" fmla="*/ 22324 w 42618"/>
                    <a:gd name="connsiteY0" fmla="*/ 0 h 56317"/>
                    <a:gd name="connsiteX1" fmla="*/ 0 w 42618"/>
                    <a:gd name="connsiteY1" fmla="*/ 35516 h 56317"/>
                    <a:gd name="connsiteX2" fmla="*/ 26891 w 42618"/>
                    <a:gd name="connsiteY2" fmla="*/ 56318 h 56317"/>
                    <a:gd name="connsiteX3" fmla="*/ 42619 w 42618"/>
                    <a:gd name="connsiteY3" fmla="*/ 8625 h 56317"/>
                    <a:gd name="connsiteX4" fmla="*/ 22324 w 42618"/>
                    <a:gd name="connsiteY4" fmla="*/ 0 h 563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2618" h="56317">
                      <a:moveTo>
                        <a:pt x="22324" y="0"/>
                      </a:moveTo>
                      <a:cubicBezTo>
                        <a:pt x="22324" y="0"/>
                        <a:pt x="17758" y="22324"/>
                        <a:pt x="0" y="35516"/>
                      </a:cubicBezTo>
                      <a:lnTo>
                        <a:pt x="26891" y="56318"/>
                      </a:lnTo>
                      <a:cubicBezTo>
                        <a:pt x="26891" y="56318"/>
                        <a:pt x="41097" y="32979"/>
                        <a:pt x="42619" y="8625"/>
                      </a:cubicBezTo>
                      <a:lnTo>
                        <a:pt x="2232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53E644C6-A0A9-4744-A7A0-E93CAE15E0F2}"/>
                    </a:ext>
                  </a:extLst>
                </p:cNvPr>
                <p:cNvSpPr/>
                <p:nvPr/>
              </p:nvSpPr>
              <p:spPr>
                <a:xfrm>
                  <a:off x="4181665" y="2749637"/>
                  <a:ext cx="131450" cy="254314"/>
                </a:xfrm>
                <a:custGeom>
                  <a:avLst/>
                  <a:gdLst>
                    <a:gd name="connsiteX0" fmla="*/ 131451 w 131450"/>
                    <a:gd name="connsiteY0" fmla="*/ 135974 h 254314"/>
                    <a:gd name="connsiteX1" fmla="*/ 77163 w 131450"/>
                    <a:gd name="connsiteY1" fmla="*/ 35516 h 254314"/>
                    <a:gd name="connsiteX2" fmla="*/ 50272 w 131450"/>
                    <a:gd name="connsiteY2" fmla="*/ 0 h 254314"/>
                    <a:gd name="connsiteX3" fmla="*/ 10698 w 131450"/>
                    <a:gd name="connsiteY3" fmla="*/ 22831 h 254314"/>
                    <a:gd name="connsiteX4" fmla="*/ 20845 w 131450"/>
                    <a:gd name="connsiteY4" fmla="*/ 112128 h 254314"/>
                    <a:gd name="connsiteX5" fmla="*/ 6639 w 131450"/>
                    <a:gd name="connsiteY5" fmla="*/ 226793 h 254314"/>
                    <a:gd name="connsiteX6" fmla="*/ 125363 w 131450"/>
                    <a:gd name="connsiteY6" fmla="*/ 247087 h 254314"/>
                    <a:gd name="connsiteX7" fmla="*/ 131451 w 131450"/>
                    <a:gd name="connsiteY7" fmla="*/ 135974 h 2543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450" h="254314">
                      <a:moveTo>
                        <a:pt x="131451" y="135974"/>
                      </a:moveTo>
                      <a:lnTo>
                        <a:pt x="77163" y="35516"/>
                      </a:lnTo>
                      <a:lnTo>
                        <a:pt x="50272" y="0"/>
                      </a:lnTo>
                      <a:cubicBezTo>
                        <a:pt x="47736" y="3044"/>
                        <a:pt x="14250" y="18773"/>
                        <a:pt x="10698" y="22831"/>
                      </a:cubicBezTo>
                      <a:cubicBezTo>
                        <a:pt x="-11119" y="51751"/>
                        <a:pt x="4609" y="82193"/>
                        <a:pt x="20845" y="112128"/>
                      </a:cubicBezTo>
                      <a:cubicBezTo>
                        <a:pt x="34037" y="136481"/>
                        <a:pt x="24904" y="174534"/>
                        <a:pt x="6639" y="226793"/>
                      </a:cubicBezTo>
                      <a:cubicBezTo>
                        <a:pt x="37588" y="272963"/>
                        <a:pt x="125363" y="247087"/>
                        <a:pt x="125363" y="247087"/>
                      </a:cubicBezTo>
                      <a:lnTo>
                        <a:pt x="131451" y="135974"/>
                      </a:lnTo>
                      <a:close/>
                    </a:path>
                  </a:pathLst>
                </a:custGeom>
                <a:solidFill>
                  <a:srgbClr val="00776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73833DD7-DEE6-4B18-B83F-47CD155F52E5}"/>
                    </a:ext>
                  </a:extLst>
                </p:cNvPr>
                <p:cNvSpPr/>
                <p:nvPr/>
              </p:nvSpPr>
              <p:spPr>
                <a:xfrm>
                  <a:off x="4206569" y="2749129"/>
                  <a:ext cx="106546" cy="136481"/>
                </a:xfrm>
                <a:custGeom>
                  <a:avLst/>
                  <a:gdLst>
                    <a:gd name="connsiteX0" fmla="*/ 26383 w 106546"/>
                    <a:gd name="connsiteY0" fmla="*/ 0 h 136481"/>
                    <a:gd name="connsiteX1" fmla="*/ 106547 w 106546"/>
                    <a:gd name="connsiteY1" fmla="*/ 136481 h 136481"/>
                    <a:gd name="connsiteX2" fmla="*/ 42619 w 106546"/>
                    <a:gd name="connsiteY2" fmla="*/ 57840 h 136481"/>
                    <a:gd name="connsiteX3" fmla="*/ 43126 w 106546"/>
                    <a:gd name="connsiteY3" fmla="*/ 36023 h 136481"/>
                    <a:gd name="connsiteX4" fmla="*/ 16743 w 106546"/>
                    <a:gd name="connsiteY4" fmla="*/ 37545 h 136481"/>
                    <a:gd name="connsiteX5" fmla="*/ 0 w 106546"/>
                    <a:gd name="connsiteY5" fmla="*/ 15221 h 136481"/>
                    <a:gd name="connsiteX6" fmla="*/ 26383 w 106546"/>
                    <a:gd name="connsiteY6" fmla="*/ 0 h 1364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6546" h="136481">
                      <a:moveTo>
                        <a:pt x="26383" y="0"/>
                      </a:moveTo>
                      <a:cubicBezTo>
                        <a:pt x="83715" y="42619"/>
                        <a:pt x="104518" y="97414"/>
                        <a:pt x="106547" y="136481"/>
                      </a:cubicBezTo>
                      <a:lnTo>
                        <a:pt x="42619" y="57840"/>
                      </a:lnTo>
                      <a:lnTo>
                        <a:pt x="43126" y="36023"/>
                      </a:lnTo>
                      <a:lnTo>
                        <a:pt x="16743" y="37545"/>
                      </a:lnTo>
                      <a:lnTo>
                        <a:pt x="0" y="15221"/>
                      </a:lnTo>
                      <a:lnTo>
                        <a:pt x="26383" y="0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3" name="Graphic 4">
                  <a:extLst>
                    <a:ext uri="{FF2B5EF4-FFF2-40B4-BE49-F238E27FC236}">
                      <a16:creationId xmlns:a16="http://schemas.microsoft.com/office/drawing/2014/main" id="{1A92CE06-B2D9-44B6-A9DF-F3581B9FD9BA}"/>
                    </a:ext>
                  </a:extLst>
                </p:cNvPr>
                <p:cNvGrpSpPr/>
                <p:nvPr/>
              </p:nvGrpSpPr>
              <p:grpSpPr>
                <a:xfrm>
                  <a:off x="4313116" y="2749129"/>
                  <a:ext cx="102487" cy="252167"/>
                  <a:chOff x="4313116" y="2749129"/>
                  <a:chExt cx="102487" cy="252167"/>
                </a:xfrm>
                <a:solidFill>
                  <a:schemeClr val="accent1"/>
                </a:solidFill>
              </p:grpSpPr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825ABA0E-31E7-4A24-9AC7-DE1DA2FF07AB}"/>
                      </a:ext>
                    </a:extLst>
                  </p:cNvPr>
                  <p:cNvSpPr/>
                  <p:nvPr/>
                </p:nvSpPr>
                <p:spPr>
                  <a:xfrm>
                    <a:off x="4313116" y="2751666"/>
                    <a:ext cx="102487" cy="249630"/>
                  </a:xfrm>
                  <a:custGeom>
                    <a:avLst/>
                    <a:gdLst>
                      <a:gd name="connsiteX0" fmla="*/ 102488 w 102487"/>
                      <a:gd name="connsiteY0" fmla="*/ 229329 h 249630"/>
                      <a:gd name="connsiteX1" fmla="*/ 42112 w 102487"/>
                      <a:gd name="connsiteY1" fmla="*/ 249624 h 249630"/>
                      <a:gd name="connsiteX2" fmla="*/ 17758 w 102487"/>
                      <a:gd name="connsiteY2" fmla="*/ 220704 h 249630"/>
                      <a:gd name="connsiteX3" fmla="*/ 0 w 102487"/>
                      <a:gd name="connsiteY3" fmla="*/ 133437 h 249630"/>
                      <a:gd name="connsiteX4" fmla="*/ 30442 w 102487"/>
                      <a:gd name="connsiteY4" fmla="*/ 0 h 249630"/>
                      <a:gd name="connsiteX5" fmla="*/ 68494 w 102487"/>
                      <a:gd name="connsiteY5" fmla="*/ 16743 h 249630"/>
                      <a:gd name="connsiteX6" fmla="*/ 102488 w 102487"/>
                      <a:gd name="connsiteY6" fmla="*/ 229329 h 249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2487" h="249630">
                        <a:moveTo>
                          <a:pt x="102488" y="229329"/>
                        </a:moveTo>
                        <a:cubicBezTo>
                          <a:pt x="95385" y="244043"/>
                          <a:pt x="62406" y="248609"/>
                          <a:pt x="42112" y="249624"/>
                        </a:cubicBezTo>
                        <a:cubicBezTo>
                          <a:pt x="27905" y="250131"/>
                          <a:pt x="17758" y="220704"/>
                          <a:pt x="17758" y="220704"/>
                        </a:cubicBezTo>
                        <a:lnTo>
                          <a:pt x="0" y="133437"/>
                        </a:lnTo>
                        <a:cubicBezTo>
                          <a:pt x="22831" y="110606"/>
                          <a:pt x="30442" y="0"/>
                          <a:pt x="30442" y="0"/>
                        </a:cubicBezTo>
                        <a:lnTo>
                          <a:pt x="68494" y="16743"/>
                        </a:lnTo>
                        <a:cubicBezTo>
                          <a:pt x="62406" y="130900"/>
                          <a:pt x="77120" y="179100"/>
                          <a:pt x="102488" y="229329"/>
                        </a:cubicBezTo>
                        <a:close/>
                      </a:path>
                    </a:pathLst>
                  </a:custGeom>
                  <a:solidFill>
                    <a:srgbClr val="00776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E2867388-3387-4C8F-BB36-7E7A08B1C00E}"/>
                      </a:ext>
                    </a:extLst>
                  </p:cNvPr>
                  <p:cNvSpPr/>
                  <p:nvPr/>
                </p:nvSpPr>
                <p:spPr>
                  <a:xfrm>
                    <a:off x="4315146" y="2749129"/>
                    <a:ext cx="52766" cy="134451"/>
                  </a:xfrm>
                  <a:custGeom>
                    <a:avLst/>
                    <a:gdLst>
                      <a:gd name="connsiteX0" fmla="*/ 23339 w 52766"/>
                      <a:gd name="connsiteY0" fmla="*/ 0 h 134451"/>
                      <a:gd name="connsiteX1" fmla="*/ 0 w 52766"/>
                      <a:gd name="connsiteY1" fmla="*/ 134452 h 134451"/>
                      <a:gd name="connsiteX2" fmla="*/ 48200 w 52766"/>
                      <a:gd name="connsiteY2" fmla="*/ 58347 h 134451"/>
                      <a:gd name="connsiteX3" fmla="*/ 42111 w 52766"/>
                      <a:gd name="connsiteY3" fmla="*/ 44141 h 134451"/>
                      <a:gd name="connsiteX4" fmla="*/ 52766 w 52766"/>
                      <a:gd name="connsiteY4" fmla="*/ 36530 h 134451"/>
                      <a:gd name="connsiteX5" fmla="*/ 46170 w 52766"/>
                      <a:gd name="connsiteY5" fmla="*/ 8118 h 134451"/>
                      <a:gd name="connsiteX6" fmla="*/ 23339 w 52766"/>
                      <a:gd name="connsiteY6" fmla="*/ 0 h 1344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2766" h="134451">
                        <a:moveTo>
                          <a:pt x="23339" y="0"/>
                        </a:moveTo>
                        <a:cubicBezTo>
                          <a:pt x="23339" y="0"/>
                          <a:pt x="16743" y="121768"/>
                          <a:pt x="0" y="134452"/>
                        </a:cubicBezTo>
                        <a:cubicBezTo>
                          <a:pt x="0" y="134452"/>
                          <a:pt x="32979" y="92341"/>
                          <a:pt x="48200" y="58347"/>
                        </a:cubicBezTo>
                        <a:lnTo>
                          <a:pt x="42111" y="44141"/>
                        </a:lnTo>
                        <a:lnTo>
                          <a:pt x="52766" y="36530"/>
                        </a:lnTo>
                        <a:lnTo>
                          <a:pt x="46170" y="8118"/>
                        </a:lnTo>
                        <a:lnTo>
                          <a:pt x="23339" y="0"/>
                        </a:ln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E3D0CCBF-B008-4158-9454-74E3B33BD0A9}"/>
                    </a:ext>
                  </a:extLst>
                </p:cNvPr>
                <p:cNvSpPr/>
                <p:nvPr/>
              </p:nvSpPr>
              <p:spPr>
                <a:xfrm>
                  <a:off x="4303476" y="2876985"/>
                  <a:ext cx="20840" cy="20802"/>
                </a:xfrm>
                <a:custGeom>
                  <a:avLst/>
                  <a:gdLst>
                    <a:gd name="connsiteX0" fmla="*/ 20802 w 20840"/>
                    <a:gd name="connsiteY0" fmla="*/ 10655 h 20802"/>
                    <a:gd name="connsiteX1" fmla="*/ 10147 w 20840"/>
                    <a:gd name="connsiteY1" fmla="*/ 20802 h 20802"/>
                    <a:gd name="connsiteX2" fmla="*/ 0 w 20840"/>
                    <a:gd name="connsiteY2" fmla="*/ 10147 h 20802"/>
                    <a:gd name="connsiteX3" fmla="*/ 10655 w 20840"/>
                    <a:gd name="connsiteY3" fmla="*/ 0 h 20802"/>
                    <a:gd name="connsiteX4" fmla="*/ 20802 w 20840"/>
                    <a:gd name="connsiteY4" fmla="*/ 10655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40" h="20802">
                      <a:moveTo>
                        <a:pt x="20802" y="10655"/>
                      </a:moveTo>
                      <a:cubicBezTo>
                        <a:pt x="20802" y="16236"/>
                        <a:pt x="15728" y="20802"/>
                        <a:pt x="10147" y="20802"/>
                      </a:cubicBezTo>
                      <a:cubicBezTo>
                        <a:pt x="4566" y="20802"/>
                        <a:pt x="0" y="15728"/>
                        <a:pt x="0" y="10147"/>
                      </a:cubicBezTo>
                      <a:cubicBezTo>
                        <a:pt x="0" y="4566"/>
                        <a:pt x="5074" y="0"/>
                        <a:pt x="10655" y="0"/>
                      </a:cubicBezTo>
                      <a:cubicBezTo>
                        <a:pt x="16743" y="0"/>
                        <a:pt x="21309" y="4566"/>
                        <a:pt x="20802" y="1065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D241BA18-4932-4BA0-A6A7-D7CF23A15894}"/>
                    </a:ext>
                  </a:extLst>
                </p:cNvPr>
                <p:cNvSpPr/>
                <p:nvPr/>
              </p:nvSpPr>
              <p:spPr>
                <a:xfrm>
                  <a:off x="4331381" y="2936347"/>
                  <a:ext cx="20801" cy="20802"/>
                </a:xfrm>
                <a:custGeom>
                  <a:avLst/>
                  <a:gdLst>
                    <a:gd name="connsiteX0" fmla="*/ 20802 w 20801"/>
                    <a:gd name="connsiteY0" fmla="*/ 10655 h 20802"/>
                    <a:gd name="connsiteX1" fmla="*/ 10147 w 20801"/>
                    <a:gd name="connsiteY1" fmla="*/ 20802 h 20802"/>
                    <a:gd name="connsiteX2" fmla="*/ 0 w 20801"/>
                    <a:gd name="connsiteY2" fmla="*/ 10147 h 20802"/>
                    <a:gd name="connsiteX3" fmla="*/ 10655 w 20801"/>
                    <a:gd name="connsiteY3" fmla="*/ 0 h 20802"/>
                    <a:gd name="connsiteX4" fmla="*/ 20802 w 20801"/>
                    <a:gd name="connsiteY4" fmla="*/ 10655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01" h="20802">
                      <a:moveTo>
                        <a:pt x="20802" y="10655"/>
                      </a:moveTo>
                      <a:cubicBezTo>
                        <a:pt x="20802" y="16236"/>
                        <a:pt x="15728" y="20802"/>
                        <a:pt x="10147" y="20802"/>
                      </a:cubicBezTo>
                      <a:cubicBezTo>
                        <a:pt x="4566" y="20802"/>
                        <a:pt x="0" y="15728"/>
                        <a:pt x="0" y="10147"/>
                      </a:cubicBezTo>
                      <a:cubicBezTo>
                        <a:pt x="0" y="4566"/>
                        <a:pt x="5074" y="0"/>
                        <a:pt x="10655" y="0"/>
                      </a:cubicBezTo>
                      <a:cubicBezTo>
                        <a:pt x="16743" y="507"/>
                        <a:pt x="20802" y="5074"/>
                        <a:pt x="20802" y="1065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aphic 4">
                <a:extLst>
                  <a:ext uri="{FF2B5EF4-FFF2-40B4-BE49-F238E27FC236}">
                    <a16:creationId xmlns:a16="http://schemas.microsoft.com/office/drawing/2014/main" id="{767A160D-8710-4A38-BCD3-FBAB2014A882}"/>
                  </a:ext>
                </a:extLst>
              </p:cNvPr>
              <p:cNvGrpSpPr/>
              <p:nvPr/>
            </p:nvGrpSpPr>
            <p:grpSpPr>
              <a:xfrm>
                <a:off x="4028484" y="2403578"/>
                <a:ext cx="405295" cy="368499"/>
                <a:chOff x="4028484" y="2403578"/>
                <a:chExt cx="405295" cy="368499"/>
              </a:xfrm>
              <a:solidFill>
                <a:schemeClr val="accent1"/>
              </a:solidFill>
            </p:grpSpPr>
            <p:sp>
              <p:nvSpPr>
                <p:cNvPr id="10" name="Freeform: Shape 9">
                  <a:extLst>
                    <a:ext uri="{FF2B5EF4-FFF2-40B4-BE49-F238E27FC236}">
                      <a16:creationId xmlns:a16="http://schemas.microsoft.com/office/drawing/2014/main" id="{68FB2B06-9C22-4FB1-A174-D2421A6F2EC2}"/>
                    </a:ext>
                  </a:extLst>
                </p:cNvPr>
                <p:cNvSpPr/>
                <p:nvPr/>
              </p:nvSpPr>
              <p:spPr>
                <a:xfrm>
                  <a:off x="4343046" y="2465843"/>
                  <a:ext cx="67458" cy="104186"/>
                </a:xfrm>
                <a:custGeom>
                  <a:avLst/>
                  <a:gdLst>
                    <a:gd name="connsiteX0" fmla="*/ 50741 w 67458"/>
                    <a:gd name="connsiteY0" fmla="*/ 3220 h 104186"/>
                    <a:gd name="connsiteX1" fmla="*/ 45160 w 67458"/>
                    <a:gd name="connsiteY1" fmla="*/ 104186 h 104186"/>
                    <a:gd name="connsiteX2" fmla="*/ 4 w 67458"/>
                    <a:gd name="connsiteY2" fmla="*/ 73237 h 104186"/>
                    <a:gd name="connsiteX3" fmla="*/ 17762 w 67458"/>
                    <a:gd name="connsiteY3" fmla="*/ 1698 h 104186"/>
                    <a:gd name="connsiteX4" fmla="*/ 50741 w 67458"/>
                    <a:gd name="connsiteY4" fmla="*/ 3220 h 1041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7458" h="104186">
                      <a:moveTo>
                        <a:pt x="50741" y="3220"/>
                      </a:moveTo>
                      <a:cubicBezTo>
                        <a:pt x="50741" y="3220"/>
                        <a:pt x="91837" y="59538"/>
                        <a:pt x="45160" y="104186"/>
                      </a:cubicBezTo>
                      <a:cubicBezTo>
                        <a:pt x="45160" y="104186"/>
                        <a:pt x="-503" y="78310"/>
                        <a:pt x="4" y="73237"/>
                      </a:cubicBezTo>
                      <a:cubicBezTo>
                        <a:pt x="4" y="68163"/>
                        <a:pt x="10659" y="6265"/>
                        <a:pt x="17762" y="1698"/>
                      </a:cubicBezTo>
                      <a:cubicBezTo>
                        <a:pt x="24358" y="-2868"/>
                        <a:pt x="50741" y="3220"/>
                        <a:pt x="50741" y="3220"/>
                      </a:cubicBezTo>
                      <a:close/>
                    </a:path>
                  </a:pathLst>
                </a:custGeom>
                <a:solidFill>
                  <a:srgbClr val="14121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1" name="Graphic 4">
                  <a:extLst>
                    <a:ext uri="{FF2B5EF4-FFF2-40B4-BE49-F238E27FC236}">
                      <a16:creationId xmlns:a16="http://schemas.microsoft.com/office/drawing/2014/main" id="{8A0245E9-34DE-462D-A9FE-46E3A09398AF}"/>
                    </a:ext>
                  </a:extLst>
                </p:cNvPr>
                <p:cNvGrpSpPr/>
                <p:nvPr/>
              </p:nvGrpSpPr>
              <p:grpSpPr>
                <a:xfrm>
                  <a:off x="4121552" y="2467821"/>
                  <a:ext cx="312227" cy="304256"/>
                  <a:chOff x="4121552" y="2467821"/>
                  <a:chExt cx="312227" cy="304256"/>
                </a:xfrm>
                <a:solidFill>
                  <a:schemeClr val="accent1"/>
                </a:solidFill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0E880A65-D50F-49CE-A019-29B48E75C406}"/>
                      </a:ext>
                    </a:extLst>
                  </p:cNvPr>
                  <p:cNvSpPr/>
                  <p:nvPr/>
                </p:nvSpPr>
                <p:spPr>
                  <a:xfrm>
                    <a:off x="4126946" y="2467821"/>
                    <a:ext cx="306833" cy="304256"/>
                  </a:xfrm>
                  <a:custGeom>
                    <a:avLst/>
                    <a:gdLst>
                      <a:gd name="connsiteX0" fmla="*/ 299820 w 306833"/>
                      <a:gd name="connsiteY0" fmla="*/ 158018 h 304256"/>
                      <a:gd name="connsiteX1" fmla="*/ 241473 w 306833"/>
                      <a:gd name="connsiteY1" fmla="*/ 286382 h 304256"/>
                      <a:gd name="connsiteX2" fmla="*/ 76579 w 306833"/>
                      <a:gd name="connsiteY2" fmla="*/ 269639 h 304256"/>
                      <a:gd name="connsiteX3" fmla="*/ 44108 w 306833"/>
                      <a:gd name="connsiteY3" fmla="*/ 250359 h 304256"/>
                      <a:gd name="connsiteX4" fmla="*/ 1997 w 306833"/>
                      <a:gd name="connsiteY4" fmla="*/ 116414 h 304256"/>
                      <a:gd name="connsiteX5" fmla="*/ 157758 w 306833"/>
                      <a:gd name="connsiteY5" fmla="*/ 227 h 304256"/>
                      <a:gd name="connsiteX6" fmla="*/ 191244 w 306833"/>
                      <a:gd name="connsiteY6" fmla="*/ 5301 h 304256"/>
                      <a:gd name="connsiteX7" fmla="*/ 254665 w 306833"/>
                      <a:gd name="connsiteY7" fmla="*/ 39295 h 304256"/>
                      <a:gd name="connsiteX8" fmla="*/ 271408 w 306833"/>
                      <a:gd name="connsiteY8" fmla="*/ 77854 h 304256"/>
                      <a:gd name="connsiteX9" fmla="*/ 291703 w 306833"/>
                      <a:gd name="connsiteY9" fmla="*/ 146349 h 304256"/>
                      <a:gd name="connsiteX10" fmla="*/ 299820 w 306833"/>
                      <a:gd name="connsiteY10" fmla="*/ 158018 h 304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833" h="304256">
                        <a:moveTo>
                          <a:pt x="299820" y="158018"/>
                        </a:moveTo>
                        <a:cubicBezTo>
                          <a:pt x="319100" y="187445"/>
                          <a:pt x="298298" y="255940"/>
                          <a:pt x="241473" y="286382"/>
                        </a:cubicBezTo>
                        <a:cubicBezTo>
                          <a:pt x="151162" y="324434"/>
                          <a:pt x="84697" y="293485"/>
                          <a:pt x="76579" y="269639"/>
                        </a:cubicBezTo>
                        <a:cubicBezTo>
                          <a:pt x="65417" y="262028"/>
                          <a:pt x="52733" y="260506"/>
                          <a:pt x="44108" y="250359"/>
                        </a:cubicBezTo>
                        <a:cubicBezTo>
                          <a:pt x="13666" y="214336"/>
                          <a:pt x="-6629" y="164107"/>
                          <a:pt x="1997" y="116414"/>
                        </a:cubicBezTo>
                        <a:cubicBezTo>
                          <a:pt x="14681" y="46905"/>
                          <a:pt x="89264" y="-3832"/>
                          <a:pt x="157758" y="227"/>
                        </a:cubicBezTo>
                        <a:cubicBezTo>
                          <a:pt x="168920" y="735"/>
                          <a:pt x="180082" y="2764"/>
                          <a:pt x="191244" y="5301"/>
                        </a:cubicBezTo>
                        <a:cubicBezTo>
                          <a:pt x="216612" y="11389"/>
                          <a:pt x="238429" y="16970"/>
                          <a:pt x="254665" y="39295"/>
                        </a:cubicBezTo>
                        <a:cubicBezTo>
                          <a:pt x="262783" y="49949"/>
                          <a:pt x="268364" y="64663"/>
                          <a:pt x="271408" y="77854"/>
                        </a:cubicBezTo>
                        <a:cubicBezTo>
                          <a:pt x="275974" y="100178"/>
                          <a:pt x="276482" y="128084"/>
                          <a:pt x="291703" y="146349"/>
                        </a:cubicBezTo>
                        <a:cubicBezTo>
                          <a:pt x="295254" y="149900"/>
                          <a:pt x="297791" y="153959"/>
                          <a:pt x="299820" y="15801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BD13CDC0-971A-4F6E-B0BC-2B2FD0B191C2}"/>
                      </a:ext>
                    </a:extLst>
                  </p:cNvPr>
                  <p:cNvSpPr/>
                  <p:nvPr/>
                </p:nvSpPr>
                <p:spPr>
                  <a:xfrm>
                    <a:off x="4121552" y="2685849"/>
                    <a:ext cx="98393" cy="72618"/>
                  </a:xfrm>
                  <a:custGeom>
                    <a:avLst/>
                    <a:gdLst>
                      <a:gd name="connsiteX0" fmla="*/ 59649 w 98393"/>
                      <a:gd name="connsiteY0" fmla="*/ 2396 h 72618"/>
                      <a:gd name="connsiteX1" fmla="*/ 96687 w 98393"/>
                      <a:gd name="connsiteY1" fmla="*/ 53133 h 72618"/>
                      <a:gd name="connsiteX2" fmla="*/ 6376 w 98393"/>
                      <a:gd name="connsiteY2" fmla="*/ 55670 h 72618"/>
                      <a:gd name="connsiteX3" fmla="*/ 1302 w 98393"/>
                      <a:gd name="connsiteY3" fmla="*/ 26750 h 72618"/>
                      <a:gd name="connsiteX4" fmla="*/ 59649 w 98393"/>
                      <a:gd name="connsiteY4" fmla="*/ 2396 h 726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393" h="72618">
                        <a:moveTo>
                          <a:pt x="59649" y="2396"/>
                        </a:moveTo>
                        <a:cubicBezTo>
                          <a:pt x="79437" y="7977"/>
                          <a:pt x="105312" y="29287"/>
                          <a:pt x="96687" y="53133"/>
                        </a:cubicBezTo>
                        <a:cubicBezTo>
                          <a:pt x="89584" y="72920"/>
                          <a:pt x="32252" y="83575"/>
                          <a:pt x="6376" y="55670"/>
                        </a:cubicBezTo>
                        <a:cubicBezTo>
                          <a:pt x="795" y="47045"/>
                          <a:pt x="-1742" y="36390"/>
                          <a:pt x="1302" y="26750"/>
                        </a:cubicBezTo>
                        <a:cubicBezTo>
                          <a:pt x="6883" y="5948"/>
                          <a:pt x="33267" y="-5214"/>
                          <a:pt x="59649" y="23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2" name="Graphic 4">
                    <a:extLst>
                      <a:ext uri="{FF2B5EF4-FFF2-40B4-BE49-F238E27FC236}">
                        <a16:creationId xmlns:a16="http://schemas.microsoft.com/office/drawing/2014/main" id="{82F69BF8-F560-4020-B349-C0FC063A68C9}"/>
                      </a:ext>
                    </a:extLst>
                  </p:cNvPr>
                  <p:cNvGrpSpPr/>
                  <p:nvPr/>
                </p:nvGrpSpPr>
                <p:grpSpPr>
                  <a:xfrm>
                    <a:off x="4245831" y="2638783"/>
                    <a:ext cx="28973" cy="28400"/>
                    <a:chOff x="4245831" y="2638783"/>
                    <a:chExt cx="28973" cy="28400"/>
                  </a:xfrm>
                  <a:solidFill>
                    <a:schemeClr val="accent1"/>
                  </a:solidFill>
                </p:grpSpPr>
                <p:sp>
                  <p:nvSpPr>
                    <p:cNvPr id="35" name="Freeform: Shape 34">
                      <a:extLst>
                        <a:ext uri="{FF2B5EF4-FFF2-40B4-BE49-F238E27FC236}">
                          <a16:creationId xmlns:a16="http://schemas.microsoft.com/office/drawing/2014/main" id="{245B5AB0-1346-44B9-9A20-BF0853E6C3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46403" y="2638783"/>
                      <a:ext cx="28400" cy="28400"/>
                    </a:xfrm>
                    <a:custGeom>
                      <a:avLst/>
                      <a:gdLst>
                        <a:gd name="connsiteX0" fmla="*/ 27646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6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6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6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6" name="Freeform: Shape 35">
                      <a:extLst>
                        <a:ext uri="{FF2B5EF4-FFF2-40B4-BE49-F238E27FC236}">
                          <a16:creationId xmlns:a16="http://schemas.microsoft.com/office/drawing/2014/main" id="{5A4AAD79-4E92-40E2-8EB4-54E7073D28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45831" y="2648358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4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4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3" name="Graphic 4">
                    <a:extLst>
                      <a:ext uri="{FF2B5EF4-FFF2-40B4-BE49-F238E27FC236}">
                        <a16:creationId xmlns:a16="http://schemas.microsoft.com/office/drawing/2014/main" id="{B99DC27A-03C1-45B1-BDE4-3E1D0F489FD6}"/>
                      </a:ext>
                    </a:extLst>
                  </p:cNvPr>
                  <p:cNvGrpSpPr/>
                  <p:nvPr/>
                </p:nvGrpSpPr>
                <p:grpSpPr>
                  <a:xfrm>
                    <a:off x="4349906" y="2590583"/>
                    <a:ext cx="28400" cy="28400"/>
                    <a:chOff x="4349906" y="2590583"/>
                    <a:chExt cx="28400" cy="28400"/>
                  </a:xfrm>
                  <a:solidFill>
                    <a:schemeClr val="accent1"/>
                  </a:solidFill>
                </p:grpSpPr>
                <p:sp>
                  <p:nvSpPr>
                    <p:cNvPr id="33" name="Freeform: Shape 32">
                      <a:extLst>
                        <a:ext uri="{FF2B5EF4-FFF2-40B4-BE49-F238E27FC236}">
                          <a16:creationId xmlns:a16="http://schemas.microsoft.com/office/drawing/2014/main" id="{E648AE76-F22B-4F01-8FF5-E516D2E552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9906" y="2590583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4" name="Freeform: Shape 33">
                      <a:extLst>
                        <a:ext uri="{FF2B5EF4-FFF2-40B4-BE49-F238E27FC236}">
                          <a16:creationId xmlns:a16="http://schemas.microsoft.com/office/drawing/2014/main" id="{A0DC089F-A876-4CEB-BF9A-A9BDF6CA83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50855" y="2602187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3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1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0386EDBE-135F-4348-A462-D928E9F28CBE}"/>
                      </a:ext>
                    </a:extLst>
                  </p:cNvPr>
                  <p:cNvSpPr/>
                  <p:nvPr/>
                </p:nvSpPr>
                <p:spPr>
                  <a:xfrm>
                    <a:off x="4211643" y="2601943"/>
                    <a:ext cx="45155" cy="36073"/>
                  </a:xfrm>
                  <a:custGeom>
                    <a:avLst/>
                    <a:gdLst>
                      <a:gd name="connsiteX0" fmla="*/ 0 w 45155"/>
                      <a:gd name="connsiteY0" fmla="*/ 36073 h 36073"/>
                      <a:gd name="connsiteX1" fmla="*/ 45156 w 45155"/>
                      <a:gd name="connsiteY1" fmla="*/ 10705 h 36073"/>
                      <a:gd name="connsiteX2" fmla="*/ 33994 w 45155"/>
                      <a:gd name="connsiteY2" fmla="*/ 558 h 36073"/>
                      <a:gd name="connsiteX3" fmla="*/ 0 w 45155"/>
                      <a:gd name="connsiteY3" fmla="*/ 36073 h 36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5155" h="36073">
                        <a:moveTo>
                          <a:pt x="0" y="36073"/>
                        </a:moveTo>
                        <a:cubicBezTo>
                          <a:pt x="2537" y="27448"/>
                          <a:pt x="32472" y="10198"/>
                          <a:pt x="45156" y="10705"/>
                        </a:cubicBezTo>
                        <a:cubicBezTo>
                          <a:pt x="44141" y="4617"/>
                          <a:pt x="37545" y="-1979"/>
                          <a:pt x="33994" y="558"/>
                        </a:cubicBezTo>
                        <a:cubicBezTo>
                          <a:pt x="20295" y="6139"/>
                          <a:pt x="5581" y="18823"/>
                          <a:pt x="0" y="3607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9E0D855B-BDA8-49E9-AE11-9D662E4D4A84}"/>
                      </a:ext>
                    </a:extLst>
                  </p:cNvPr>
                  <p:cNvSpPr/>
                  <p:nvPr/>
                </p:nvSpPr>
                <p:spPr>
                  <a:xfrm>
                    <a:off x="4303476" y="2674546"/>
                    <a:ext cx="76612" cy="48521"/>
                  </a:xfrm>
                  <a:custGeom>
                    <a:avLst/>
                    <a:gdLst>
                      <a:gd name="connsiteX0" fmla="*/ 73060 w 76612"/>
                      <a:gd name="connsiteY0" fmla="*/ 0 h 48521"/>
                      <a:gd name="connsiteX1" fmla="*/ 0 w 76612"/>
                      <a:gd name="connsiteY1" fmla="*/ 36530 h 48521"/>
                      <a:gd name="connsiteX2" fmla="*/ 76612 w 76612"/>
                      <a:gd name="connsiteY2" fmla="*/ 29935 h 48521"/>
                      <a:gd name="connsiteX3" fmla="*/ 73060 w 76612"/>
                      <a:gd name="connsiteY3" fmla="*/ 0 h 485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521">
                        <a:moveTo>
                          <a:pt x="73060" y="0"/>
                        </a:moveTo>
                        <a:cubicBezTo>
                          <a:pt x="73060" y="0"/>
                          <a:pt x="32979" y="35516"/>
                          <a:pt x="0" y="36530"/>
                        </a:cubicBezTo>
                        <a:cubicBezTo>
                          <a:pt x="0" y="36530"/>
                          <a:pt x="27905" y="67480"/>
                          <a:pt x="76612" y="29935"/>
                        </a:cubicBezTo>
                        <a:cubicBezTo>
                          <a:pt x="76105" y="29935"/>
                          <a:pt x="60376" y="17250"/>
                          <a:pt x="7306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D00DCEE3-78DC-4D4F-A6D3-F14A4C569AA0}"/>
                      </a:ext>
                    </a:extLst>
                  </p:cNvPr>
                  <p:cNvSpPr/>
                  <p:nvPr/>
                </p:nvSpPr>
                <p:spPr>
                  <a:xfrm>
                    <a:off x="4337977" y="2573581"/>
                    <a:ext cx="20801" cy="81178"/>
                  </a:xfrm>
                  <a:custGeom>
                    <a:avLst/>
                    <a:gdLst>
                      <a:gd name="connsiteX0" fmla="*/ 0 w 20801"/>
                      <a:gd name="connsiteY0" fmla="*/ 0 h 81178"/>
                      <a:gd name="connsiteX1" fmla="*/ 20802 w 20801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801" h="81178">
                        <a:moveTo>
                          <a:pt x="0" y="0"/>
                        </a:moveTo>
                        <a:cubicBezTo>
                          <a:pt x="8118" y="26383"/>
                          <a:pt x="-10147" y="64435"/>
                          <a:pt x="20802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336C8262-B62C-4303-AC0F-1E062D091BE9}"/>
                      </a:ext>
                    </a:extLst>
                  </p:cNvPr>
                  <p:cNvSpPr/>
                  <p:nvPr/>
                </p:nvSpPr>
                <p:spPr>
                  <a:xfrm>
                    <a:off x="4335440" y="2652410"/>
                    <a:ext cx="25615" cy="25265"/>
                  </a:xfrm>
                  <a:custGeom>
                    <a:avLst/>
                    <a:gdLst>
                      <a:gd name="connsiteX0" fmla="*/ 0 w 25615"/>
                      <a:gd name="connsiteY0" fmla="*/ 7930 h 25265"/>
                      <a:gd name="connsiteX1" fmla="*/ 24353 w 25615"/>
                      <a:gd name="connsiteY1" fmla="*/ 2857 h 25265"/>
                      <a:gd name="connsiteX2" fmla="*/ 507 w 25615"/>
                      <a:gd name="connsiteY2" fmla="*/ 24166 h 252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5615" h="25265">
                        <a:moveTo>
                          <a:pt x="0" y="7930"/>
                        </a:moveTo>
                        <a:cubicBezTo>
                          <a:pt x="6088" y="1334"/>
                          <a:pt x="14714" y="-3232"/>
                          <a:pt x="24353" y="2857"/>
                        </a:cubicBezTo>
                        <a:cubicBezTo>
                          <a:pt x="30442" y="18585"/>
                          <a:pt x="13191" y="28732"/>
                          <a:pt x="507" y="24166"/>
                        </a:cubicBezTo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: Shape 27">
                    <a:extLst>
                      <a:ext uri="{FF2B5EF4-FFF2-40B4-BE49-F238E27FC236}">
                        <a16:creationId xmlns:a16="http://schemas.microsoft.com/office/drawing/2014/main" id="{E9638C7A-8C8D-46C4-B39B-F56BFCE5C710}"/>
                      </a:ext>
                    </a:extLst>
                  </p:cNvPr>
                  <p:cNvSpPr/>
                  <p:nvPr/>
                </p:nvSpPr>
                <p:spPr>
                  <a:xfrm>
                    <a:off x="4335046" y="2560435"/>
                    <a:ext cx="51637" cy="18726"/>
                  </a:xfrm>
                  <a:custGeom>
                    <a:avLst/>
                    <a:gdLst>
                      <a:gd name="connsiteX0" fmla="*/ 51638 w 51637"/>
                      <a:gd name="connsiteY0" fmla="*/ 6042 h 18726"/>
                      <a:gd name="connsiteX1" fmla="*/ 2424 w 51637"/>
                      <a:gd name="connsiteY1" fmla="*/ 18726 h 18726"/>
                      <a:gd name="connsiteX2" fmla="*/ 2931 w 51637"/>
                      <a:gd name="connsiteY2" fmla="*/ 3505 h 18726"/>
                      <a:gd name="connsiteX3" fmla="*/ 51638 w 51637"/>
                      <a:gd name="connsiteY3" fmla="*/ 6042 h 187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637" h="18726">
                        <a:moveTo>
                          <a:pt x="51638" y="6042"/>
                        </a:moveTo>
                        <a:cubicBezTo>
                          <a:pt x="44027" y="1983"/>
                          <a:pt x="11049" y="10101"/>
                          <a:pt x="2424" y="18726"/>
                        </a:cubicBezTo>
                        <a:cubicBezTo>
                          <a:pt x="-1128" y="13653"/>
                          <a:pt x="-621" y="4520"/>
                          <a:pt x="2931" y="3505"/>
                        </a:cubicBezTo>
                        <a:cubicBezTo>
                          <a:pt x="16630" y="-1061"/>
                          <a:pt x="35910" y="-2076"/>
                          <a:pt x="51638" y="6042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DD0485DB-ABCB-46AA-85E1-D8295979E2C3}"/>
                      </a:ext>
                    </a:extLst>
                  </p:cNvPr>
                  <p:cNvSpPr/>
                  <p:nvPr/>
                </p:nvSpPr>
                <p:spPr>
                  <a:xfrm>
                    <a:off x="4296881" y="2674546"/>
                    <a:ext cx="79656" cy="37545"/>
                  </a:xfrm>
                  <a:custGeom>
                    <a:avLst/>
                    <a:gdLst>
                      <a:gd name="connsiteX0" fmla="*/ 79656 w 79656"/>
                      <a:gd name="connsiteY0" fmla="*/ 0 h 37545"/>
                      <a:gd name="connsiteX1" fmla="*/ 0 w 79656"/>
                      <a:gd name="connsiteY1" fmla="*/ 37545 h 375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9656" h="37545">
                        <a:moveTo>
                          <a:pt x="79656" y="0"/>
                        </a:moveTo>
                        <a:cubicBezTo>
                          <a:pt x="79656" y="0"/>
                          <a:pt x="37545" y="33994"/>
                          <a:pt x="0" y="3754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856C269E-4F50-4E0D-95D5-48AD29948D16}"/>
                      </a:ext>
                    </a:extLst>
                  </p:cNvPr>
                  <p:cNvSpPr/>
                  <p:nvPr/>
                </p:nvSpPr>
                <p:spPr>
                  <a:xfrm>
                    <a:off x="4301447" y="2704988"/>
                    <a:ext cx="80163" cy="18304"/>
                  </a:xfrm>
                  <a:custGeom>
                    <a:avLst/>
                    <a:gdLst>
                      <a:gd name="connsiteX0" fmla="*/ 0 w 80163"/>
                      <a:gd name="connsiteY0" fmla="*/ 6088 h 18304"/>
                      <a:gd name="connsiteX1" fmla="*/ 80164 w 80163"/>
                      <a:gd name="connsiteY1" fmla="*/ 0 h 183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304">
                        <a:moveTo>
                          <a:pt x="0" y="6088"/>
                        </a:moveTo>
                        <a:cubicBezTo>
                          <a:pt x="1015" y="8118"/>
                          <a:pt x="37038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A8CB8778-93F7-4F69-9EBE-06BCB89D90FF}"/>
                      </a:ext>
                    </a:extLst>
                  </p:cNvPr>
                  <p:cNvSpPr/>
                  <p:nvPr/>
                </p:nvSpPr>
                <p:spPr>
                  <a:xfrm>
                    <a:off x="4141626" y="2713998"/>
                    <a:ext cx="57839" cy="16930"/>
                  </a:xfrm>
                  <a:custGeom>
                    <a:avLst/>
                    <a:gdLst>
                      <a:gd name="connsiteX0" fmla="*/ 57840 w 57839"/>
                      <a:gd name="connsiteY0" fmla="*/ 16866 h 16930"/>
                      <a:gd name="connsiteX1" fmla="*/ 50737 w 57839"/>
                      <a:gd name="connsiteY1" fmla="*/ 11285 h 16930"/>
                      <a:gd name="connsiteX2" fmla="*/ 30950 w 57839"/>
                      <a:gd name="connsiteY2" fmla="*/ 2660 h 16930"/>
                      <a:gd name="connsiteX3" fmla="*/ 9133 w 57839"/>
                      <a:gd name="connsiteY3" fmla="*/ 3675 h 16930"/>
                      <a:gd name="connsiteX4" fmla="*/ 0 w 57839"/>
                      <a:gd name="connsiteY4" fmla="*/ 5704 h 16930"/>
                      <a:gd name="connsiteX5" fmla="*/ 8625 w 57839"/>
                      <a:gd name="connsiteY5" fmla="*/ 2153 h 16930"/>
                      <a:gd name="connsiteX6" fmla="*/ 30950 w 57839"/>
                      <a:gd name="connsiteY6" fmla="*/ 630 h 16930"/>
                      <a:gd name="connsiteX7" fmla="*/ 51244 w 57839"/>
                      <a:gd name="connsiteY7" fmla="*/ 10778 h 16930"/>
                      <a:gd name="connsiteX8" fmla="*/ 57840 w 57839"/>
                      <a:gd name="connsiteY8" fmla="*/ 16866 h 16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839" h="16930">
                        <a:moveTo>
                          <a:pt x="57840" y="16866"/>
                        </a:moveTo>
                        <a:cubicBezTo>
                          <a:pt x="57332" y="17374"/>
                          <a:pt x="55303" y="14837"/>
                          <a:pt x="50737" y="11285"/>
                        </a:cubicBezTo>
                        <a:cubicBezTo>
                          <a:pt x="46170" y="7734"/>
                          <a:pt x="39574" y="4182"/>
                          <a:pt x="30950" y="2660"/>
                        </a:cubicBezTo>
                        <a:cubicBezTo>
                          <a:pt x="22831" y="1138"/>
                          <a:pt x="14714" y="2153"/>
                          <a:pt x="9133" y="3675"/>
                        </a:cubicBezTo>
                        <a:cubicBezTo>
                          <a:pt x="3552" y="4689"/>
                          <a:pt x="0" y="5704"/>
                          <a:pt x="0" y="5704"/>
                        </a:cubicBezTo>
                        <a:cubicBezTo>
                          <a:pt x="0" y="5197"/>
                          <a:pt x="3044" y="3675"/>
                          <a:pt x="8625" y="2153"/>
                        </a:cubicBezTo>
                        <a:cubicBezTo>
                          <a:pt x="14206" y="630"/>
                          <a:pt x="22324" y="-892"/>
                          <a:pt x="30950" y="630"/>
                        </a:cubicBezTo>
                        <a:cubicBezTo>
                          <a:pt x="40082" y="2153"/>
                          <a:pt x="47185" y="6719"/>
                          <a:pt x="51244" y="10778"/>
                        </a:cubicBezTo>
                        <a:cubicBezTo>
                          <a:pt x="55810" y="13822"/>
                          <a:pt x="57840" y="16866"/>
                          <a:pt x="57840" y="1686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50F4A575-FFA8-4F00-8A87-8D82B132032D}"/>
                      </a:ext>
                    </a:extLst>
                  </p:cNvPr>
                  <p:cNvSpPr/>
                  <p:nvPr/>
                </p:nvSpPr>
                <p:spPr>
                  <a:xfrm>
                    <a:off x="4298713" y="2700422"/>
                    <a:ext cx="6285" cy="20801"/>
                  </a:xfrm>
                  <a:custGeom>
                    <a:avLst/>
                    <a:gdLst>
                      <a:gd name="connsiteX0" fmla="*/ 6285 w 6285"/>
                      <a:gd name="connsiteY0" fmla="*/ 0 h 20801"/>
                      <a:gd name="connsiteX1" fmla="*/ 197 w 6285"/>
                      <a:gd name="connsiteY1" fmla="*/ 20802 h 208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285" h="20801">
                        <a:moveTo>
                          <a:pt x="6285" y="0"/>
                        </a:moveTo>
                        <a:cubicBezTo>
                          <a:pt x="2226" y="6088"/>
                          <a:pt x="-818" y="13699"/>
                          <a:pt x="197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E4A43259-42D5-44BE-979A-40E481CBF481}"/>
                    </a:ext>
                  </a:extLst>
                </p:cNvPr>
                <p:cNvSpPr/>
                <p:nvPr/>
              </p:nvSpPr>
              <p:spPr>
                <a:xfrm>
                  <a:off x="4030006" y="2562926"/>
                  <a:ext cx="50229" cy="38052"/>
                </a:xfrm>
                <a:custGeom>
                  <a:avLst/>
                  <a:gdLst>
                    <a:gd name="connsiteX0" fmla="*/ 47185 w 50229"/>
                    <a:gd name="connsiteY0" fmla="*/ 13699 h 38052"/>
                    <a:gd name="connsiteX1" fmla="*/ 13699 w 50229"/>
                    <a:gd name="connsiteY1" fmla="*/ 38052 h 38052"/>
                    <a:gd name="connsiteX2" fmla="*/ 0 w 50229"/>
                    <a:gd name="connsiteY2" fmla="*/ 16743 h 38052"/>
                    <a:gd name="connsiteX3" fmla="*/ 50229 w 50229"/>
                    <a:gd name="connsiteY3" fmla="*/ 0 h 38052"/>
                    <a:gd name="connsiteX4" fmla="*/ 47185 w 50229"/>
                    <a:gd name="connsiteY4" fmla="*/ 13699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38052">
                      <a:moveTo>
                        <a:pt x="47185" y="13699"/>
                      </a:moveTo>
                      <a:cubicBezTo>
                        <a:pt x="47185" y="13699"/>
                        <a:pt x="15221" y="24861"/>
                        <a:pt x="13699" y="38052"/>
                      </a:cubicBezTo>
                      <a:lnTo>
                        <a:pt x="0" y="16743"/>
                      </a:lnTo>
                      <a:cubicBezTo>
                        <a:pt x="0" y="16743"/>
                        <a:pt x="24861" y="9133"/>
                        <a:pt x="50229" y="0"/>
                      </a:cubicBezTo>
                      <a:lnTo>
                        <a:pt x="47185" y="13699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34EC4F60-A1DA-4D5D-86B0-90D7897DC49D}"/>
                    </a:ext>
                  </a:extLst>
                </p:cNvPr>
                <p:cNvSpPr/>
                <p:nvPr/>
              </p:nvSpPr>
              <p:spPr>
                <a:xfrm>
                  <a:off x="4028484" y="2539587"/>
                  <a:ext cx="51751" cy="38052"/>
                </a:xfrm>
                <a:custGeom>
                  <a:avLst/>
                  <a:gdLst>
                    <a:gd name="connsiteX0" fmla="*/ 47185 w 51751"/>
                    <a:gd name="connsiteY0" fmla="*/ 19280 h 38052"/>
                    <a:gd name="connsiteX1" fmla="*/ 10655 w 51751"/>
                    <a:gd name="connsiteY1" fmla="*/ 0 h 38052"/>
                    <a:gd name="connsiteX2" fmla="*/ 0 w 51751"/>
                    <a:gd name="connsiteY2" fmla="*/ 22831 h 38052"/>
                    <a:gd name="connsiteX3" fmla="*/ 51751 w 51751"/>
                    <a:gd name="connsiteY3" fmla="*/ 38052 h 38052"/>
                    <a:gd name="connsiteX4" fmla="*/ 47185 w 51751"/>
                    <a:gd name="connsiteY4" fmla="*/ 19280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751" h="38052">
                      <a:moveTo>
                        <a:pt x="47185" y="19280"/>
                      </a:moveTo>
                      <a:cubicBezTo>
                        <a:pt x="47185" y="19280"/>
                        <a:pt x="13699" y="13192"/>
                        <a:pt x="10655" y="0"/>
                      </a:cubicBezTo>
                      <a:lnTo>
                        <a:pt x="0" y="22831"/>
                      </a:lnTo>
                      <a:cubicBezTo>
                        <a:pt x="0" y="22831"/>
                        <a:pt x="35516" y="26890"/>
                        <a:pt x="51751" y="38052"/>
                      </a:cubicBezTo>
                      <a:lnTo>
                        <a:pt x="47185" y="19280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4E4AF8CD-B562-4EB4-85AA-8F1B48D373D6}"/>
                    </a:ext>
                  </a:extLst>
                </p:cNvPr>
                <p:cNvSpPr/>
                <p:nvPr/>
              </p:nvSpPr>
              <p:spPr>
                <a:xfrm>
                  <a:off x="4060149" y="2403578"/>
                  <a:ext cx="333202" cy="284159"/>
                </a:xfrm>
                <a:custGeom>
                  <a:avLst/>
                  <a:gdLst>
                    <a:gd name="connsiteX0" fmla="*/ 3343 w 333202"/>
                    <a:gd name="connsiteY0" fmla="*/ 186238 h 284159"/>
                    <a:gd name="connsiteX1" fmla="*/ 333131 w 333202"/>
                    <a:gd name="connsiteY1" fmla="*/ 64978 h 284159"/>
                    <a:gd name="connsiteX2" fmla="*/ 93654 w 333202"/>
                    <a:gd name="connsiteY2" fmla="*/ 182687 h 284159"/>
                    <a:gd name="connsiteX3" fmla="*/ 89595 w 333202"/>
                    <a:gd name="connsiteY3" fmla="*/ 284160 h 284159"/>
                    <a:gd name="connsiteX4" fmla="*/ 3343 w 333202"/>
                    <a:gd name="connsiteY4" fmla="*/ 186238 h 2841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3202" h="284159">
                      <a:moveTo>
                        <a:pt x="3343" y="186238"/>
                      </a:moveTo>
                      <a:cubicBezTo>
                        <a:pt x="-38261" y="30477"/>
                        <a:pt x="321969" y="-74040"/>
                        <a:pt x="333131" y="64978"/>
                      </a:cubicBezTo>
                      <a:cubicBezTo>
                        <a:pt x="337697" y="129921"/>
                        <a:pt x="123081" y="188775"/>
                        <a:pt x="93654" y="182687"/>
                      </a:cubicBezTo>
                      <a:cubicBezTo>
                        <a:pt x="94669" y="223783"/>
                        <a:pt x="67778" y="239512"/>
                        <a:pt x="89595" y="284160"/>
                      </a:cubicBezTo>
                      <a:cubicBezTo>
                        <a:pt x="67778" y="276549"/>
                        <a:pt x="16535" y="251181"/>
                        <a:pt x="3343" y="186238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5" name="Graphic 4">
                  <a:extLst>
                    <a:ext uri="{FF2B5EF4-FFF2-40B4-BE49-F238E27FC236}">
                      <a16:creationId xmlns:a16="http://schemas.microsoft.com/office/drawing/2014/main" id="{743F18BA-8856-4274-8C82-96F795C9A6AF}"/>
                    </a:ext>
                  </a:extLst>
                </p:cNvPr>
                <p:cNvGrpSpPr/>
                <p:nvPr/>
              </p:nvGrpSpPr>
              <p:grpSpPr>
                <a:xfrm>
                  <a:off x="4145685" y="2564406"/>
                  <a:ext cx="273470" cy="125868"/>
                  <a:chOff x="4145685" y="2564406"/>
                  <a:chExt cx="273470" cy="125868"/>
                </a:xfrm>
                <a:solidFill>
                  <a:srgbClr val="231C1E"/>
                </a:solidFill>
              </p:grpSpPr>
              <p:sp>
                <p:nvSpPr>
                  <p:cNvPr id="18" name="Freeform: Shape 17">
                    <a:extLst>
                      <a:ext uri="{FF2B5EF4-FFF2-40B4-BE49-F238E27FC236}">
                        <a16:creationId xmlns:a16="http://schemas.microsoft.com/office/drawing/2014/main" id="{D9A33BF7-9B55-4303-AFA5-C867EF0A0D45}"/>
                      </a:ext>
                    </a:extLst>
                  </p:cNvPr>
                  <p:cNvSpPr/>
                  <p:nvPr/>
                </p:nvSpPr>
                <p:spPr>
                  <a:xfrm>
                    <a:off x="4219253" y="2564406"/>
                    <a:ext cx="199902" cy="121366"/>
                  </a:xfrm>
                  <a:custGeom>
                    <a:avLst/>
                    <a:gdLst>
                      <a:gd name="connsiteX0" fmla="*/ 107562 w 199902"/>
                      <a:gd name="connsiteY0" fmla="*/ 39617 h 121366"/>
                      <a:gd name="connsiteX1" fmla="*/ 98936 w 199902"/>
                      <a:gd name="connsiteY1" fmla="*/ 43168 h 121366"/>
                      <a:gd name="connsiteX2" fmla="*/ 98429 w 199902"/>
                      <a:gd name="connsiteY2" fmla="*/ 43676 h 121366"/>
                      <a:gd name="connsiteX3" fmla="*/ 89804 w 199902"/>
                      <a:gd name="connsiteY3" fmla="*/ 47227 h 121366"/>
                      <a:gd name="connsiteX4" fmla="*/ 0 w 199902"/>
                      <a:gd name="connsiteY4" fmla="*/ 81221 h 121366"/>
                      <a:gd name="connsiteX5" fmla="*/ 5074 w 199902"/>
                      <a:gd name="connsiteY5" fmla="*/ 92890 h 121366"/>
                      <a:gd name="connsiteX6" fmla="*/ 18773 w 199902"/>
                      <a:gd name="connsiteY6" fmla="*/ 96442 h 121366"/>
                      <a:gd name="connsiteX7" fmla="*/ 40589 w 199902"/>
                      <a:gd name="connsiteY7" fmla="*/ 121303 h 121366"/>
                      <a:gd name="connsiteX8" fmla="*/ 95892 w 199902"/>
                      <a:gd name="connsiteY8" fmla="*/ 92383 h 121366"/>
                      <a:gd name="connsiteX9" fmla="*/ 95892 w 199902"/>
                      <a:gd name="connsiteY9" fmla="*/ 59911 h 121366"/>
                      <a:gd name="connsiteX10" fmla="*/ 95892 w 199902"/>
                      <a:gd name="connsiteY10" fmla="*/ 59911 h 121366"/>
                      <a:gd name="connsiteX11" fmla="*/ 101473 w 199902"/>
                      <a:gd name="connsiteY11" fmla="*/ 50779 h 121366"/>
                      <a:gd name="connsiteX12" fmla="*/ 101473 w 199902"/>
                      <a:gd name="connsiteY12" fmla="*/ 50779 h 121366"/>
                      <a:gd name="connsiteX13" fmla="*/ 101981 w 199902"/>
                      <a:gd name="connsiteY13" fmla="*/ 50779 h 121366"/>
                      <a:gd name="connsiteX14" fmla="*/ 102488 w 199902"/>
                      <a:gd name="connsiteY14" fmla="*/ 50779 h 121366"/>
                      <a:gd name="connsiteX15" fmla="*/ 102488 w 199902"/>
                      <a:gd name="connsiteY15" fmla="*/ 50779 h 121366"/>
                      <a:gd name="connsiteX16" fmla="*/ 112635 w 199902"/>
                      <a:gd name="connsiteY16" fmla="*/ 53316 h 121366"/>
                      <a:gd name="connsiteX17" fmla="*/ 112635 w 199902"/>
                      <a:gd name="connsiteY17" fmla="*/ 53316 h 121366"/>
                      <a:gd name="connsiteX18" fmla="*/ 135974 w 199902"/>
                      <a:gd name="connsiteY18" fmla="*/ 76147 h 121366"/>
                      <a:gd name="connsiteX19" fmla="*/ 195336 w 199902"/>
                      <a:gd name="connsiteY19" fmla="*/ 56867 h 121366"/>
                      <a:gd name="connsiteX20" fmla="*/ 193307 w 199902"/>
                      <a:gd name="connsiteY20" fmla="*/ 23888 h 121366"/>
                      <a:gd name="connsiteX21" fmla="*/ 199902 w 199902"/>
                      <a:gd name="connsiteY21" fmla="*/ 11712 h 121366"/>
                      <a:gd name="connsiteX22" fmla="*/ 194829 w 199902"/>
                      <a:gd name="connsiteY22" fmla="*/ 42 h 121366"/>
                      <a:gd name="connsiteX23" fmla="*/ 107562 w 199902"/>
                      <a:gd name="connsiteY23" fmla="*/ 39617 h 121366"/>
                      <a:gd name="connsiteX24" fmla="*/ 92848 w 199902"/>
                      <a:gd name="connsiteY24" fmla="*/ 91368 h 121366"/>
                      <a:gd name="connsiteX25" fmla="*/ 41097 w 199902"/>
                      <a:gd name="connsiteY25" fmla="*/ 118766 h 121366"/>
                      <a:gd name="connsiteX26" fmla="*/ 21817 w 199902"/>
                      <a:gd name="connsiteY26" fmla="*/ 94920 h 121366"/>
                      <a:gd name="connsiteX27" fmla="*/ 17251 w 199902"/>
                      <a:gd name="connsiteY27" fmla="*/ 82743 h 121366"/>
                      <a:gd name="connsiteX28" fmla="*/ 56318 w 199902"/>
                      <a:gd name="connsiteY28" fmla="*/ 55345 h 121366"/>
                      <a:gd name="connsiteX29" fmla="*/ 91326 w 199902"/>
                      <a:gd name="connsiteY29" fmla="*/ 60926 h 121366"/>
                      <a:gd name="connsiteX30" fmla="*/ 92848 w 199902"/>
                      <a:gd name="connsiteY30" fmla="*/ 91368 h 121366"/>
                      <a:gd name="connsiteX31" fmla="*/ 189755 w 199902"/>
                      <a:gd name="connsiteY31" fmla="*/ 24903 h 121366"/>
                      <a:gd name="connsiteX32" fmla="*/ 192799 w 199902"/>
                      <a:gd name="connsiteY32" fmla="*/ 55345 h 121366"/>
                      <a:gd name="connsiteX33" fmla="*/ 136989 w 199902"/>
                      <a:gd name="connsiteY33" fmla="*/ 73103 h 121366"/>
                      <a:gd name="connsiteX34" fmla="*/ 116694 w 199902"/>
                      <a:gd name="connsiteY34" fmla="*/ 50779 h 121366"/>
                      <a:gd name="connsiteX35" fmla="*/ 136989 w 199902"/>
                      <a:gd name="connsiteY35" fmla="*/ 21859 h 121366"/>
                      <a:gd name="connsiteX36" fmla="*/ 183666 w 199902"/>
                      <a:gd name="connsiteY36" fmla="*/ 13234 h 121366"/>
                      <a:gd name="connsiteX37" fmla="*/ 189755 w 199902"/>
                      <a:gd name="connsiteY37" fmla="*/ 24903 h 1213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99902" h="121366">
                        <a:moveTo>
                          <a:pt x="107562" y="39617"/>
                        </a:moveTo>
                        <a:lnTo>
                          <a:pt x="98936" y="43168"/>
                        </a:lnTo>
                        <a:lnTo>
                          <a:pt x="98429" y="43676"/>
                        </a:lnTo>
                        <a:lnTo>
                          <a:pt x="89804" y="47227"/>
                        </a:lnTo>
                        <a:cubicBezTo>
                          <a:pt x="50737" y="34543"/>
                          <a:pt x="0" y="81221"/>
                          <a:pt x="0" y="81221"/>
                        </a:cubicBezTo>
                        <a:lnTo>
                          <a:pt x="5074" y="92890"/>
                        </a:lnTo>
                        <a:cubicBezTo>
                          <a:pt x="11670" y="89846"/>
                          <a:pt x="18773" y="96442"/>
                          <a:pt x="18773" y="96442"/>
                        </a:cubicBezTo>
                        <a:cubicBezTo>
                          <a:pt x="18773" y="96442"/>
                          <a:pt x="30442" y="115722"/>
                          <a:pt x="40589" y="121303"/>
                        </a:cubicBezTo>
                        <a:cubicBezTo>
                          <a:pt x="49215" y="122317"/>
                          <a:pt x="87267" y="111155"/>
                          <a:pt x="95892" y="92383"/>
                        </a:cubicBezTo>
                        <a:cubicBezTo>
                          <a:pt x="98936" y="82235"/>
                          <a:pt x="97414" y="69044"/>
                          <a:pt x="95892" y="59911"/>
                        </a:cubicBezTo>
                        <a:lnTo>
                          <a:pt x="95892" y="59911"/>
                        </a:lnTo>
                        <a:cubicBezTo>
                          <a:pt x="94877" y="53823"/>
                          <a:pt x="99444" y="51286"/>
                          <a:pt x="101473" y="50779"/>
                        </a:cubicBezTo>
                        <a:lnTo>
                          <a:pt x="101473" y="50779"/>
                        </a:lnTo>
                        <a:cubicBezTo>
                          <a:pt x="101473" y="50779"/>
                          <a:pt x="101473" y="50779"/>
                          <a:pt x="101981" y="50779"/>
                        </a:cubicBezTo>
                        <a:cubicBezTo>
                          <a:pt x="101981" y="50779"/>
                          <a:pt x="102488" y="50779"/>
                          <a:pt x="102488" y="50779"/>
                        </a:cubicBezTo>
                        <a:lnTo>
                          <a:pt x="102488" y="50779"/>
                        </a:lnTo>
                        <a:cubicBezTo>
                          <a:pt x="104010" y="50271"/>
                          <a:pt x="109591" y="48242"/>
                          <a:pt x="112635" y="53316"/>
                        </a:cubicBezTo>
                        <a:lnTo>
                          <a:pt x="112635" y="53316"/>
                        </a:lnTo>
                        <a:cubicBezTo>
                          <a:pt x="118216" y="60926"/>
                          <a:pt x="126334" y="71581"/>
                          <a:pt x="135974" y="76147"/>
                        </a:cubicBezTo>
                        <a:cubicBezTo>
                          <a:pt x="155761" y="82743"/>
                          <a:pt x="190262" y="63970"/>
                          <a:pt x="195336" y="56867"/>
                        </a:cubicBezTo>
                        <a:cubicBezTo>
                          <a:pt x="198887" y="45705"/>
                          <a:pt x="193307" y="23888"/>
                          <a:pt x="193307" y="23888"/>
                        </a:cubicBezTo>
                        <a:cubicBezTo>
                          <a:pt x="193307" y="23888"/>
                          <a:pt x="193307" y="14248"/>
                          <a:pt x="199902" y="11712"/>
                        </a:cubicBezTo>
                        <a:lnTo>
                          <a:pt x="194829" y="42"/>
                        </a:lnTo>
                        <a:cubicBezTo>
                          <a:pt x="194829" y="-465"/>
                          <a:pt x="125827" y="3086"/>
                          <a:pt x="107562" y="39617"/>
                        </a:cubicBezTo>
                        <a:close/>
                        <a:moveTo>
                          <a:pt x="92848" y="91368"/>
                        </a:moveTo>
                        <a:cubicBezTo>
                          <a:pt x="84730" y="109633"/>
                          <a:pt x="49215" y="120288"/>
                          <a:pt x="41097" y="118766"/>
                        </a:cubicBezTo>
                        <a:cubicBezTo>
                          <a:pt x="30950" y="112677"/>
                          <a:pt x="21817" y="94920"/>
                          <a:pt x="21817" y="94920"/>
                        </a:cubicBezTo>
                        <a:cubicBezTo>
                          <a:pt x="19280" y="88831"/>
                          <a:pt x="18265" y="87309"/>
                          <a:pt x="17251" y="82743"/>
                        </a:cubicBezTo>
                        <a:cubicBezTo>
                          <a:pt x="18773" y="67522"/>
                          <a:pt x="49722" y="57375"/>
                          <a:pt x="56318" y="55345"/>
                        </a:cubicBezTo>
                        <a:cubicBezTo>
                          <a:pt x="79656" y="48749"/>
                          <a:pt x="89804" y="58897"/>
                          <a:pt x="91326" y="60926"/>
                        </a:cubicBezTo>
                        <a:cubicBezTo>
                          <a:pt x="92848" y="70566"/>
                          <a:pt x="95385" y="81728"/>
                          <a:pt x="92848" y="91368"/>
                        </a:cubicBezTo>
                        <a:close/>
                        <a:moveTo>
                          <a:pt x="189755" y="24903"/>
                        </a:moveTo>
                        <a:cubicBezTo>
                          <a:pt x="189755" y="24903"/>
                          <a:pt x="195843" y="44183"/>
                          <a:pt x="192799" y="55345"/>
                        </a:cubicBezTo>
                        <a:cubicBezTo>
                          <a:pt x="188233" y="61941"/>
                          <a:pt x="155761" y="80206"/>
                          <a:pt x="136989" y="73103"/>
                        </a:cubicBezTo>
                        <a:cubicBezTo>
                          <a:pt x="127856" y="68029"/>
                          <a:pt x="121768" y="58389"/>
                          <a:pt x="116694" y="50779"/>
                        </a:cubicBezTo>
                        <a:cubicBezTo>
                          <a:pt x="116694" y="48242"/>
                          <a:pt x="116187" y="33528"/>
                          <a:pt x="136989" y="21859"/>
                        </a:cubicBezTo>
                        <a:cubicBezTo>
                          <a:pt x="143077" y="18815"/>
                          <a:pt x="171997" y="3594"/>
                          <a:pt x="183666" y="13234"/>
                        </a:cubicBezTo>
                        <a:cubicBezTo>
                          <a:pt x="186711" y="16785"/>
                          <a:pt x="187218" y="18815"/>
                          <a:pt x="189755" y="2490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E1EC75AD-50EE-4C91-9436-F5AB5D286626}"/>
                      </a:ext>
                    </a:extLst>
                  </p:cNvPr>
                  <p:cNvSpPr/>
                  <p:nvPr/>
                </p:nvSpPr>
                <p:spPr>
                  <a:xfrm>
                    <a:off x="4145685" y="2639538"/>
                    <a:ext cx="90311" cy="50736"/>
                  </a:xfrm>
                  <a:custGeom>
                    <a:avLst/>
                    <a:gdLst>
                      <a:gd name="connsiteX0" fmla="*/ 90311 w 90311"/>
                      <a:gd name="connsiteY0" fmla="*/ 14206 h 50736"/>
                      <a:gd name="connsiteX1" fmla="*/ 19787 w 90311"/>
                      <a:gd name="connsiteY1" fmla="*/ 50737 h 50736"/>
                      <a:gd name="connsiteX2" fmla="*/ 0 w 90311"/>
                      <a:gd name="connsiteY2" fmla="*/ 47692 h 50736"/>
                      <a:gd name="connsiteX3" fmla="*/ 82193 w 90311"/>
                      <a:gd name="connsiteY3" fmla="*/ 0 h 507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0311" h="50736">
                        <a:moveTo>
                          <a:pt x="90311" y="14206"/>
                        </a:moveTo>
                        <a:lnTo>
                          <a:pt x="19787" y="50737"/>
                        </a:lnTo>
                        <a:lnTo>
                          <a:pt x="0" y="47692"/>
                        </a:lnTo>
                        <a:lnTo>
                          <a:pt x="82193" y="0"/>
                        </a:ln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1E512EE-32D4-4F29-9ACB-C32FB9DC5092}"/>
                    </a:ext>
                  </a:extLst>
                </p:cNvPr>
                <p:cNvSpPr/>
                <p:nvPr/>
              </p:nvSpPr>
              <p:spPr>
                <a:xfrm>
                  <a:off x="4236504" y="2617551"/>
                  <a:ext cx="76675" cy="65764"/>
                </a:xfrm>
                <a:custGeom>
                  <a:avLst/>
                  <a:gdLst>
                    <a:gd name="connsiteX0" fmla="*/ 75598 w 76675"/>
                    <a:gd name="connsiteY0" fmla="*/ 38222 h 65764"/>
                    <a:gd name="connsiteX1" fmla="*/ 23846 w 76675"/>
                    <a:gd name="connsiteY1" fmla="*/ 65620 h 65764"/>
                    <a:gd name="connsiteX2" fmla="*/ 4566 w 76675"/>
                    <a:gd name="connsiteY2" fmla="*/ 41774 h 65764"/>
                    <a:gd name="connsiteX3" fmla="*/ 0 w 76675"/>
                    <a:gd name="connsiteY3" fmla="*/ 29597 h 65764"/>
                    <a:gd name="connsiteX4" fmla="*/ 39067 w 76675"/>
                    <a:gd name="connsiteY4" fmla="*/ 2199 h 65764"/>
                    <a:gd name="connsiteX5" fmla="*/ 74075 w 76675"/>
                    <a:gd name="connsiteY5" fmla="*/ 7780 h 65764"/>
                    <a:gd name="connsiteX6" fmla="*/ 75598 w 76675"/>
                    <a:gd name="connsiteY6" fmla="*/ 38222 h 65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6675" h="65764">
                      <a:moveTo>
                        <a:pt x="75598" y="38222"/>
                      </a:moveTo>
                      <a:cubicBezTo>
                        <a:pt x="67480" y="56488"/>
                        <a:pt x="31964" y="67142"/>
                        <a:pt x="23846" y="65620"/>
                      </a:cubicBezTo>
                      <a:cubicBezTo>
                        <a:pt x="13699" y="59532"/>
                        <a:pt x="4566" y="41774"/>
                        <a:pt x="4566" y="41774"/>
                      </a:cubicBezTo>
                      <a:cubicBezTo>
                        <a:pt x="2030" y="35686"/>
                        <a:pt x="1015" y="34164"/>
                        <a:pt x="0" y="29597"/>
                      </a:cubicBezTo>
                      <a:cubicBezTo>
                        <a:pt x="1522" y="14376"/>
                        <a:pt x="32472" y="4229"/>
                        <a:pt x="39067" y="2199"/>
                      </a:cubicBezTo>
                      <a:cubicBezTo>
                        <a:pt x="62406" y="-4396"/>
                        <a:pt x="72553" y="5751"/>
                        <a:pt x="74075" y="7780"/>
                      </a:cubicBezTo>
                      <a:cubicBezTo>
                        <a:pt x="75598" y="17420"/>
                        <a:pt x="78134" y="28582"/>
                        <a:pt x="75598" y="38222"/>
                      </a:cubicBezTo>
                      <a:close/>
                    </a:path>
                  </a:pathLst>
                </a:custGeom>
                <a:solidFill>
                  <a:srgbClr val="231C1E">
                    <a:alpha val="40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F0F13FB7-160E-4DD7-A9A0-0C3E722C5E7A}"/>
                    </a:ext>
                  </a:extLst>
                </p:cNvPr>
                <p:cNvSpPr/>
                <p:nvPr/>
              </p:nvSpPr>
              <p:spPr>
                <a:xfrm>
                  <a:off x="4335947" y="2574461"/>
                  <a:ext cx="76780" cy="63976"/>
                </a:xfrm>
                <a:custGeom>
                  <a:avLst/>
                  <a:gdLst>
                    <a:gd name="connsiteX0" fmla="*/ 0 w 76780"/>
                    <a:gd name="connsiteY0" fmla="*/ 38694 h 63976"/>
                    <a:gd name="connsiteX1" fmla="*/ 21309 w 76780"/>
                    <a:gd name="connsiteY1" fmla="*/ 10281 h 63976"/>
                    <a:gd name="connsiteX2" fmla="*/ 68494 w 76780"/>
                    <a:gd name="connsiteY2" fmla="*/ 3686 h 63976"/>
                    <a:gd name="connsiteX3" fmla="*/ 73568 w 76780"/>
                    <a:gd name="connsiteY3" fmla="*/ 15862 h 63976"/>
                    <a:gd name="connsiteX4" fmla="*/ 75598 w 76780"/>
                    <a:gd name="connsiteY4" fmla="*/ 46304 h 63976"/>
                    <a:gd name="connsiteX5" fmla="*/ 19280 w 76780"/>
                    <a:gd name="connsiteY5" fmla="*/ 62033 h 63976"/>
                    <a:gd name="connsiteX6" fmla="*/ 0 w 76780"/>
                    <a:gd name="connsiteY6" fmla="*/ 38694 h 639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6780" h="63976">
                      <a:moveTo>
                        <a:pt x="0" y="38694"/>
                      </a:moveTo>
                      <a:cubicBezTo>
                        <a:pt x="0" y="36157"/>
                        <a:pt x="0" y="21443"/>
                        <a:pt x="21309" y="10281"/>
                      </a:cubicBezTo>
                      <a:cubicBezTo>
                        <a:pt x="27398" y="7237"/>
                        <a:pt x="56825" y="-6462"/>
                        <a:pt x="68494" y="3686"/>
                      </a:cubicBezTo>
                      <a:cubicBezTo>
                        <a:pt x="71031" y="7745"/>
                        <a:pt x="71539" y="9267"/>
                        <a:pt x="73568" y="15862"/>
                      </a:cubicBezTo>
                      <a:cubicBezTo>
                        <a:pt x="73568" y="15862"/>
                        <a:pt x="79149" y="35142"/>
                        <a:pt x="75598" y="46304"/>
                      </a:cubicBezTo>
                      <a:cubicBezTo>
                        <a:pt x="70524" y="52900"/>
                        <a:pt x="37545" y="69643"/>
                        <a:pt x="19280" y="62033"/>
                      </a:cubicBezTo>
                      <a:cubicBezTo>
                        <a:pt x="10655" y="56452"/>
                        <a:pt x="5074" y="46304"/>
                        <a:pt x="0" y="38694"/>
                      </a:cubicBezTo>
                      <a:close/>
                    </a:path>
                  </a:pathLst>
                </a:custGeom>
                <a:solidFill>
                  <a:srgbClr val="231C1E">
                    <a:alpha val="40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84" name="TextBox 83">
            <a:extLst>
              <a:ext uri="{FF2B5EF4-FFF2-40B4-BE49-F238E27FC236}">
                <a16:creationId xmlns:a16="http://schemas.microsoft.com/office/drawing/2014/main" id="{71D2057E-ECF2-4E9F-A460-038D48B06DAD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C1D11DD-F322-4EBB-AD94-1C98517CDB71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88" name="Graphic 87">
            <a:extLst>
              <a:ext uri="{FF2B5EF4-FFF2-40B4-BE49-F238E27FC236}">
                <a16:creationId xmlns:a16="http://schemas.microsoft.com/office/drawing/2014/main" id="{ABD4E160-8074-4208-BB3A-CE2CBCD1D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89" name="Graphic 88">
            <a:extLst>
              <a:ext uri="{FF2B5EF4-FFF2-40B4-BE49-F238E27FC236}">
                <a16:creationId xmlns:a16="http://schemas.microsoft.com/office/drawing/2014/main" id="{A00127C4-9B7A-4B96-BA93-2BF86278F7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90" name="Graphic 89">
            <a:extLst>
              <a:ext uri="{FF2B5EF4-FFF2-40B4-BE49-F238E27FC236}">
                <a16:creationId xmlns:a16="http://schemas.microsoft.com/office/drawing/2014/main" id="{C2CA55B1-C14D-4004-A582-8C491C3064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91" name="Graphic 90">
            <a:extLst>
              <a:ext uri="{FF2B5EF4-FFF2-40B4-BE49-F238E27FC236}">
                <a16:creationId xmlns:a16="http://schemas.microsoft.com/office/drawing/2014/main" id="{10B4E592-8CA0-4EB7-BC09-F676F1E564C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92" name="Graphic 91">
            <a:extLst>
              <a:ext uri="{FF2B5EF4-FFF2-40B4-BE49-F238E27FC236}">
                <a16:creationId xmlns:a16="http://schemas.microsoft.com/office/drawing/2014/main" id="{6AD66F3B-F2A4-4D09-91ED-99C9604ED7B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10182" y="1316103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ABAA46BD-E04E-448F-BD40-C7BE5EEE8EAB}"/>
              </a:ext>
            </a:extLst>
          </p:cNvPr>
          <p:cNvGrpSpPr/>
          <p:nvPr/>
        </p:nvGrpSpPr>
        <p:grpSpPr>
          <a:xfrm>
            <a:off x="-153290" y="-201895"/>
            <a:ext cx="9106790" cy="9733522"/>
            <a:chOff x="3938845" y="2403578"/>
            <a:chExt cx="805593" cy="861034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E71AF6B-B37C-480E-83BF-B95B9ADD5CAE}"/>
                </a:ext>
              </a:extLst>
            </p:cNvPr>
            <p:cNvSpPr/>
            <p:nvPr/>
          </p:nvSpPr>
          <p:spPr>
            <a:xfrm>
              <a:off x="4071610" y="3167199"/>
              <a:ext cx="449525" cy="97414"/>
            </a:xfrm>
            <a:custGeom>
              <a:avLst/>
              <a:gdLst>
                <a:gd name="connsiteX0" fmla="*/ 449526 w 449525"/>
                <a:gd name="connsiteY0" fmla="*/ 48707 h 97414"/>
                <a:gd name="connsiteX1" fmla="*/ 224763 w 449525"/>
                <a:gd name="connsiteY1" fmla="*/ 97414 h 97414"/>
                <a:gd name="connsiteX2" fmla="*/ 0 w 449525"/>
                <a:gd name="connsiteY2" fmla="*/ 48707 h 97414"/>
                <a:gd name="connsiteX3" fmla="*/ 224763 w 449525"/>
                <a:gd name="connsiteY3" fmla="*/ 0 h 97414"/>
                <a:gd name="connsiteX4" fmla="*/ 449526 w 449525"/>
                <a:gd name="connsiteY4" fmla="*/ 48707 h 9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5" h="97414">
                  <a:moveTo>
                    <a:pt x="449526" y="48707"/>
                  </a:moveTo>
                  <a:cubicBezTo>
                    <a:pt x="449526" y="75598"/>
                    <a:pt x="349068" y="97414"/>
                    <a:pt x="224763" y="97414"/>
                  </a:cubicBezTo>
                  <a:cubicBezTo>
                    <a:pt x="100966" y="97414"/>
                    <a:pt x="0" y="75598"/>
                    <a:pt x="0" y="48707"/>
                  </a:cubicBezTo>
                  <a:cubicBezTo>
                    <a:pt x="0" y="21817"/>
                    <a:pt x="100458" y="0"/>
                    <a:pt x="224763" y="0"/>
                  </a:cubicBezTo>
                  <a:cubicBezTo>
                    <a:pt x="349068" y="0"/>
                    <a:pt x="449526" y="21817"/>
                    <a:pt x="449526" y="48707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ECE1743B-640A-45F0-8FC9-19DEC5221DB1}"/>
                </a:ext>
              </a:extLst>
            </p:cNvPr>
            <p:cNvGrpSpPr/>
            <p:nvPr/>
          </p:nvGrpSpPr>
          <p:grpSpPr>
            <a:xfrm>
              <a:off x="3938845" y="2403578"/>
              <a:ext cx="805593" cy="843298"/>
              <a:chOff x="3938845" y="2403578"/>
              <a:chExt cx="805593" cy="843298"/>
            </a:xfrm>
            <a:solidFill>
              <a:schemeClr val="accent1"/>
            </a:solidFill>
          </p:grpSpPr>
          <p:grpSp>
            <p:nvGrpSpPr>
              <p:cNvPr id="6" name="Graphic 4">
                <a:extLst>
                  <a:ext uri="{FF2B5EF4-FFF2-40B4-BE49-F238E27FC236}">
                    <a16:creationId xmlns:a16="http://schemas.microsoft.com/office/drawing/2014/main" id="{6FEC6100-9AED-4535-9246-C1234E72861B}"/>
                  </a:ext>
                </a:extLst>
              </p:cNvPr>
              <p:cNvGrpSpPr/>
              <p:nvPr/>
            </p:nvGrpSpPr>
            <p:grpSpPr>
              <a:xfrm>
                <a:off x="4130363" y="2954029"/>
                <a:ext cx="332267" cy="292847"/>
                <a:chOff x="4130363" y="2954029"/>
                <a:chExt cx="332267" cy="292847"/>
              </a:xfrm>
              <a:solidFill>
                <a:schemeClr val="accent1"/>
              </a:solidFill>
            </p:grpSpPr>
            <p:grpSp>
              <p:nvGrpSpPr>
                <p:cNvPr id="79" name="Graphic 4">
                  <a:extLst>
                    <a:ext uri="{FF2B5EF4-FFF2-40B4-BE49-F238E27FC236}">
                      <a16:creationId xmlns:a16="http://schemas.microsoft.com/office/drawing/2014/main" id="{94FBABC9-9834-4BFD-95BA-ABA02CF03D83}"/>
                    </a:ext>
                  </a:extLst>
                </p:cNvPr>
                <p:cNvGrpSpPr/>
                <p:nvPr/>
              </p:nvGrpSpPr>
              <p:grpSpPr>
                <a:xfrm>
                  <a:off x="4130363" y="3134220"/>
                  <a:ext cx="332267" cy="112656"/>
                  <a:chOff x="4130363" y="3134220"/>
                  <a:chExt cx="332267" cy="112656"/>
                </a:xfrm>
                <a:solidFill>
                  <a:srgbClr val="000000"/>
                </a:solidFill>
              </p:grpSpPr>
              <p:sp>
                <p:nvSpPr>
                  <p:cNvPr id="83" name="Freeform: Shape 82">
                    <a:extLst>
                      <a:ext uri="{FF2B5EF4-FFF2-40B4-BE49-F238E27FC236}">
                        <a16:creationId xmlns:a16="http://schemas.microsoft.com/office/drawing/2014/main" id="{98B15843-3FAF-4861-8AF7-7BF5E8F82F92}"/>
                      </a:ext>
                    </a:extLst>
                  </p:cNvPr>
                  <p:cNvSpPr/>
                  <p:nvPr/>
                </p:nvSpPr>
                <p:spPr>
                  <a:xfrm>
                    <a:off x="4313560" y="3143860"/>
                    <a:ext cx="149070" cy="72068"/>
                  </a:xfrm>
                  <a:custGeom>
                    <a:avLst/>
                    <a:gdLst>
                      <a:gd name="connsiteX0" fmla="*/ 8181 w 149070"/>
                      <a:gd name="connsiteY0" fmla="*/ 0 h 72068"/>
                      <a:gd name="connsiteX1" fmla="*/ 2600 w 149070"/>
                      <a:gd name="connsiteY1" fmla="*/ 53273 h 72068"/>
                      <a:gd name="connsiteX2" fmla="*/ 27969 w 149070"/>
                      <a:gd name="connsiteY2" fmla="*/ 58854 h 72068"/>
                      <a:gd name="connsiteX3" fmla="*/ 146692 w 149070"/>
                      <a:gd name="connsiteY3" fmla="*/ 66465 h 72068"/>
                      <a:gd name="connsiteX4" fmla="*/ 148214 w 149070"/>
                      <a:gd name="connsiteY4" fmla="*/ 56318 h 72068"/>
                      <a:gd name="connsiteX5" fmla="*/ 66021 w 149070"/>
                      <a:gd name="connsiteY5" fmla="*/ 5581 h 720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49070" h="72068">
                        <a:moveTo>
                          <a:pt x="8181" y="0"/>
                        </a:moveTo>
                        <a:cubicBezTo>
                          <a:pt x="-2981" y="28412"/>
                          <a:pt x="-444" y="45663"/>
                          <a:pt x="2600" y="53273"/>
                        </a:cubicBezTo>
                        <a:cubicBezTo>
                          <a:pt x="8181" y="60377"/>
                          <a:pt x="16807" y="60377"/>
                          <a:pt x="27969" y="58854"/>
                        </a:cubicBezTo>
                        <a:cubicBezTo>
                          <a:pt x="54352" y="55303"/>
                          <a:pt x="75154" y="83715"/>
                          <a:pt x="146692" y="66465"/>
                        </a:cubicBezTo>
                        <a:cubicBezTo>
                          <a:pt x="149229" y="64943"/>
                          <a:pt x="149736" y="59362"/>
                          <a:pt x="148214" y="56318"/>
                        </a:cubicBezTo>
                        <a:cubicBezTo>
                          <a:pt x="146185" y="51244"/>
                          <a:pt x="109147" y="32471"/>
                          <a:pt x="66021" y="5581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" name="Freeform: Shape 83">
                    <a:extLst>
                      <a:ext uri="{FF2B5EF4-FFF2-40B4-BE49-F238E27FC236}">
                        <a16:creationId xmlns:a16="http://schemas.microsoft.com/office/drawing/2014/main" id="{EFE40ACD-7B80-4145-BD03-01B6AACEEBEE}"/>
                      </a:ext>
                    </a:extLst>
                  </p:cNvPr>
                  <p:cNvSpPr/>
                  <p:nvPr/>
                </p:nvSpPr>
                <p:spPr>
                  <a:xfrm>
                    <a:off x="4130363" y="3134220"/>
                    <a:ext cx="121721" cy="112656"/>
                  </a:xfrm>
                  <a:custGeom>
                    <a:avLst/>
                    <a:gdLst>
                      <a:gd name="connsiteX0" fmla="*/ 121362 w 121721"/>
                      <a:gd name="connsiteY0" fmla="*/ 14206 h 112656"/>
                      <a:gd name="connsiteX1" fmla="*/ 117811 w 121721"/>
                      <a:gd name="connsiteY1" fmla="*/ 56825 h 112656"/>
                      <a:gd name="connsiteX2" fmla="*/ 105126 w 121721"/>
                      <a:gd name="connsiteY2" fmla="*/ 70017 h 112656"/>
                      <a:gd name="connsiteX3" fmla="*/ 37140 w 121721"/>
                      <a:gd name="connsiteY3" fmla="*/ 112635 h 112656"/>
                      <a:gd name="connsiteX4" fmla="*/ 102 w 121721"/>
                      <a:gd name="connsiteY4" fmla="*/ 93355 h 112656"/>
                      <a:gd name="connsiteX5" fmla="*/ 58449 w 121721"/>
                      <a:gd name="connsiteY5" fmla="*/ 0 h 1126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1721" h="112656">
                        <a:moveTo>
                          <a:pt x="121362" y="14206"/>
                        </a:moveTo>
                        <a:cubicBezTo>
                          <a:pt x="121362" y="14206"/>
                          <a:pt x="123392" y="37545"/>
                          <a:pt x="117811" y="56825"/>
                        </a:cubicBezTo>
                        <a:cubicBezTo>
                          <a:pt x="114766" y="60377"/>
                          <a:pt x="107663" y="59869"/>
                          <a:pt x="105126" y="70017"/>
                        </a:cubicBezTo>
                        <a:cubicBezTo>
                          <a:pt x="102590" y="79657"/>
                          <a:pt x="65552" y="106040"/>
                          <a:pt x="37140" y="112635"/>
                        </a:cubicBezTo>
                        <a:cubicBezTo>
                          <a:pt x="30036" y="113143"/>
                          <a:pt x="2638" y="104517"/>
                          <a:pt x="102" y="93355"/>
                        </a:cubicBezTo>
                        <a:cubicBezTo>
                          <a:pt x="-2435" y="82193"/>
                          <a:pt x="43228" y="47185"/>
                          <a:pt x="58449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" name="Graphic 4">
                  <a:extLst>
                    <a:ext uri="{FF2B5EF4-FFF2-40B4-BE49-F238E27FC236}">
                      <a16:creationId xmlns:a16="http://schemas.microsoft.com/office/drawing/2014/main" id="{C6679497-CAD9-4E85-80DC-66BFF3FA3C87}"/>
                    </a:ext>
                  </a:extLst>
                </p:cNvPr>
                <p:cNvGrpSpPr/>
                <p:nvPr/>
              </p:nvGrpSpPr>
              <p:grpSpPr>
                <a:xfrm>
                  <a:off x="4186275" y="2954029"/>
                  <a:ext cx="203453" cy="204021"/>
                  <a:chOff x="4186275" y="2954029"/>
                  <a:chExt cx="203453" cy="204021"/>
                </a:xfrm>
                <a:solidFill>
                  <a:srgbClr val="331000"/>
                </a:solidFill>
              </p:grpSpPr>
              <p:sp>
                <p:nvSpPr>
                  <p:cNvPr id="81" name="Freeform: Shape 80">
                    <a:extLst>
                      <a:ext uri="{FF2B5EF4-FFF2-40B4-BE49-F238E27FC236}">
                        <a16:creationId xmlns:a16="http://schemas.microsoft.com/office/drawing/2014/main" id="{099959E6-6F8B-49A0-B5C1-2CCF4619C7DF}"/>
                      </a:ext>
                    </a:extLst>
                  </p:cNvPr>
                  <p:cNvSpPr/>
                  <p:nvPr/>
                </p:nvSpPr>
                <p:spPr>
                  <a:xfrm>
                    <a:off x="4296038" y="2954029"/>
                    <a:ext cx="93690" cy="204021"/>
                  </a:xfrm>
                  <a:custGeom>
                    <a:avLst/>
                    <a:gdLst>
                      <a:gd name="connsiteX0" fmla="*/ 843 w 93690"/>
                      <a:gd name="connsiteY0" fmla="*/ 60960 h 204021"/>
                      <a:gd name="connsiteX1" fmla="*/ 23167 w 93690"/>
                      <a:gd name="connsiteY1" fmla="*/ 196427 h 204021"/>
                      <a:gd name="connsiteX2" fmla="*/ 86080 w 93690"/>
                      <a:gd name="connsiteY2" fmla="*/ 196934 h 204021"/>
                      <a:gd name="connsiteX3" fmla="*/ 93691 w 93690"/>
                      <a:gd name="connsiteY3" fmla="*/ 14790 h 204021"/>
                      <a:gd name="connsiteX4" fmla="*/ 843 w 93690"/>
                      <a:gd name="connsiteY4" fmla="*/ 60960 h 2040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3690" h="204021">
                        <a:moveTo>
                          <a:pt x="843" y="60960"/>
                        </a:moveTo>
                        <a:cubicBezTo>
                          <a:pt x="17078" y="90895"/>
                          <a:pt x="31792" y="151271"/>
                          <a:pt x="23167" y="196427"/>
                        </a:cubicBezTo>
                        <a:cubicBezTo>
                          <a:pt x="23167" y="196427"/>
                          <a:pt x="51072" y="213170"/>
                          <a:pt x="86080" y="196934"/>
                        </a:cubicBezTo>
                        <a:cubicBezTo>
                          <a:pt x="86080" y="196934"/>
                          <a:pt x="92169" y="94954"/>
                          <a:pt x="93691" y="14790"/>
                        </a:cubicBezTo>
                        <a:cubicBezTo>
                          <a:pt x="12004" y="-23262"/>
                          <a:pt x="-4231" y="19356"/>
                          <a:pt x="843" y="60960"/>
                        </a:cubicBezTo>
                      </a:path>
                    </a:pathLst>
                  </a:custGeom>
                  <a:solidFill>
                    <a:srgbClr val="331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" name="Freeform: Shape 81">
                    <a:extLst>
                      <a:ext uri="{FF2B5EF4-FFF2-40B4-BE49-F238E27FC236}">
                        <a16:creationId xmlns:a16="http://schemas.microsoft.com/office/drawing/2014/main" id="{159F4BD9-7284-412B-8903-ADC0168B379D}"/>
                      </a:ext>
                    </a:extLst>
                  </p:cNvPr>
                  <p:cNvSpPr/>
                  <p:nvPr/>
                </p:nvSpPr>
                <p:spPr>
                  <a:xfrm>
                    <a:off x="4186275" y="2959900"/>
                    <a:ext cx="128363" cy="195295"/>
                  </a:xfrm>
                  <a:custGeom>
                    <a:avLst/>
                    <a:gdLst>
                      <a:gd name="connsiteX0" fmla="*/ 20802 w 128363"/>
                      <a:gd name="connsiteY0" fmla="*/ 19573 h 195295"/>
                      <a:gd name="connsiteX1" fmla="*/ 0 w 128363"/>
                      <a:gd name="connsiteY1" fmla="*/ 178379 h 195295"/>
                      <a:gd name="connsiteX2" fmla="*/ 65450 w 128363"/>
                      <a:gd name="connsiteY2" fmla="*/ 189034 h 195295"/>
                      <a:gd name="connsiteX3" fmla="*/ 128364 w 128363"/>
                      <a:gd name="connsiteY3" fmla="*/ 32765 h 195295"/>
                      <a:gd name="connsiteX4" fmla="*/ 20802 w 128363"/>
                      <a:gd name="connsiteY4" fmla="*/ 19573 h 1952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8363" h="195295">
                        <a:moveTo>
                          <a:pt x="20802" y="19573"/>
                        </a:moveTo>
                        <a:cubicBezTo>
                          <a:pt x="20802" y="19573"/>
                          <a:pt x="34501" y="94663"/>
                          <a:pt x="0" y="178379"/>
                        </a:cubicBezTo>
                        <a:cubicBezTo>
                          <a:pt x="8625" y="191570"/>
                          <a:pt x="29427" y="202732"/>
                          <a:pt x="65450" y="189034"/>
                        </a:cubicBezTo>
                        <a:cubicBezTo>
                          <a:pt x="91833" y="122569"/>
                          <a:pt x="109591" y="84009"/>
                          <a:pt x="128364" y="32765"/>
                        </a:cubicBezTo>
                        <a:cubicBezTo>
                          <a:pt x="128364" y="32765"/>
                          <a:pt x="120753" y="-31163"/>
                          <a:pt x="20802" y="19573"/>
                        </a:cubicBezTo>
                        <a:close/>
                      </a:path>
                    </a:pathLst>
                  </a:custGeom>
                  <a:solidFill>
                    <a:srgbClr val="331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0ED7BB5C-C8F8-4D28-A16E-E0AC72EA919E}"/>
                  </a:ext>
                </a:extLst>
              </p:cNvPr>
              <p:cNvGrpSpPr/>
              <p:nvPr/>
            </p:nvGrpSpPr>
            <p:grpSpPr>
              <a:xfrm>
                <a:off x="4362992" y="2767394"/>
                <a:ext cx="381446" cy="383630"/>
                <a:chOff x="4362992" y="2767394"/>
                <a:chExt cx="381446" cy="383630"/>
              </a:xfrm>
              <a:solidFill>
                <a:schemeClr val="accent1"/>
              </a:solidFill>
            </p:grpSpPr>
            <p:grpSp>
              <p:nvGrpSpPr>
                <p:cNvPr id="64" name="Graphic 4">
                  <a:extLst>
                    <a:ext uri="{FF2B5EF4-FFF2-40B4-BE49-F238E27FC236}">
                      <a16:creationId xmlns:a16="http://schemas.microsoft.com/office/drawing/2014/main" id="{B9DB64B6-BDA6-4063-B5A7-376D6D20E9DF}"/>
                    </a:ext>
                  </a:extLst>
                </p:cNvPr>
                <p:cNvGrpSpPr/>
                <p:nvPr/>
              </p:nvGrpSpPr>
              <p:grpSpPr>
                <a:xfrm>
                  <a:off x="4451058" y="2886099"/>
                  <a:ext cx="293380" cy="264925"/>
                  <a:chOff x="4451058" y="2886099"/>
                  <a:chExt cx="293380" cy="264925"/>
                </a:xfrm>
                <a:solidFill>
                  <a:schemeClr val="accent1"/>
                </a:solidFill>
              </p:grpSpPr>
              <p:sp>
                <p:nvSpPr>
                  <p:cNvPr id="68" name="Freeform: Shape 67">
                    <a:extLst>
                      <a:ext uri="{FF2B5EF4-FFF2-40B4-BE49-F238E27FC236}">
                        <a16:creationId xmlns:a16="http://schemas.microsoft.com/office/drawing/2014/main" id="{91B20C2C-49FC-4215-BA54-3BFAD9E2CB79}"/>
                      </a:ext>
                    </a:extLst>
                  </p:cNvPr>
                  <p:cNvSpPr/>
                  <p:nvPr/>
                </p:nvSpPr>
                <p:spPr>
                  <a:xfrm>
                    <a:off x="4488788" y="2890533"/>
                    <a:ext cx="53235" cy="65526"/>
                  </a:xfrm>
                  <a:custGeom>
                    <a:avLst/>
                    <a:gdLst>
                      <a:gd name="connsiteX0" fmla="*/ 383 w 53235"/>
                      <a:gd name="connsiteY0" fmla="*/ 32115 h 65526"/>
                      <a:gd name="connsiteX1" fmla="*/ 16112 w 53235"/>
                      <a:gd name="connsiteY1" fmla="*/ 56469 h 65526"/>
                      <a:gd name="connsiteX2" fmla="*/ 27781 w 53235"/>
                      <a:gd name="connsiteY2" fmla="*/ 64587 h 65526"/>
                      <a:gd name="connsiteX3" fmla="*/ 42495 w 53235"/>
                      <a:gd name="connsiteY3" fmla="*/ 62557 h 65526"/>
                      <a:gd name="connsiteX4" fmla="*/ 53150 w 53235"/>
                      <a:gd name="connsiteY4" fmla="*/ 38711 h 65526"/>
                      <a:gd name="connsiteX5" fmla="*/ 39451 w 53235"/>
                      <a:gd name="connsiteY5" fmla="*/ 1166 h 65526"/>
                      <a:gd name="connsiteX6" fmla="*/ 19663 w 53235"/>
                      <a:gd name="connsiteY6" fmla="*/ 3195 h 65526"/>
                      <a:gd name="connsiteX7" fmla="*/ 9516 w 53235"/>
                      <a:gd name="connsiteY7" fmla="*/ 11820 h 65526"/>
                      <a:gd name="connsiteX8" fmla="*/ 2413 w 53235"/>
                      <a:gd name="connsiteY8" fmla="*/ 18416 h 65526"/>
                      <a:gd name="connsiteX9" fmla="*/ 383 w 53235"/>
                      <a:gd name="connsiteY9" fmla="*/ 32115 h 655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3235" h="65526">
                        <a:moveTo>
                          <a:pt x="383" y="32115"/>
                        </a:moveTo>
                        <a:cubicBezTo>
                          <a:pt x="1906" y="42262"/>
                          <a:pt x="8502" y="50380"/>
                          <a:pt x="16112" y="56469"/>
                        </a:cubicBezTo>
                        <a:cubicBezTo>
                          <a:pt x="19663" y="59513"/>
                          <a:pt x="23723" y="63064"/>
                          <a:pt x="27781" y="64587"/>
                        </a:cubicBezTo>
                        <a:cubicBezTo>
                          <a:pt x="32855" y="66616"/>
                          <a:pt x="37929" y="65094"/>
                          <a:pt x="42495" y="62557"/>
                        </a:cubicBezTo>
                        <a:cubicBezTo>
                          <a:pt x="51120" y="58498"/>
                          <a:pt x="53150" y="47336"/>
                          <a:pt x="53150" y="38711"/>
                        </a:cubicBezTo>
                        <a:cubicBezTo>
                          <a:pt x="53150" y="23997"/>
                          <a:pt x="55179" y="8269"/>
                          <a:pt x="39451" y="1166"/>
                        </a:cubicBezTo>
                        <a:cubicBezTo>
                          <a:pt x="33362" y="-1371"/>
                          <a:pt x="25245" y="658"/>
                          <a:pt x="19663" y="3195"/>
                        </a:cubicBezTo>
                        <a:cubicBezTo>
                          <a:pt x="15604" y="5225"/>
                          <a:pt x="12560" y="8776"/>
                          <a:pt x="9516" y="11820"/>
                        </a:cubicBezTo>
                        <a:cubicBezTo>
                          <a:pt x="7487" y="14357"/>
                          <a:pt x="4442" y="16387"/>
                          <a:pt x="2413" y="18416"/>
                        </a:cubicBezTo>
                        <a:cubicBezTo>
                          <a:pt x="-631" y="22475"/>
                          <a:pt x="-124" y="28056"/>
                          <a:pt x="383" y="32115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9" name="Graphic 4">
                    <a:extLst>
                      <a:ext uri="{FF2B5EF4-FFF2-40B4-BE49-F238E27FC236}">
                        <a16:creationId xmlns:a16="http://schemas.microsoft.com/office/drawing/2014/main" id="{23F3A478-02A2-41E9-A086-965EA69DF5D2}"/>
                      </a:ext>
                    </a:extLst>
                  </p:cNvPr>
                  <p:cNvGrpSpPr/>
                  <p:nvPr/>
                </p:nvGrpSpPr>
                <p:grpSpPr>
                  <a:xfrm>
                    <a:off x="4451058" y="2886564"/>
                    <a:ext cx="293380" cy="264460"/>
                    <a:chOff x="4451058" y="2886564"/>
                    <a:chExt cx="293380" cy="264460"/>
                  </a:xfrm>
                  <a:solidFill>
                    <a:srgbClr val="231C1E"/>
                  </a:solidFill>
                </p:grpSpPr>
                <p:sp>
                  <p:nvSpPr>
                    <p:cNvPr id="77" name="Freeform: Shape 76">
                      <a:extLst>
                        <a:ext uri="{FF2B5EF4-FFF2-40B4-BE49-F238E27FC236}">
                          <a16:creationId xmlns:a16="http://schemas.microsoft.com/office/drawing/2014/main" id="{EFCF59B8-F4EE-4FA7-90B3-EC5DB1BD5D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51058" y="2886564"/>
                      <a:ext cx="293380" cy="264460"/>
                    </a:xfrm>
                    <a:custGeom>
                      <a:avLst/>
                      <a:gdLst>
                        <a:gd name="connsiteX0" fmla="*/ 291797 w 293380"/>
                        <a:gd name="connsiteY0" fmla="*/ 120815 h 264460"/>
                        <a:gd name="connsiteX1" fmla="*/ 288753 w 293380"/>
                        <a:gd name="connsiteY1" fmla="*/ 135021 h 264460"/>
                        <a:gd name="connsiteX2" fmla="*/ 90880 w 293380"/>
                        <a:gd name="connsiteY2" fmla="*/ 262877 h 264460"/>
                        <a:gd name="connsiteX3" fmla="*/ 76674 w 293380"/>
                        <a:gd name="connsiteY3" fmla="*/ 259833 h 264460"/>
                        <a:gd name="connsiteX4" fmla="*/ 1584 w 293380"/>
                        <a:gd name="connsiteY4" fmla="*/ 143646 h 264460"/>
                        <a:gd name="connsiteX5" fmla="*/ 4628 w 293380"/>
                        <a:gd name="connsiteY5" fmla="*/ 129440 h 264460"/>
                        <a:gd name="connsiteX6" fmla="*/ 202501 w 293380"/>
                        <a:gd name="connsiteY6" fmla="*/ 1584 h 264460"/>
                        <a:gd name="connsiteX7" fmla="*/ 216707 w 293380"/>
                        <a:gd name="connsiteY7" fmla="*/ 4628 h 264460"/>
                        <a:gd name="connsiteX8" fmla="*/ 291797 w 293380"/>
                        <a:gd name="connsiteY8" fmla="*/ 120815 h 2644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93380" h="264460">
                          <a:moveTo>
                            <a:pt x="291797" y="120815"/>
                          </a:moveTo>
                          <a:cubicBezTo>
                            <a:pt x="294841" y="125381"/>
                            <a:pt x="293319" y="131977"/>
                            <a:pt x="288753" y="135021"/>
                          </a:cubicBezTo>
                          <a:lnTo>
                            <a:pt x="90880" y="262877"/>
                          </a:lnTo>
                          <a:cubicBezTo>
                            <a:pt x="86314" y="265921"/>
                            <a:pt x="79718" y="264399"/>
                            <a:pt x="76674" y="259833"/>
                          </a:cubicBezTo>
                          <a:lnTo>
                            <a:pt x="1584" y="143646"/>
                          </a:lnTo>
                          <a:cubicBezTo>
                            <a:pt x="-1460" y="139080"/>
                            <a:pt x="62" y="132484"/>
                            <a:pt x="4628" y="129440"/>
                          </a:cubicBezTo>
                          <a:lnTo>
                            <a:pt x="202501" y="1584"/>
                          </a:lnTo>
                          <a:cubicBezTo>
                            <a:pt x="207067" y="-1460"/>
                            <a:pt x="213663" y="62"/>
                            <a:pt x="216707" y="4628"/>
                          </a:cubicBezTo>
                          <a:lnTo>
                            <a:pt x="291797" y="120815"/>
                          </a:lnTo>
                          <a:close/>
                        </a:path>
                      </a:pathLst>
                    </a:custGeom>
                    <a:solidFill>
                      <a:srgbClr val="231C1E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Freeform: Shape 77">
                      <a:extLst>
                        <a:ext uri="{FF2B5EF4-FFF2-40B4-BE49-F238E27FC236}">
                          <a16:creationId xmlns:a16="http://schemas.microsoft.com/office/drawing/2014/main" id="{AF8BF98F-2E45-49E4-A0B8-2A165A7971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483591" y="2892206"/>
                      <a:ext cx="104009" cy="90311"/>
                    </a:xfrm>
                    <a:custGeom>
                      <a:avLst/>
                      <a:gdLst>
                        <a:gd name="connsiteX0" fmla="*/ 37038 w 104009"/>
                        <a:gd name="connsiteY0" fmla="*/ 83208 h 90311"/>
                        <a:gd name="connsiteX1" fmla="*/ 17250 w 104009"/>
                        <a:gd name="connsiteY1" fmla="*/ 53273 h 90311"/>
                        <a:gd name="connsiteX2" fmla="*/ 73568 w 104009"/>
                        <a:gd name="connsiteY2" fmla="*/ 16743 h 90311"/>
                        <a:gd name="connsiteX3" fmla="*/ 92848 w 104009"/>
                        <a:gd name="connsiteY3" fmla="*/ 47185 h 90311"/>
                        <a:gd name="connsiteX4" fmla="*/ 104010 w 104009"/>
                        <a:gd name="connsiteY4" fmla="*/ 40082 h 90311"/>
                        <a:gd name="connsiteX5" fmla="*/ 78134 w 104009"/>
                        <a:gd name="connsiteY5" fmla="*/ 0 h 90311"/>
                        <a:gd name="connsiteX6" fmla="*/ 0 w 104009"/>
                        <a:gd name="connsiteY6" fmla="*/ 50737 h 90311"/>
                        <a:gd name="connsiteX7" fmla="*/ 25876 w 104009"/>
                        <a:gd name="connsiteY7" fmla="*/ 90311 h 9031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104009" h="90311">
                          <a:moveTo>
                            <a:pt x="37038" y="83208"/>
                          </a:moveTo>
                          <a:lnTo>
                            <a:pt x="17250" y="53273"/>
                          </a:lnTo>
                          <a:lnTo>
                            <a:pt x="73568" y="16743"/>
                          </a:lnTo>
                          <a:lnTo>
                            <a:pt x="92848" y="47185"/>
                          </a:lnTo>
                          <a:lnTo>
                            <a:pt x="104010" y="40082"/>
                          </a:lnTo>
                          <a:lnTo>
                            <a:pt x="78134" y="0"/>
                          </a:lnTo>
                          <a:lnTo>
                            <a:pt x="0" y="50737"/>
                          </a:lnTo>
                          <a:lnTo>
                            <a:pt x="25876" y="90311"/>
                          </a:lnTo>
                          <a:close/>
                        </a:path>
                      </a:pathLst>
                    </a:custGeom>
                    <a:solidFill>
                      <a:srgbClr val="231C1E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70" name="Freeform: Shape 69">
                    <a:extLst>
                      <a:ext uri="{FF2B5EF4-FFF2-40B4-BE49-F238E27FC236}">
                        <a16:creationId xmlns:a16="http://schemas.microsoft.com/office/drawing/2014/main" id="{FE156C6A-743E-4C1D-8A0C-118B922D7388}"/>
                      </a:ext>
                    </a:extLst>
                  </p:cNvPr>
                  <p:cNvSpPr/>
                  <p:nvPr/>
                </p:nvSpPr>
                <p:spPr>
                  <a:xfrm>
                    <a:off x="4537352" y="2907022"/>
                    <a:ext cx="28115" cy="32874"/>
                  </a:xfrm>
                  <a:custGeom>
                    <a:avLst/>
                    <a:gdLst>
                      <a:gd name="connsiteX0" fmla="*/ 22851 w 28115"/>
                      <a:gd name="connsiteY0" fmla="*/ 31354 h 32874"/>
                      <a:gd name="connsiteX1" fmla="*/ 1034 w 28115"/>
                      <a:gd name="connsiteY1" fmla="*/ 16641 h 32874"/>
                      <a:gd name="connsiteX2" fmla="*/ 3571 w 28115"/>
                      <a:gd name="connsiteY2" fmla="*/ 4971 h 32874"/>
                      <a:gd name="connsiteX3" fmla="*/ 14733 w 28115"/>
                      <a:gd name="connsiteY3" fmla="*/ 405 h 32874"/>
                      <a:gd name="connsiteX4" fmla="*/ 23359 w 28115"/>
                      <a:gd name="connsiteY4" fmla="*/ 9537 h 32874"/>
                      <a:gd name="connsiteX5" fmla="*/ 22851 w 28115"/>
                      <a:gd name="connsiteY5" fmla="*/ 31354 h 328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115" h="32874">
                        <a:moveTo>
                          <a:pt x="22851" y="31354"/>
                        </a:moveTo>
                        <a:cubicBezTo>
                          <a:pt x="13211" y="37443"/>
                          <a:pt x="4078" y="23744"/>
                          <a:pt x="1034" y="16641"/>
                        </a:cubicBezTo>
                        <a:cubicBezTo>
                          <a:pt x="-995" y="12074"/>
                          <a:pt x="20" y="8523"/>
                          <a:pt x="3571" y="4971"/>
                        </a:cubicBezTo>
                        <a:cubicBezTo>
                          <a:pt x="6108" y="1927"/>
                          <a:pt x="10674" y="-1117"/>
                          <a:pt x="14733" y="405"/>
                        </a:cubicBezTo>
                        <a:cubicBezTo>
                          <a:pt x="18285" y="1420"/>
                          <a:pt x="21329" y="6493"/>
                          <a:pt x="23359" y="9537"/>
                        </a:cubicBezTo>
                        <a:cubicBezTo>
                          <a:pt x="27925" y="16641"/>
                          <a:pt x="31476" y="25773"/>
                          <a:pt x="22851" y="313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" name="Freeform: Shape 70">
                    <a:extLst>
                      <a:ext uri="{FF2B5EF4-FFF2-40B4-BE49-F238E27FC236}">
                        <a16:creationId xmlns:a16="http://schemas.microsoft.com/office/drawing/2014/main" id="{ABFBF3F5-D060-4CAD-8EAD-7B254DE20EB2}"/>
                      </a:ext>
                    </a:extLst>
                  </p:cNvPr>
                  <p:cNvSpPr/>
                  <p:nvPr/>
                </p:nvSpPr>
                <p:spPr>
                  <a:xfrm>
                    <a:off x="4537352" y="2907227"/>
                    <a:ext cx="24373" cy="32669"/>
                  </a:xfrm>
                  <a:custGeom>
                    <a:avLst/>
                    <a:gdLst>
                      <a:gd name="connsiteX0" fmla="*/ 11182 w 24373"/>
                      <a:gd name="connsiteY0" fmla="*/ 3244 h 32669"/>
                      <a:gd name="connsiteX1" fmla="*/ 14226 w 24373"/>
                      <a:gd name="connsiteY1" fmla="*/ 200 h 32669"/>
                      <a:gd name="connsiteX2" fmla="*/ 3571 w 24373"/>
                      <a:gd name="connsiteY2" fmla="*/ 4767 h 32669"/>
                      <a:gd name="connsiteX3" fmla="*/ 1034 w 24373"/>
                      <a:gd name="connsiteY3" fmla="*/ 16436 h 32669"/>
                      <a:gd name="connsiteX4" fmla="*/ 22851 w 24373"/>
                      <a:gd name="connsiteY4" fmla="*/ 31150 h 32669"/>
                      <a:gd name="connsiteX5" fmla="*/ 24373 w 24373"/>
                      <a:gd name="connsiteY5" fmla="*/ 30135 h 32669"/>
                      <a:gd name="connsiteX6" fmla="*/ 11182 w 24373"/>
                      <a:gd name="connsiteY6" fmla="*/ 3244 h 326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4373" h="32669">
                        <a:moveTo>
                          <a:pt x="11182" y="3244"/>
                        </a:moveTo>
                        <a:cubicBezTo>
                          <a:pt x="11689" y="1722"/>
                          <a:pt x="12704" y="708"/>
                          <a:pt x="14226" y="200"/>
                        </a:cubicBezTo>
                        <a:cubicBezTo>
                          <a:pt x="10167" y="-814"/>
                          <a:pt x="5601" y="2230"/>
                          <a:pt x="3571" y="4767"/>
                        </a:cubicBezTo>
                        <a:cubicBezTo>
                          <a:pt x="20" y="8318"/>
                          <a:pt x="-995" y="11870"/>
                          <a:pt x="1034" y="16436"/>
                        </a:cubicBezTo>
                        <a:cubicBezTo>
                          <a:pt x="4078" y="23539"/>
                          <a:pt x="13211" y="37238"/>
                          <a:pt x="22851" y="31150"/>
                        </a:cubicBezTo>
                        <a:cubicBezTo>
                          <a:pt x="23359" y="30642"/>
                          <a:pt x="23866" y="30135"/>
                          <a:pt x="24373" y="30135"/>
                        </a:cubicBezTo>
                        <a:cubicBezTo>
                          <a:pt x="13211" y="29120"/>
                          <a:pt x="7630" y="13899"/>
                          <a:pt x="11182" y="3244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" name="Freeform: Shape 71">
                    <a:extLst>
                      <a:ext uri="{FF2B5EF4-FFF2-40B4-BE49-F238E27FC236}">
                        <a16:creationId xmlns:a16="http://schemas.microsoft.com/office/drawing/2014/main" id="{96F92C20-5625-4CBE-A12C-4D248F337628}"/>
                      </a:ext>
                    </a:extLst>
                  </p:cNvPr>
                  <p:cNvSpPr/>
                  <p:nvPr/>
                </p:nvSpPr>
                <p:spPr>
                  <a:xfrm>
                    <a:off x="4523071" y="2920791"/>
                    <a:ext cx="32294" cy="32384"/>
                  </a:xfrm>
                  <a:custGeom>
                    <a:avLst/>
                    <a:gdLst>
                      <a:gd name="connsiteX0" fmla="*/ 602 w 32294"/>
                      <a:gd name="connsiteY0" fmla="*/ 11498 h 32384"/>
                      <a:gd name="connsiteX1" fmla="*/ 13794 w 32294"/>
                      <a:gd name="connsiteY1" fmla="*/ 843 h 32384"/>
                      <a:gd name="connsiteX2" fmla="*/ 26985 w 32294"/>
                      <a:gd name="connsiteY2" fmla="*/ 12512 h 32384"/>
                      <a:gd name="connsiteX3" fmla="*/ 31552 w 32294"/>
                      <a:gd name="connsiteY3" fmla="*/ 26719 h 32384"/>
                      <a:gd name="connsiteX4" fmla="*/ 23941 w 32294"/>
                      <a:gd name="connsiteY4" fmla="*/ 31792 h 32384"/>
                      <a:gd name="connsiteX5" fmla="*/ 9735 w 32294"/>
                      <a:gd name="connsiteY5" fmla="*/ 26719 h 32384"/>
                      <a:gd name="connsiteX6" fmla="*/ 602 w 32294"/>
                      <a:gd name="connsiteY6" fmla="*/ 11498 h 323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2294" h="32384">
                        <a:moveTo>
                          <a:pt x="602" y="11498"/>
                        </a:moveTo>
                        <a:cubicBezTo>
                          <a:pt x="-2442" y="3380"/>
                          <a:pt x="6691" y="-2201"/>
                          <a:pt x="13794" y="843"/>
                        </a:cubicBezTo>
                        <a:cubicBezTo>
                          <a:pt x="19375" y="3380"/>
                          <a:pt x="23434" y="7946"/>
                          <a:pt x="26985" y="12512"/>
                        </a:cubicBezTo>
                        <a:cubicBezTo>
                          <a:pt x="29522" y="15556"/>
                          <a:pt x="34088" y="22660"/>
                          <a:pt x="31552" y="26719"/>
                        </a:cubicBezTo>
                        <a:cubicBezTo>
                          <a:pt x="30030" y="29255"/>
                          <a:pt x="26478" y="30777"/>
                          <a:pt x="23941" y="31792"/>
                        </a:cubicBezTo>
                        <a:cubicBezTo>
                          <a:pt x="18867" y="33822"/>
                          <a:pt x="13286" y="30270"/>
                          <a:pt x="9735" y="26719"/>
                        </a:cubicBezTo>
                        <a:cubicBezTo>
                          <a:pt x="5676" y="22660"/>
                          <a:pt x="2632" y="17079"/>
                          <a:pt x="602" y="1149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" name="Freeform: Shape 72">
                    <a:extLst>
                      <a:ext uri="{FF2B5EF4-FFF2-40B4-BE49-F238E27FC236}">
                        <a16:creationId xmlns:a16="http://schemas.microsoft.com/office/drawing/2014/main" id="{8FD30E7C-991F-4265-938C-DBC64E6EDECD}"/>
                      </a:ext>
                    </a:extLst>
                  </p:cNvPr>
                  <p:cNvSpPr/>
                  <p:nvPr/>
                </p:nvSpPr>
                <p:spPr>
                  <a:xfrm>
                    <a:off x="4523173" y="2920706"/>
                    <a:ext cx="28405" cy="32278"/>
                  </a:xfrm>
                  <a:custGeom>
                    <a:avLst/>
                    <a:gdLst>
                      <a:gd name="connsiteX0" fmla="*/ 8111 w 28405"/>
                      <a:gd name="connsiteY0" fmla="*/ 7016 h 32278"/>
                      <a:gd name="connsiteX1" fmla="*/ 12170 w 28405"/>
                      <a:gd name="connsiteY1" fmla="*/ 420 h 32278"/>
                      <a:gd name="connsiteX2" fmla="*/ 500 w 28405"/>
                      <a:gd name="connsiteY2" fmla="*/ 11582 h 32278"/>
                      <a:gd name="connsiteX3" fmla="*/ 9633 w 28405"/>
                      <a:gd name="connsiteY3" fmla="*/ 26803 h 32278"/>
                      <a:gd name="connsiteX4" fmla="*/ 23839 w 28405"/>
                      <a:gd name="connsiteY4" fmla="*/ 31877 h 32278"/>
                      <a:gd name="connsiteX5" fmla="*/ 28405 w 28405"/>
                      <a:gd name="connsiteY5" fmla="*/ 29340 h 32278"/>
                      <a:gd name="connsiteX6" fmla="*/ 8111 w 28405"/>
                      <a:gd name="connsiteY6" fmla="*/ 7016 h 322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8405" h="32278">
                        <a:moveTo>
                          <a:pt x="8111" y="7016"/>
                        </a:moveTo>
                        <a:cubicBezTo>
                          <a:pt x="8111" y="4479"/>
                          <a:pt x="9633" y="1942"/>
                          <a:pt x="12170" y="420"/>
                        </a:cubicBezTo>
                        <a:cubicBezTo>
                          <a:pt x="5574" y="-1609"/>
                          <a:pt x="-2037" y="3972"/>
                          <a:pt x="500" y="11582"/>
                        </a:cubicBezTo>
                        <a:cubicBezTo>
                          <a:pt x="2530" y="17163"/>
                          <a:pt x="5066" y="22744"/>
                          <a:pt x="9633" y="26803"/>
                        </a:cubicBezTo>
                        <a:cubicBezTo>
                          <a:pt x="13692" y="30355"/>
                          <a:pt x="18765" y="33399"/>
                          <a:pt x="23839" y="31877"/>
                        </a:cubicBezTo>
                        <a:cubicBezTo>
                          <a:pt x="25361" y="31370"/>
                          <a:pt x="26883" y="30355"/>
                          <a:pt x="28405" y="29340"/>
                        </a:cubicBezTo>
                        <a:cubicBezTo>
                          <a:pt x="17243" y="29340"/>
                          <a:pt x="6589" y="17163"/>
                          <a:pt x="8111" y="701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:a16="http://schemas.microsoft.com/office/drawing/2014/main" id="{5E4740FE-481C-4031-94B1-336772AD4BBB}"/>
                      </a:ext>
                    </a:extLst>
                  </p:cNvPr>
                  <p:cNvSpPr/>
                  <p:nvPr/>
                </p:nvSpPr>
                <p:spPr>
                  <a:xfrm>
                    <a:off x="4507909" y="2929361"/>
                    <a:ext cx="31540" cy="32910"/>
                  </a:xfrm>
                  <a:custGeom>
                    <a:avLst/>
                    <a:gdLst>
                      <a:gd name="connsiteX0" fmla="*/ 17793 w 31540"/>
                      <a:gd name="connsiteY0" fmla="*/ 32862 h 32910"/>
                      <a:gd name="connsiteX1" fmla="*/ 7139 w 31540"/>
                      <a:gd name="connsiteY1" fmla="*/ 22715 h 32910"/>
                      <a:gd name="connsiteX2" fmla="*/ 35 w 31540"/>
                      <a:gd name="connsiteY2" fmla="*/ 7494 h 32910"/>
                      <a:gd name="connsiteX3" fmla="*/ 11705 w 31540"/>
                      <a:gd name="connsiteY3" fmla="*/ 390 h 32910"/>
                      <a:gd name="connsiteX4" fmla="*/ 31492 w 31540"/>
                      <a:gd name="connsiteY4" fmla="*/ 26266 h 32910"/>
                      <a:gd name="connsiteX5" fmla="*/ 17793 w 31540"/>
                      <a:gd name="connsiteY5" fmla="*/ 32862 h 329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540" h="32910">
                        <a:moveTo>
                          <a:pt x="17793" y="32862"/>
                        </a:moveTo>
                        <a:cubicBezTo>
                          <a:pt x="12720" y="31847"/>
                          <a:pt x="9675" y="26774"/>
                          <a:pt x="7139" y="22715"/>
                        </a:cubicBezTo>
                        <a:cubicBezTo>
                          <a:pt x="4602" y="18656"/>
                          <a:pt x="-472" y="12567"/>
                          <a:pt x="35" y="7494"/>
                        </a:cubicBezTo>
                        <a:cubicBezTo>
                          <a:pt x="35" y="1913"/>
                          <a:pt x="6631" y="-1132"/>
                          <a:pt x="11705" y="390"/>
                        </a:cubicBezTo>
                        <a:cubicBezTo>
                          <a:pt x="17286" y="1913"/>
                          <a:pt x="32507" y="20685"/>
                          <a:pt x="31492" y="26266"/>
                        </a:cubicBezTo>
                        <a:cubicBezTo>
                          <a:pt x="30985" y="29818"/>
                          <a:pt x="21345" y="33369"/>
                          <a:pt x="17793" y="3286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:a16="http://schemas.microsoft.com/office/drawing/2014/main" id="{DBC4E8CB-3400-40B2-B53A-144BD6802231}"/>
                      </a:ext>
                    </a:extLst>
                  </p:cNvPr>
                  <p:cNvSpPr/>
                  <p:nvPr/>
                </p:nvSpPr>
                <p:spPr>
                  <a:xfrm>
                    <a:off x="4507437" y="2929050"/>
                    <a:ext cx="24860" cy="32856"/>
                  </a:xfrm>
                  <a:custGeom>
                    <a:avLst/>
                    <a:gdLst>
                      <a:gd name="connsiteX0" fmla="*/ 9133 w 24860"/>
                      <a:gd name="connsiteY0" fmla="*/ 18967 h 32856"/>
                      <a:gd name="connsiteX1" fmla="*/ 10147 w 24860"/>
                      <a:gd name="connsiteY1" fmla="*/ 1717 h 32856"/>
                      <a:gd name="connsiteX2" fmla="*/ 14206 w 24860"/>
                      <a:gd name="connsiteY2" fmla="*/ 1209 h 32856"/>
                      <a:gd name="connsiteX3" fmla="*/ 11669 w 24860"/>
                      <a:gd name="connsiteY3" fmla="*/ 194 h 32856"/>
                      <a:gd name="connsiteX4" fmla="*/ 0 w 24860"/>
                      <a:gd name="connsiteY4" fmla="*/ 7298 h 32856"/>
                      <a:gd name="connsiteX5" fmla="*/ 7103 w 24860"/>
                      <a:gd name="connsiteY5" fmla="*/ 22518 h 32856"/>
                      <a:gd name="connsiteX6" fmla="*/ 17758 w 24860"/>
                      <a:gd name="connsiteY6" fmla="*/ 32666 h 32856"/>
                      <a:gd name="connsiteX7" fmla="*/ 24861 w 24860"/>
                      <a:gd name="connsiteY7" fmla="*/ 31144 h 32856"/>
                      <a:gd name="connsiteX8" fmla="*/ 9133 w 24860"/>
                      <a:gd name="connsiteY8" fmla="*/ 18967 h 328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24860" h="32856">
                        <a:moveTo>
                          <a:pt x="9133" y="18967"/>
                        </a:moveTo>
                        <a:cubicBezTo>
                          <a:pt x="5581" y="13386"/>
                          <a:pt x="3551" y="6283"/>
                          <a:pt x="10147" y="1717"/>
                        </a:cubicBezTo>
                        <a:cubicBezTo>
                          <a:pt x="11162" y="1209"/>
                          <a:pt x="12684" y="1209"/>
                          <a:pt x="14206" y="1209"/>
                        </a:cubicBezTo>
                        <a:cubicBezTo>
                          <a:pt x="13191" y="702"/>
                          <a:pt x="12684" y="194"/>
                          <a:pt x="11669" y="194"/>
                        </a:cubicBezTo>
                        <a:cubicBezTo>
                          <a:pt x="7103" y="-820"/>
                          <a:pt x="507" y="2224"/>
                          <a:pt x="0" y="7298"/>
                        </a:cubicBezTo>
                        <a:cubicBezTo>
                          <a:pt x="0" y="12371"/>
                          <a:pt x="4566" y="18460"/>
                          <a:pt x="7103" y="22518"/>
                        </a:cubicBezTo>
                        <a:cubicBezTo>
                          <a:pt x="9640" y="26577"/>
                          <a:pt x="12684" y="31651"/>
                          <a:pt x="17758" y="32666"/>
                        </a:cubicBezTo>
                        <a:cubicBezTo>
                          <a:pt x="19280" y="33173"/>
                          <a:pt x="22324" y="32666"/>
                          <a:pt x="24861" y="31144"/>
                        </a:cubicBezTo>
                        <a:cubicBezTo>
                          <a:pt x="17758" y="32158"/>
                          <a:pt x="12177" y="25563"/>
                          <a:pt x="9133" y="18967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:a16="http://schemas.microsoft.com/office/drawing/2014/main" id="{1C5F611A-48CC-4D65-B293-12CE7C0B9631}"/>
                      </a:ext>
                    </a:extLst>
                  </p:cNvPr>
                  <p:cNvSpPr/>
                  <p:nvPr/>
                </p:nvSpPr>
                <p:spPr>
                  <a:xfrm>
                    <a:off x="4497797" y="2886099"/>
                    <a:ext cx="54656" cy="44865"/>
                  </a:xfrm>
                  <a:custGeom>
                    <a:avLst/>
                    <a:gdLst>
                      <a:gd name="connsiteX0" fmla="*/ 0 w 54656"/>
                      <a:gd name="connsiteY0" fmla="*/ 11181 h 44865"/>
                      <a:gd name="connsiteX1" fmla="*/ 53273 w 54656"/>
                      <a:gd name="connsiteY1" fmla="*/ 12195 h 44865"/>
                      <a:gd name="connsiteX2" fmla="*/ 49722 w 54656"/>
                      <a:gd name="connsiteY2" fmla="*/ 26909 h 44865"/>
                      <a:gd name="connsiteX3" fmla="*/ 33994 w 54656"/>
                      <a:gd name="connsiteY3" fmla="*/ 35534 h 44865"/>
                      <a:gd name="connsiteX4" fmla="*/ 20802 w 54656"/>
                      <a:gd name="connsiteY4" fmla="*/ 44667 h 44865"/>
                      <a:gd name="connsiteX5" fmla="*/ 15221 w 54656"/>
                      <a:gd name="connsiteY5" fmla="*/ 29446 h 44865"/>
                      <a:gd name="connsiteX6" fmla="*/ 29935 w 54656"/>
                      <a:gd name="connsiteY6" fmla="*/ 14225 h 448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4656" h="44865">
                        <a:moveTo>
                          <a:pt x="0" y="11181"/>
                        </a:moveTo>
                        <a:cubicBezTo>
                          <a:pt x="10147" y="3570"/>
                          <a:pt x="35516" y="-10129"/>
                          <a:pt x="53273" y="12195"/>
                        </a:cubicBezTo>
                        <a:cubicBezTo>
                          <a:pt x="56825" y="16762"/>
                          <a:pt x="52766" y="23357"/>
                          <a:pt x="49722" y="26909"/>
                        </a:cubicBezTo>
                        <a:cubicBezTo>
                          <a:pt x="45663" y="31475"/>
                          <a:pt x="39067" y="32490"/>
                          <a:pt x="33994" y="35534"/>
                        </a:cubicBezTo>
                        <a:cubicBezTo>
                          <a:pt x="29935" y="38578"/>
                          <a:pt x="26890" y="46189"/>
                          <a:pt x="20802" y="44667"/>
                        </a:cubicBezTo>
                        <a:cubicBezTo>
                          <a:pt x="14206" y="43145"/>
                          <a:pt x="13699" y="34519"/>
                          <a:pt x="15221" y="29446"/>
                        </a:cubicBezTo>
                        <a:cubicBezTo>
                          <a:pt x="18265" y="21835"/>
                          <a:pt x="23339" y="17269"/>
                          <a:pt x="29935" y="14225"/>
                        </a:cubicBezTo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65" name="Freeform: Shape 64">
                  <a:extLst>
                    <a:ext uri="{FF2B5EF4-FFF2-40B4-BE49-F238E27FC236}">
                      <a16:creationId xmlns:a16="http://schemas.microsoft.com/office/drawing/2014/main" id="{3599D018-DD8B-4504-8954-515AFA5DABA5}"/>
                    </a:ext>
                  </a:extLst>
                </p:cNvPr>
                <p:cNvSpPr/>
                <p:nvPr/>
              </p:nvSpPr>
              <p:spPr>
                <a:xfrm>
                  <a:off x="4527224" y="2935332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" name="Freeform: Shape 65">
                  <a:extLst>
                    <a:ext uri="{FF2B5EF4-FFF2-40B4-BE49-F238E27FC236}">
                      <a16:creationId xmlns:a16="http://schemas.microsoft.com/office/drawing/2014/main" id="{0D98D91D-2EF2-4E39-A8E6-769135617072}"/>
                    </a:ext>
                  </a:extLst>
                </p:cNvPr>
                <p:cNvSpPr/>
                <p:nvPr/>
              </p:nvSpPr>
              <p:spPr>
                <a:xfrm>
                  <a:off x="4527224" y="2935332"/>
                  <a:ext cx="5073" cy="5073"/>
                </a:xfrm>
                <a:custGeom>
                  <a:avLst/>
                  <a:gdLst>
                    <a:gd name="connsiteX0" fmla="*/ 0 w 5073"/>
                    <a:gd name="connsiteY0" fmla="*/ 0 h 5073"/>
                    <a:gd name="connsiteX1" fmla="*/ 0 w 5073"/>
                    <a:gd name="connsiteY1" fmla="*/ 0 h 5073"/>
                    <a:gd name="connsiteX2" fmla="*/ 0 w 5073"/>
                    <a:gd name="connsiteY2" fmla="*/ 0 h 50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073" h="5073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7" name="Freeform: Shape 66">
                  <a:extLst>
                    <a:ext uri="{FF2B5EF4-FFF2-40B4-BE49-F238E27FC236}">
                      <a16:creationId xmlns:a16="http://schemas.microsoft.com/office/drawing/2014/main" id="{994E52EA-8571-4101-BCE2-06D62A3171E4}"/>
                    </a:ext>
                  </a:extLst>
                </p:cNvPr>
                <p:cNvSpPr/>
                <p:nvPr/>
              </p:nvSpPr>
              <p:spPr>
                <a:xfrm>
                  <a:off x="4362992" y="2767394"/>
                  <a:ext cx="157636" cy="168445"/>
                </a:xfrm>
                <a:custGeom>
                  <a:avLst/>
                  <a:gdLst>
                    <a:gd name="connsiteX0" fmla="*/ 19126 w 157636"/>
                    <a:gd name="connsiteY0" fmla="*/ 0 h 168445"/>
                    <a:gd name="connsiteX1" fmla="*/ 157637 w 157636"/>
                    <a:gd name="connsiteY1" fmla="*/ 116694 h 168445"/>
                    <a:gd name="connsiteX2" fmla="*/ 124151 w 157636"/>
                    <a:gd name="connsiteY2" fmla="*/ 168446 h 168445"/>
                    <a:gd name="connsiteX3" fmla="*/ 17604 w 157636"/>
                    <a:gd name="connsiteY3" fmla="*/ 83715 h 168445"/>
                    <a:gd name="connsiteX4" fmla="*/ 16082 w 157636"/>
                    <a:gd name="connsiteY4" fmla="*/ 97922 h 168445"/>
                    <a:gd name="connsiteX5" fmla="*/ 19126 w 157636"/>
                    <a:gd name="connsiteY5" fmla="*/ 0 h 1684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57636" h="168445">
                      <a:moveTo>
                        <a:pt x="19126" y="0"/>
                      </a:moveTo>
                      <a:cubicBezTo>
                        <a:pt x="45001" y="35008"/>
                        <a:pt x="120599" y="113650"/>
                        <a:pt x="157637" y="116694"/>
                      </a:cubicBezTo>
                      <a:cubicBezTo>
                        <a:pt x="145460" y="132422"/>
                        <a:pt x="124151" y="168446"/>
                        <a:pt x="124151" y="168446"/>
                      </a:cubicBezTo>
                      <a:cubicBezTo>
                        <a:pt x="51597" y="144599"/>
                        <a:pt x="29273" y="104010"/>
                        <a:pt x="17604" y="83715"/>
                      </a:cubicBezTo>
                      <a:cubicBezTo>
                        <a:pt x="17604" y="83715"/>
                        <a:pt x="16082" y="97414"/>
                        <a:pt x="16082" y="97922"/>
                      </a:cubicBezTo>
                      <a:cubicBezTo>
                        <a:pt x="-661" y="69509"/>
                        <a:pt x="-10809" y="31964"/>
                        <a:pt x="19126" y="0"/>
                      </a:cubicBezTo>
                      <a:close/>
                    </a:path>
                  </a:pathLst>
                </a:custGeom>
                <a:solidFill>
                  <a:srgbClr val="006B56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B7227B34-36AB-4584-B688-7F13249E1528}"/>
                  </a:ext>
                </a:extLst>
              </p:cNvPr>
              <p:cNvGrpSpPr/>
              <p:nvPr/>
            </p:nvGrpSpPr>
            <p:grpSpPr>
              <a:xfrm>
                <a:off x="3938845" y="2762090"/>
                <a:ext cx="278211" cy="123020"/>
                <a:chOff x="3938845" y="2762090"/>
                <a:chExt cx="278211" cy="123020"/>
              </a:xfrm>
              <a:solidFill>
                <a:schemeClr val="accent1"/>
              </a:solidFill>
            </p:grpSpPr>
            <p:grpSp>
              <p:nvGrpSpPr>
                <p:cNvPr id="57" name="Graphic 4">
                  <a:extLst>
                    <a:ext uri="{FF2B5EF4-FFF2-40B4-BE49-F238E27FC236}">
                      <a16:creationId xmlns:a16="http://schemas.microsoft.com/office/drawing/2014/main" id="{FF6E7372-98F0-4CD8-A275-EDA83C93FD79}"/>
                    </a:ext>
                  </a:extLst>
                </p:cNvPr>
                <p:cNvGrpSpPr/>
                <p:nvPr/>
              </p:nvGrpSpPr>
              <p:grpSpPr>
                <a:xfrm>
                  <a:off x="3938845" y="2762090"/>
                  <a:ext cx="127229" cy="107732"/>
                  <a:chOff x="3938845" y="2762090"/>
                  <a:chExt cx="127229" cy="107732"/>
                </a:xfrm>
                <a:solidFill>
                  <a:schemeClr val="accent1"/>
                </a:solidFill>
              </p:grpSpPr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408F62E7-3068-4337-89CF-2A997602A029}"/>
                      </a:ext>
                    </a:extLst>
                  </p:cNvPr>
                  <p:cNvSpPr/>
                  <p:nvPr/>
                </p:nvSpPr>
                <p:spPr>
                  <a:xfrm>
                    <a:off x="3938845" y="2762090"/>
                    <a:ext cx="127229" cy="107732"/>
                  </a:xfrm>
                  <a:custGeom>
                    <a:avLst/>
                    <a:gdLst>
                      <a:gd name="connsiteX0" fmla="*/ 127184 w 127229"/>
                      <a:gd name="connsiteY0" fmla="*/ 74813 h 107732"/>
                      <a:gd name="connsiteX1" fmla="*/ 34843 w 127229"/>
                      <a:gd name="connsiteY1" fmla="*/ 93079 h 107732"/>
                      <a:gd name="connsiteX2" fmla="*/ 22159 w 127229"/>
                      <a:gd name="connsiteY2" fmla="*/ 85976 h 107732"/>
                      <a:gd name="connsiteX3" fmla="*/ 13534 w 127229"/>
                      <a:gd name="connsiteY3" fmla="*/ 77858 h 107732"/>
                      <a:gd name="connsiteX4" fmla="*/ 14548 w 127229"/>
                      <a:gd name="connsiteY4" fmla="*/ 79380 h 107732"/>
                      <a:gd name="connsiteX5" fmla="*/ 2372 w 127229"/>
                      <a:gd name="connsiteY5" fmla="*/ 68725 h 107732"/>
                      <a:gd name="connsiteX6" fmla="*/ 1357 w 127229"/>
                      <a:gd name="connsiteY6" fmla="*/ 68725 h 107732"/>
                      <a:gd name="connsiteX7" fmla="*/ 1864 w 127229"/>
                      <a:gd name="connsiteY7" fmla="*/ 61622 h 107732"/>
                      <a:gd name="connsiteX8" fmla="*/ 6938 w 127229"/>
                      <a:gd name="connsiteY8" fmla="*/ 57563 h 107732"/>
                      <a:gd name="connsiteX9" fmla="*/ 32306 w 127229"/>
                      <a:gd name="connsiteY9" fmla="*/ 51982 h 107732"/>
                      <a:gd name="connsiteX10" fmla="*/ 54123 w 127229"/>
                      <a:gd name="connsiteY10" fmla="*/ 51982 h 107732"/>
                      <a:gd name="connsiteX11" fmla="*/ 78476 w 127229"/>
                      <a:gd name="connsiteY11" fmla="*/ 47416 h 107732"/>
                      <a:gd name="connsiteX12" fmla="*/ 80506 w 127229"/>
                      <a:gd name="connsiteY12" fmla="*/ 26614 h 107732"/>
                      <a:gd name="connsiteX13" fmla="*/ 82535 w 127229"/>
                      <a:gd name="connsiteY13" fmla="*/ 8349 h 107732"/>
                      <a:gd name="connsiteX14" fmla="*/ 97249 w 127229"/>
                      <a:gd name="connsiteY14" fmla="*/ 1753 h 107732"/>
                      <a:gd name="connsiteX15" fmla="*/ 101308 w 127229"/>
                      <a:gd name="connsiteY15" fmla="*/ 24077 h 107732"/>
                      <a:gd name="connsiteX16" fmla="*/ 116529 w 127229"/>
                      <a:gd name="connsiteY16" fmla="*/ 48938 h 107732"/>
                      <a:gd name="connsiteX17" fmla="*/ 126676 w 127229"/>
                      <a:gd name="connsiteY17" fmla="*/ 71262 h 107732"/>
                      <a:gd name="connsiteX18" fmla="*/ 127184 w 127229"/>
                      <a:gd name="connsiteY18" fmla="*/ 74813 h 107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27229" h="107732">
                        <a:moveTo>
                          <a:pt x="127184" y="74813"/>
                        </a:moveTo>
                        <a:cubicBezTo>
                          <a:pt x="129213" y="125550"/>
                          <a:pt x="63763" y="105763"/>
                          <a:pt x="34843" y="93079"/>
                        </a:cubicBezTo>
                        <a:cubicBezTo>
                          <a:pt x="30277" y="91049"/>
                          <a:pt x="26218" y="89020"/>
                          <a:pt x="22159" y="85976"/>
                        </a:cubicBezTo>
                        <a:cubicBezTo>
                          <a:pt x="19115" y="83946"/>
                          <a:pt x="16070" y="80902"/>
                          <a:pt x="13534" y="77858"/>
                        </a:cubicBezTo>
                        <a:lnTo>
                          <a:pt x="14548" y="79380"/>
                        </a:lnTo>
                        <a:cubicBezTo>
                          <a:pt x="9475" y="79887"/>
                          <a:pt x="342" y="74306"/>
                          <a:pt x="2372" y="68725"/>
                        </a:cubicBezTo>
                        <a:lnTo>
                          <a:pt x="1357" y="68725"/>
                        </a:lnTo>
                        <a:cubicBezTo>
                          <a:pt x="-1180" y="67203"/>
                          <a:pt x="342" y="63144"/>
                          <a:pt x="1864" y="61622"/>
                        </a:cubicBezTo>
                        <a:cubicBezTo>
                          <a:pt x="3386" y="60100"/>
                          <a:pt x="4908" y="58578"/>
                          <a:pt x="6938" y="57563"/>
                        </a:cubicBezTo>
                        <a:cubicBezTo>
                          <a:pt x="14548" y="53504"/>
                          <a:pt x="23681" y="52489"/>
                          <a:pt x="32306" y="51982"/>
                        </a:cubicBezTo>
                        <a:cubicBezTo>
                          <a:pt x="39409" y="51475"/>
                          <a:pt x="47020" y="51475"/>
                          <a:pt x="54123" y="51982"/>
                        </a:cubicBezTo>
                        <a:cubicBezTo>
                          <a:pt x="65792" y="52997"/>
                          <a:pt x="73910" y="49953"/>
                          <a:pt x="78476" y="47416"/>
                        </a:cubicBezTo>
                        <a:cubicBezTo>
                          <a:pt x="84058" y="41327"/>
                          <a:pt x="82028" y="33717"/>
                          <a:pt x="80506" y="26614"/>
                        </a:cubicBezTo>
                        <a:cubicBezTo>
                          <a:pt x="78984" y="20525"/>
                          <a:pt x="79491" y="13930"/>
                          <a:pt x="82535" y="8349"/>
                        </a:cubicBezTo>
                        <a:cubicBezTo>
                          <a:pt x="85072" y="3782"/>
                          <a:pt x="91668" y="-3321"/>
                          <a:pt x="97249" y="1753"/>
                        </a:cubicBezTo>
                        <a:cubicBezTo>
                          <a:pt x="100293" y="4290"/>
                          <a:pt x="99786" y="19511"/>
                          <a:pt x="101308" y="24077"/>
                        </a:cubicBezTo>
                        <a:cubicBezTo>
                          <a:pt x="104859" y="33210"/>
                          <a:pt x="109933" y="41835"/>
                          <a:pt x="116529" y="48938"/>
                        </a:cubicBezTo>
                        <a:cubicBezTo>
                          <a:pt x="122110" y="55534"/>
                          <a:pt x="126169" y="63144"/>
                          <a:pt x="126676" y="71262"/>
                        </a:cubicBezTo>
                        <a:cubicBezTo>
                          <a:pt x="126676" y="71769"/>
                          <a:pt x="127184" y="73291"/>
                          <a:pt x="127184" y="74813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CD56182C-0034-4A3C-8A03-2DD3D088E397}"/>
                      </a:ext>
                    </a:extLst>
                  </p:cNvPr>
                  <p:cNvSpPr/>
                  <p:nvPr/>
                </p:nvSpPr>
                <p:spPr>
                  <a:xfrm>
                    <a:off x="3947778" y="2823274"/>
                    <a:ext cx="46712" cy="20732"/>
                  </a:xfrm>
                  <a:custGeom>
                    <a:avLst/>
                    <a:gdLst>
                      <a:gd name="connsiteX0" fmla="*/ 6631 w 46712"/>
                      <a:gd name="connsiteY0" fmla="*/ 19210 h 20732"/>
                      <a:gd name="connsiteX1" fmla="*/ 542 w 46712"/>
                      <a:gd name="connsiteY1" fmla="*/ 2467 h 20732"/>
                      <a:gd name="connsiteX2" fmla="*/ 24896 w 46712"/>
                      <a:gd name="connsiteY2" fmla="*/ 6019 h 20732"/>
                      <a:gd name="connsiteX3" fmla="*/ 46712 w 46712"/>
                      <a:gd name="connsiteY3" fmla="*/ 19718 h 20732"/>
                      <a:gd name="connsiteX4" fmla="*/ 2572 w 46712"/>
                      <a:gd name="connsiteY4" fmla="*/ 2975 h 20732"/>
                      <a:gd name="connsiteX5" fmla="*/ 8660 w 46712"/>
                      <a:gd name="connsiteY5" fmla="*/ 20732 h 20732"/>
                      <a:gd name="connsiteX6" fmla="*/ 6631 w 46712"/>
                      <a:gd name="connsiteY6" fmla="*/ 19210 h 20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6712" h="20732">
                        <a:moveTo>
                          <a:pt x="6631" y="19210"/>
                        </a:moveTo>
                        <a:cubicBezTo>
                          <a:pt x="5108" y="17688"/>
                          <a:pt x="-1995" y="8048"/>
                          <a:pt x="542" y="2467"/>
                        </a:cubicBezTo>
                        <a:cubicBezTo>
                          <a:pt x="3079" y="-3114"/>
                          <a:pt x="17793" y="1960"/>
                          <a:pt x="24896" y="6019"/>
                        </a:cubicBezTo>
                        <a:cubicBezTo>
                          <a:pt x="26925" y="7034"/>
                          <a:pt x="42654" y="15659"/>
                          <a:pt x="46712" y="19718"/>
                        </a:cubicBezTo>
                        <a:cubicBezTo>
                          <a:pt x="46712" y="19718"/>
                          <a:pt x="10182" y="-5143"/>
                          <a:pt x="2572" y="2975"/>
                        </a:cubicBezTo>
                        <a:cubicBezTo>
                          <a:pt x="1050" y="4497"/>
                          <a:pt x="7138" y="19210"/>
                          <a:pt x="8660" y="20732"/>
                        </a:cubicBezTo>
                        <a:lnTo>
                          <a:pt x="6631" y="19210"/>
                        </a:ln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05BC825E-7DE3-4C65-A010-04A5A16323C7}"/>
                      </a:ext>
                    </a:extLst>
                  </p:cNvPr>
                  <p:cNvSpPr/>
                  <p:nvPr/>
                </p:nvSpPr>
                <p:spPr>
                  <a:xfrm>
                    <a:off x="4000259" y="2816101"/>
                    <a:ext cx="10506" cy="39593"/>
                  </a:xfrm>
                  <a:custGeom>
                    <a:avLst/>
                    <a:gdLst>
                      <a:gd name="connsiteX0" fmla="*/ 1842 w 10506"/>
                      <a:gd name="connsiteY0" fmla="*/ 39575 h 39593"/>
                      <a:gd name="connsiteX1" fmla="*/ 1335 w 10506"/>
                      <a:gd name="connsiteY1" fmla="*/ 18773 h 39593"/>
                      <a:gd name="connsiteX2" fmla="*/ 10468 w 10506"/>
                      <a:gd name="connsiteY2" fmla="*/ 0 h 39593"/>
                      <a:gd name="connsiteX3" fmla="*/ 3872 w 10506"/>
                      <a:gd name="connsiteY3" fmla="*/ 19280 h 39593"/>
                      <a:gd name="connsiteX4" fmla="*/ 1842 w 10506"/>
                      <a:gd name="connsiteY4" fmla="*/ 39575 h 395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506" h="39593">
                        <a:moveTo>
                          <a:pt x="1842" y="39575"/>
                        </a:moveTo>
                        <a:cubicBezTo>
                          <a:pt x="1335" y="40082"/>
                          <a:pt x="-1709" y="30442"/>
                          <a:pt x="1335" y="18773"/>
                        </a:cubicBezTo>
                        <a:cubicBezTo>
                          <a:pt x="4379" y="7610"/>
                          <a:pt x="9960" y="0"/>
                          <a:pt x="10468" y="0"/>
                        </a:cubicBezTo>
                        <a:cubicBezTo>
                          <a:pt x="10975" y="507"/>
                          <a:pt x="6409" y="8625"/>
                          <a:pt x="3872" y="19280"/>
                        </a:cubicBezTo>
                        <a:cubicBezTo>
                          <a:pt x="1335" y="30442"/>
                          <a:pt x="2350" y="39575"/>
                          <a:pt x="1842" y="39575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8CA68240-AEC0-41D7-9F7C-41004E2330DD}"/>
                      </a:ext>
                    </a:extLst>
                  </p:cNvPr>
                  <p:cNvSpPr/>
                  <p:nvPr/>
                </p:nvSpPr>
                <p:spPr>
                  <a:xfrm>
                    <a:off x="3958975" y="2824219"/>
                    <a:ext cx="45662" cy="5580"/>
                  </a:xfrm>
                  <a:custGeom>
                    <a:avLst/>
                    <a:gdLst>
                      <a:gd name="connsiteX0" fmla="*/ 45663 w 45662"/>
                      <a:gd name="connsiteY0" fmla="*/ 5581 h 5580"/>
                      <a:gd name="connsiteX1" fmla="*/ 39067 w 45662"/>
                      <a:gd name="connsiteY1" fmla="*/ 5074 h 5580"/>
                      <a:gd name="connsiteX2" fmla="*/ 22831 w 45662"/>
                      <a:gd name="connsiteY2" fmla="*/ 3552 h 5580"/>
                      <a:gd name="connsiteX3" fmla="*/ 0 w 45662"/>
                      <a:gd name="connsiteY3" fmla="*/ 0 h 5580"/>
                      <a:gd name="connsiteX4" fmla="*/ 6596 w 45662"/>
                      <a:gd name="connsiteY4" fmla="*/ 507 h 5580"/>
                      <a:gd name="connsiteX5" fmla="*/ 22831 w 45662"/>
                      <a:gd name="connsiteY5" fmla="*/ 2029 h 5580"/>
                      <a:gd name="connsiteX6" fmla="*/ 45663 w 45662"/>
                      <a:gd name="connsiteY6" fmla="*/ 5581 h 55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662" h="5580">
                        <a:moveTo>
                          <a:pt x="45663" y="5581"/>
                        </a:moveTo>
                        <a:cubicBezTo>
                          <a:pt x="45663" y="5581"/>
                          <a:pt x="43126" y="5581"/>
                          <a:pt x="39067" y="5074"/>
                        </a:cubicBezTo>
                        <a:cubicBezTo>
                          <a:pt x="35008" y="4566"/>
                          <a:pt x="28920" y="4059"/>
                          <a:pt x="22831" y="3552"/>
                        </a:cubicBezTo>
                        <a:cubicBezTo>
                          <a:pt x="10147" y="2537"/>
                          <a:pt x="0" y="507"/>
                          <a:pt x="0" y="0"/>
                        </a:cubicBezTo>
                        <a:cubicBezTo>
                          <a:pt x="0" y="0"/>
                          <a:pt x="2537" y="0"/>
                          <a:pt x="6596" y="507"/>
                        </a:cubicBezTo>
                        <a:cubicBezTo>
                          <a:pt x="10655" y="1015"/>
                          <a:pt x="16743" y="1522"/>
                          <a:pt x="22831" y="2029"/>
                        </a:cubicBezTo>
                        <a:cubicBezTo>
                          <a:pt x="35516" y="3044"/>
                          <a:pt x="45663" y="5074"/>
                          <a:pt x="45663" y="5581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6AFB491D-5262-46C9-967B-ABC25BC2EBB9}"/>
                    </a:ext>
                  </a:extLst>
                </p:cNvPr>
                <p:cNvSpPr/>
                <p:nvPr/>
              </p:nvSpPr>
              <p:spPr>
                <a:xfrm>
                  <a:off x="4063492" y="2828278"/>
                  <a:ext cx="2536" cy="4058"/>
                </a:xfrm>
                <a:custGeom>
                  <a:avLst/>
                  <a:gdLst>
                    <a:gd name="connsiteX0" fmla="*/ 2537 w 2536"/>
                    <a:gd name="connsiteY0" fmla="*/ 507 h 4058"/>
                    <a:gd name="connsiteX1" fmla="*/ 1014 w 2536"/>
                    <a:gd name="connsiteY1" fmla="*/ 4059 h 4058"/>
                    <a:gd name="connsiteX2" fmla="*/ 0 w 2536"/>
                    <a:gd name="connsiteY2" fmla="*/ 0 h 4058"/>
                    <a:gd name="connsiteX3" fmla="*/ 2537 w 2536"/>
                    <a:gd name="connsiteY3" fmla="*/ 507 h 40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36" h="4058">
                      <a:moveTo>
                        <a:pt x="2537" y="507"/>
                      </a:moveTo>
                      <a:cubicBezTo>
                        <a:pt x="2537" y="507"/>
                        <a:pt x="2029" y="1522"/>
                        <a:pt x="1014" y="4059"/>
                      </a:cubicBezTo>
                      <a:cubicBezTo>
                        <a:pt x="507" y="2537"/>
                        <a:pt x="507" y="1522"/>
                        <a:pt x="0" y="0"/>
                      </a:cubicBezTo>
                      <a:lnTo>
                        <a:pt x="2537" y="507"/>
                      </a:ln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CE1417E4-5339-4EE9-A93D-4BA30ECF9F8A}"/>
                    </a:ext>
                  </a:extLst>
                </p:cNvPr>
                <p:cNvSpPr/>
                <p:nvPr/>
              </p:nvSpPr>
              <p:spPr>
                <a:xfrm>
                  <a:off x="4051315" y="2772468"/>
                  <a:ext cx="165741" cy="112642"/>
                </a:xfrm>
                <a:custGeom>
                  <a:avLst/>
                  <a:gdLst>
                    <a:gd name="connsiteX0" fmla="*/ 142062 w 165741"/>
                    <a:gd name="connsiteY0" fmla="*/ 0 h 112642"/>
                    <a:gd name="connsiteX1" fmla="*/ 6596 w 165741"/>
                    <a:gd name="connsiteY1" fmla="*/ 41604 h 112642"/>
                    <a:gd name="connsiteX2" fmla="*/ 0 w 165741"/>
                    <a:gd name="connsiteY2" fmla="*/ 109591 h 112642"/>
                    <a:gd name="connsiteX3" fmla="*/ 158805 w 165741"/>
                    <a:gd name="connsiteY3" fmla="*/ 78134 h 112642"/>
                    <a:gd name="connsiteX4" fmla="*/ 142062 w 165741"/>
                    <a:gd name="connsiteY4" fmla="*/ 0 h 1126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65741" h="112642">
                      <a:moveTo>
                        <a:pt x="142062" y="0"/>
                      </a:moveTo>
                      <a:cubicBezTo>
                        <a:pt x="101980" y="22324"/>
                        <a:pt x="63421" y="43633"/>
                        <a:pt x="6596" y="41604"/>
                      </a:cubicBezTo>
                      <a:cubicBezTo>
                        <a:pt x="12177" y="56318"/>
                        <a:pt x="0" y="109591"/>
                        <a:pt x="0" y="109591"/>
                      </a:cubicBezTo>
                      <a:cubicBezTo>
                        <a:pt x="80164" y="124812"/>
                        <a:pt x="158805" y="78134"/>
                        <a:pt x="158805" y="78134"/>
                      </a:cubicBezTo>
                      <a:cubicBezTo>
                        <a:pt x="176563" y="52259"/>
                        <a:pt x="156269" y="15728"/>
                        <a:pt x="142062" y="0"/>
                      </a:cubicBezTo>
                      <a:close/>
                    </a:path>
                  </a:pathLst>
                </a:custGeom>
                <a:solidFill>
                  <a:srgbClr val="00776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aphic 4">
                <a:extLst>
                  <a:ext uri="{FF2B5EF4-FFF2-40B4-BE49-F238E27FC236}">
                    <a16:creationId xmlns:a16="http://schemas.microsoft.com/office/drawing/2014/main" id="{41E5B6A5-E01E-43E5-AA51-58E1CCDF8FEB}"/>
                  </a:ext>
                </a:extLst>
              </p:cNvPr>
              <p:cNvGrpSpPr/>
              <p:nvPr/>
            </p:nvGrpSpPr>
            <p:grpSpPr>
              <a:xfrm>
                <a:off x="4181665" y="2731879"/>
                <a:ext cx="233938" cy="272072"/>
                <a:chOff x="4181665" y="2731879"/>
                <a:chExt cx="233938" cy="272072"/>
              </a:xfrm>
              <a:solidFill>
                <a:schemeClr val="accent1"/>
              </a:solidFill>
            </p:grpSpPr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16C1B422-0B50-4A41-B71D-44A51CC83FE9}"/>
                    </a:ext>
                  </a:extLst>
                </p:cNvPr>
                <p:cNvSpPr/>
                <p:nvPr/>
              </p:nvSpPr>
              <p:spPr>
                <a:xfrm>
                  <a:off x="4232952" y="2749129"/>
                  <a:ext cx="118216" cy="221211"/>
                </a:xfrm>
                <a:custGeom>
                  <a:avLst/>
                  <a:gdLst>
                    <a:gd name="connsiteX0" fmla="*/ 118216 w 118216"/>
                    <a:gd name="connsiteY0" fmla="*/ 221212 h 221211"/>
                    <a:gd name="connsiteX1" fmla="*/ 7610 w 118216"/>
                    <a:gd name="connsiteY1" fmla="*/ 217660 h 221211"/>
                    <a:gd name="connsiteX2" fmla="*/ 0 w 118216"/>
                    <a:gd name="connsiteY2" fmla="*/ 0 h 221211"/>
                    <a:gd name="connsiteX3" fmla="*/ 105025 w 118216"/>
                    <a:gd name="connsiteY3" fmla="*/ 12177 h 2212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8216" h="221211">
                      <a:moveTo>
                        <a:pt x="118216" y="221212"/>
                      </a:moveTo>
                      <a:lnTo>
                        <a:pt x="7610" y="217660"/>
                      </a:lnTo>
                      <a:lnTo>
                        <a:pt x="0" y="0"/>
                      </a:lnTo>
                      <a:lnTo>
                        <a:pt x="105025" y="12177"/>
                      </a:lnTo>
                      <a:close/>
                    </a:path>
                  </a:pathLst>
                </a:custGeom>
                <a:solidFill>
                  <a:srgbClr val="D6D6D6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39" name="Graphic 4">
                  <a:extLst>
                    <a:ext uri="{FF2B5EF4-FFF2-40B4-BE49-F238E27FC236}">
                      <a16:creationId xmlns:a16="http://schemas.microsoft.com/office/drawing/2014/main" id="{91012842-7A65-4B55-B00D-AF57D6F660E8}"/>
                    </a:ext>
                  </a:extLst>
                </p:cNvPr>
                <p:cNvGrpSpPr/>
                <p:nvPr/>
              </p:nvGrpSpPr>
              <p:grpSpPr>
                <a:xfrm>
                  <a:off x="4232952" y="2750651"/>
                  <a:ext cx="150687" cy="240491"/>
                  <a:chOff x="4232952" y="2750651"/>
                  <a:chExt cx="150687" cy="240491"/>
                </a:xfrm>
                <a:solidFill>
                  <a:schemeClr val="accent1"/>
                </a:solidFill>
              </p:grpSpPr>
              <p:grpSp>
                <p:nvGrpSpPr>
                  <p:cNvPr id="49" name="Graphic 4">
                    <a:extLst>
                      <a:ext uri="{FF2B5EF4-FFF2-40B4-BE49-F238E27FC236}">
                        <a16:creationId xmlns:a16="http://schemas.microsoft.com/office/drawing/2014/main" id="{DB1B041C-EE8A-4958-AA83-D3444F57DD62}"/>
                      </a:ext>
                    </a:extLst>
                  </p:cNvPr>
                  <p:cNvGrpSpPr/>
                  <p:nvPr/>
                </p:nvGrpSpPr>
                <p:grpSpPr>
                  <a:xfrm>
                    <a:off x="4232952" y="2947509"/>
                    <a:ext cx="150687" cy="43633"/>
                    <a:chOff x="4232952" y="2947509"/>
                    <a:chExt cx="150687" cy="43633"/>
                  </a:xfrm>
                  <a:solidFill>
                    <a:schemeClr val="accent1"/>
                  </a:solidFill>
                </p:grpSpPr>
                <p:sp>
                  <p:nvSpPr>
                    <p:cNvPr id="52" name="Freeform: Shape 51">
                      <a:extLst>
                        <a:ext uri="{FF2B5EF4-FFF2-40B4-BE49-F238E27FC236}">
                          <a16:creationId xmlns:a16="http://schemas.microsoft.com/office/drawing/2014/main" id="{777369FE-B2FA-4668-890A-DCB94B3CAE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32952" y="2947509"/>
                      <a:ext cx="150687" cy="43633"/>
                    </a:xfrm>
                    <a:custGeom>
                      <a:avLst/>
                      <a:gdLst>
                        <a:gd name="connsiteX0" fmla="*/ 150688 w 150687"/>
                        <a:gd name="connsiteY0" fmla="*/ 5074 h 43633"/>
                        <a:gd name="connsiteX1" fmla="*/ 1522 w 150687"/>
                        <a:gd name="connsiteY1" fmla="*/ 0 h 43633"/>
                        <a:gd name="connsiteX2" fmla="*/ 0 w 150687"/>
                        <a:gd name="connsiteY2" fmla="*/ 38560 h 43633"/>
                        <a:gd name="connsiteX3" fmla="*/ 145614 w 150687"/>
                        <a:gd name="connsiteY3" fmla="*/ 43633 h 43633"/>
                        <a:gd name="connsiteX4" fmla="*/ 150688 w 150687"/>
                        <a:gd name="connsiteY4" fmla="*/ 5074 h 4363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50687" h="43633">
                          <a:moveTo>
                            <a:pt x="150688" y="5074"/>
                          </a:moveTo>
                          <a:lnTo>
                            <a:pt x="1522" y="0"/>
                          </a:lnTo>
                          <a:lnTo>
                            <a:pt x="0" y="38560"/>
                          </a:lnTo>
                          <a:lnTo>
                            <a:pt x="145614" y="43633"/>
                          </a:lnTo>
                          <a:cubicBezTo>
                            <a:pt x="146629" y="30442"/>
                            <a:pt x="148658" y="17758"/>
                            <a:pt x="150688" y="5074"/>
                          </a:cubicBezTo>
                          <a:close/>
                        </a:path>
                      </a:pathLst>
                    </a:custGeom>
                    <a:solidFill>
                      <a:srgbClr val="631903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3" name="Freeform: Shape 52">
                      <a:extLst>
                        <a:ext uri="{FF2B5EF4-FFF2-40B4-BE49-F238E27FC236}">
                          <a16:creationId xmlns:a16="http://schemas.microsoft.com/office/drawing/2014/main" id="{D5817C86-D44C-4A31-95BC-C43E156166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65882" y="2952076"/>
                      <a:ext cx="16743" cy="39067"/>
                    </a:xfrm>
                    <a:custGeom>
                      <a:avLst/>
                      <a:gdLst>
                        <a:gd name="connsiteX0" fmla="*/ 16743 w 16743"/>
                        <a:gd name="connsiteY0" fmla="*/ 4059 h 39067"/>
                        <a:gd name="connsiteX1" fmla="*/ 16743 w 16743"/>
                        <a:gd name="connsiteY1" fmla="*/ 507 h 39067"/>
                        <a:gd name="connsiteX2" fmla="*/ 1522 w 16743"/>
                        <a:gd name="connsiteY2" fmla="*/ 0 h 39067"/>
                        <a:gd name="connsiteX3" fmla="*/ 0 w 16743"/>
                        <a:gd name="connsiteY3" fmla="*/ 38560 h 39067"/>
                        <a:gd name="connsiteX4" fmla="*/ 11669 w 16743"/>
                        <a:gd name="connsiteY4" fmla="*/ 39067 h 39067"/>
                        <a:gd name="connsiteX5" fmla="*/ 16743 w 16743"/>
                        <a:gd name="connsiteY5" fmla="*/ 4059 h 390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16743" h="39067">
                          <a:moveTo>
                            <a:pt x="16743" y="4059"/>
                          </a:moveTo>
                          <a:lnTo>
                            <a:pt x="16743" y="507"/>
                          </a:lnTo>
                          <a:lnTo>
                            <a:pt x="1522" y="0"/>
                          </a:lnTo>
                          <a:lnTo>
                            <a:pt x="0" y="38560"/>
                          </a:lnTo>
                          <a:lnTo>
                            <a:pt x="11669" y="39067"/>
                          </a:lnTo>
                          <a:cubicBezTo>
                            <a:pt x="13699" y="26890"/>
                            <a:pt x="15221" y="15221"/>
                            <a:pt x="16743" y="4059"/>
                          </a:cubicBezTo>
                          <a:close/>
                        </a:path>
                      </a:pathLst>
                    </a:custGeom>
                    <a:solidFill>
                      <a:srgbClr val="3A0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4" name="Freeform: Shape 53">
                      <a:extLst>
                        <a:ext uri="{FF2B5EF4-FFF2-40B4-BE49-F238E27FC236}">
                          <a16:creationId xmlns:a16="http://schemas.microsoft.com/office/drawing/2014/main" id="{5AE92FCE-1B65-4872-9BB2-BEE493EB31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59843" y="2948017"/>
                      <a:ext cx="16235" cy="39067"/>
                    </a:xfrm>
                    <a:custGeom>
                      <a:avLst/>
                      <a:gdLst>
                        <a:gd name="connsiteX0" fmla="*/ 16236 w 16235"/>
                        <a:gd name="connsiteY0" fmla="*/ 507 h 39067"/>
                        <a:gd name="connsiteX1" fmla="*/ 15221 w 16235"/>
                        <a:gd name="connsiteY1" fmla="*/ 39067 h 39067"/>
                        <a:gd name="connsiteX2" fmla="*/ 0 w 16235"/>
                        <a:gd name="connsiteY2" fmla="*/ 38560 h 39067"/>
                        <a:gd name="connsiteX3" fmla="*/ 1522 w 16235"/>
                        <a:gd name="connsiteY3" fmla="*/ 0 h 3906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16235" h="39067">
                          <a:moveTo>
                            <a:pt x="16236" y="507"/>
                          </a:moveTo>
                          <a:lnTo>
                            <a:pt x="15221" y="39067"/>
                          </a:lnTo>
                          <a:lnTo>
                            <a:pt x="0" y="38560"/>
                          </a:lnTo>
                          <a:lnTo>
                            <a:pt x="1522" y="0"/>
                          </a:lnTo>
                        </a:path>
                      </a:pathLst>
                    </a:custGeom>
                    <a:solidFill>
                      <a:srgbClr val="3A0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5" name="Freeform: Shape 54">
                      <a:extLst>
                        <a:ext uri="{FF2B5EF4-FFF2-40B4-BE49-F238E27FC236}">
                          <a16:creationId xmlns:a16="http://schemas.microsoft.com/office/drawing/2014/main" id="{09B8469B-1894-4B32-BC8B-DD301AA209E4}"/>
                        </a:ext>
                      </a:extLst>
                    </p:cNvPr>
                    <p:cNvSpPr/>
                    <p:nvPr/>
                  </p:nvSpPr>
                  <p:spPr>
                    <a:xfrm rot="-5284595">
                      <a:off x="4300496" y="2945321"/>
                      <a:ext cx="38558" cy="48705"/>
                    </a:xfrm>
                    <a:custGeom>
                      <a:avLst/>
                      <a:gdLst>
                        <a:gd name="connsiteX0" fmla="*/ 0 w 38558"/>
                        <a:gd name="connsiteY0" fmla="*/ 0 h 48705"/>
                        <a:gd name="connsiteX1" fmla="*/ 38558 w 38558"/>
                        <a:gd name="connsiteY1" fmla="*/ 0 h 48705"/>
                        <a:gd name="connsiteX2" fmla="*/ 38558 w 38558"/>
                        <a:gd name="connsiteY2" fmla="*/ 48705 h 48705"/>
                        <a:gd name="connsiteX3" fmla="*/ 0 w 38558"/>
                        <a:gd name="connsiteY3" fmla="*/ 48705 h 4870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38558" h="48705">
                          <a:moveTo>
                            <a:pt x="0" y="0"/>
                          </a:moveTo>
                          <a:lnTo>
                            <a:pt x="38558" y="0"/>
                          </a:lnTo>
                          <a:lnTo>
                            <a:pt x="38558" y="48705"/>
                          </a:lnTo>
                          <a:lnTo>
                            <a:pt x="0" y="48705"/>
                          </a:lnTo>
                          <a:close/>
                        </a:path>
                      </a:pathLst>
                    </a:custGeom>
                    <a:solidFill>
                      <a:srgbClr val="FFFF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6" name="Freeform: Shape 55">
                      <a:extLst>
                        <a:ext uri="{FF2B5EF4-FFF2-40B4-BE49-F238E27FC236}">
                          <a16:creationId xmlns:a16="http://schemas.microsoft.com/office/drawing/2014/main" id="{E1F15710-15A7-4B8A-80DD-2AB2FC153E79}"/>
                        </a:ext>
                      </a:extLst>
                    </p:cNvPr>
                    <p:cNvSpPr/>
                    <p:nvPr/>
                  </p:nvSpPr>
                  <p:spPr>
                    <a:xfrm rot="-5284989">
                      <a:off x="4305321" y="2951162"/>
                      <a:ext cx="28918" cy="36528"/>
                    </a:xfrm>
                    <a:custGeom>
                      <a:avLst/>
                      <a:gdLst>
                        <a:gd name="connsiteX0" fmla="*/ 0 w 28918"/>
                        <a:gd name="connsiteY0" fmla="*/ 0 h 36528"/>
                        <a:gd name="connsiteX1" fmla="*/ 28919 w 28918"/>
                        <a:gd name="connsiteY1" fmla="*/ 0 h 36528"/>
                        <a:gd name="connsiteX2" fmla="*/ 28919 w 28918"/>
                        <a:gd name="connsiteY2" fmla="*/ 36529 h 36528"/>
                        <a:gd name="connsiteX3" fmla="*/ 0 w 28918"/>
                        <a:gd name="connsiteY3" fmla="*/ 36529 h 365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</a:cxnLst>
                      <a:rect l="l" t="t" r="r" b="b"/>
                      <a:pathLst>
                        <a:path w="28918" h="36528">
                          <a:moveTo>
                            <a:pt x="0" y="0"/>
                          </a:moveTo>
                          <a:lnTo>
                            <a:pt x="28919" y="0"/>
                          </a:lnTo>
                          <a:lnTo>
                            <a:pt x="28919" y="36529"/>
                          </a:lnTo>
                          <a:lnTo>
                            <a:pt x="0" y="36529"/>
                          </a:lnTo>
                          <a:close/>
                        </a:path>
                      </a:pathLst>
                    </a:custGeom>
                    <a:solidFill>
                      <a:srgbClr val="631903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C1CF9A49-FF8A-4206-8C41-74F9D27C2080}"/>
                      </a:ext>
                    </a:extLst>
                  </p:cNvPr>
                  <p:cNvSpPr/>
                  <p:nvPr/>
                </p:nvSpPr>
                <p:spPr>
                  <a:xfrm>
                    <a:off x="4294851" y="2795807"/>
                    <a:ext cx="50736" cy="183666"/>
                  </a:xfrm>
                  <a:custGeom>
                    <a:avLst/>
                    <a:gdLst>
                      <a:gd name="connsiteX0" fmla="*/ 50737 w 50736"/>
                      <a:gd name="connsiteY0" fmla="*/ 150688 h 183666"/>
                      <a:gd name="connsiteX1" fmla="*/ 27398 w 50736"/>
                      <a:gd name="connsiteY1" fmla="*/ 183666 h 183666"/>
                      <a:gd name="connsiteX2" fmla="*/ 0 w 50736"/>
                      <a:gd name="connsiteY2" fmla="*/ 155761 h 183666"/>
                      <a:gd name="connsiteX3" fmla="*/ 507 w 50736"/>
                      <a:gd name="connsiteY3" fmla="*/ 2030 h 183666"/>
                      <a:gd name="connsiteX4" fmla="*/ 21309 w 50736"/>
                      <a:gd name="connsiteY4" fmla="*/ 0 h 1836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0736" h="183666">
                        <a:moveTo>
                          <a:pt x="50737" y="150688"/>
                        </a:moveTo>
                        <a:lnTo>
                          <a:pt x="27398" y="183666"/>
                        </a:lnTo>
                        <a:lnTo>
                          <a:pt x="0" y="155761"/>
                        </a:lnTo>
                        <a:lnTo>
                          <a:pt x="507" y="2030"/>
                        </a:lnTo>
                        <a:lnTo>
                          <a:pt x="21309" y="0"/>
                        </a:lnTo>
                        <a:close/>
                      </a:path>
                    </a:pathLst>
                  </a:custGeom>
                  <a:solidFill>
                    <a:srgbClr val="CCBD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" name="Freeform: Shape 50">
                    <a:extLst>
                      <a:ext uri="{FF2B5EF4-FFF2-40B4-BE49-F238E27FC236}">
                        <a16:creationId xmlns:a16="http://schemas.microsoft.com/office/drawing/2014/main" id="{03BC1C7D-2B88-452D-8C14-250C7BEA1074}"/>
                      </a:ext>
                    </a:extLst>
                  </p:cNvPr>
                  <p:cNvSpPr/>
                  <p:nvPr/>
                </p:nvSpPr>
                <p:spPr>
                  <a:xfrm>
                    <a:off x="4278004" y="2750651"/>
                    <a:ext cx="46687" cy="56284"/>
                  </a:xfrm>
                  <a:custGeom>
                    <a:avLst/>
                    <a:gdLst>
                      <a:gd name="connsiteX0" fmla="*/ 1118 w 46687"/>
                      <a:gd name="connsiteY0" fmla="*/ 15728 h 56284"/>
                      <a:gd name="connsiteX1" fmla="*/ 44752 w 46687"/>
                      <a:gd name="connsiteY1" fmla="*/ 0 h 56284"/>
                      <a:gd name="connsiteX2" fmla="*/ 41708 w 46687"/>
                      <a:gd name="connsiteY2" fmla="*/ 46678 h 56284"/>
                      <a:gd name="connsiteX3" fmla="*/ 6699 w 46687"/>
                      <a:gd name="connsiteY3" fmla="*/ 46678 h 56284"/>
                      <a:gd name="connsiteX4" fmla="*/ 104 w 46687"/>
                      <a:gd name="connsiteY4" fmla="*/ 31964 h 56284"/>
                      <a:gd name="connsiteX5" fmla="*/ 1118 w 46687"/>
                      <a:gd name="connsiteY5" fmla="*/ 15728 h 562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6687" h="56284">
                        <a:moveTo>
                          <a:pt x="1118" y="15728"/>
                        </a:moveTo>
                        <a:cubicBezTo>
                          <a:pt x="17861" y="24861"/>
                          <a:pt x="35619" y="15221"/>
                          <a:pt x="44752" y="0"/>
                        </a:cubicBezTo>
                        <a:cubicBezTo>
                          <a:pt x="48303" y="14714"/>
                          <a:pt x="46781" y="32979"/>
                          <a:pt x="41708" y="46678"/>
                        </a:cubicBezTo>
                        <a:cubicBezTo>
                          <a:pt x="35619" y="61899"/>
                          <a:pt x="14817" y="56825"/>
                          <a:pt x="6699" y="46678"/>
                        </a:cubicBezTo>
                        <a:cubicBezTo>
                          <a:pt x="3148" y="42619"/>
                          <a:pt x="1118" y="37545"/>
                          <a:pt x="104" y="31964"/>
                        </a:cubicBezTo>
                        <a:cubicBezTo>
                          <a:pt x="-404" y="30949"/>
                          <a:pt x="1118" y="15221"/>
                          <a:pt x="1118" y="15728"/>
                        </a:cubicBezTo>
                        <a:close/>
                      </a:path>
                    </a:pathLst>
                  </a:custGeom>
                  <a:solidFill>
                    <a:srgbClr val="DDC7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C255B0DC-FC59-4C41-83D8-1E7576F52E1F}"/>
                    </a:ext>
                  </a:extLst>
                </p:cNvPr>
                <p:cNvSpPr/>
                <p:nvPr/>
              </p:nvSpPr>
              <p:spPr>
                <a:xfrm>
                  <a:off x="4247666" y="2745578"/>
                  <a:ext cx="50229" cy="52766"/>
                </a:xfrm>
                <a:custGeom>
                  <a:avLst/>
                  <a:gdLst>
                    <a:gd name="connsiteX0" fmla="*/ 14713 w 50229"/>
                    <a:gd name="connsiteY0" fmla="*/ 0 h 52766"/>
                    <a:gd name="connsiteX1" fmla="*/ 50229 w 50229"/>
                    <a:gd name="connsiteY1" fmla="*/ 22831 h 52766"/>
                    <a:gd name="connsiteX2" fmla="*/ 35008 w 50229"/>
                    <a:gd name="connsiteY2" fmla="*/ 52766 h 52766"/>
                    <a:gd name="connsiteX3" fmla="*/ 0 w 50229"/>
                    <a:gd name="connsiteY3" fmla="*/ 16743 h 52766"/>
                    <a:gd name="connsiteX4" fmla="*/ 14713 w 50229"/>
                    <a:gd name="connsiteY4" fmla="*/ 0 h 5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52766">
                      <a:moveTo>
                        <a:pt x="14713" y="0"/>
                      </a:moveTo>
                      <a:cubicBezTo>
                        <a:pt x="14713" y="0"/>
                        <a:pt x="28412" y="18265"/>
                        <a:pt x="50229" y="22831"/>
                      </a:cubicBezTo>
                      <a:lnTo>
                        <a:pt x="35008" y="52766"/>
                      </a:lnTo>
                      <a:cubicBezTo>
                        <a:pt x="35008" y="52766"/>
                        <a:pt x="12177" y="38052"/>
                        <a:pt x="0" y="16743"/>
                      </a:cubicBezTo>
                      <a:lnTo>
                        <a:pt x="1471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EEE655EB-66DB-4B15-906C-B3295B067A92}"/>
                    </a:ext>
                  </a:extLst>
                </p:cNvPr>
                <p:cNvSpPr/>
                <p:nvPr/>
              </p:nvSpPr>
              <p:spPr>
                <a:xfrm>
                  <a:off x="4300432" y="2731879"/>
                  <a:ext cx="42618" cy="56317"/>
                </a:xfrm>
                <a:custGeom>
                  <a:avLst/>
                  <a:gdLst>
                    <a:gd name="connsiteX0" fmla="*/ 22324 w 42618"/>
                    <a:gd name="connsiteY0" fmla="*/ 0 h 56317"/>
                    <a:gd name="connsiteX1" fmla="*/ 0 w 42618"/>
                    <a:gd name="connsiteY1" fmla="*/ 35516 h 56317"/>
                    <a:gd name="connsiteX2" fmla="*/ 26891 w 42618"/>
                    <a:gd name="connsiteY2" fmla="*/ 56318 h 56317"/>
                    <a:gd name="connsiteX3" fmla="*/ 42619 w 42618"/>
                    <a:gd name="connsiteY3" fmla="*/ 8625 h 56317"/>
                    <a:gd name="connsiteX4" fmla="*/ 22324 w 42618"/>
                    <a:gd name="connsiteY4" fmla="*/ 0 h 563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2618" h="56317">
                      <a:moveTo>
                        <a:pt x="22324" y="0"/>
                      </a:moveTo>
                      <a:cubicBezTo>
                        <a:pt x="22324" y="0"/>
                        <a:pt x="17758" y="22324"/>
                        <a:pt x="0" y="35516"/>
                      </a:cubicBezTo>
                      <a:lnTo>
                        <a:pt x="26891" y="56318"/>
                      </a:lnTo>
                      <a:cubicBezTo>
                        <a:pt x="26891" y="56318"/>
                        <a:pt x="41097" y="32979"/>
                        <a:pt x="42619" y="8625"/>
                      </a:cubicBezTo>
                      <a:lnTo>
                        <a:pt x="2232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F17F7AFC-BC9D-49C3-B972-DC705CF143C5}"/>
                    </a:ext>
                  </a:extLst>
                </p:cNvPr>
                <p:cNvSpPr/>
                <p:nvPr/>
              </p:nvSpPr>
              <p:spPr>
                <a:xfrm>
                  <a:off x="4181665" y="2749637"/>
                  <a:ext cx="131450" cy="254314"/>
                </a:xfrm>
                <a:custGeom>
                  <a:avLst/>
                  <a:gdLst>
                    <a:gd name="connsiteX0" fmla="*/ 131451 w 131450"/>
                    <a:gd name="connsiteY0" fmla="*/ 135974 h 254314"/>
                    <a:gd name="connsiteX1" fmla="*/ 77163 w 131450"/>
                    <a:gd name="connsiteY1" fmla="*/ 35516 h 254314"/>
                    <a:gd name="connsiteX2" fmla="*/ 50272 w 131450"/>
                    <a:gd name="connsiteY2" fmla="*/ 0 h 254314"/>
                    <a:gd name="connsiteX3" fmla="*/ 10698 w 131450"/>
                    <a:gd name="connsiteY3" fmla="*/ 22831 h 254314"/>
                    <a:gd name="connsiteX4" fmla="*/ 20845 w 131450"/>
                    <a:gd name="connsiteY4" fmla="*/ 112128 h 254314"/>
                    <a:gd name="connsiteX5" fmla="*/ 6639 w 131450"/>
                    <a:gd name="connsiteY5" fmla="*/ 226793 h 254314"/>
                    <a:gd name="connsiteX6" fmla="*/ 125363 w 131450"/>
                    <a:gd name="connsiteY6" fmla="*/ 247087 h 254314"/>
                    <a:gd name="connsiteX7" fmla="*/ 131451 w 131450"/>
                    <a:gd name="connsiteY7" fmla="*/ 135974 h 2543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1450" h="254314">
                      <a:moveTo>
                        <a:pt x="131451" y="135974"/>
                      </a:moveTo>
                      <a:lnTo>
                        <a:pt x="77163" y="35516"/>
                      </a:lnTo>
                      <a:lnTo>
                        <a:pt x="50272" y="0"/>
                      </a:lnTo>
                      <a:cubicBezTo>
                        <a:pt x="47736" y="3044"/>
                        <a:pt x="14250" y="18773"/>
                        <a:pt x="10698" y="22831"/>
                      </a:cubicBezTo>
                      <a:cubicBezTo>
                        <a:pt x="-11119" y="51751"/>
                        <a:pt x="4609" y="82193"/>
                        <a:pt x="20845" y="112128"/>
                      </a:cubicBezTo>
                      <a:cubicBezTo>
                        <a:pt x="34037" y="136481"/>
                        <a:pt x="24904" y="174534"/>
                        <a:pt x="6639" y="226793"/>
                      </a:cubicBezTo>
                      <a:cubicBezTo>
                        <a:pt x="37588" y="272963"/>
                        <a:pt x="125363" y="247087"/>
                        <a:pt x="125363" y="247087"/>
                      </a:cubicBezTo>
                      <a:lnTo>
                        <a:pt x="131451" y="135974"/>
                      </a:lnTo>
                      <a:close/>
                    </a:path>
                  </a:pathLst>
                </a:custGeom>
                <a:solidFill>
                  <a:srgbClr val="00776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33D948EA-185D-44FF-800C-F08F73FC6272}"/>
                    </a:ext>
                  </a:extLst>
                </p:cNvPr>
                <p:cNvSpPr/>
                <p:nvPr/>
              </p:nvSpPr>
              <p:spPr>
                <a:xfrm>
                  <a:off x="4206569" y="2749129"/>
                  <a:ext cx="106546" cy="136481"/>
                </a:xfrm>
                <a:custGeom>
                  <a:avLst/>
                  <a:gdLst>
                    <a:gd name="connsiteX0" fmla="*/ 26383 w 106546"/>
                    <a:gd name="connsiteY0" fmla="*/ 0 h 136481"/>
                    <a:gd name="connsiteX1" fmla="*/ 106547 w 106546"/>
                    <a:gd name="connsiteY1" fmla="*/ 136481 h 136481"/>
                    <a:gd name="connsiteX2" fmla="*/ 42619 w 106546"/>
                    <a:gd name="connsiteY2" fmla="*/ 57840 h 136481"/>
                    <a:gd name="connsiteX3" fmla="*/ 43126 w 106546"/>
                    <a:gd name="connsiteY3" fmla="*/ 36023 h 136481"/>
                    <a:gd name="connsiteX4" fmla="*/ 16743 w 106546"/>
                    <a:gd name="connsiteY4" fmla="*/ 37545 h 136481"/>
                    <a:gd name="connsiteX5" fmla="*/ 0 w 106546"/>
                    <a:gd name="connsiteY5" fmla="*/ 15221 h 136481"/>
                    <a:gd name="connsiteX6" fmla="*/ 26383 w 106546"/>
                    <a:gd name="connsiteY6" fmla="*/ 0 h 1364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06546" h="136481">
                      <a:moveTo>
                        <a:pt x="26383" y="0"/>
                      </a:moveTo>
                      <a:cubicBezTo>
                        <a:pt x="83715" y="42619"/>
                        <a:pt x="104518" y="97414"/>
                        <a:pt x="106547" y="136481"/>
                      </a:cubicBezTo>
                      <a:lnTo>
                        <a:pt x="42619" y="57840"/>
                      </a:lnTo>
                      <a:lnTo>
                        <a:pt x="43126" y="36023"/>
                      </a:lnTo>
                      <a:lnTo>
                        <a:pt x="16743" y="37545"/>
                      </a:lnTo>
                      <a:lnTo>
                        <a:pt x="0" y="15221"/>
                      </a:lnTo>
                      <a:lnTo>
                        <a:pt x="26383" y="0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44" name="Graphic 4">
                  <a:extLst>
                    <a:ext uri="{FF2B5EF4-FFF2-40B4-BE49-F238E27FC236}">
                      <a16:creationId xmlns:a16="http://schemas.microsoft.com/office/drawing/2014/main" id="{BC13F57C-2C46-40E4-9AE7-16E59592F7FE}"/>
                    </a:ext>
                  </a:extLst>
                </p:cNvPr>
                <p:cNvGrpSpPr/>
                <p:nvPr/>
              </p:nvGrpSpPr>
              <p:grpSpPr>
                <a:xfrm>
                  <a:off x="4313116" y="2749129"/>
                  <a:ext cx="102487" cy="252167"/>
                  <a:chOff x="4313116" y="2749129"/>
                  <a:chExt cx="102487" cy="252167"/>
                </a:xfrm>
                <a:solidFill>
                  <a:schemeClr val="accent1"/>
                </a:solidFill>
              </p:grpSpPr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130DCC1F-2898-43E5-AAAF-100B0F1B46FD}"/>
                      </a:ext>
                    </a:extLst>
                  </p:cNvPr>
                  <p:cNvSpPr/>
                  <p:nvPr/>
                </p:nvSpPr>
                <p:spPr>
                  <a:xfrm>
                    <a:off x="4313116" y="2751666"/>
                    <a:ext cx="102487" cy="249630"/>
                  </a:xfrm>
                  <a:custGeom>
                    <a:avLst/>
                    <a:gdLst>
                      <a:gd name="connsiteX0" fmla="*/ 102488 w 102487"/>
                      <a:gd name="connsiteY0" fmla="*/ 229329 h 249630"/>
                      <a:gd name="connsiteX1" fmla="*/ 42112 w 102487"/>
                      <a:gd name="connsiteY1" fmla="*/ 249624 h 249630"/>
                      <a:gd name="connsiteX2" fmla="*/ 17758 w 102487"/>
                      <a:gd name="connsiteY2" fmla="*/ 220704 h 249630"/>
                      <a:gd name="connsiteX3" fmla="*/ 0 w 102487"/>
                      <a:gd name="connsiteY3" fmla="*/ 133437 h 249630"/>
                      <a:gd name="connsiteX4" fmla="*/ 30442 w 102487"/>
                      <a:gd name="connsiteY4" fmla="*/ 0 h 249630"/>
                      <a:gd name="connsiteX5" fmla="*/ 68494 w 102487"/>
                      <a:gd name="connsiteY5" fmla="*/ 16743 h 249630"/>
                      <a:gd name="connsiteX6" fmla="*/ 102488 w 102487"/>
                      <a:gd name="connsiteY6" fmla="*/ 229329 h 2496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2487" h="249630">
                        <a:moveTo>
                          <a:pt x="102488" y="229329"/>
                        </a:moveTo>
                        <a:cubicBezTo>
                          <a:pt x="95385" y="244043"/>
                          <a:pt x="62406" y="248609"/>
                          <a:pt x="42112" y="249624"/>
                        </a:cubicBezTo>
                        <a:cubicBezTo>
                          <a:pt x="27905" y="250131"/>
                          <a:pt x="17758" y="220704"/>
                          <a:pt x="17758" y="220704"/>
                        </a:cubicBezTo>
                        <a:lnTo>
                          <a:pt x="0" y="133437"/>
                        </a:lnTo>
                        <a:cubicBezTo>
                          <a:pt x="22831" y="110606"/>
                          <a:pt x="30442" y="0"/>
                          <a:pt x="30442" y="0"/>
                        </a:cubicBezTo>
                        <a:lnTo>
                          <a:pt x="68494" y="16743"/>
                        </a:lnTo>
                        <a:cubicBezTo>
                          <a:pt x="62406" y="130900"/>
                          <a:pt x="77120" y="179100"/>
                          <a:pt x="102488" y="229329"/>
                        </a:cubicBezTo>
                        <a:close/>
                      </a:path>
                    </a:pathLst>
                  </a:custGeom>
                  <a:solidFill>
                    <a:srgbClr val="00776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B826D13C-FAB2-47E0-9873-6197CF93D98F}"/>
                      </a:ext>
                    </a:extLst>
                  </p:cNvPr>
                  <p:cNvSpPr/>
                  <p:nvPr/>
                </p:nvSpPr>
                <p:spPr>
                  <a:xfrm>
                    <a:off x="4315146" y="2749129"/>
                    <a:ext cx="52766" cy="134451"/>
                  </a:xfrm>
                  <a:custGeom>
                    <a:avLst/>
                    <a:gdLst>
                      <a:gd name="connsiteX0" fmla="*/ 23339 w 52766"/>
                      <a:gd name="connsiteY0" fmla="*/ 0 h 134451"/>
                      <a:gd name="connsiteX1" fmla="*/ 0 w 52766"/>
                      <a:gd name="connsiteY1" fmla="*/ 134452 h 134451"/>
                      <a:gd name="connsiteX2" fmla="*/ 48200 w 52766"/>
                      <a:gd name="connsiteY2" fmla="*/ 58347 h 134451"/>
                      <a:gd name="connsiteX3" fmla="*/ 42111 w 52766"/>
                      <a:gd name="connsiteY3" fmla="*/ 44141 h 134451"/>
                      <a:gd name="connsiteX4" fmla="*/ 52766 w 52766"/>
                      <a:gd name="connsiteY4" fmla="*/ 36530 h 134451"/>
                      <a:gd name="connsiteX5" fmla="*/ 46170 w 52766"/>
                      <a:gd name="connsiteY5" fmla="*/ 8118 h 134451"/>
                      <a:gd name="connsiteX6" fmla="*/ 23339 w 52766"/>
                      <a:gd name="connsiteY6" fmla="*/ 0 h 1344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2766" h="134451">
                        <a:moveTo>
                          <a:pt x="23339" y="0"/>
                        </a:moveTo>
                        <a:cubicBezTo>
                          <a:pt x="23339" y="0"/>
                          <a:pt x="16743" y="121768"/>
                          <a:pt x="0" y="134452"/>
                        </a:cubicBezTo>
                        <a:cubicBezTo>
                          <a:pt x="0" y="134452"/>
                          <a:pt x="32979" y="92341"/>
                          <a:pt x="48200" y="58347"/>
                        </a:cubicBezTo>
                        <a:lnTo>
                          <a:pt x="42111" y="44141"/>
                        </a:lnTo>
                        <a:lnTo>
                          <a:pt x="52766" y="36530"/>
                        </a:lnTo>
                        <a:lnTo>
                          <a:pt x="46170" y="8118"/>
                        </a:lnTo>
                        <a:lnTo>
                          <a:pt x="23339" y="0"/>
                        </a:ln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B5A1C4E7-7782-4B42-B6CA-E7106D8B5E70}"/>
                    </a:ext>
                  </a:extLst>
                </p:cNvPr>
                <p:cNvSpPr/>
                <p:nvPr/>
              </p:nvSpPr>
              <p:spPr>
                <a:xfrm>
                  <a:off x="4303476" y="2876985"/>
                  <a:ext cx="20840" cy="20802"/>
                </a:xfrm>
                <a:custGeom>
                  <a:avLst/>
                  <a:gdLst>
                    <a:gd name="connsiteX0" fmla="*/ 20802 w 20840"/>
                    <a:gd name="connsiteY0" fmla="*/ 10655 h 20802"/>
                    <a:gd name="connsiteX1" fmla="*/ 10147 w 20840"/>
                    <a:gd name="connsiteY1" fmla="*/ 20802 h 20802"/>
                    <a:gd name="connsiteX2" fmla="*/ 0 w 20840"/>
                    <a:gd name="connsiteY2" fmla="*/ 10147 h 20802"/>
                    <a:gd name="connsiteX3" fmla="*/ 10655 w 20840"/>
                    <a:gd name="connsiteY3" fmla="*/ 0 h 20802"/>
                    <a:gd name="connsiteX4" fmla="*/ 20802 w 20840"/>
                    <a:gd name="connsiteY4" fmla="*/ 10655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40" h="20802">
                      <a:moveTo>
                        <a:pt x="20802" y="10655"/>
                      </a:moveTo>
                      <a:cubicBezTo>
                        <a:pt x="20802" y="16236"/>
                        <a:pt x="15728" y="20802"/>
                        <a:pt x="10147" y="20802"/>
                      </a:cubicBezTo>
                      <a:cubicBezTo>
                        <a:pt x="4566" y="20802"/>
                        <a:pt x="0" y="15728"/>
                        <a:pt x="0" y="10147"/>
                      </a:cubicBezTo>
                      <a:cubicBezTo>
                        <a:pt x="0" y="4566"/>
                        <a:pt x="5074" y="0"/>
                        <a:pt x="10655" y="0"/>
                      </a:cubicBezTo>
                      <a:cubicBezTo>
                        <a:pt x="16743" y="0"/>
                        <a:pt x="21309" y="4566"/>
                        <a:pt x="20802" y="1065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FB1FEF9D-E2C9-41F5-AC0D-A34835801AB1}"/>
                    </a:ext>
                  </a:extLst>
                </p:cNvPr>
                <p:cNvSpPr/>
                <p:nvPr/>
              </p:nvSpPr>
              <p:spPr>
                <a:xfrm>
                  <a:off x="4331381" y="2936347"/>
                  <a:ext cx="20801" cy="20802"/>
                </a:xfrm>
                <a:custGeom>
                  <a:avLst/>
                  <a:gdLst>
                    <a:gd name="connsiteX0" fmla="*/ 20802 w 20801"/>
                    <a:gd name="connsiteY0" fmla="*/ 10655 h 20802"/>
                    <a:gd name="connsiteX1" fmla="*/ 10147 w 20801"/>
                    <a:gd name="connsiteY1" fmla="*/ 20802 h 20802"/>
                    <a:gd name="connsiteX2" fmla="*/ 0 w 20801"/>
                    <a:gd name="connsiteY2" fmla="*/ 10147 h 20802"/>
                    <a:gd name="connsiteX3" fmla="*/ 10655 w 20801"/>
                    <a:gd name="connsiteY3" fmla="*/ 0 h 20802"/>
                    <a:gd name="connsiteX4" fmla="*/ 20802 w 20801"/>
                    <a:gd name="connsiteY4" fmla="*/ 10655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0801" h="20802">
                      <a:moveTo>
                        <a:pt x="20802" y="10655"/>
                      </a:moveTo>
                      <a:cubicBezTo>
                        <a:pt x="20802" y="16236"/>
                        <a:pt x="15728" y="20802"/>
                        <a:pt x="10147" y="20802"/>
                      </a:cubicBezTo>
                      <a:cubicBezTo>
                        <a:pt x="4566" y="20802"/>
                        <a:pt x="0" y="15728"/>
                        <a:pt x="0" y="10147"/>
                      </a:cubicBezTo>
                      <a:cubicBezTo>
                        <a:pt x="0" y="4566"/>
                        <a:pt x="5074" y="0"/>
                        <a:pt x="10655" y="0"/>
                      </a:cubicBezTo>
                      <a:cubicBezTo>
                        <a:pt x="16743" y="507"/>
                        <a:pt x="20802" y="5074"/>
                        <a:pt x="20802" y="1065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74168081-B41B-428E-ADC3-6B08CD6DF1D5}"/>
                  </a:ext>
                </a:extLst>
              </p:cNvPr>
              <p:cNvGrpSpPr/>
              <p:nvPr/>
            </p:nvGrpSpPr>
            <p:grpSpPr>
              <a:xfrm>
                <a:off x="4028484" y="2403578"/>
                <a:ext cx="405295" cy="368499"/>
                <a:chOff x="4028484" y="2403578"/>
                <a:chExt cx="405295" cy="368499"/>
              </a:xfrm>
              <a:solidFill>
                <a:schemeClr val="accent1"/>
              </a:solidFill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id="{69EA657C-1451-4278-835A-367B88E923E5}"/>
                    </a:ext>
                  </a:extLst>
                </p:cNvPr>
                <p:cNvSpPr/>
                <p:nvPr/>
              </p:nvSpPr>
              <p:spPr>
                <a:xfrm>
                  <a:off x="4343046" y="2465843"/>
                  <a:ext cx="67458" cy="104186"/>
                </a:xfrm>
                <a:custGeom>
                  <a:avLst/>
                  <a:gdLst>
                    <a:gd name="connsiteX0" fmla="*/ 50741 w 67458"/>
                    <a:gd name="connsiteY0" fmla="*/ 3220 h 104186"/>
                    <a:gd name="connsiteX1" fmla="*/ 45160 w 67458"/>
                    <a:gd name="connsiteY1" fmla="*/ 104186 h 104186"/>
                    <a:gd name="connsiteX2" fmla="*/ 4 w 67458"/>
                    <a:gd name="connsiteY2" fmla="*/ 73237 h 104186"/>
                    <a:gd name="connsiteX3" fmla="*/ 17762 w 67458"/>
                    <a:gd name="connsiteY3" fmla="*/ 1698 h 104186"/>
                    <a:gd name="connsiteX4" fmla="*/ 50741 w 67458"/>
                    <a:gd name="connsiteY4" fmla="*/ 3220 h 1041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7458" h="104186">
                      <a:moveTo>
                        <a:pt x="50741" y="3220"/>
                      </a:moveTo>
                      <a:cubicBezTo>
                        <a:pt x="50741" y="3220"/>
                        <a:pt x="91837" y="59538"/>
                        <a:pt x="45160" y="104186"/>
                      </a:cubicBezTo>
                      <a:cubicBezTo>
                        <a:pt x="45160" y="104186"/>
                        <a:pt x="-503" y="78310"/>
                        <a:pt x="4" y="73237"/>
                      </a:cubicBezTo>
                      <a:cubicBezTo>
                        <a:pt x="4" y="68163"/>
                        <a:pt x="10659" y="6265"/>
                        <a:pt x="17762" y="1698"/>
                      </a:cubicBezTo>
                      <a:cubicBezTo>
                        <a:pt x="24358" y="-2868"/>
                        <a:pt x="50741" y="3220"/>
                        <a:pt x="50741" y="3220"/>
                      </a:cubicBezTo>
                      <a:close/>
                    </a:path>
                  </a:pathLst>
                </a:custGeom>
                <a:solidFill>
                  <a:srgbClr val="141214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2" name="Graphic 4">
                  <a:extLst>
                    <a:ext uri="{FF2B5EF4-FFF2-40B4-BE49-F238E27FC236}">
                      <a16:creationId xmlns:a16="http://schemas.microsoft.com/office/drawing/2014/main" id="{01301697-B4D0-4AFA-9B6E-74FBD0C444A1}"/>
                    </a:ext>
                  </a:extLst>
                </p:cNvPr>
                <p:cNvGrpSpPr/>
                <p:nvPr/>
              </p:nvGrpSpPr>
              <p:grpSpPr>
                <a:xfrm>
                  <a:off x="4121552" y="2467821"/>
                  <a:ext cx="312227" cy="304256"/>
                  <a:chOff x="4121552" y="2467821"/>
                  <a:chExt cx="312227" cy="304256"/>
                </a:xfrm>
                <a:solidFill>
                  <a:schemeClr val="accent1"/>
                </a:solidFill>
              </p:grpSpPr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5B056AFE-564B-4A66-BF62-8A434F8AA6AF}"/>
                      </a:ext>
                    </a:extLst>
                  </p:cNvPr>
                  <p:cNvSpPr/>
                  <p:nvPr/>
                </p:nvSpPr>
                <p:spPr>
                  <a:xfrm>
                    <a:off x="4126946" y="2467821"/>
                    <a:ext cx="306833" cy="304256"/>
                  </a:xfrm>
                  <a:custGeom>
                    <a:avLst/>
                    <a:gdLst>
                      <a:gd name="connsiteX0" fmla="*/ 299820 w 306833"/>
                      <a:gd name="connsiteY0" fmla="*/ 158018 h 304256"/>
                      <a:gd name="connsiteX1" fmla="*/ 241473 w 306833"/>
                      <a:gd name="connsiteY1" fmla="*/ 286382 h 304256"/>
                      <a:gd name="connsiteX2" fmla="*/ 76579 w 306833"/>
                      <a:gd name="connsiteY2" fmla="*/ 269639 h 304256"/>
                      <a:gd name="connsiteX3" fmla="*/ 44108 w 306833"/>
                      <a:gd name="connsiteY3" fmla="*/ 250359 h 304256"/>
                      <a:gd name="connsiteX4" fmla="*/ 1997 w 306833"/>
                      <a:gd name="connsiteY4" fmla="*/ 116414 h 304256"/>
                      <a:gd name="connsiteX5" fmla="*/ 157758 w 306833"/>
                      <a:gd name="connsiteY5" fmla="*/ 227 h 304256"/>
                      <a:gd name="connsiteX6" fmla="*/ 191244 w 306833"/>
                      <a:gd name="connsiteY6" fmla="*/ 5301 h 304256"/>
                      <a:gd name="connsiteX7" fmla="*/ 254665 w 306833"/>
                      <a:gd name="connsiteY7" fmla="*/ 39295 h 304256"/>
                      <a:gd name="connsiteX8" fmla="*/ 271408 w 306833"/>
                      <a:gd name="connsiteY8" fmla="*/ 77854 h 304256"/>
                      <a:gd name="connsiteX9" fmla="*/ 291703 w 306833"/>
                      <a:gd name="connsiteY9" fmla="*/ 146349 h 304256"/>
                      <a:gd name="connsiteX10" fmla="*/ 299820 w 306833"/>
                      <a:gd name="connsiteY10" fmla="*/ 158018 h 3042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06833" h="304256">
                        <a:moveTo>
                          <a:pt x="299820" y="158018"/>
                        </a:moveTo>
                        <a:cubicBezTo>
                          <a:pt x="319100" y="187445"/>
                          <a:pt x="298298" y="255940"/>
                          <a:pt x="241473" y="286382"/>
                        </a:cubicBezTo>
                        <a:cubicBezTo>
                          <a:pt x="151162" y="324434"/>
                          <a:pt x="84697" y="293485"/>
                          <a:pt x="76579" y="269639"/>
                        </a:cubicBezTo>
                        <a:cubicBezTo>
                          <a:pt x="65417" y="262028"/>
                          <a:pt x="52733" y="260506"/>
                          <a:pt x="44108" y="250359"/>
                        </a:cubicBezTo>
                        <a:cubicBezTo>
                          <a:pt x="13666" y="214336"/>
                          <a:pt x="-6629" y="164107"/>
                          <a:pt x="1997" y="116414"/>
                        </a:cubicBezTo>
                        <a:cubicBezTo>
                          <a:pt x="14681" y="46905"/>
                          <a:pt x="89264" y="-3832"/>
                          <a:pt x="157758" y="227"/>
                        </a:cubicBezTo>
                        <a:cubicBezTo>
                          <a:pt x="168920" y="735"/>
                          <a:pt x="180082" y="2764"/>
                          <a:pt x="191244" y="5301"/>
                        </a:cubicBezTo>
                        <a:cubicBezTo>
                          <a:pt x="216612" y="11389"/>
                          <a:pt x="238429" y="16970"/>
                          <a:pt x="254665" y="39295"/>
                        </a:cubicBezTo>
                        <a:cubicBezTo>
                          <a:pt x="262783" y="49949"/>
                          <a:pt x="268364" y="64663"/>
                          <a:pt x="271408" y="77854"/>
                        </a:cubicBezTo>
                        <a:cubicBezTo>
                          <a:pt x="275974" y="100178"/>
                          <a:pt x="276482" y="128084"/>
                          <a:pt x="291703" y="146349"/>
                        </a:cubicBezTo>
                        <a:cubicBezTo>
                          <a:pt x="295254" y="149900"/>
                          <a:pt x="297791" y="153959"/>
                          <a:pt x="299820" y="15801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0762F928-B485-4C29-BF7A-9F9E9416E133}"/>
                      </a:ext>
                    </a:extLst>
                  </p:cNvPr>
                  <p:cNvSpPr/>
                  <p:nvPr/>
                </p:nvSpPr>
                <p:spPr>
                  <a:xfrm>
                    <a:off x="4121552" y="2685849"/>
                    <a:ext cx="98393" cy="72618"/>
                  </a:xfrm>
                  <a:custGeom>
                    <a:avLst/>
                    <a:gdLst>
                      <a:gd name="connsiteX0" fmla="*/ 59649 w 98393"/>
                      <a:gd name="connsiteY0" fmla="*/ 2396 h 72618"/>
                      <a:gd name="connsiteX1" fmla="*/ 96687 w 98393"/>
                      <a:gd name="connsiteY1" fmla="*/ 53133 h 72618"/>
                      <a:gd name="connsiteX2" fmla="*/ 6376 w 98393"/>
                      <a:gd name="connsiteY2" fmla="*/ 55670 h 72618"/>
                      <a:gd name="connsiteX3" fmla="*/ 1302 w 98393"/>
                      <a:gd name="connsiteY3" fmla="*/ 26750 h 72618"/>
                      <a:gd name="connsiteX4" fmla="*/ 59649 w 98393"/>
                      <a:gd name="connsiteY4" fmla="*/ 2396 h 726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8393" h="72618">
                        <a:moveTo>
                          <a:pt x="59649" y="2396"/>
                        </a:moveTo>
                        <a:cubicBezTo>
                          <a:pt x="79437" y="7977"/>
                          <a:pt x="105312" y="29287"/>
                          <a:pt x="96687" y="53133"/>
                        </a:cubicBezTo>
                        <a:cubicBezTo>
                          <a:pt x="89584" y="72920"/>
                          <a:pt x="32252" y="83575"/>
                          <a:pt x="6376" y="55670"/>
                        </a:cubicBezTo>
                        <a:cubicBezTo>
                          <a:pt x="795" y="47045"/>
                          <a:pt x="-1742" y="36390"/>
                          <a:pt x="1302" y="26750"/>
                        </a:cubicBezTo>
                        <a:cubicBezTo>
                          <a:pt x="6883" y="5948"/>
                          <a:pt x="33267" y="-5214"/>
                          <a:pt x="59649" y="2396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3" name="Graphic 4">
                    <a:extLst>
                      <a:ext uri="{FF2B5EF4-FFF2-40B4-BE49-F238E27FC236}">
                        <a16:creationId xmlns:a16="http://schemas.microsoft.com/office/drawing/2014/main" id="{F6509E06-484F-4E36-9038-B67C447AAA4B}"/>
                      </a:ext>
                    </a:extLst>
                  </p:cNvPr>
                  <p:cNvGrpSpPr/>
                  <p:nvPr/>
                </p:nvGrpSpPr>
                <p:grpSpPr>
                  <a:xfrm>
                    <a:off x="4245831" y="2638783"/>
                    <a:ext cx="28973" cy="28400"/>
                    <a:chOff x="4245831" y="2638783"/>
                    <a:chExt cx="28973" cy="28400"/>
                  </a:xfrm>
                  <a:solidFill>
                    <a:schemeClr val="accent1"/>
                  </a:solidFill>
                </p:grpSpPr>
                <p:sp>
                  <p:nvSpPr>
                    <p:cNvPr id="36" name="Freeform: Shape 35">
                      <a:extLst>
                        <a:ext uri="{FF2B5EF4-FFF2-40B4-BE49-F238E27FC236}">
                          <a16:creationId xmlns:a16="http://schemas.microsoft.com/office/drawing/2014/main" id="{62E631A6-ED0B-4F20-80B1-5297D729CF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46403" y="2638783"/>
                      <a:ext cx="28400" cy="28400"/>
                    </a:xfrm>
                    <a:custGeom>
                      <a:avLst/>
                      <a:gdLst>
                        <a:gd name="connsiteX0" fmla="*/ 27646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6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6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6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" name="Freeform: Shape 36">
                      <a:extLst>
                        <a:ext uri="{FF2B5EF4-FFF2-40B4-BE49-F238E27FC236}">
                          <a16:creationId xmlns:a16="http://schemas.microsoft.com/office/drawing/2014/main" id="{447B5195-6905-418F-8798-B4AF6DE46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45831" y="2648358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4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2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0" y="1328"/>
                            <a:pt x="3864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4" name="Graphic 4">
                    <a:extLst>
                      <a:ext uri="{FF2B5EF4-FFF2-40B4-BE49-F238E27FC236}">
                        <a16:creationId xmlns:a16="http://schemas.microsoft.com/office/drawing/2014/main" id="{4D37D5DA-47B2-41D5-A25D-08877E798F46}"/>
                      </a:ext>
                    </a:extLst>
                  </p:cNvPr>
                  <p:cNvGrpSpPr/>
                  <p:nvPr/>
                </p:nvGrpSpPr>
                <p:grpSpPr>
                  <a:xfrm>
                    <a:off x="4349906" y="2590583"/>
                    <a:ext cx="28400" cy="28400"/>
                    <a:chOff x="4349906" y="2590583"/>
                    <a:chExt cx="28400" cy="28400"/>
                  </a:xfrm>
                  <a:solidFill>
                    <a:schemeClr val="accent1"/>
                  </a:solidFill>
                </p:grpSpPr>
                <p:sp>
                  <p:nvSpPr>
                    <p:cNvPr id="34" name="Freeform: Shape 33">
                      <a:extLst>
                        <a:ext uri="{FF2B5EF4-FFF2-40B4-BE49-F238E27FC236}">
                          <a16:creationId xmlns:a16="http://schemas.microsoft.com/office/drawing/2014/main" id="{D68E91DA-8C6C-4A44-80D7-DA70D59F6C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49906" y="2590583"/>
                      <a:ext cx="28400" cy="28400"/>
                    </a:xfrm>
                    <a:custGeom>
                      <a:avLst/>
                      <a:gdLst>
                        <a:gd name="connsiteX0" fmla="*/ 27645 w 28400"/>
                        <a:gd name="connsiteY0" fmla="*/ 9888 h 28400"/>
                        <a:gd name="connsiteX1" fmla="*/ 18513 w 28400"/>
                        <a:gd name="connsiteY1" fmla="*/ 27645 h 28400"/>
                        <a:gd name="connsiteX2" fmla="*/ 755 w 28400"/>
                        <a:gd name="connsiteY2" fmla="*/ 18513 h 28400"/>
                        <a:gd name="connsiteX3" fmla="*/ 9888 w 28400"/>
                        <a:gd name="connsiteY3" fmla="*/ 755 h 28400"/>
                        <a:gd name="connsiteX4" fmla="*/ 27645 w 28400"/>
                        <a:gd name="connsiteY4" fmla="*/ 9888 h 28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400" h="28400">
                          <a:moveTo>
                            <a:pt x="27645" y="9888"/>
                          </a:moveTo>
                          <a:cubicBezTo>
                            <a:pt x="30182" y="17498"/>
                            <a:pt x="26123" y="25616"/>
                            <a:pt x="18513" y="27645"/>
                          </a:cubicBezTo>
                          <a:cubicBezTo>
                            <a:pt x="10902" y="30182"/>
                            <a:pt x="2785" y="26123"/>
                            <a:pt x="755" y="18513"/>
                          </a:cubicBezTo>
                          <a:cubicBezTo>
                            <a:pt x="-1782" y="10902"/>
                            <a:pt x="2277" y="2784"/>
                            <a:pt x="9888" y="755"/>
                          </a:cubicBezTo>
                          <a:cubicBezTo>
                            <a:pt x="16991" y="-1782"/>
                            <a:pt x="25109" y="2277"/>
                            <a:pt x="27645" y="9888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5" name="Freeform: Shape 34">
                      <a:extLst>
                        <a:ext uri="{FF2B5EF4-FFF2-40B4-BE49-F238E27FC236}">
                          <a16:creationId xmlns:a16="http://schemas.microsoft.com/office/drawing/2014/main" id="{E503661D-909D-4930-AD0B-B0F90A455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350855" y="2602187"/>
                      <a:ext cx="11280" cy="11280"/>
                    </a:xfrm>
                    <a:custGeom>
                      <a:avLst/>
                      <a:gdLst>
                        <a:gd name="connsiteX0" fmla="*/ 10968 w 11280"/>
                        <a:gd name="connsiteY0" fmla="*/ 3865 h 11280"/>
                        <a:gd name="connsiteX1" fmla="*/ 7416 w 11280"/>
                        <a:gd name="connsiteY1" fmla="*/ 10968 h 11280"/>
                        <a:gd name="connsiteX2" fmla="*/ 313 w 11280"/>
                        <a:gd name="connsiteY2" fmla="*/ 7416 h 11280"/>
                        <a:gd name="connsiteX3" fmla="*/ 3865 w 11280"/>
                        <a:gd name="connsiteY3" fmla="*/ 313 h 11280"/>
                        <a:gd name="connsiteX4" fmla="*/ 10968 w 11280"/>
                        <a:gd name="connsiteY4" fmla="*/ 3865 h 1128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1280" h="11280">
                          <a:moveTo>
                            <a:pt x="10968" y="3865"/>
                          </a:moveTo>
                          <a:cubicBezTo>
                            <a:pt x="11983" y="6909"/>
                            <a:pt x="10460" y="9953"/>
                            <a:pt x="7416" y="10968"/>
                          </a:cubicBezTo>
                          <a:cubicBezTo>
                            <a:pt x="4372" y="11982"/>
                            <a:pt x="1328" y="10460"/>
                            <a:pt x="313" y="7416"/>
                          </a:cubicBezTo>
                          <a:cubicBezTo>
                            <a:pt x="-702" y="4372"/>
                            <a:pt x="821" y="1328"/>
                            <a:pt x="3865" y="313"/>
                          </a:cubicBezTo>
                          <a:cubicBezTo>
                            <a:pt x="6909" y="-702"/>
                            <a:pt x="9953" y="820"/>
                            <a:pt x="10968" y="3865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6171D9AF-05A7-458F-B935-542A7295249F}"/>
                      </a:ext>
                    </a:extLst>
                  </p:cNvPr>
                  <p:cNvSpPr/>
                  <p:nvPr/>
                </p:nvSpPr>
                <p:spPr>
                  <a:xfrm>
                    <a:off x="4211643" y="2601943"/>
                    <a:ext cx="45155" cy="36073"/>
                  </a:xfrm>
                  <a:custGeom>
                    <a:avLst/>
                    <a:gdLst>
                      <a:gd name="connsiteX0" fmla="*/ 0 w 45155"/>
                      <a:gd name="connsiteY0" fmla="*/ 36073 h 36073"/>
                      <a:gd name="connsiteX1" fmla="*/ 45156 w 45155"/>
                      <a:gd name="connsiteY1" fmla="*/ 10705 h 36073"/>
                      <a:gd name="connsiteX2" fmla="*/ 33994 w 45155"/>
                      <a:gd name="connsiteY2" fmla="*/ 558 h 36073"/>
                      <a:gd name="connsiteX3" fmla="*/ 0 w 45155"/>
                      <a:gd name="connsiteY3" fmla="*/ 36073 h 3607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5155" h="36073">
                        <a:moveTo>
                          <a:pt x="0" y="36073"/>
                        </a:moveTo>
                        <a:cubicBezTo>
                          <a:pt x="2537" y="27448"/>
                          <a:pt x="32472" y="10198"/>
                          <a:pt x="45156" y="10705"/>
                        </a:cubicBezTo>
                        <a:cubicBezTo>
                          <a:pt x="44141" y="4617"/>
                          <a:pt x="37545" y="-1979"/>
                          <a:pt x="33994" y="558"/>
                        </a:cubicBezTo>
                        <a:cubicBezTo>
                          <a:pt x="20295" y="6139"/>
                          <a:pt x="5581" y="18823"/>
                          <a:pt x="0" y="3607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18A878A3-88CE-4EE3-9468-8381F2527312}"/>
                      </a:ext>
                    </a:extLst>
                  </p:cNvPr>
                  <p:cNvSpPr/>
                  <p:nvPr/>
                </p:nvSpPr>
                <p:spPr>
                  <a:xfrm>
                    <a:off x="4303476" y="2674546"/>
                    <a:ext cx="76612" cy="48521"/>
                  </a:xfrm>
                  <a:custGeom>
                    <a:avLst/>
                    <a:gdLst>
                      <a:gd name="connsiteX0" fmla="*/ 73060 w 76612"/>
                      <a:gd name="connsiteY0" fmla="*/ 0 h 48521"/>
                      <a:gd name="connsiteX1" fmla="*/ 0 w 76612"/>
                      <a:gd name="connsiteY1" fmla="*/ 36530 h 48521"/>
                      <a:gd name="connsiteX2" fmla="*/ 76612 w 76612"/>
                      <a:gd name="connsiteY2" fmla="*/ 29935 h 48521"/>
                      <a:gd name="connsiteX3" fmla="*/ 73060 w 76612"/>
                      <a:gd name="connsiteY3" fmla="*/ 0 h 485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6612" h="48521">
                        <a:moveTo>
                          <a:pt x="73060" y="0"/>
                        </a:moveTo>
                        <a:cubicBezTo>
                          <a:pt x="73060" y="0"/>
                          <a:pt x="32979" y="35516"/>
                          <a:pt x="0" y="36530"/>
                        </a:cubicBezTo>
                        <a:cubicBezTo>
                          <a:pt x="0" y="36530"/>
                          <a:pt x="27905" y="67480"/>
                          <a:pt x="76612" y="29935"/>
                        </a:cubicBezTo>
                        <a:cubicBezTo>
                          <a:pt x="76105" y="29935"/>
                          <a:pt x="60376" y="17250"/>
                          <a:pt x="7306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FEC0F854-4601-4A10-AF07-DAD42D1D3F82}"/>
                      </a:ext>
                    </a:extLst>
                  </p:cNvPr>
                  <p:cNvSpPr/>
                  <p:nvPr/>
                </p:nvSpPr>
                <p:spPr>
                  <a:xfrm>
                    <a:off x="4337977" y="2573581"/>
                    <a:ext cx="20801" cy="81178"/>
                  </a:xfrm>
                  <a:custGeom>
                    <a:avLst/>
                    <a:gdLst>
                      <a:gd name="connsiteX0" fmla="*/ 0 w 20801"/>
                      <a:gd name="connsiteY0" fmla="*/ 0 h 81178"/>
                      <a:gd name="connsiteX1" fmla="*/ 20802 w 20801"/>
                      <a:gd name="connsiteY1" fmla="*/ 81179 h 811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20801" h="81178">
                        <a:moveTo>
                          <a:pt x="0" y="0"/>
                        </a:moveTo>
                        <a:cubicBezTo>
                          <a:pt x="8118" y="26383"/>
                          <a:pt x="-10147" y="64435"/>
                          <a:pt x="20802" y="81179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: Shape 27">
                    <a:extLst>
                      <a:ext uri="{FF2B5EF4-FFF2-40B4-BE49-F238E27FC236}">
                        <a16:creationId xmlns:a16="http://schemas.microsoft.com/office/drawing/2014/main" id="{E4315080-B2E7-4DDF-A1D9-60A3F40811F5}"/>
                      </a:ext>
                    </a:extLst>
                  </p:cNvPr>
                  <p:cNvSpPr/>
                  <p:nvPr/>
                </p:nvSpPr>
                <p:spPr>
                  <a:xfrm>
                    <a:off x="4335440" y="2652410"/>
                    <a:ext cx="25615" cy="25265"/>
                  </a:xfrm>
                  <a:custGeom>
                    <a:avLst/>
                    <a:gdLst>
                      <a:gd name="connsiteX0" fmla="*/ 0 w 25615"/>
                      <a:gd name="connsiteY0" fmla="*/ 7930 h 25265"/>
                      <a:gd name="connsiteX1" fmla="*/ 24353 w 25615"/>
                      <a:gd name="connsiteY1" fmla="*/ 2857 h 25265"/>
                      <a:gd name="connsiteX2" fmla="*/ 507 w 25615"/>
                      <a:gd name="connsiteY2" fmla="*/ 24166 h 2526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25615" h="25265">
                        <a:moveTo>
                          <a:pt x="0" y="7930"/>
                        </a:moveTo>
                        <a:cubicBezTo>
                          <a:pt x="6088" y="1334"/>
                          <a:pt x="14714" y="-3232"/>
                          <a:pt x="24353" y="2857"/>
                        </a:cubicBezTo>
                        <a:cubicBezTo>
                          <a:pt x="30442" y="18585"/>
                          <a:pt x="13191" y="28732"/>
                          <a:pt x="507" y="24166"/>
                        </a:cubicBezTo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1BE44BAC-2C65-4D7A-B82A-2F189B5DFD99}"/>
                      </a:ext>
                    </a:extLst>
                  </p:cNvPr>
                  <p:cNvSpPr/>
                  <p:nvPr/>
                </p:nvSpPr>
                <p:spPr>
                  <a:xfrm>
                    <a:off x="4335046" y="2560435"/>
                    <a:ext cx="51637" cy="18726"/>
                  </a:xfrm>
                  <a:custGeom>
                    <a:avLst/>
                    <a:gdLst>
                      <a:gd name="connsiteX0" fmla="*/ 51638 w 51637"/>
                      <a:gd name="connsiteY0" fmla="*/ 6042 h 18726"/>
                      <a:gd name="connsiteX1" fmla="*/ 2424 w 51637"/>
                      <a:gd name="connsiteY1" fmla="*/ 18726 h 18726"/>
                      <a:gd name="connsiteX2" fmla="*/ 2931 w 51637"/>
                      <a:gd name="connsiteY2" fmla="*/ 3505 h 18726"/>
                      <a:gd name="connsiteX3" fmla="*/ 51638 w 51637"/>
                      <a:gd name="connsiteY3" fmla="*/ 6042 h 187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637" h="18726">
                        <a:moveTo>
                          <a:pt x="51638" y="6042"/>
                        </a:moveTo>
                        <a:cubicBezTo>
                          <a:pt x="44027" y="1983"/>
                          <a:pt x="11049" y="10101"/>
                          <a:pt x="2424" y="18726"/>
                        </a:cubicBezTo>
                        <a:cubicBezTo>
                          <a:pt x="-1128" y="13653"/>
                          <a:pt x="-621" y="4520"/>
                          <a:pt x="2931" y="3505"/>
                        </a:cubicBezTo>
                        <a:cubicBezTo>
                          <a:pt x="16630" y="-1061"/>
                          <a:pt x="35910" y="-2076"/>
                          <a:pt x="51638" y="6042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18D72BC3-FA3C-492E-B81B-C21969FE96C2}"/>
                      </a:ext>
                    </a:extLst>
                  </p:cNvPr>
                  <p:cNvSpPr/>
                  <p:nvPr/>
                </p:nvSpPr>
                <p:spPr>
                  <a:xfrm>
                    <a:off x="4296881" y="2674546"/>
                    <a:ext cx="79656" cy="37545"/>
                  </a:xfrm>
                  <a:custGeom>
                    <a:avLst/>
                    <a:gdLst>
                      <a:gd name="connsiteX0" fmla="*/ 79656 w 79656"/>
                      <a:gd name="connsiteY0" fmla="*/ 0 h 37545"/>
                      <a:gd name="connsiteX1" fmla="*/ 0 w 79656"/>
                      <a:gd name="connsiteY1" fmla="*/ 37545 h 375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79656" h="37545">
                        <a:moveTo>
                          <a:pt x="79656" y="0"/>
                        </a:moveTo>
                        <a:cubicBezTo>
                          <a:pt x="79656" y="0"/>
                          <a:pt x="37545" y="33994"/>
                          <a:pt x="0" y="3754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44C3C7A2-4D7F-4CEB-BC9D-5BC8CEB1BFAA}"/>
                      </a:ext>
                    </a:extLst>
                  </p:cNvPr>
                  <p:cNvSpPr/>
                  <p:nvPr/>
                </p:nvSpPr>
                <p:spPr>
                  <a:xfrm>
                    <a:off x="4301447" y="2704988"/>
                    <a:ext cx="80163" cy="18304"/>
                  </a:xfrm>
                  <a:custGeom>
                    <a:avLst/>
                    <a:gdLst>
                      <a:gd name="connsiteX0" fmla="*/ 0 w 80163"/>
                      <a:gd name="connsiteY0" fmla="*/ 6088 h 18304"/>
                      <a:gd name="connsiteX1" fmla="*/ 80164 w 80163"/>
                      <a:gd name="connsiteY1" fmla="*/ 0 h 1830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304">
                        <a:moveTo>
                          <a:pt x="0" y="6088"/>
                        </a:moveTo>
                        <a:cubicBezTo>
                          <a:pt x="1015" y="8118"/>
                          <a:pt x="37038" y="36023"/>
                          <a:pt x="80164" y="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56557206-7DBA-4845-9F4F-A21613D9DF3C}"/>
                      </a:ext>
                    </a:extLst>
                  </p:cNvPr>
                  <p:cNvSpPr/>
                  <p:nvPr/>
                </p:nvSpPr>
                <p:spPr>
                  <a:xfrm>
                    <a:off x="4141626" y="2713998"/>
                    <a:ext cx="57839" cy="16930"/>
                  </a:xfrm>
                  <a:custGeom>
                    <a:avLst/>
                    <a:gdLst>
                      <a:gd name="connsiteX0" fmla="*/ 57840 w 57839"/>
                      <a:gd name="connsiteY0" fmla="*/ 16866 h 16930"/>
                      <a:gd name="connsiteX1" fmla="*/ 50737 w 57839"/>
                      <a:gd name="connsiteY1" fmla="*/ 11285 h 16930"/>
                      <a:gd name="connsiteX2" fmla="*/ 30950 w 57839"/>
                      <a:gd name="connsiteY2" fmla="*/ 2660 h 16930"/>
                      <a:gd name="connsiteX3" fmla="*/ 9133 w 57839"/>
                      <a:gd name="connsiteY3" fmla="*/ 3675 h 16930"/>
                      <a:gd name="connsiteX4" fmla="*/ 0 w 57839"/>
                      <a:gd name="connsiteY4" fmla="*/ 5704 h 16930"/>
                      <a:gd name="connsiteX5" fmla="*/ 8625 w 57839"/>
                      <a:gd name="connsiteY5" fmla="*/ 2153 h 16930"/>
                      <a:gd name="connsiteX6" fmla="*/ 30950 w 57839"/>
                      <a:gd name="connsiteY6" fmla="*/ 630 h 16930"/>
                      <a:gd name="connsiteX7" fmla="*/ 51244 w 57839"/>
                      <a:gd name="connsiteY7" fmla="*/ 10778 h 16930"/>
                      <a:gd name="connsiteX8" fmla="*/ 57840 w 57839"/>
                      <a:gd name="connsiteY8" fmla="*/ 16866 h 169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7839" h="16930">
                        <a:moveTo>
                          <a:pt x="57840" y="16866"/>
                        </a:moveTo>
                        <a:cubicBezTo>
                          <a:pt x="57332" y="17374"/>
                          <a:pt x="55303" y="14837"/>
                          <a:pt x="50737" y="11285"/>
                        </a:cubicBezTo>
                        <a:cubicBezTo>
                          <a:pt x="46170" y="7734"/>
                          <a:pt x="39574" y="4182"/>
                          <a:pt x="30950" y="2660"/>
                        </a:cubicBezTo>
                        <a:cubicBezTo>
                          <a:pt x="22831" y="1138"/>
                          <a:pt x="14714" y="2153"/>
                          <a:pt x="9133" y="3675"/>
                        </a:cubicBezTo>
                        <a:cubicBezTo>
                          <a:pt x="3552" y="4689"/>
                          <a:pt x="0" y="5704"/>
                          <a:pt x="0" y="5704"/>
                        </a:cubicBezTo>
                        <a:cubicBezTo>
                          <a:pt x="0" y="5197"/>
                          <a:pt x="3044" y="3675"/>
                          <a:pt x="8625" y="2153"/>
                        </a:cubicBezTo>
                        <a:cubicBezTo>
                          <a:pt x="14206" y="630"/>
                          <a:pt x="22324" y="-892"/>
                          <a:pt x="30950" y="630"/>
                        </a:cubicBezTo>
                        <a:cubicBezTo>
                          <a:pt x="40082" y="2153"/>
                          <a:pt x="47185" y="6719"/>
                          <a:pt x="51244" y="10778"/>
                        </a:cubicBezTo>
                        <a:cubicBezTo>
                          <a:pt x="55810" y="13822"/>
                          <a:pt x="57840" y="16866"/>
                          <a:pt x="57840" y="16866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3C644A34-EFF6-431A-BF39-6B73D803353D}"/>
                      </a:ext>
                    </a:extLst>
                  </p:cNvPr>
                  <p:cNvSpPr/>
                  <p:nvPr/>
                </p:nvSpPr>
                <p:spPr>
                  <a:xfrm>
                    <a:off x="4298713" y="2700422"/>
                    <a:ext cx="6285" cy="20801"/>
                  </a:xfrm>
                  <a:custGeom>
                    <a:avLst/>
                    <a:gdLst>
                      <a:gd name="connsiteX0" fmla="*/ 6285 w 6285"/>
                      <a:gd name="connsiteY0" fmla="*/ 0 h 20801"/>
                      <a:gd name="connsiteX1" fmla="*/ 197 w 6285"/>
                      <a:gd name="connsiteY1" fmla="*/ 20802 h 208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6285" h="20801">
                        <a:moveTo>
                          <a:pt x="6285" y="0"/>
                        </a:moveTo>
                        <a:cubicBezTo>
                          <a:pt x="2226" y="6088"/>
                          <a:pt x="-818" y="13699"/>
                          <a:pt x="197" y="20802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3" name="Freeform: Shape 12">
                  <a:extLst>
                    <a:ext uri="{FF2B5EF4-FFF2-40B4-BE49-F238E27FC236}">
                      <a16:creationId xmlns:a16="http://schemas.microsoft.com/office/drawing/2014/main" id="{5013B8EE-4147-4D3A-A3FD-BE55EE400F20}"/>
                    </a:ext>
                  </a:extLst>
                </p:cNvPr>
                <p:cNvSpPr/>
                <p:nvPr/>
              </p:nvSpPr>
              <p:spPr>
                <a:xfrm>
                  <a:off x="4030006" y="2562926"/>
                  <a:ext cx="50229" cy="38052"/>
                </a:xfrm>
                <a:custGeom>
                  <a:avLst/>
                  <a:gdLst>
                    <a:gd name="connsiteX0" fmla="*/ 47185 w 50229"/>
                    <a:gd name="connsiteY0" fmla="*/ 13699 h 38052"/>
                    <a:gd name="connsiteX1" fmla="*/ 13699 w 50229"/>
                    <a:gd name="connsiteY1" fmla="*/ 38052 h 38052"/>
                    <a:gd name="connsiteX2" fmla="*/ 0 w 50229"/>
                    <a:gd name="connsiteY2" fmla="*/ 16743 h 38052"/>
                    <a:gd name="connsiteX3" fmla="*/ 50229 w 50229"/>
                    <a:gd name="connsiteY3" fmla="*/ 0 h 38052"/>
                    <a:gd name="connsiteX4" fmla="*/ 47185 w 50229"/>
                    <a:gd name="connsiteY4" fmla="*/ 13699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0229" h="38052">
                      <a:moveTo>
                        <a:pt x="47185" y="13699"/>
                      </a:moveTo>
                      <a:cubicBezTo>
                        <a:pt x="47185" y="13699"/>
                        <a:pt x="15221" y="24861"/>
                        <a:pt x="13699" y="38052"/>
                      </a:cubicBezTo>
                      <a:lnTo>
                        <a:pt x="0" y="16743"/>
                      </a:lnTo>
                      <a:cubicBezTo>
                        <a:pt x="0" y="16743"/>
                        <a:pt x="24861" y="9133"/>
                        <a:pt x="50229" y="0"/>
                      </a:cubicBezTo>
                      <a:lnTo>
                        <a:pt x="47185" y="13699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C2BDFE7C-EC14-4718-A2D1-DB004774FD39}"/>
                    </a:ext>
                  </a:extLst>
                </p:cNvPr>
                <p:cNvSpPr/>
                <p:nvPr/>
              </p:nvSpPr>
              <p:spPr>
                <a:xfrm>
                  <a:off x="4028484" y="2539587"/>
                  <a:ext cx="51751" cy="38052"/>
                </a:xfrm>
                <a:custGeom>
                  <a:avLst/>
                  <a:gdLst>
                    <a:gd name="connsiteX0" fmla="*/ 47185 w 51751"/>
                    <a:gd name="connsiteY0" fmla="*/ 19280 h 38052"/>
                    <a:gd name="connsiteX1" fmla="*/ 10655 w 51751"/>
                    <a:gd name="connsiteY1" fmla="*/ 0 h 38052"/>
                    <a:gd name="connsiteX2" fmla="*/ 0 w 51751"/>
                    <a:gd name="connsiteY2" fmla="*/ 22831 h 38052"/>
                    <a:gd name="connsiteX3" fmla="*/ 51751 w 51751"/>
                    <a:gd name="connsiteY3" fmla="*/ 38052 h 38052"/>
                    <a:gd name="connsiteX4" fmla="*/ 47185 w 51751"/>
                    <a:gd name="connsiteY4" fmla="*/ 19280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1751" h="38052">
                      <a:moveTo>
                        <a:pt x="47185" y="19280"/>
                      </a:moveTo>
                      <a:cubicBezTo>
                        <a:pt x="47185" y="19280"/>
                        <a:pt x="13699" y="13192"/>
                        <a:pt x="10655" y="0"/>
                      </a:cubicBezTo>
                      <a:lnTo>
                        <a:pt x="0" y="22831"/>
                      </a:lnTo>
                      <a:cubicBezTo>
                        <a:pt x="0" y="22831"/>
                        <a:pt x="35516" y="26890"/>
                        <a:pt x="51751" y="38052"/>
                      </a:cubicBezTo>
                      <a:lnTo>
                        <a:pt x="47185" y="19280"/>
                      </a:ln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CC3E0FDB-D17D-4E71-A865-B25D8687B607}"/>
                    </a:ext>
                  </a:extLst>
                </p:cNvPr>
                <p:cNvSpPr/>
                <p:nvPr/>
              </p:nvSpPr>
              <p:spPr>
                <a:xfrm>
                  <a:off x="4060149" y="2403578"/>
                  <a:ext cx="333202" cy="284159"/>
                </a:xfrm>
                <a:custGeom>
                  <a:avLst/>
                  <a:gdLst>
                    <a:gd name="connsiteX0" fmla="*/ 3343 w 333202"/>
                    <a:gd name="connsiteY0" fmla="*/ 186238 h 284159"/>
                    <a:gd name="connsiteX1" fmla="*/ 333131 w 333202"/>
                    <a:gd name="connsiteY1" fmla="*/ 64978 h 284159"/>
                    <a:gd name="connsiteX2" fmla="*/ 93654 w 333202"/>
                    <a:gd name="connsiteY2" fmla="*/ 182687 h 284159"/>
                    <a:gd name="connsiteX3" fmla="*/ 89595 w 333202"/>
                    <a:gd name="connsiteY3" fmla="*/ 284160 h 284159"/>
                    <a:gd name="connsiteX4" fmla="*/ 3343 w 333202"/>
                    <a:gd name="connsiteY4" fmla="*/ 186238 h 2841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3202" h="284159">
                      <a:moveTo>
                        <a:pt x="3343" y="186238"/>
                      </a:moveTo>
                      <a:cubicBezTo>
                        <a:pt x="-38261" y="30477"/>
                        <a:pt x="321969" y="-74040"/>
                        <a:pt x="333131" y="64978"/>
                      </a:cubicBezTo>
                      <a:cubicBezTo>
                        <a:pt x="337697" y="129921"/>
                        <a:pt x="123081" y="188775"/>
                        <a:pt x="93654" y="182687"/>
                      </a:cubicBezTo>
                      <a:cubicBezTo>
                        <a:pt x="94669" y="223783"/>
                        <a:pt x="67778" y="239512"/>
                        <a:pt x="89595" y="284160"/>
                      </a:cubicBezTo>
                      <a:cubicBezTo>
                        <a:pt x="67778" y="276549"/>
                        <a:pt x="16535" y="251181"/>
                        <a:pt x="3343" y="186238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6" name="Graphic 4">
                  <a:extLst>
                    <a:ext uri="{FF2B5EF4-FFF2-40B4-BE49-F238E27FC236}">
                      <a16:creationId xmlns:a16="http://schemas.microsoft.com/office/drawing/2014/main" id="{4120FA0C-E179-4709-AAF5-EF315AEFD2EB}"/>
                    </a:ext>
                  </a:extLst>
                </p:cNvPr>
                <p:cNvGrpSpPr/>
                <p:nvPr/>
              </p:nvGrpSpPr>
              <p:grpSpPr>
                <a:xfrm>
                  <a:off x="4145685" y="2564406"/>
                  <a:ext cx="273470" cy="125868"/>
                  <a:chOff x="4145685" y="2564406"/>
                  <a:chExt cx="273470" cy="125868"/>
                </a:xfrm>
                <a:solidFill>
                  <a:srgbClr val="231C1E"/>
                </a:solidFill>
              </p:grpSpPr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829A3BDB-6768-48A9-85AE-B687D6C5664D}"/>
                      </a:ext>
                    </a:extLst>
                  </p:cNvPr>
                  <p:cNvSpPr/>
                  <p:nvPr/>
                </p:nvSpPr>
                <p:spPr>
                  <a:xfrm>
                    <a:off x="4219253" y="2564406"/>
                    <a:ext cx="199902" cy="121366"/>
                  </a:xfrm>
                  <a:custGeom>
                    <a:avLst/>
                    <a:gdLst>
                      <a:gd name="connsiteX0" fmla="*/ 107562 w 199902"/>
                      <a:gd name="connsiteY0" fmla="*/ 39617 h 121366"/>
                      <a:gd name="connsiteX1" fmla="*/ 98936 w 199902"/>
                      <a:gd name="connsiteY1" fmla="*/ 43168 h 121366"/>
                      <a:gd name="connsiteX2" fmla="*/ 98429 w 199902"/>
                      <a:gd name="connsiteY2" fmla="*/ 43676 h 121366"/>
                      <a:gd name="connsiteX3" fmla="*/ 89804 w 199902"/>
                      <a:gd name="connsiteY3" fmla="*/ 47227 h 121366"/>
                      <a:gd name="connsiteX4" fmla="*/ 0 w 199902"/>
                      <a:gd name="connsiteY4" fmla="*/ 81221 h 121366"/>
                      <a:gd name="connsiteX5" fmla="*/ 5074 w 199902"/>
                      <a:gd name="connsiteY5" fmla="*/ 92890 h 121366"/>
                      <a:gd name="connsiteX6" fmla="*/ 18773 w 199902"/>
                      <a:gd name="connsiteY6" fmla="*/ 96442 h 121366"/>
                      <a:gd name="connsiteX7" fmla="*/ 40589 w 199902"/>
                      <a:gd name="connsiteY7" fmla="*/ 121303 h 121366"/>
                      <a:gd name="connsiteX8" fmla="*/ 95892 w 199902"/>
                      <a:gd name="connsiteY8" fmla="*/ 92383 h 121366"/>
                      <a:gd name="connsiteX9" fmla="*/ 95892 w 199902"/>
                      <a:gd name="connsiteY9" fmla="*/ 59911 h 121366"/>
                      <a:gd name="connsiteX10" fmla="*/ 95892 w 199902"/>
                      <a:gd name="connsiteY10" fmla="*/ 59911 h 121366"/>
                      <a:gd name="connsiteX11" fmla="*/ 101473 w 199902"/>
                      <a:gd name="connsiteY11" fmla="*/ 50779 h 121366"/>
                      <a:gd name="connsiteX12" fmla="*/ 101473 w 199902"/>
                      <a:gd name="connsiteY12" fmla="*/ 50779 h 121366"/>
                      <a:gd name="connsiteX13" fmla="*/ 101981 w 199902"/>
                      <a:gd name="connsiteY13" fmla="*/ 50779 h 121366"/>
                      <a:gd name="connsiteX14" fmla="*/ 102488 w 199902"/>
                      <a:gd name="connsiteY14" fmla="*/ 50779 h 121366"/>
                      <a:gd name="connsiteX15" fmla="*/ 102488 w 199902"/>
                      <a:gd name="connsiteY15" fmla="*/ 50779 h 121366"/>
                      <a:gd name="connsiteX16" fmla="*/ 112635 w 199902"/>
                      <a:gd name="connsiteY16" fmla="*/ 53316 h 121366"/>
                      <a:gd name="connsiteX17" fmla="*/ 112635 w 199902"/>
                      <a:gd name="connsiteY17" fmla="*/ 53316 h 121366"/>
                      <a:gd name="connsiteX18" fmla="*/ 135974 w 199902"/>
                      <a:gd name="connsiteY18" fmla="*/ 76147 h 121366"/>
                      <a:gd name="connsiteX19" fmla="*/ 195336 w 199902"/>
                      <a:gd name="connsiteY19" fmla="*/ 56867 h 121366"/>
                      <a:gd name="connsiteX20" fmla="*/ 193307 w 199902"/>
                      <a:gd name="connsiteY20" fmla="*/ 23888 h 121366"/>
                      <a:gd name="connsiteX21" fmla="*/ 199902 w 199902"/>
                      <a:gd name="connsiteY21" fmla="*/ 11712 h 121366"/>
                      <a:gd name="connsiteX22" fmla="*/ 194829 w 199902"/>
                      <a:gd name="connsiteY22" fmla="*/ 42 h 121366"/>
                      <a:gd name="connsiteX23" fmla="*/ 107562 w 199902"/>
                      <a:gd name="connsiteY23" fmla="*/ 39617 h 121366"/>
                      <a:gd name="connsiteX24" fmla="*/ 92848 w 199902"/>
                      <a:gd name="connsiteY24" fmla="*/ 91368 h 121366"/>
                      <a:gd name="connsiteX25" fmla="*/ 41097 w 199902"/>
                      <a:gd name="connsiteY25" fmla="*/ 118766 h 121366"/>
                      <a:gd name="connsiteX26" fmla="*/ 21817 w 199902"/>
                      <a:gd name="connsiteY26" fmla="*/ 94920 h 121366"/>
                      <a:gd name="connsiteX27" fmla="*/ 17251 w 199902"/>
                      <a:gd name="connsiteY27" fmla="*/ 82743 h 121366"/>
                      <a:gd name="connsiteX28" fmla="*/ 56318 w 199902"/>
                      <a:gd name="connsiteY28" fmla="*/ 55345 h 121366"/>
                      <a:gd name="connsiteX29" fmla="*/ 91326 w 199902"/>
                      <a:gd name="connsiteY29" fmla="*/ 60926 h 121366"/>
                      <a:gd name="connsiteX30" fmla="*/ 92848 w 199902"/>
                      <a:gd name="connsiteY30" fmla="*/ 91368 h 121366"/>
                      <a:gd name="connsiteX31" fmla="*/ 189755 w 199902"/>
                      <a:gd name="connsiteY31" fmla="*/ 24903 h 121366"/>
                      <a:gd name="connsiteX32" fmla="*/ 192799 w 199902"/>
                      <a:gd name="connsiteY32" fmla="*/ 55345 h 121366"/>
                      <a:gd name="connsiteX33" fmla="*/ 136989 w 199902"/>
                      <a:gd name="connsiteY33" fmla="*/ 73103 h 121366"/>
                      <a:gd name="connsiteX34" fmla="*/ 116694 w 199902"/>
                      <a:gd name="connsiteY34" fmla="*/ 50779 h 121366"/>
                      <a:gd name="connsiteX35" fmla="*/ 136989 w 199902"/>
                      <a:gd name="connsiteY35" fmla="*/ 21859 h 121366"/>
                      <a:gd name="connsiteX36" fmla="*/ 183666 w 199902"/>
                      <a:gd name="connsiteY36" fmla="*/ 13234 h 121366"/>
                      <a:gd name="connsiteX37" fmla="*/ 189755 w 199902"/>
                      <a:gd name="connsiteY37" fmla="*/ 24903 h 1213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199902" h="121366">
                        <a:moveTo>
                          <a:pt x="107562" y="39617"/>
                        </a:moveTo>
                        <a:lnTo>
                          <a:pt x="98936" y="43168"/>
                        </a:lnTo>
                        <a:lnTo>
                          <a:pt x="98429" y="43676"/>
                        </a:lnTo>
                        <a:lnTo>
                          <a:pt x="89804" y="47227"/>
                        </a:lnTo>
                        <a:cubicBezTo>
                          <a:pt x="50737" y="34543"/>
                          <a:pt x="0" y="81221"/>
                          <a:pt x="0" y="81221"/>
                        </a:cubicBezTo>
                        <a:lnTo>
                          <a:pt x="5074" y="92890"/>
                        </a:lnTo>
                        <a:cubicBezTo>
                          <a:pt x="11670" y="89846"/>
                          <a:pt x="18773" y="96442"/>
                          <a:pt x="18773" y="96442"/>
                        </a:cubicBezTo>
                        <a:cubicBezTo>
                          <a:pt x="18773" y="96442"/>
                          <a:pt x="30442" y="115722"/>
                          <a:pt x="40589" y="121303"/>
                        </a:cubicBezTo>
                        <a:cubicBezTo>
                          <a:pt x="49215" y="122317"/>
                          <a:pt x="87267" y="111155"/>
                          <a:pt x="95892" y="92383"/>
                        </a:cubicBezTo>
                        <a:cubicBezTo>
                          <a:pt x="98936" y="82235"/>
                          <a:pt x="97414" y="69044"/>
                          <a:pt x="95892" y="59911"/>
                        </a:cubicBezTo>
                        <a:lnTo>
                          <a:pt x="95892" y="59911"/>
                        </a:lnTo>
                        <a:cubicBezTo>
                          <a:pt x="94877" y="53823"/>
                          <a:pt x="99444" y="51286"/>
                          <a:pt x="101473" y="50779"/>
                        </a:cubicBezTo>
                        <a:lnTo>
                          <a:pt x="101473" y="50779"/>
                        </a:lnTo>
                        <a:cubicBezTo>
                          <a:pt x="101473" y="50779"/>
                          <a:pt x="101473" y="50779"/>
                          <a:pt x="101981" y="50779"/>
                        </a:cubicBezTo>
                        <a:cubicBezTo>
                          <a:pt x="101981" y="50779"/>
                          <a:pt x="102488" y="50779"/>
                          <a:pt x="102488" y="50779"/>
                        </a:cubicBezTo>
                        <a:lnTo>
                          <a:pt x="102488" y="50779"/>
                        </a:lnTo>
                        <a:cubicBezTo>
                          <a:pt x="104010" y="50271"/>
                          <a:pt x="109591" y="48242"/>
                          <a:pt x="112635" y="53316"/>
                        </a:cubicBezTo>
                        <a:lnTo>
                          <a:pt x="112635" y="53316"/>
                        </a:lnTo>
                        <a:cubicBezTo>
                          <a:pt x="118216" y="60926"/>
                          <a:pt x="126334" y="71581"/>
                          <a:pt x="135974" y="76147"/>
                        </a:cubicBezTo>
                        <a:cubicBezTo>
                          <a:pt x="155761" y="82743"/>
                          <a:pt x="190262" y="63970"/>
                          <a:pt x="195336" y="56867"/>
                        </a:cubicBezTo>
                        <a:cubicBezTo>
                          <a:pt x="198887" y="45705"/>
                          <a:pt x="193307" y="23888"/>
                          <a:pt x="193307" y="23888"/>
                        </a:cubicBezTo>
                        <a:cubicBezTo>
                          <a:pt x="193307" y="23888"/>
                          <a:pt x="193307" y="14248"/>
                          <a:pt x="199902" y="11712"/>
                        </a:cubicBezTo>
                        <a:lnTo>
                          <a:pt x="194829" y="42"/>
                        </a:lnTo>
                        <a:cubicBezTo>
                          <a:pt x="194829" y="-465"/>
                          <a:pt x="125827" y="3086"/>
                          <a:pt x="107562" y="39617"/>
                        </a:cubicBezTo>
                        <a:close/>
                        <a:moveTo>
                          <a:pt x="92848" y="91368"/>
                        </a:moveTo>
                        <a:cubicBezTo>
                          <a:pt x="84730" y="109633"/>
                          <a:pt x="49215" y="120288"/>
                          <a:pt x="41097" y="118766"/>
                        </a:cubicBezTo>
                        <a:cubicBezTo>
                          <a:pt x="30950" y="112677"/>
                          <a:pt x="21817" y="94920"/>
                          <a:pt x="21817" y="94920"/>
                        </a:cubicBezTo>
                        <a:cubicBezTo>
                          <a:pt x="19280" y="88831"/>
                          <a:pt x="18265" y="87309"/>
                          <a:pt x="17251" y="82743"/>
                        </a:cubicBezTo>
                        <a:cubicBezTo>
                          <a:pt x="18773" y="67522"/>
                          <a:pt x="49722" y="57375"/>
                          <a:pt x="56318" y="55345"/>
                        </a:cubicBezTo>
                        <a:cubicBezTo>
                          <a:pt x="79656" y="48749"/>
                          <a:pt x="89804" y="58897"/>
                          <a:pt x="91326" y="60926"/>
                        </a:cubicBezTo>
                        <a:cubicBezTo>
                          <a:pt x="92848" y="70566"/>
                          <a:pt x="95385" y="81728"/>
                          <a:pt x="92848" y="91368"/>
                        </a:cubicBezTo>
                        <a:close/>
                        <a:moveTo>
                          <a:pt x="189755" y="24903"/>
                        </a:moveTo>
                        <a:cubicBezTo>
                          <a:pt x="189755" y="24903"/>
                          <a:pt x="195843" y="44183"/>
                          <a:pt x="192799" y="55345"/>
                        </a:cubicBezTo>
                        <a:cubicBezTo>
                          <a:pt x="188233" y="61941"/>
                          <a:pt x="155761" y="80206"/>
                          <a:pt x="136989" y="73103"/>
                        </a:cubicBezTo>
                        <a:cubicBezTo>
                          <a:pt x="127856" y="68029"/>
                          <a:pt x="121768" y="58389"/>
                          <a:pt x="116694" y="50779"/>
                        </a:cubicBezTo>
                        <a:cubicBezTo>
                          <a:pt x="116694" y="48242"/>
                          <a:pt x="116187" y="33528"/>
                          <a:pt x="136989" y="21859"/>
                        </a:cubicBezTo>
                        <a:cubicBezTo>
                          <a:pt x="143077" y="18815"/>
                          <a:pt x="171997" y="3594"/>
                          <a:pt x="183666" y="13234"/>
                        </a:cubicBezTo>
                        <a:cubicBezTo>
                          <a:pt x="186711" y="16785"/>
                          <a:pt x="187218" y="18815"/>
                          <a:pt x="189755" y="24903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242B784F-9496-4DFE-B70F-4F59245A459B}"/>
                      </a:ext>
                    </a:extLst>
                  </p:cNvPr>
                  <p:cNvSpPr/>
                  <p:nvPr/>
                </p:nvSpPr>
                <p:spPr>
                  <a:xfrm>
                    <a:off x="4145685" y="2639538"/>
                    <a:ext cx="90311" cy="50736"/>
                  </a:xfrm>
                  <a:custGeom>
                    <a:avLst/>
                    <a:gdLst>
                      <a:gd name="connsiteX0" fmla="*/ 90311 w 90311"/>
                      <a:gd name="connsiteY0" fmla="*/ 14206 h 50736"/>
                      <a:gd name="connsiteX1" fmla="*/ 19787 w 90311"/>
                      <a:gd name="connsiteY1" fmla="*/ 50737 h 50736"/>
                      <a:gd name="connsiteX2" fmla="*/ 0 w 90311"/>
                      <a:gd name="connsiteY2" fmla="*/ 47692 h 50736"/>
                      <a:gd name="connsiteX3" fmla="*/ 82193 w 90311"/>
                      <a:gd name="connsiteY3" fmla="*/ 0 h 507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90311" h="50736">
                        <a:moveTo>
                          <a:pt x="90311" y="14206"/>
                        </a:moveTo>
                        <a:lnTo>
                          <a:pt x="19787" y="50737"/>
                        </a:lnTo>
                        <a:lnTo>
                          <a:pt x="0" y="47692"/>
                        </a:lnTo>
                        <a:lnTo>
                          <a:pt x="82193" y="0"/>
                        </a:ln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B348ED7C-E5EA-4EC6-833D-8DA126D285C3}"/>
                    </a:ext>
                  </a:extLst>
                </p:cNvPr>
                <p:cNvSpPr/>
                <p:nvPr/>
              </p:nvSpPr>
              <p:spPr>
                <a:xfrm>
                  <a:off x="4236504" y="2617551"/>
                  <a:ext cx="76675" cy="65764"/>
                </a:xfrm>
                <a:custGeom>
                  <a:avLst/>
                  <a:gdLst>
                    <a:gd name="connsiteX0" fmla="*/ 75598 w 76675"/>
                    <a:gd name="connsiteY0" fmla="*/ 38222 h 65764"/>
                    <a:gd name="connsiteX1" fmla="*/ 23846 w 76675"/>
                    <a:gd name="connsiteY1" fmla="*/ 65620 h 65764"/>
                    <a:gd name="connsiteX2" fmla="*/ 4566 w 76675"/>
                    <a:gd name="connsiteY2" fmla="*/ 41774 h 65764"/>
                    <a:gd name="connsiteX3" fmla="*/ 0 w 76675"/>
                    <a:gd name="connsiteY3" fmla="*/ 29597 h 65764"/>
                    <a:gd name="connsiteX4" fmla="*/ 39067 w 76675"/>
                    <a:gd name="connsiteY4" fmla="*/ 2199 h 65764"/>
                    <a:gd name="connsiteX5" fmla="*/ 74075 w 76675"/>
                    <a:gd name="connsiteY5" fmla="*/ 7780 h 65764"/>
                    <a:gd name="connsiteX6" fmla="*/ 75598 w 76675"/>
                    <a:gd name="connsiteY6" fmla="*/ 38222 h 657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6675" h="65764">
                      <a:moveTo>
                        <a:pt x="75598" y="38222"/>
                      </a:moveTo>
                      <a:cubicBezTo>
                        <a:pt x="67480" y="56488"/>
                        <a:pt x="31964" y="67142"/>
                        <a:pt x="23846" y="65620"/>
                      </a:cubicBezTo>
                      <a:cubicBezTo>
                        <a:pt x="13699" y="59532"/>
                        <a:pt x="4566" y="41774"/>
                        <a:pt x="4566" y="41774"/>
                      </a:cubicBezTo>
                      <a:cubicBezTo>
                        <a:pt x="2030" y="35686"/>
                        <a:pt x="1015" y="34164"/>
                        <a:pt x="0" y="29597"/>
                      </a:cubicBezTo>
                      <a:cubicBezTo>
                        <a:pt x="1522" y="14376"/>
                        <a:pt x="32472" y="4229"/>
                        <a:pt x="39067" y="2199"/>
                      </a:cubicBezTo>
                      <a:cubicBezTo>
                        <a:pt x="62406" y="-4396"/>
                        <a:pt x="72553" y="5751"/>
                        <a:pt x="74075" y="7780"/>
                      </a:cubicBezTo>
                      <a:cubicBezTo>
                        <a:pt x="75598" y="17420"/>
                        <a:pt x="78134" y="28582"/>
                        <a:pt x="75598" y="38222"/>
                      </a:cubicBezTo>
                      <a:close/>
                    </a:path>
                  </a:pathLst>
                </a:custGeom>
                <a:solidFill>
                  <a:srgbClr val="231C1E">
                    <a:alpha val="40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4242E8D8-AD2A-4C51-882C-2CF491D9C4FE}"/>
                    </a:ext>
                  </a:extLst>
                </p:cNvPr>
                <p:cNvSpPr/>
                <p:nvPr/>
              </p:nvSpPr>
              <p:spPr>
                <a:xfrm>
                  <a:off x="4335947" y="2574461"/>
                  <a:ext cx="76780" cy="63976"/>
                </a:xfrm>
                <a:custGeom>
                  <a:avLst/>
                  <a:gdLst>
                    <a:gd name="connsiteX0" fmla="*/ 0 w 76780"/>
                    <a:gd name="connsiteY0" fmla="*/ 38694 h 63976"/>
                    <a:gd name="connsiteX1" fmla="*/ 21309 w 76780"/>
                    <a:gd name="connsiteY1" fmla="*/ 10281 h 63976"/>
                    <a:gd name="connsiteX2" fmla="*/ 68494 w 76780"/>
                    <a:gd name="connsiteY2" fmla="*/ 3686 h 63976"/>
                    <a:gd name="connsiteX3" fmla="*/ 73568 w 76780"/>
                    <a:gd name="connsiteY3" fmla="*/ 15862 h 63976"/>
                    <a:gd name="connsiteX4" fmla="*/ 75598 w 76780"/>
                    <a:gd name="connsiteY4" fmla="*/ 46304 h 63976"/>
                    <a:gd name="connsiteX5" fmla="*/ 19280 w 76780"/>
                    <a:gd name="connsiteY5" fmla="*/ 62033 h 63976"/>
                    <a:gd name="connsiteX6" fmla="*/ 0 w 76780"/>
                    <a:gd name="connsiteY6" fmla="*/ 38694 h 639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76780" h="63976">
                      <a:moveTo>
                        <a:pt x="0" y="38694"/>
                      </a:moveTo>
                      <a:cubicBezTo>
                        <a:pt x="0" y="36157"/>
                        <a:pt x="0" y="21443"/>
                        <a:pt x="21309" y="10281"/>
                      </a:cubicBezTo>
                      <a:cubicBezTo>
                        <a:pt x="27398" y="7237"/>
                        <a:pt x="56825" y="-6462"/>
                        <a:pt x="68494" y="3686"/>
                      </a:cubicBezTo>
                      <a:cubicBezTo>
                        <a:pt x="71031" y="7745"/>
                        <a:pt x="71539" y="9267"/>
                        <a:pt x="73568" y="15862"/>
                      </a:cubicBezTo>
                      <a:cubicBezTo>
                        <a:pt x="73568" y="15862"/>
                        <a:pt x="79149" y="35142"/>
                        <a:pt x="75598" y="46304"/>
                      </a:cubicBezTo>
                      <a:cubicBezTo>
                        <a:pt x="70524" y="52900"/>
                        <a:pt x="37545" y="69643"/>
                        <a:pt x="19280" y="62033"/>
                      </a:cubicBezTo>
                      <a:cubicBezTo>
                        <a:pt x="10655" y="56452"/>
                        <a:pt x="5074" y="46304"/>
                        <a:pt x="0" y="38694"/>
                      </a:cubicBezTo>
                      <a:close/>
                    </a:path>
                  </a:pathLst>
                </a:custGeom>
                <a:solidFill>
                  <a:srgbClr val="231C1E">
                    <a:alpha val="40000"/>
                  </a:srgbClr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4430EB68-D55F-4B7E-9520-CBDA7BB54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42145" y="5522777"/>
            <a:ext cx="752475" cy="895350"/>
          </a:xfrm>
          <a:prstGeom prst="rect">
            <a:avLst/>
          </a:prstGeom>
        </p:spPr>
      </p:pic>
      <p:pic>
        <p:nvPicPr>
          <p:cNvPr id="86" name="Graphic 85">
            <a:extLst>
              <a:ext uri="{FF2B5EF4-FFF2-40B4-BE49-F238E27FC236}">
                <a16:creationId xmlns:a16="http://schemas.microsoft.com/office/drawing/2014/main" id="{E40BD42D-2155-407E-8FDE-6555B1CD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920177">
            <a:off x="414376" y="2404827"/>
            <a:ext cx="1041927" cy="1239761"/>
          </a:xfrm>
          <a:prstGeom prst="rect">
            <a:avLst/>
          </a:prstGeom>
        </p:spPr>
      </p:pic>
      <p:pic>
        <p:nvPicPr>
          <p:cNvPr id="87" name="Graphic 86">
            <a:extLst>
              <a:ext uri="{FF2B5EF4-FFF2-40B4-BE49-F238E27FC236}">
                <a16:creationId xmlns:a16="http://schemas.microsoft.com/office/drawing/2014/main" id="{29AF3419-560E-4B0E-BB41-D461C0151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920177">
            <a:off x="10955450" y="354000"/>
            <a:ext cx="465843" cy="55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73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89DA7242-176D-48EE-ADD4-51E0652569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381660" y="681543"/>
            <a:ext cx="3681413" cy="385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97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10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12</cp:revision>
  <dcterms:created xsi:type="dcterms:W3CDTF">2020-01-25T18:44:30Z</dcterms:created>
  <dcterms:modified xsi:type="dcterms:W3CDTF">2020-01-25T18:49:17Z</dcterms:modified>
</cp:coreProperties>
</file>