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301" r:id="rId4"/>
    <p:sldId id="298" r:id="rId5"/>
    <p:sldId id="302" r:id="rId6"/>
    <p:sldId id="299" r:id="rId7"/>
    <p:sldId id="303" r:id="rId8"/>
    <p:sldId id="300" r:id="rId9"/>
    <p:sldId id="29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1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11/29/2025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11/29/2025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11/29/2025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11/29/2025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11/29/2025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Quỳ</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bên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máng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cỏ</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273696"/>
            <a:ext cx="11247120" cy="6494085"/>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1. </a:t>
            </a:r>
            <a:r>
              <a:rPr lang="vi-VN" sz="5000" b="1" dirty="0">
                <a:latin typeface="Arial" panose="020B0604020202020204" pitchFamily="34" charset="0"/>
                <a:cs typeface="Arial" panose="020B0604020202020204" pitchFamily="34" charset="0"/>
              </a:rPr>
              <a:t>Con muốn quỳ bên máng cỏ để chiêm ngắm Hài Nhi Giê-su sinh ra giữa nơi hang lừa chỉ vì yêu mến nhân trần. Con muốn chìm trong tĩnh lặng để cảm thấu tình Trời cao sâu Chúa Trời xuống làm con người, để con người được làm con Thiên Chúa.</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5149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436256"/>
            <a:ext cx="1124712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Con thờ lạy Tình Yêu mới giáng sinh làm người. Cho con rộn ràng niềm vui khi được thấy Chúa mỉm cười. Xin ngự nơi lòng con như máng rơm đơn hèn. Chúa ơi, nguyện xin hãy ở cùng với chúng con cuộc đời luôn thắm tươi.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074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365136"/>
            <a:ext cx="1124712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Con ao ước tình yêu thắm nồng vòng tay ấm Mẹ Ma-ri-a tiếng ru ngất ngây êm đềm, cho Hài Nhi giấc mơ say. Con ao ước niềm tin kính thờ lòng sốt sắng hiền phụ Giu-se ngắm nhìn Chúa Con ra đời, niềm vui mừng ngày ngày bên Con Chúa.</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6066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436256"/>
            <a:ext cx="1124712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Con thờ lạy Tình Yêu mới giáng sinh làm người. Cho con rộn ràng niềm vui khi được thấy Chúa mỉm cười. Xin ngự nơi lòng con như máng rơm đơn hèn. Chúa ơi, nguyện xin hãy ở cùng với chúng con cuộc đời luôn thắm tươi.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1559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305068"/>
            <a:ext cx="1124712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3. </a:t>
            </a:r>
            <a:r>
              <a:rPr lang="vi-VN" sz="5000" b="1" dirty="0">
                <a:latin typeface="Arial" panose="020B0604020202020204" pitchFamily="34" charset="0"/>
                <a:cs typeface="Arial" panose="020B0604020202020204" pitchFamily="34" charset="0"/>
              </a:rPr>
              <a:t>Giây phút mừng vui chan hoà lòng con muốn hoà vang câu ca với muôn tiếng ca thiên thần chúc tụng Thiên Chúa yêu thương. Dâng Chúa đời con bé nhỏ, nguyện dâng Chúa lòng thành đơn sơ, kính thờ với đoàn mục đồng, bầy chiên lừa nằm kề dâng hơi ấm.</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0455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436256"/>
            <a:ext cx="1124712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Con thờ lạy Tình Yêu mới giáng sinh làm người. Cho con rộn ràng niềm vui khi được thấy Chúa mỉm cười. Xin ngự nơi lòng con như máng rơm đơn hèn. Chúa ơi, nguyện xin hãy ở cùng với chúng con cuộc đời luôn thắm tươi.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3934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305068"/>
            <a:ext cx="1124712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4. </a:t>
            </a:r>
            <a:r>
              <a:rPr lang="vi-VN" sz="5000" b="1" dirty="0">
                <a:latin typeface="Arial" panose="020B0604020202020204" pitchFamily="34" charset="0"/>
                <a:cs typeface="Arial" panose="020B0604020202020204" pitchFamily="34" charset="0"/>
              </a:rPr>
              <a:t>Tình yêu Chúa nhập thế giáng trần chịu bao nỗi khổ đau hy sinh cho con tấm gương vâng lời, bao nhọc lao chốn gian trần. Nguyện xin Chúa đổ ơn thánh Ngài tràn đầy xuống mọi nhà yên vui, an bình khắp trên nhân loại, và cõi trời ngàn lời vinh danh Chúa. </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099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72440" y="436256"/>
            <a:ext cx="1124712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Con thờ lạy Tình Yêu mới giáng sinh làm người. Cho con rộn ràng niềm vui khi được thấy Chúa mỉm cười. Xin ngự nơi lòng con như máng rơm đơn hèn. Chúa ơi, nguyện xin hãy ở cùng với chúng con cuộc đời luôn thắm tươi.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93180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127</TotalTime>
  <Words>453</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Quỳ bên máng cỏ</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58</cp:revision>
  <dcterms:created xsi:type="dcterms:W3CDTF">2024-12-09T09:39:37Z</dcterms:created>
  <dcterms:modified xsi:type="dcterms:W3CDTF">2025-11-29T10:33:50Z</dcterms:modified>
</cp:coreProperties>
</file>