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b1a11cd7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b1a11cd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6126575fbf_0_1101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6126575fbf_0_1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5639500" y="3327950"/>
            <a:ext cx="1708200" cy="3983700"/>
          </a:xfrm>
          <a:prstGeom prst="roundRect">
            <a:avLst>
              <a:gd fmla="val 6766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5"/>
          <p:cNvSpPr txBox="1"/>
          <p:nvPr/>
        </p:nvSpPr>
        <p:spPr>
          <a:xfrm>
            <a:off x="5677150" y="3746050"/>
            <a:ext cx="1585200" cy="5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CLIMATE KEY</a:t>
            </a:r>
            <a:endParaRPr sz="2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5339650" y="571850"/>
            <a:ext cx="20421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____________________</a:t>
            </a:r>
            <a:endParaRPr sz="1000"/>
          </a:p>
        </p:txBody>
      </p:sp>
      <p:sp>
        <p:nvSpPr>
          <p:cNvPr id="102" name="Google Shape;102;p25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5"/>
          <p:cNvSpPr txBox="1"/>
          <p:nvPr/>
        </p:nvSpPr>
        <p:spPr>
          <a:xfrm>
            <a:off x="6084950" y="4381050"/>
            <a:ext cx="13227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is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cold all year long.</a:t>
            </a:r>
            <a:endParaRPr sz="1000"/>
          </a:p>
        </p:txBody>
      </p:sp>
      <p:sp>
        <p:nvSpPr>
          <p:cNvPr id="104" name="Google Shape;104;p25"/>
          <p:cNvSpPr txBox="1"/>
          <p:nvPr/>
        </p:nvSpPr>
        <p:spPr>
          <a:xfrm>
            <a:off x="6084950" y="4914450"/>
            <a:ext cx="12582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has cold winters and hot summers.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has warm winters and hot summers.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is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hot all year long.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05" name="Google Shape;105;p25"/>
          <p:cNvSpPr/>
          <p:nvPr/>
        </p:nvSpPr>
        <p:spPr>
          <a:xfrm>
            <a:off x="5789601" y="4494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5"/>
          <p:cNvSpPr/>
          <p:nvPr/>
        </p:nvSpPr>
        <p:spPr>
          <a:xfrm>
            <a:off x="5789601" y="50280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5"/>
          <p:cNvSpPr/>
          <p:nvPr/>
        </p:nvSpPr>
        <p:spPr>
          <a:xfrm>
            <a:off x="5789601" y="5637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5"/>
          <p:cNvSpPr/>
          <p:nvPr/>
        </p:nvSpPr>
        <p:spPr>
          <a:xfrm>
            <a:off x="5789601" y="62472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5"/>
          <p:cNvSpPr txBox="1"/>
          <p:nvPr/>
        </p:nvSpPr>
        <p:spPr>
          <a:xfrm>
            <a:off x="423525" y="365775"/>
            <a:ext cx="44070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Climates in Asia &amp; Australia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10" name="Google Shape;11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627" y="1296217"/>
            <a:ext cx="4767695" cy="8161384"/>
          </a:xfrm>
          <a:prstGeom prst="rect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11" name="Google Shape;111;p25"/>
          <p:cNvSpPr/>
          <p:nvPr/>
        </p:nvSpPr>
        <p:spPr>
          <a:xfrm>
            <a:off x="1433630" y="4314307"/>
            <a:ext cx="3743675" cy="2397225"/>
          </a:xfrm>
          <a:custGeom>
            <a:rect b="b" l="l" r="r" t="t"/>
            <a:pathLst>
              <a:path extrusionOk="0" h="95889" w="149747">
                <a:moveTo>
                  <a:pt x="58474" y="77651"/>
                </a:moveTo>
                <a:cubicBezTo>
                  <a:pt x="53400" y="76322"/>
                  <a:pt x="36485" y="75717"/>
                  <a:pt x="28027" y="69676"/>
                </a:cubicBezTo>
                <a:cubicBezTo>
                  <a:pt x="19570" y="63635"/>
                  <a:pt x="11837" y="51432"/>
                  <a:pt x="7729" y="41404"/>
                </a:cubicBezTo>
                <a:cubicBezTo>
                  <a:pt x="3621" y="31376"/>
                  <a:pt x="-4233" y="15186"/>
                  <a:pt x="3379" y="9507"/>
                </a:cubicBezTo>
                <a:cubicBezTo>
                  <a:pt x="10991" y="3828"/>
                  <a:pt x="43130" y="8661"/>
                  <a:pt x="53400" y="7332"/>
                </a:cubicBezTo>
                <a:cubicBezTo>
                  <a:pt x="63670" y="6003"/>
                  <a:pt x="59199" y="-3300"/>
                  <a:pt x="64998" y="1533"/>
                </a:cubicBezTo>
                <a:cubicBezTo>
                  <a:pt x="70797" y="6366"/>
                  <a:pt x="79134" y="28839"/>
                  <a:pt x="88196" y="36330"/>
                </a:cubicBezTo>
                <a:cubicBezTo>
                  <a:pt x="97258" y="43821"/>
                  <a:pt x="109582" y="41888"/>
                  <a:pt x="119368" y="46479"/>
                </a:cubicBezTo>
                <a:cubicBezTo>
                  <a:pt x="129155" y="51070"/>
                  <a:pt x="142565" y="55782"/>
                  <a:pt x="146915" y="63877"/>
                </a:cubicBezTo>
                <a:cubicBezTo>
                  <a:pt x="151265" y="71972"/>
                  <a:pt x="150178" y="91304"/>
                  <a:pt x="145466" y="95049"/>
                </a:cubicBezTo>
                <a:cubicBezTo>
                  <a:pt x="140754" y="98795"/>
                  <a:pt x="126255" y="88162"/>
                  <a:pt x="118643" y="86350"/>
                </a:cubicBezTo>
                <a:cubicBezTo>
                  <a:pt x="111031" y="84538"/>
                  <a:pt x="102936" y="84538"/>
                  <a:pt x="99795" y="8417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2" name="Google Shape;112;p25"/>
          <p:cNvSpPr/>
          <p:nvPr/>
        </p:nvSpPr>
        <p:spPr>
          <a:xfrm>
            <a:off x="589624" y="2235332"/>
            <a:ext cx="3042596" cy="40400"/>
          </a:xfrm>
          <a:custGeom>
            <a:rect b="b" l="l" r="r" t="t"/>
            <a:pathLst>
              <a:path extrusionOk="0" h="3565" w="120142">
                <a:moveTo>
                  <a:pt x="0" y="2286"/>
                </a:moveTo>
                <a:cubicBezTo>
                  <a:pt x="31836" y="2286"/>
                  <a:pt x="63914" y="5473"/>
                  <a:pt x="95504" y="1524"/>
                </a:cubicBezTo>
                <a:cubicBezTo>
                  <a:pt x="103669" y="503"/>
                  <a:pt x="112159" y="1996"/>
                  <a:pt x="120142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3" name="Google Shape;113;p25"/>
          <p:cNvSpPr/>
          <p:nvPr/>
        </p:nvSpPr>
        <p:spPr>
          <a:xfrm>
            <a:off x="869924" y="4453579"/>
            <a:ext cx="457200" cy="12700"/>
          </a:xfrm>
          <a:custGeom>
            <a:rect b="b" l="l" r="r" t="t"/>
            <a:pathLst>
              <a:path extrusionOk="0" h="508" w="18288">
                <a:moveTo>
                  <a:pt x="0" y="0"/>
                </a:moveTo>
                <a:cubicBezTo>
                  <a:pt x="6098" y="0"/>
                  <a:pt x="12190" y="508"/>
                  <a:pt x="18288" y="508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4" name="Google Shape;114;p25"/>
          <p:cNvSpPr/>
          <p:nvPr/>
        </p:nvSpPr>
        <p:spPr>
          <a:xfrm>
            <a:off x="605349" y="3393129"/>
            <a:ext cx="2012950" cy="362125"/>
          </a:xfrm>
          <a:custGeom>
            <a:rect b="b" l="l" r="r" t="t"/>
            <a:pathLst>
              <a:path extrusionOk="0" h="14485" w="80518">
                <a:moveTo>
                  <a:pt x="0" y="0"/>
                </a:moveTo>
                <a:cubicBezTo>
                  <a:pt x="11315" y="1616"/>
                  <a:pt x="20802" y="9670"/>
                  <a:pt x="31750" y="12954"/>
                </a:cubicBezTo>
                <a:cubicBezTo>
                  <a:pt x="47351" y="17634"/>
                  <a:pt x="64230" y="9906"/>
                  <a:pt x="80518" y="990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5" name="Google Shape;115;p25"/>
          <p:cNvSpPr/>
          <p:nvPr/>
        </p:nvSpPr>
        <p:spPr>
          <a:xfrm>
            <a:off x="2986599" y="6299329"/>
            <a:ext cx="952500" cy="107950"/>
          </a:xfrm>
          <a:custGeom>
            <a:rect b="b" l="l" r="r" t="t"/>
            <a:pathLst>
              <a:path extrusionOk="0" h="4318" w="38100">
                <a:moveTo>
                  <a:pt x="0" y="0"/>
                </a:moveTo>
                <a:cubicBezTo>
                  <a:pt x="12781" y="0"/>
                  <a:pt x="25319" y="4318"/>
                  <a:pt x="38100" y="4318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pic>
        <p:nvPicPr>
          <p:cNvPr id="116" name="Google Shape;116;p25"/>
          <p:cNvPicPr preferRelativeResize="0"/>
          <p:nvPr/>
        </p:nvPicPr>
        <p:blipFill rotWithShape="1">
          <a:blip r:embed="rId3">
            <a:alphaModFix/>
          </a:blip>
          <a:srcRect b="20047" l="72386" r="15641" t="75301"/>
          <a:stretch/>
        </p:blipFill>
        <p:spPr>
          <a:xfrm rot="205392">
            <a:off x="4005357" y="7406286"/>
            <a:ext cx="608807" cy="52573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5"/>
          <p:cNvSpPr/>
          <p:nvPr/>
        </p:nvSpPr>
        <p:spPr>
          <a:xfrm rot="383411">
            <a:off x="2639008" y="6381892"/>
            <a:ext cx="668934" cy="555672"/>
          </a:xfrm>
          <a:custGeom>
            <a:rect b="b" l="l" r="r" t="t"/>
            <a:pathLst>
              <a:path extrusionOk="0" h="24741" w="26757">
                <a:moveTo>
                  <a:pt x="6527" y="3784"/>
                </a:moveTo>
                <a:cubicBezTo>
                  <a:pt x="777" y="6659"/>
                  <a:pt x="-2337" y="18034"/>
                  <a:pt x="2209" y="22580"/>
                </a:cubicBezTo>
                <a:cubicBezTo>
                  <a:pt x="5624" y="25995"/>
                  <a:pt x="12106" y="24615"/>
                  <a:pt x="16687" y="23088"/>
                </a:cubicBezTo>
                <a:cubicBezTo>
                  <a:pt x="18830" y="22374"/>
                  <a:pt x="21694" y="23161"/>
                  <a:pt x="23291" y="21564"/>
                </a:cubicBezTo>
                <a:cubicBezTo>
                  <a:pt x="27723" y="17132"/>
                  <a:pt x="27878" y="7527"/>
                  <a:pt x="23799" y="2768"/>
                </a:cubicBezTo>
                <a:cubicBezTo>
                  <a:pt x="20271" y="-1348"/>
                  <a:pt x="11376" y="-557"/>
                  <a:pt x="7543" y="327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8" name="Google Shape;118;p25"/>
          <p:cNvSpPr/>
          <p:nvPr/>
        </p:nvSpPr>
        <p:spPr>
          <a:xfrm rot="-655043">
            <a:off x="1514360" y="3049282"/>
            <a:ext cx="759665" cy="381039"/>
          </a:xfrm>
          <a:custGeom>
            <a:rect b="b" l="l" r="r" t="t"/>
            <a:pathLst>
              <a:path extrusionOk="0" h="17063" w="28308">
                <a:moveTo>
                  <a:pt x="508" y="10914"/>
                </a:moveTo>
                <a:cubicBezTo>
                  <a:pt x="-7" y="11944"/>
                  <a:pt x="1510" y="13193"/>
                  <a:pt x="2540" y="13708"/>
                </a:cubicBezTo>
                <a:cubicBezTo>
                  <a:pt x="6287" y="15581"/>
                  <a:pt x="10668" y="17772"/>
                  <a:pt x="14732" y="16756"/>
                </a:cubicBezTo>
                <a:cubicBezTo>
                  <a:pt x="21006" y="15188"/>
                  <a:pt x="29109" y="9188"/>
                  <a:pt x="28194" y="2786"/>
                </a:cubicBezTo>
                <a:cubicBezTo>
                  <a:pt x="27487" y="-2160"/>
                  <a:pt x="17847" y="677"/>
                  <a:pt x="13208" y="2532"/>
                </a:cubicBezTo>
                <a:cubicBezTo>
                  <a:pt x="8051" y="4595"/>
                  <a:pt x="0" y="7137"/>
                  <a:pt x="0" y="12692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9" name="Google Shape;119;p25"/>
          <p:cNvSpPr txBox="1"/>
          <p:nvPr/>
        </p:nvSpPr>
        <p:spPr>
          <a:xfrm>
            <a:off x="1168541" y="1894299"/>
            <a:ext cx="818100" cy="1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Tiksi</a:t>
            </a:r>
            <a:endParaRPr b="1" sz="1000"/>
          </a:p>
        </p:txBody>
      </p:sp>
      <p:sp>
        <p:nvSpPr>
          <p:cNvPr id="120" name="Google Shape;120;p25"/>
          <p:cNvSpPr txBox="1"/>
          <p:nvPr/>
        </p:nvSpPr>
        <p:spPr>
          <a:xfrm>
            <a:off x="1742774" y="2750904"/>
            <a:ext cx="11334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Ulan Bator</a:t>
            </a:r>
            <a:endParaRPr b="1" sz="1000"/>
          </a:p>
        </p:txBody>
      </p:sp>
      <p:sp>
        <p:nvSpPr>
          <p:cNvPr id="121" name="Google Shape;121;p25"/>
          <p:cNvSpPr txBox="1"/>
          <p:nvPr/>
        </p:nvSpPr>
        <p:spPr>
          <a:xfrm>
            <a:off x="2303224" y="3004216"/>
            <a:ext cx="8676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Beijing</a:t>
            </a:r>
            <a:endParaRPr b="1" sz="1000"/>
          </a:p>
        </p:txBody>
      </p:sp>
      <p:sp>
        <p:nvSpPr>
          <p:cNvPr id="122" name="Google Shape;122;p25"/>
          <p:cNvSpPr txBox="1"/>
          <p:nvPr/>
        </p:nvSpPr>
        <p:spPr>
          <a:xfrm>
            <a:off x="3895524" y="7045854"/>
            <a:ext cx="726600" cy="1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Sydney</a:t>
            </a:r>
            <a:endParaRPr b="1" sz="1000"/>
          </a:p>
        </p:txBody>
      </p:sp>
      <p:sp>
        <p:nvSpPr>
          <p:cNvPr id="123" name="Google Shape;123;p25"/>
          <p:cNvSpPr txBox="1"/>
          <p:nvPr/>
        </p:nvSpPr>
        <p:spPr>
          <a:xfrm>
            <a:off x="4189574" y="7731729"/>
            <a:ext cx="952500" cy="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Queenstown</a:t>
            </a:r>
            <a:endParaRPr b="1" sz="1000"/>
          </a:p>
        </p:txBody>
      </p:sp>
      <p:sp>
        <p:nvSpPr>
          <p:cNvPr id="124" name="Google Shape;124;p25"/>
          <p:cNvSpPr/>
          <p:nvPr/>
        </p:nvSpPr>
        <p:spPr>
          <a:xfrm>
            <a:off x="3058024" y="2014029"/>
            <a:ext cx="152400" cy="8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5" name="Google Shape;125;p25"/>
          <p:cNvCxnSpPr/>
          <p:nvPr/>
        </p:nvCxnSpPr>
        <p:spPr>
          <a:xfrm flipH="1">
            <a:off x="2371199" y="3252829"/>
            <a:ext cx="56100" cy="16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6" name="Google Shape;126;p25"/>
          <p:cNvSpPr txBox="1"/>
          <p:nvPr/>
        </p:nvSpPr>
        <p:spPr>
          <a:xfrm>
            <a:off x="2625524" y="6453329"/>
            <a:ext cx="5493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Ayers Rock</a:t>
            </a:r>
            <a:endParaRPr b="1" sz="1000"/>
          </a:p>
        </p:txBody>
      </p:sp>
      <p:sp>
        <p:nvSpPr>
          <p:cNvPr id="127" name="Google Shape;127;p25"/>
          <p:cNvSpPr txBox="1"/>
          <p:nvPr/>
        </p:nvSpPr>
        <p:spPr>
          <a:xfrm>
            <a:off x="1892549" y="3847404"/>
            <a:ext cx="1013400" cy="3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Hong Kong</a:t>
            </a:r>
            <a:endParaRPr b="1" sz="1000"/>
          </a:p>
        </p:txBody>
      </p:sp>
      <p:sp>
        <p:nvSpPr>
          <p:cNvPr id="128" name="Google Shape;128;p25"/>
          <p:cNvSpPr/>
          <p:nvPr/>
        </p:nvSpPr>
        <p:spPr>
          <a:xfrm>
            <a:off x="2990899" y="8634354"/>
            <a:ext cx="152400" cy="1953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5"/>
          <p:cNvSpPr txBox="1"/>
          <p:nvPr/>
        </p:nvSpPr>
        <p:spPr>
          <a:xfrm>
            <a:off x="262824" y="8737179"/>
            <a:ext cx="2154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Antarctica Research Station</a:t>
            </a:r>
            <a:endParaRPr b="1" sz="1000"/>
          </a:p>
        </p:txBody>
      </p:sp>
      <p:sp>
        <p:nvSpPr>
          <p:cNvPr id="130" name="Google Shape;130;p25"/>
          <p:cNvSpPr txBox="1"/>
          <p:nvPr/>
        </p:nvSpPr>
        <p:spPr>
          <a:xfrm>
            <a:off x="4002900" y="6022705"/>
            <a:ext cx="6201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/>
              <a:t>Darwin</a:t>
            </a:r>
            <a:endParaRPr b="1" sz="1000"/>
          </a:p>
        </p:txBody>
      </p:sp>
      <p:sp>
        <p:nvSpPr>
          <p:cNvPr id="131" name="Google Shape;131;p25"/>
          <p:cNvSpPr/>
          <p:nvPr/>
        </p:nvSpPr>
        <p:spPr>
          <a:xfrm>
            <a:off x="2328874" y="5180579"/>
            <a:ext cx="107700" cy="1146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5"/>
          <p:cNvSpPr/>
          <p:nvPr/>
        </p:nvSpPr>
        <p:spPr>
          <a:xfrm>
            <a:off x="2636324" y="2254179"/>
            <a:ext cx="2240725" cy="1608425"/>
          </a:xfrm>
          <a:custGeom>
            <a:rect b="b" l="l" r="r" t="t"/>
            <a:pathLst>
              <a:path extrusionOk="0" h="64337" w="89629">
                <a:moveTo>
                  <a:pt x="0" y="56283"/>
                </a:moveTo>
                <a:cubicBezTo>
                  <a:pt x="11155" y="60747"/>
                  <a:pt x="27905" y="69364"/>
                  <a:pt x="35817" y="60323"/>
                </a:cubicBezTo>
                <a:cubicBezTo>
                  <a:pt x="41824" y="53459"/>
                  <a:pt x="39657" y="42458"/>
                  <a:pt x="40665" y="33393"/>
                </a:cubicBezTo>
                <a:cubicBezTo>
                  <a:pt x="41045" y="29974"/>
                  <a:pt x="40558" y="25428"/>
                  <a:pt x="43358" y="23429"/>
                </a:cubicBezTo>
                <a:cubicBezTo>
                  <a:pt x="47204" y="20685"/>
                  <a:pt x="52590" y="25497"/>
                  <a:pt x="57092" y="26930"/>
                </a:cubicBezTo>
                <a:cubicBezTo>
                  <a:pt x="62599" y="28683"/>
                  <a:pt x="68561" y="28431"/>
                  <a:pt x="74327" y="28815"/>
                </a:cubicBezTo>
                <a:cubicBezTo>
                  <a:pt x="79175" y="29138"/>
                  <a:pt x="86796" y="30364"/>
                  <a:pt x="88600" y="25852"/>
                </a:cubicBezTo>
                <a:cubicBezTo>
                  <a:pt x="91225" y="19289"/>
                  <a:pt x="88662" y="8373"/>
                  <a:pt x="82137" y="5655"/>
                </a:cubicBezTo>
                <a:cubicBezTo>
                  <a:pt x="75640" y="2949"/>
                  <a:pt x="68146" y="4084"/>
                  <a:pt x="61132" y="3500"/>
                </a:cubicBezTo>
                <a:cubicBezTo>
                  <a:pt x="55114" y="2999"/>
                  <a:pt x="49396" y="0"/>
                  <a:pt x="43358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33" name="Google Shape;133;p25"/>
          <p:cNvSpPr/>
          <p:nvPr/>
        </p:nvSpPr>
        <p:spPr>
          <a:xfrm>
            <a:off x="3401124" y="6167201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4" name="Google Shape;134;p25"/>
          <p:cNvCxnSpPr/>
          <p:nvPr/>
        </p:nvCxnSpPr>
        <p:spPr>
          <a:xfrm flipH="1">
            <a:off x="3491609" y="6158502"/>
            <a:ext cx="566400" cy="4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5" name="Google Shape;135;p25"/>
          <p:cNvSpPr/>
          <p:nvPr/>
        </p:nvSpPr>
        <p:spPr>
          <a:xfrm>
            <a:off x="1599296" y="19440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5"/>
          <p:cNvSpPr/>
          <p:nvPr/>
        </p:nvSpPr>
        <p:spPr>
          <a:xfrm>
            <a:off x="2062596" y="30993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"/>
          <p:cNvSpPr/>
          <p:nvPr/>
        </p:nvSpPr>
        <p:spPr>
          <a:xfrm>
            <a:off x="2300896" y="34797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5"/>
          <p:cNvSpPr/>
          <p:nvPr/>
        </p:nvSpPr>
        <p:spPr>
          <a:xfrm>
            <a:off x="2511721" y="41638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5"/>
          <p:cNvSpPr/>
          <p:nvPr/>
        </p:nvSpPr>
        <p:spPr>
          <a:xfrm>
            <a:off x="1023721" y="45684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/>
          <p:nvPr/>
        </p:nvSpPr>
        <p:spPr>
          <a:xfrm>
            <a:off x="3152546" y="66240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3669721" y="71047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5"/>
          <p:cNvSpPr/>
          <p:nvPr/>
        </p:nvSpPr>
        <p:spPr>
          <a:xfrm>
            <a:off x="4164496" y="77499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5"/>
          <p:cNvSpPr/>
          <p:nvPr/>
        </p:nvSpPr>
        <p:spPr>
          <a:xfrm>
            <a:off x="2418396" y="88143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4" name="Google Shape;144;p25"/>
          <p:cNvCxnSpPr/>
          <p:nvPr/>
        </p:nvCxnSpPr>
        <p:spPr>
          <a:xfrm>
            <a:off x="3731799" y="7152204"/>
            <a:ext cx="219000" cy="33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5" name="Google Shape;145;p25"/>
          <p:cNvCxnSpPr/>
          <p:nvPr/>
        </p:nvCxnSpPr>
        <p:spPr>
          <a:xfrm flipH="1" rot="10800000">
            <a:off x="930875" y="4688100"/>
            <a:ext cx="126300" cy="44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46" name="Google Shape;146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1293" y="5238750"/>
            <a:ext cx="107700" cy="123086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5"/>
          <p:cNvSpPr txBox="1"/>
          <p:nvPr/>
        </p:nvSpPr>
        <p:spPr>
          <a:xfrm>
            <a:off x="550649" y="5038254"/>
            <a:ext cx="952500" cy="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Bangalore</a:t>
            </a:r>
            <a:endParaRPr b="1" sz="1000"/>
          </a:p>
        </p:txBody>
      </p:sp>
      <p:sp>
        <p:nvSpPr>
          <p:cNvPr id="148" name="Google Shape;148;p25"/>
          <p:cNvSpPr txBox="1"/>
          <p:nvPr/>
        </p:nvSpPr>
        <p:spPr>
          <a:xfrm>
            <a:off x="0" y="-406900"/>
            <a:ext cx="6182400" cy="2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 ✎  </a:t>
            </a:r>
            <a:r>
              <a:rPr b="1" lang="en" sz="1000">
                <a:solidFill>
                  <a:srgbClr val="000000"/>
                </a:solidFill>
                <a:highlight>
                  <a:srgbClr val="FFFF00"/>
                </a:highlight>
              </a:rPr>
              <a:t>Want to edit this worksheet or print?  </a:t>
            </a: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Go to File &gt; Make a Copy, and edit away--or go to File &gt; Print </a:t>
            </a:r>
            <a:r>
              <a:rPr lang="en" sz="1000">
                <a:solidFill>
                  <a:srgbClr val="FFFF00"/>
                </a:solidFill>
              </a:rPr>
              <a:t>:</a:t>
            </a:r>
            <a:endParaRPr>
              <a:solidFill>
                <a:srgbClr val="FFFF00"/>
              </a:solidFill>
            </a:endParaRPr>
          </a:p>
        </p:txBody>
      </p:sp>
      <p:grpSp>
        <p:nvGrpSpPr>
          <p:cNvPr id="149" name="Google Shape;149;p25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150" name="Google Shape;150;p25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151" name="Google Shape;151;p25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/>
          <p:nvPr/>
        </p:nvSpPr>
        <p:spPr>
          <a:xfrm>
            <a:off x="544850" y="445545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Beijing, China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57" name="Google Shape;157;p26"/>
          <p:cNvSpPr txBox="1"/>
          <p:nvPr/>
        </p:nvSpPr>
        <p:spPr>
          <a:xfrm>
            <a:off x="554650" y="59840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Hong Kong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8" name="Google Shape;158;p26"/>
          <p:cNvSpPr txBox="1"/>
          <p:nvPr/>
        </p:nvSpPr>
        <p:spPr>
          <a:xfrm>
            <a:off x="554650" y="5212529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Darwin,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9" name="Google Shape;159;p26"/>
          <p:cNvSpPr txBox="1"/>
          <p:nvPr/>
        </p:nvSpPr>
        <p:spPr>
          <a:xfrm>
            <a:off x="554375" y="7493963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Sydney,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0" name="Google Shape;160;p26"/>
          <p:cNvSpPr txBox="1"/>
          <p:nvPr/>
        </p:nvSpPr>
        <p:spPr>
          <a:xfrm>
            <a:off x="555400" y="3688500"/>
            <a:ext cx="1923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Bangalore, India</a:t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1" name="Google Shape;161;p26"/>
          <p:cNvSpPr txBox="1"/>
          <p:nvPr/>
        </p:nvSpPr>
        <p:spPr>
          <a:xfrm>
            <a:off x="564175" y="827040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Tiksi, Russia</a:t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2" name="Google Shape;162;p26"/>
          <p:cNvSpPr txBox="1"/>
          <p:nvPr/>
        </p:nvSpPr>
        <p:spPr>
          <a:xfrm>
            <a:off x="555400" y="6746125"/>
            <a:ext cx="19977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Queenstown, New Zealand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3" name="Google Shape;163;p26"/>
          <p:cNvSpPr txBox="1"/>
          <p:nvPr/>
        </p:nvSpPr>
        <p:spPr>
          <a:xfrm>
            <a:off x="5685550" y="571850"/>
            <a:ext cx="17415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</a:t>
            </a:r>
            <a:endParaRPr sz="1000"/>
          </a:p>
        </p:txBody>
      </p:sp>
      <p:sp>
        <p:nvSpPr>
          <p:cNvPr id="164" name="Google Shape;164;p26"/>
          <p:cNvSpPr txBox="1"/>
          <p:nvPr/>
        </p:nvSpPr>
        <p:spPr>
          <a:xfrm>
            <a:off x="423525" y="365775"/>
            <a:ext cx="49149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Climates in Asia &amp; Australia </a:t>
            </a:r>
            <a:r>
              <a:rPr lang="en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(Celsius)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5" name="Google Shape;165;p26"/>
          <p:cNvSpPr txBox="1"/>
          <p:nvPr/>
        </p:nvSpPr>
        <p:spPr>
          <a:xfrm>
            <a:off x="559250" y="9032725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Ulan Bator, Mongolia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561775" y="2921550"/>
            <a:ext cx="22221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Ayers Rock (Uluru),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7" name="Google Shape;167;p26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8" name="Google Shape;168;p26"/>
          <p:cNvGrpSpPr/>
          <p:nvPr/>
        </p:nvGrpSpPr>
        <p:grpSpPr>
          <a:xfrm>
            <a:off x="5804525" y="2550300"/>
            <a:ext cx="625069" cy="557179"/>
            <a:chOff x="3008174" y="2245526"/>
            <a:chExt cx="696300" cy="620674"/>
          </a:xfrm>
        </p:grpSpPr>
        <p:sp>
          <p:nvSpPr>
            <p:cNvPr id="169" name="Google Shape;169;p26"/>
            <p:cNvSpPr txBox="1"/>
            <p:nvPr/>
          </p:nvSpPr>
          <p:spPr>
            <a:xfrm>
              <a:off x="3008174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170" name="Google Shape;170;p26"/>
            <p:cNvCxnSpPr>
              <a:stCxn id="171" idx="4"/>
            </p:cNvCxnSpPr>
            <p:nvPr/>
          </p:nvCxnSpPr>
          <p:spPr>
            <a:xfrm>
              <a:off x="3330450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1" name="Google Shape;171;p26"/>
            <p:cNvSpPr/>
            <p:nvPr/>
          </p:nvSpPr>
          <p:spPr>
            <a:xfrm>
              <a:off x="3240600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2" name="Google Shape;172;p26"/>
          <p:cNvGrpSpPr/>
          <p:nvPr/>
        </p:nvGrpSpPr>
        <p:grpSpPr>
          <a:xfrm>
            <a:off x="4876713" y="2554325"/>
            <a:ext cx="499570" cy="553154"/>
            <a:chOff x="2865463" y="2250010"/>
            <a:chExt cx="556500" cy="616190"/>
          </a:xfrm>
        </p:grpSpPr>
        <p:sp>
          <p:nvSpPr>
            <p:cNvPr id="173" name="Google Shape;173;p26"/>
            <p:cNvSpPr txBox="1"/>
            <p:nvPr/>
          </p:nvSpPr>
          <p:spPr>
            <a:xfrm>
              <a:off x="2865463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74" name="Google Shape;174;p26"/>
            <p:cNvCxnSpPr>
              <a:stCxn id="175" idx="4"/>
            </p:cNvCxnSpPr>
            <p:nvPr/>
          </p:nvCxnSpPr>
          <p:spPr>
            <a:xfrm>
              <a:off x="3144767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5" name="Google Shape;175;p26"/>
            <p:cNvSpPr/>
            <p:nvPr/>
          </p:nvSpPr>
          <p:spPr>
            <a:xfrm>
              <a:off x="3054917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6" name="Google Shape;176;p26"/>
          <p:cNvGrpSpPr/>
          <p:nvPr/>
        </p:nvGrpSpPr>
        <p:grpSpPr>
          <a:xfrm>
            <a:off x="5446402" y="3314775"/>
            <a:ext cx="499570" cy="553154"/>
            <a:chOff x="2626727" y="2250010"/>
            <a:chExt cx="556500" cy="616190"/>
          </a:xfrm>
        </p:grpSpPr>
        <p:sp>
          <p:nvSpPr>
            <p:cNvPr id="177" name="Google Shape;177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78" name="Google Shape;178;p26"/>
            <p:cNvCxnSpPr>
              <a:stCxn id="17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9" name="Google Shape;17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0" name="Google Shape;180;p26"/>
          <p:cNvGrpSpPr/>
          <p:nvPr/>
        </p:nvGrpSpPr>
        <p:grpSpPr>
          <a:xfrm>
            <a:off x="4086188" y="4076775"/>
            <a:ext cx="499570" cy="553154"/>
            <a:chOff x="2626727" y="2250010"/>
            <a:chExt cx="556500" cy="616190"/>
          </a:xfrm>
        </p:grpSpPr>
        <p:sp>
          <p:nvSpPr>
            <p:cNvPr id="181" name="Google Shape;181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82" name="Google Shape;182;p26"/>
            <p:cNvCxnSpPr>
              <a:stCxn id="18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3" name="Google Shape;18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4" name="Google Shape;184;p26"/>
          <p:cNvGrpSpPr/>
          <p:nvPr/>
        </p:nvGrpSpPr>
        <p:grpSpPr>
          <a:xfrm>
            <a:off x="5566411" y="4074750"/>
            <a:ext cx="625069" cy="557179"/>
            <a:chOff x="2583740" y="2245526"/>
            <a:chExt cx="696300" cy="620674"/>
          </a:xfrm>
        </p:grpSpPr>
        <p:sp>
          <p:nvSpPr>
            <p:cNvPr id="185" name="Google Shape;185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186" name="Google Shape;186;p26"/>
            <p:cNvCxnSpPr>
              <a:stCxn id="18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7" name="Google Shape;18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8" name="Google Shape;188;p26"/>
          <p:cNvGrpSpPr/>
          <p:nvPr/>
        </p:nvGrpSpPr>
        <p:grpSpPr>
          <a:xfrm>
            <a:off x="5585474" y="4838775"/>
            <a:ext cx="499570" cy="553154"/>
            <a:chOff x="2626768" y="2250010"/>
            <a:chExt cx="556500" cy="616190"/>
          </a:xfrm>
        </p:grpSpPr>
        <p:sp>
          <p:nvSpPr>
            <p:cNvPr id="189" name="Google Shape;189;p26"/>
            <p:cNvSpPr txBox="1"/>
            <p:nvPr/>
          </p:nvSpPr>
          <p:spPr>
            <a:xfrm>
              <a:off x="2626768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   </a:t>
              </a:r>
              <a:endParaRPr b="1" sz="800"/>
            </a:p>
          </p:txBody>
        </p:sp>
        <p:cxnSp>
          <p:nvCxnSpPr>
            <p:cNvPr id="190" name="Google Shape;190;p26"/>
            <p:cNvCxnSpPr>
              <a:stCxn id="19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1" name="Google Shape;19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2" name="Google Shape;192;p26"/>
          <p:cNvGrpSpPr/>
          <p:nvPr/>
        </p:nvGrpSpPr>
        <p:grpSpPr>
          <a:xfrm>
            <a:off x="5160461" y="5600775"/>
            <a:ext cx="499570" cy="553154"/>
            <a:chOff x="2626727" y="2250010"/>
            <a:chExt cx="556500" cy="616190"/>
          </a:xfrm>
        </p:grpSpPr>
        <p:sp>
          <p:nvSpPr>
            <p:cNvPr id="193" name="Google Shape;193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94" name="Google Shape;194;p26"/>
            <p:cNvCxnSpPr>
              <a:stCxn id="19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5" name="Google Shape;19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6" name="Google Shape;196;p26"/>
          <p:cNvGrpSpPr/>
          <p:nvPr/>
        </p:nvGrpSpPr>
        <p:grpSpPr>
          <a:xfrm>
            <a:off x="4132163" y="6362788"/>
            <a:ext cx="499570" cy="553154"/>
            <a:chOff x="2626727" y="2250010"/>
            <a:chExt cx="556500" cy="616190"/>
          </a:xfrm>
        </p:grpSpPr>
        <p:sp>
          <p:nvSpPr>
            <p:cNvPr id="197" name="Google Shape;197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198" name="Google Shape;198;p26"/>
            <p:cNvCxnSpPr>
              <a:stCxn id="19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9" name="Google Shape;19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0" name="Google Shape;200;p26"/>
          <p:cNvGrpSpPr/>
          <p:nvPr/>
        </p:nvGrpSpPr>
        <p:grpSpPr>
          <a:xfrm>
            <a:off x="5482243" y="6360763"/>
            <a:ext cx="625069" cy="557179"/>
            <a:chOff x="2583740" y="2245526"/>
            <a:chExt cx="696300" cy="620674"/>
          </a:xfrm>
        </p:grpSpPr>
        <p:sp>
          <p:nvSpPr>
            <p:cNvPr id="201" name="Google Shape;201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02" name="Google Shape;202;p26"/>
            <p:cNvCxnSpPr>
              <a:stCxn id="20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3" name="Google Shape;20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4" name="Google Shape;204;p26"/>
          <p:cNvGrpSpPr/>
          <p:nvPr/>
        </p:nvGrpSpPr>
        <p:grpSpPr>
          <a:xfrm>
            <a:off x="4882775" y="7124788"/>
            <a:ext cx="499570" cy="553154"/>
            <a:chOff x="2626727" y="2250010"/>
            <a:chExt cx="556500" cy="616190"/>
          </a:xfrm>
        </p:grpSpPr>
        <p:sp>
          <p:nvSpPr>
            <p:cNvPr id="205" name="Google Shape;205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206" name="Google Shape;206;p26"/>
            <p:cNvCxnSpPr>
              <a:stCxn id="20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7" name="Google Shape;20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8" name="Google Shape;208;p26"/>
          <p:cNvGrpSpPr/>
          <p:nvPr/>
        </p:nvGrpSpPr>
        <p:grpSpPr>
          <a:xfrm>
            <a:off x="5445852" y="8646775"/>
            <a:ext cx="625069" cy="557179"/>
            <a:chOff x="2583740" y="2245526"/>
            <a:chExt cx="696300" cy="620674"/>
          </a:xfrm>
        </p:grpSpPr>
        <p:sp>
          <p:nvSpPr>
            <p:cNvPr id="209" name="Google Shape;209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10" name="Google Shape;210;p26"/>
            <p:cNvCxnSpPr>
              <a:stCxn id="21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1" name="Google Shape;21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2" name="Google Shape;212;p26"/>
          <p:cNvGrpSpPr/>
          <p:nvPr/>
        </p:nvGrpSpPr>
        <p:grpSpPr>
          <a:xfrm>
            <a:off x="5801348" y="3312763"/>
            <a:ext cx="625069" cy="557179"/>
            <a:chOff x="2583740" y="2245526"/>
            <a:chExt cx="696300" cy="620674"/>
          </a:xfrm>
        </p:grpSpPr>
        <p:sp>
          <p:nvSpPr>
            <p:cNvPr id="213" name="Google Shape;213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14" name="Google Shape;214;p26"/>
            <p:cNvCxnSpPr>
              <a:stCxn id="21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5" name="Google Shape;21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6" name="Google Shape;216;p26"/>
          <p:cNvGrpSpPr/>
          <p:nvPr/>
        </p:nvGrpSpPr>
        <p:grpSpPr>
          <a:xfrm>
            <a:off x="5799100" y="4836775"/>
            <a:ext cx="820857" cy="557166"/>
            <a:chOff x="2583728" y="2330424"/>
            <a:chExt cx="914400" cy="620660"/>
          </a:xfrm>
        </p:grpSpPr>
        <p:sp>
          <p:nvSpPr>
            <p:cNvPr id="217" name="Google Shape;217;p26"/>
            <p:cNvSpPr txBox="1"/>
            <p:nvPr/>
          </p:nvSpPr>
          <p:spPr>
            <a:xfrm>
              <a:off x="2583728" y="2330424"/>
              <a:ext cx="914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summer</a:t>
              </a:r>
              <a:endParaRPr b="1" sz="800"/>
            </a:p>
          </p:txBody>
        </p:sp>
        <p:cxnSp>
          <p:nvCxnSpPr>
            <p:cNvPr id="218" name="Google Shape;218;p26"/>
            <p:cNvCxnSpPr>
              <a:stCxn id="219" idx="4"/>
            </p:cNvCxnSpPr>
            <p:nvPr/>
          </p:nvCxnSpPr>
          <p:spPr>
            <a:xfrm>
              <a:off x="2906032" y="2767484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9" name="Google Shape;219;p26"/>
            <p:cNvSpPr/>
            <p:nvPr/>
          </p:nvSpPr>
          <p:spPr>
            <a:xfrm>
              <a:off x="2816182" y="2587784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0" name="Google Shape;220;p26"/>
          <p:cNvGrpSpPr/>
          <p:nvPr/>
        </p:nvGrpSpPr>
        <p:grpSpPr>
          <a:xfrm>
            <a:off x="5814051" y="5598775"/>
            <a:ext cx="913230" cy="557166"/>
            <a:chOff x="2583729" y="2245540"/>
            <a:chExt cx="1017300" cy="620660"/>
          </a:xfrm>
        </p:grpSpPr>
        <p:sp>
          <p:nvSpPr>
            <p:cNvPr id="221" name="Google Shape;221;p26"/>
            <p:cNvSpPr txBox="1"/>
            <p:nvPr/>
          </p:nvSpPr>
          <p:spPr>
            <a:xfrm>
              <a:off x="2583729" y="2245540"/>
              <a:ext cx="1017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22" name="Google Shape;222;p26"/>
            <p:cNvCxnSpPr>
              <a:stCxn id="22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3" name="Google Shape;22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4" name="Google Shape;224;p26"/>
          <p:cNvGrpSpPr/>
          <p:nvPr/>
        </p:nvGrpSpPr>
        <p:grpSpPr>
          <a:xfrm>
            <a:off x="5462013" y="7122775"/>
            <a:ext cx="749220" cy="557166"/>
            <a:chOff x="2583742" y="2245540"/>
            <a:chExt cx="834600" cy="620660"/>
          </a:xfrm>
        </p:grpSpPr>
        <p:sp>
          <p:nvSpPr>
            <p:cNvPr id="225" name="Google Shape;225;p26"/>
            <p:cNvSpPr txBox="1"/>
            <p:nvPr/>
          </p:nvSpPr>
          <p:spPr>
            <a:xfrm>
              <a:off x="2583742" y="2245540"/>
              <a:ext cx="8346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summer</a:t>
              </a:r>
              <a:endParaRPr b="1" sz="800"/>
            </a:p>
          </p:txBody>
        </p:sp>
        <p:cxnSp>
          <p:nvCxnSpPr>
            <p:cNvPr id="226" name="Google Shape;226;p26"/>
            <p:cNvCxnSpPr>
              <a:stCxn id="22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7" name="Google Shape;22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8" name="Google Shape;228;p26"/>
          <p:cNvGrpSpPr/>
          <p:nvPr/>
        </p:nvGrpSpPr>
        <p:grpSpPr>
          <a:xfrm>
            <a:off x="2891150" y="7886788"/>
            <a:ext cx="499570" cy="553154"/>
            <a:chOff x="2626727" y="2250010"/>
            <a:chExt cx="556500" cy="616190"/>
          </a:xfrm>
        </p:grpSpPr>
        <p:sp>
          <p:nvSpPr>
            <p:cNvPr id="229" name="Google Shape;229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230" name="Google Shape;230;p26"/>
            <p:cNvCxnSpPr>
              <a:stCxn id="23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1" name="Google Shape;23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2" name="Google Shape;232;p26"/>
          <p:cNvGrpSpPr/>
          <p:nvPr/>
        </p:nvGrpSpPr>
        <p:grpSpPr>
          <a:xfrm>
            <a:off x="4232971" y="7884775"/>
            <a:ext cx="1105518" cy="557166"/>
            <a:chOff x="2583742" y="2245540"/>
            <a:chExt cx="1231500" cy="620660"/>
          </a:xfrm>
        </p:grpSpPr>
        <p:sp>
          <p:nvSpPr>
            <p:cNvPr id="233" name="Google Shape;233;p26"/>
            <p:cNvSpPr txBox="1"/>
            <p:nvPr/>
          </p:nvSpPr>
          <p:spPr>
            <a:xfrm>
              <a:off x="2583742" y="2245540"/>
              <a:ext cx="123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34" name="Google Shape;234;p26"/>
            <p:cNvCxnSpPr>
              <a:stCxn id="23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5" name="Google Shape;23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6" name="Google Shape;236;p26"/>
          <p:cNvGrpSpPr/>
          <p:nvPr/>
        </p:nvGrpSpPr>
        <p:grpSpPr>
          <a:xfrm>
            <a:off x="3195950" y="8648800"/>
            <a:ext cx="499570" cy="553154"/>
            <a:chOff x="2626727" y="2250010"/>
            <a:chExt cx="556500" cy="616190"/>
          </a:xfrm>
        </p:grpSpPr>
        <p:sp>
          <p:nvSpPr>
            <p:cNvPr id="237" name="Google Shape;237;p26"/>
            <p:cNvSpPr txBox="1"/>
            <p:nvPr/>
          </p:nvSpPr>
          <p:spPr>
            <a:xfrm>
              <a:off x="2626727" y="2250010"/>
              <a:ext cx="556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238" name="Google Shape;238;p26"/>
            <p:cNvCxnSpPr>
              <a:stCxn id="23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9" name="Google Shape;23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0" name="Google Shape;240;p26"/>
          <p:cNvSpPr txBox="1"/>
          <p:nvPr/>
        </p:nvSpPr>
        <p:spPr>
          <a:xfrm>
            <a:off x="329175" y="1222425"/>
            <a:ext cx="2166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Climate Decoder</a:t>
            </a:r>
            <a:endParaRPr b="1" sz="170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1" name="Google Shape;241;p26"/>
          <p:cNvSpPr txBox="1"/>
          <p:nvPr/>
        </p:nvSpPr>
        <p:spPr>
          <a:xfrm>
            <a:off x="6010700" y="14627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30°</a:t>
            </a:r>
            <a:endParaRPr sz="800"/>
          </a:p>
        </p:txBody>
      </p:sp>
      <p:cxnSp>
        <p:nvCxnSpPr>
          <p:cNvPr id="242" name="Google Shape;242;p26"/>
          <p:cNvCxnSpPr/>
          <p:nvPr/>
        </p:nvCxnSpPr>
        <p:spPr>
          <a:xfrm>
            <a:off x="2888450" y="1481150"/>
            <a:ext cx="3517200" cy="4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43" name="Google Shape;243;p26"/>
          <p:cNvGrpSpPr/>
          <p:nvPr/>
        </p:nvGrpSpPr>
        <p:grpSpPr>
          <a:xfrm>
            <a:off x="2701175" y="1459325"/>
            <a:ext cx="3460822" cy="312475"/>
            <a:chOff x="3467100" y="1575325"/>
            <a:chExt cx="3460822" cy="312475"/>
          </a:xfrm>
        </p:grpSpPr>
        <p:sp>
          <p:nvSpPr>
            <p:cNvPr id="244" name="Google Shape;244;p26"/>
            <p:cNvSpPr txBox="1"/>
            <p:nvPr/>
          </p:nvSpPr>
          <p:spPr>
            <a:xfrm>
              <a:off x="4227300" y="1577300"/>
              <a:ext cx="4734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-15°</a:t>
              </a:r>
              <a:endParaRPr sz="800"/>
            </a:p>
          </p:txBody>
        </p:sp>
        <p:sp>
          <p:nvSpPr>
            <p:cNvPr id="245" name="Google Shape;245;p26"/>
            <p:cNvSpPr txBox="1"/>
            <p:nvPr/>
          </p:nvSpPr>
          <p:spPr>
            <a:xfrm>
              <a:off x="4527588" y="1577938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-10°</a:t>
              </a:r>
              <a:endParaRPr sz="800"/>
            </a:p>
          </p:txBody>
        </p:sp>
        <p:sp>
          <p:nvSpPr>
            <p:cNvPr id="246" name="Google Shape;246;p26"/>
            <p:cNvSpPr txBox="1"/>
            <p:nvPr/>
          </p:nvSpPr>
          <p:spPr>
            <a:xfrm>
              <a:off x="4816959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 -5°</a:t>
              </a:r>
              <a:endParaRPr sz="800"/>
            </a:p>
          </p:txBody>
        </p:sp>
        <p:sp>
          <p:nvSpPr>
            <p:cNvPr id="247" name="Google Shape;247;p26"/>
            <p:cNvSpPr txBox="1"/>
            <p:nvPr/>
          </p:nvSpPr>
          <p:spPr>
            <a:xfrm>
              <a:off x="512182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0</a:t>
              </a:r>
              <a:r>
                <a:rPr lang="en" sz="800">
                  <a:solidFill>
                    <a:schemeClr val="dk1"/>
                  </a:solidFill>
                </a:rPr>
                <a:t>°</a:t>
              </a:r>
              <a:endParaRPr sz="800"/>
            </a:p>
          </p:txBody>
        </p:sp>
        <p:sp>
          <p:nvSpPr>
            <p:cNvPr id="248" name="Google Shape;248;p26"/>
            <p:cNvSpPr txBox="1"/>
            <p:nvPr/>
          </p:nvSpPr>
          <p:spPr>
            <a:xfrm>
              <a:off x="5401856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5°</a:t>
              </a:r>
              <a:endParaRPr sz="800"/>
            </a:p>
          </p:txBody>
        </p:sp>
        <p:sp>
          <p:nvSpPr>
            <p:cNvPr id="249" name="Google Shape;249;p26"/>
            <p:cNvSpPr txBox="1"/>
            <p:nvPr/>
          </p:nvSpPr>
          <p:spPr>
            <a:xfrm>
              <a:off x="5665483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10°</a:t>
              </a:r>
              <a:endParaRPr sz="800"/>
            </a:p>
          </p:txBody>
        </p:sp>
        <p:sp>
          <p:nvSpPr>
            <p:cNvPr id="250" name="Google Shape;250;p26"/>
            <p:cNvSpPr txBox="1"/>
            <p:nvPr/>
          </p:nvSpPr>
          <p:spPr>
            <a:xfrm>
              <a:off x="595793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15°</a:t>
              </a:r>
              <a:endParaRPr sz="800"/>
            </a:p>
          </p:txBody>
        </p:sp>
        <p:sp>
          <p:nvSpPr>
            <p:cNvPr id="251" name="Google Shape;251;p26"/>
            <p:cNvSpPr txBox="1"/>
            <p:nvPr/>
          </p:nvSpPr>
          <p:spPr>
            <a:xfrm>
              <a:off x="6250380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20°</a:t>
              </a:r>
              <a:endParaRPr sz="800"/>
            </a:p>
          </p:txBody>
        </p:sp>
        <p:sp>
          <p:nvSpPr>
            <p:cNvPr id="252" name="Google Shape;252;p26"/>
            <p:cNvSpPr txBox="1"/>
            <p:nvPr/>
          </p:nvSpPr>
          <p:spPr>
            <a:xfrm>
              <a:off x="6501623" y="1577313"/>
              <a:ext cx="4263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25°</a:t>
              </a:r>
              <a:endParaRPr sz="800"/>
            </a:p>
          </p:txBody>
        </p:sp>
        <p:sp>
          <p:nvSpPr>
            <p:cNvPr id="253" name="Google Shape;253;p26"/>
            <p:cNvSpPr txBox="1"/>
            <p:nvPr/>
          </p:nvSpPr>
          <p:spPr>
            <a:xfrm>
              <a:off x="3693525" y="1577300"/>
              <a:ext cx="404700" cy="31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-25°</a:t>
              </a:r>
              <a:endParaRPr sz="800"/>
            </a:p>
          </p:txBody>
        </p:sp>
        <p:sp>
          <p:nvSpPr>
            <p:cNvPr id="254" name="Google Shape;254;p26"/>
            <p:cNvSpPr txBox="1"/>
            <p:nvPr/>
          </p:nvSpPr>
          <p:spPr>
            <a:xfrm>
              <a:off x="3952375" y="1577300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-20°</a:t>
              </a:r>
              <a:endParaRPr sz="800"/>
            </a:p>
          </p:txBody>
        </p:sp>
        <p:sp>
          <p:nvSpPr>
            <p:cNvPr id="255" name="Google Shape;255;p26"/>
            <p:cNvSpPr txBox="1"/>
            <p:nvPr/>
          </p:nvSpPr>
          <p:spPr>
            <a:xfrm>
              <a:off x="3467100" y="1575325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/>
            </a:p>
          </p:txBody>
        </p:sp>
      </p:grpSp>
      <p:grpSp>
        <p:nvGrpSpPr>
          <p:cNvPr id="256" name="Google Shape;256;p26"/>
          <p:cNvGrpSpPr/>
          <p:nvPr/>
        </p:nvGrpSpPr>
        <p:grpSpPr>
          <a:xfrm>
            <a:off x="2873435" y="3029460"/>
            <a:ext cx="3538072" cy="157995"/>
            <a:chOff x="3345953" y="2332634"/>
            <a:chExt cx="3654278" cy="157995"/>
          </a:xfrm>
        </p:grpSpPr>
        <p:cxnSp>
          <p:nvCxnSpPr>
            <p:cNvPr id="257" name="Google Shape;25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8" name="Google Shape;25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9" name="Google Shape;25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0" name="Google Shape;26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1" name="Google Shape;26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2" name="Google Shape;26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3" name="Google Shape;26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4" name="Google Shape;26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5" name="Google Shape;26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6" name="Google Shape;26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7" name="Google Shape;26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8" name="Google Shape;26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9" name="Google Shape;26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0" name="Google Shape;27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1" name="Google Shape;27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72" name="Google Shape;27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73" name="Google Shape;27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4" name="Google Shape;27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75" name="Google Shape;27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76" name="Google Shape;276;p26"/>
          <p:cNvGrpSpPr/>
          <p:nvPr/>
        </p:nvGrpSpPr>
        <p:grpSpPr>
          <a:xfrm>
            <a:off x="2879331" y="4553461"/>
            <a:ext cx="3525648" cy="157995"/>
            <a:chOff x="3345953" y="2332634"/>
            <a:chExt cx="3654278" cy="157995"/>
          </a:xfrm>
        </p:grpSpPr>
        <p:cxnSp>
          <p:nvCxnSpPr>
            <p:cNvPr id="277" name="Google Shape;27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8" name="Google Shape;27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9" name="Google Shape;27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0" name="Google Shape;28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1" name="Google Shape;28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2" name="Google Shape;28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3" name="Google Shape;28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4" name="Google Shape;28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5" name="Google Shape;28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6" name="Google Shape;28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7" name="Google Shape;28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8" name="Google Shape;28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9" name="Google Shape;28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0" name="Google Shape;29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1" name="Google Shape;29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92" name="Google Shape;29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93" name="Google Shape;29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94" name="Google Shape;29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95" name="Google Shape;29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96" name="Google Shape;296;p26"/>
          <p:cNvGrpSpPr/>
          <p:nvPr/>
        </p:nvGrpSpPr>
        <p:grpSpPr>
          <a:xfrm>
            <a:off x="2870910" y="5315484"/>
            <a:ext cx="3534052" cy="157995"/>
            <a:chOff x="3345953" y="2332634"/>
            <a:chExt cx="3654278" cy="157995"/>
          </a:xfrm>
        </p:grpSpPr>
        <p:cxnSp>
          <p:nvCxnSpPr>
            <p:cNvPr id="297" name="Google Shape;29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0" name="Google Shape;30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1" name="Google Shape;30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2" name="Google Shape;30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3" name="Google Shape;30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4" name="Google Shape;30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5" name="Google Shape;30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6" name="Google Shape;30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7" name="Google Shape;30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8" name="Google Shape;30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9" name="Google Shape;30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0" name="Google Shape;31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1" name="Google Shape;31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12" name="Google Shape;31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13" name="Google Shape;31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14" name="Google Shape;31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15" name="Google Shape;31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16" name="Google Shape;316;p26"/>
          <p:cNvGrpSpPr/>
          <p:nvPr/>
        </p:nvGrpSpPr>
        <p:grpSpPr>
          <a:xfrm>
            <a:off x="2878133" y="6077465"/>
            <a:ext cx="3536976" cy="157995"/>
            <a:chOff x="3345953" y="2332634"/>
            <a:chExt cx="3654278" cy="157995"/>
          </a:xfrm>
        </p:grpSpPr>
        <p:cxnSp>
          <p:nvCxnSpPr>
            <p:cNvPr id="317" name="Google Shape;31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8" name="Google Shape;31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9" name="Google Shape;31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0" name="Google Shape;32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1" name="Google Shape;32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2" name="Google Shape;32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3" name="Google Shape;32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4" name="Google Shape;32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5" name="Google Shape;32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6" name="Google Shape;32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7" name="Google Shape;32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8" name="Google Shape;32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9" name="Google Shape;32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0" name="Google Shape;33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1" name="Google Shape;33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32" name="Google Shape;33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33" name="Google Shape;33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34" name="Google Shape;33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35" name="Google Shape;33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36" name="Google Shape;336;p26"/>
          <p:cNvGrpSpPr/>
          <p:nvPr/>
        </p:nvGrpSpPr>
        <p:grpSpPr>
          <a:xfrm>
            <a:off x="2871105" y="6839496"/>
            <a:ext cx="3538072" cy="157995"/>
            <a:chOff x="3345953" y="2332634"/>
            <a:chExt cx="3654278" cy="157995"/>
          </a:xfrm>
        </p:grpSpPr>
        <p:cxnSp>
          <p:nvCxnSpPr>
            <p:cNvPr id="337" name="Google Shape;33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8" name="Google Shape;33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9" name="Google Shape;33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0" name="Google Shape;34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1" name="Google Shape;34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2" name="Google Shape;34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3" name="Google Shape;34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4" name="Google Shape;34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5" name="Google Shape;34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6" name="Google Shape;34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7" name="Google Shape;34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8" name="Google Shape;34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9" name="Google Shape;34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0" name="Google Shape;35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1" name="Google Shape;35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52" name="Google Shape;35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53" name="Google Shape;35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4" name="Google Shape;35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55" name="Google Shape;35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56" name="Google Shape;356;p26"/>
          <p:cNvGrpSpPr/>
          <p:nvPr/>
        </p:nvGrpSpPr>
        <p:grpSpPr>
          <a:xfrm>
            <a:off x="2873237" y="7601484"/>
            <a:ext cx="3541726" cy="157995"/>
            <a:chOff x="3345953" y="2332634"/>
            <a:chExt cx="3654278" cy="157995"/>
          </a:xfrm>
        </p:grpSpPr>
        <p:cxnSp>
          <p:nvCxnSpPr>
            <p:cNvPr id="357" name="Google Shape;35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8" name="Google Shape;35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9" name="Google Shape;35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0" name="Google Shape;36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1" name="Google Shape;36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2" name="Google Shape;36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3" name="Google Shape;36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4" name="Google Shape;36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5" name="Google Shape;36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6" name="Google Shape;36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7" name="Google Shape;36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8" name="Google Shape;36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9" name="Google Shape;36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0" name="Google Shape;37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1" name="Google Shape;37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72" name="Google Shape;37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73" name="Google Shape;37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4" name="Google Shape;37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75" name="Google Shape;37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76" name="Google Shape;376;p26"/>
          <p:cNvGrpSpPr/>
          <p:nvPr/>
        </p:nvGrpSpPr>
        <p:grpSpPr>
          <a:xfrm>
            <a:off x="2880973" y="8363484"/>
            <a:ext cx="3528206" cy="157995"/>
            <a:chOff x="3345953" y="2332634"/>
            <a:chExt cx="3654278" cy="157995"/>
          </a:xfrm>
        </p:grpSpPr>
        <p:cxnSp>
          <p:nvCxnSpPr>
            <p:cNvPr id="377" name="Google Shape;37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8" name="Google Shape;37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9" name="Google Shape;37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0" name="Google Shape;38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1" name="Google Shape;38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2" name="Google Shape;38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3" name="Google Shape;38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4" name="Google Shape;38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5" name="Google Shape;38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6" name="Google Shape;38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7" name="Google Shape;38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8" name="Google Shape;38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9" name="Google Shape;38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0" name="Google Shape;39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1" name="Google Shape;39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92" name="Google Shape;39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93" name="Google Shape;39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4" name="Google Shape;39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95" name="Google Shape;39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6" name="Google Shape;396;p26"/>
          <p:cNvGrpSpPr/>
          <p:nvPr/>
        </p:nvGrpSpPr>
        <p:grpSpPr>
          <a:xfrm>
            <a:off x="2869496" y="9125484"/>
            <a:ext cx="3539899" cy="157995"/>
            <a:chOff x="3345953" y="2332634"/>
            <a:chExt cx="3654278" cy="157995"/>
          </a:xfrm>
        </p:grpSpPr>
        <p:cxnSp>
          <p:nvCxnSpPr>
            <p:cNvPr id="397" name="Google Shape;39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8" name="Google Shape;39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9" name="Google Shape;39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0" name="Google Shape;40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1" name="Google Shape;40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2" name="Google Shape;40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3" name="Google Shape;40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4" name="Google Shape;40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5" name="Google Shape;40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6" name="Google Shape;40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7" name="Google Shape;40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8" name="Google Shape;40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9" name="Google Shape;40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0" name="Google Shape;41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1" name="Google Shape;41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12" name="Google Shape;41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13" name="Google Shape;41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14" name="Google Shape;41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15" name="Google Shape;41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16" name="Google Shape;416;p26"/>
          <p:cNvGrpSpPr/>
          <p:nvPr/>
        </p:nvGrpSpPr>
        <p:grpSpPr>
          <a:xfrm>
            <a:off x="2872497" y="3791496"/>
            <a:ext cx="3537341" cy="157995"/>
            <a:chOff x="3345953" y="2332634"/>
            <a:chExt cx="3654278" cy="157995"/>
          </a:xfrm>
        </p:grpSpPr>
        <p:cxnSp>
          <p:nvCxnSpPr>
            <p:cNvPr id="417" name="Google Shape;41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8" name="Google Shape;41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9" name="Google Shape;41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0" name="Google Shape;42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1" name="Google Shape;42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2" name="Google Shape;42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3" name="Google Shape;42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4" name="Google Shape;42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5" name="Google Shape;42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6" name="Google Shape;42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7" name="Google Shape;42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8" name="Google Shape;42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9" name="Google Shape;42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0" name="Google Shape;43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1" name="Google Shape;43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32" name="Google Shape;43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33" name="Google Shape;43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34" name="Google Shape;43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35" name="Google Shape;43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36" name="Google Shape;436;p26"/>
          <p:cNvSpPr txBox="1"/>
          <p:nvPr/>
        </p:nvSpPr>
        <p:spPr>
          <a:xfrm>
            <a:off x="5972613" y="38472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7" name="Google Shape;437;p26"/>
          <p:cNvSpPr txBox="1"/>
          <p:nvPr/>
        </p:nvSpPr>
        <p:spPr>
          <a:xfrm>
            <a:off x="3491354" y="38457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8" name="Google Shape;438;p26"/>
          <p:cNvSpPr txBox="1"/>
          <p:nvPr/>
        </p:nvSpPr>
        <p:spPr>
          <a:xfrm>
            <a:off x="3782033" y="38464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9" name="Google Shape;439;p26"/>
          <p:cNvSpPr txBox="1"/>
          <p:nvPr/>
        </p:nvSpPr>
        <p:spPr>
          <a:xfrm>
            <a:off x="4062144" y="384543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0" name="Google Shape;440;p26"/>
          <p:cNvSpPr txBox="1"/>
          <p:nvPr/>
        </p:nvSpPr>
        <p:spPr>
          <a:xfrm>
            <a:off x="4357251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1" name="Google Shape;441;p26"/>
          <p:cNvSpPr txBox="1"/>
          <p:nvPr/>
        </p:nvSpPr>
        <p:spPr>
          <a:xfrm>
            <a:off x="4628324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2" name="Google Shape;442;p26"/>
          <p:cNvSpPr txBox="1"/>
          <p:nvPr/>
        </p:nvSpPr>
        <p:spPr>
          <a:xfrm>
            <a:off x="488351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3" name="Google Shape;443;p26"/>
          <p:cNvSpPr txBox="1"/>
          <p:nvPr/>
        </p:nvSpPr>
        <p:spPr>
          <a:xfrm>
            <a:off x="516660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4" name="Google Shape;444;p26"/>
          <p:cNvSpPr txBox="1"/>
          <p:nvPr/>
        </p:nvSpPr>
        <p:spPr>
          <a:xfrm>
            <a:off x="544969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5" name="Google Shape;445;p26"/>
          <p:cNvSpPr txBox="1"/>
          <p:nvPr/>
        </p:nvSpPr>
        <p:spPr>
          <a:xfrm>
            <a:off x="5692899" y="38457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6" name="Google Shape;446;p26"/>
          <p:cNvSpPr txBox="1"/>
          <p:nvPr/>
        </p:nvSpPr>
        <p:spPr>
          <a:xfrm>
            <a:off x="2974660" y="38457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7" name="Google Shape;447;p26"/>
          <p:cNvSpPr txBox="1"/>
          <p:nvPr/>
        </p:nvSpPr>
        <p:spPr>
          <a:xfrm>
            <a:off x="3225227" y="38457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8" name="Google Shape;448;p26"/>
          <p:cNvSpPr txBox="1"/>
          <p:nvPr/>
        </p:nvSpPr>
        <p:spPr>
          <a:xfrm>
            <a:off x="2755481" y="38438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9" name="Google Shape;449;p26"/>
          <p:cNvSpPr txBox="1"/>
          <p:nvPr/>
        </p:nvSpPr>
        <p:spPr>
          <a:xfrm>
            <a:off x="5960263" y="460091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0" name="Google Shape;450;p26"/>
          <p:cNvSpPr txBox="1"/>
          <p:nvPr/>
        </p:nvSpPr>
        <p:spPr>
          <a:xfrm>
            <a:off x="3484225" y="4599425"/>
            <a:ext cx="456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1" name="Google Shape;451;p26"/>
          <p:cNvSpPr txBox="1"/>
          <p:nvPr/>
        </p:nvSpPr>
        <p:spPr>
          <a:xfrm>
            <a:off x="3773942" y="4600063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2" name="Google Shape;452;p26"/>
          <p:cNvSpPr txBox="1"/>
          <p:nvPr/>
        </p:nvSpPr>
        <p:spPr>
          <a:xfrm>
            <a:off x="4053128" y="4601373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3" name="Google Shape;453;p26"/>
          <p:cNvSpPr txBox="1"/>
          <p:nvPr/>
        </p:nvSpPr>
        <p:spPr>
          <a:xfrm>
            <a:off x="4347259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4" name="Google Shape;454;p26"/>
          <p:cNvSpPr txBox="1"/>
          <p:nvPr/>
        </p:nvSpPr>
        <p:spPr>
          <a:xfrm>
            <a:off x="4617436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5" name="Google Shape;455;p26"/>
          <p:cNvSpPr txBox="1"/>
          <p:nvPr/>
        </p:nvSpPr>
        <p:spPr>
          <a:xfrm>
            <a:off x="4871784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6" name="Google Shape;456;p26"/>
          <p:cNvSpPr txBox="1"/>
          <p:nvPr/>
        </p:nvSpPr>
        <p:spPr>
          <a:xfrm>
            <a:off x="5153938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7" name="Google Shape;457;p26"/>
          <p:cNvSpPr txBox="1"/>
          <p:nvPr/>
        </p:nvSpPr>
        <p:spPr>
          <a:xfrm>
            <a:off x="5436092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8" name="Google Shape;458;p26"/>
          <p:cNvSpPr txBox="1"/>
          <p:nvPr/>
        </p:nvSpPr>
        <p:spPr>
          <a:xfrm>
            <a:off x="5678491" y="4599438"/>
            <a:ext cx="411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9" name="Google Shape;459;p26"/>
          <p:cNvSpPr txBox="1"/>
          <p:nvPr/>
        </p:nvSpPr>
        <p:spPr>
          <a:xfrm>
            <a:off x="2969238" y="4599425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0" name="Google Shape;460;p26"/>
          <p:cNvSpPr txBox="1"/>
          <p:nvPr/>
        </p:nvSpPr>
        <p:spPr>
          <a:xfrm>
            <a:off x="3218977" y="45994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1" name="Google Shape;461;p26"/>
          <p:cNvSpPr txBox="1"/>
          <p:nvPr/>
        </p:nvSpPr>
        <p:spPr>
          <a:xfrm>
            <a:off x="2750784" y="459745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2" name="Google Shape;462;p26"/>
          <p:cNvSpPr txBox="1"/>
          <p:nvPr/>
        </p:nvSpPr>
        <p:spPr>
          <a:xfrm>
            <a:off x="5971350" y="308196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3" name="Google Shape;463;p26"/>
          <p:cNvSpPr txBox="1"/>
          <p:nvPr/>
        </p:nvSpPr>
        <p:spPr>
          <a:xfrm>
            <a:off x="3491192" y="3080474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4" name="Google Shape;464;p26"/>
          <p:cNvSpPr txBox="1"/>
          <p:nvPr/>
        </p:nvSpPr>
        <p:spPr>
          <a:xfrm>
            <a:off x="3781931" y="308111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5" name="Google Shape;465;p26"/>
          <p:cNvSpPr txBox="1"/>
          <p:nvPr/>
        </p:nvSpPr>
        <p:spPr>
          <a:xfrm>
            <a:off x="4062100" y="308013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6" name="Google Shape;466;p26"/>
          <p:cNvSpPr txBox="1"/>
          <p:nvPr/>
        </p:nvSpPr>
        <p:spPr>
          <a:xfrm>
            <a:off x="435726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7" name="Google Shape;467;p26"/>
          <p:cNvSpPr txBox="1"/>
          <p:nvPr/>
        </p:nvSpPr>
        <p:spPr>
          <a:xfrm>
            <a:off x="4628397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8" name="Google Shape;468;p26"/>
          <p:cNvSpPr txBox="1"/>
          <p:nvPr/>
        </p:nvSpPr>
        <p:spPr>
          <a:xfrm>
            <a:off x="4883641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9" name="Google Shape;469;p26"/>
          <p:cNvSpPr txBox="1"/>
          <p:nvPr/>
        </p:nvSpPr>
        <p:spPr>
          <a:xfrm>
            <a:off x="5166790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0" name="Google Shape;470;p26"/>
          <p:cNvSpPr txBox="1"/>
          <p:nvPr/>
        </p:nvSpPr>
        <p:spPr>
          <a:xfrm>
            <a:off x="544993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1" name="Google Shape;471;p26"/>
          <p:cNvSpPr txBox="1"/>
          <p:nvPr/>
        </p:nvSpPr>
        <p:spPr>
          <a:xfrm>
            <a:off x="5693191" y="3080487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2" name="Google Shape;472;p26"/>
          <p:cNvSpPr txBox="1"/>
          <p:nvPr/>
        </p:nvSpPr>
        <p:spPr>
          <a:xfrm>
            <a:off x="2974391" y="308047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3" name="Google Shape;473;p26"/>
          <p:cNvSpPr txBox="1"/>
          <p:nvPr/>
        </p:nvSpPr>
        <p:spPr>
          <a:xfrm>
            <a:off x="3225010" y="308047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4" name="Google Shape;474;p26"/>
          <p:cNvSpPr txBox="1"/>
          <p:nvPr/>
        </p:nvSpPr>
        <p:spPr>
          <a:xfrm>
            <a:off x="2755167" y="307849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5" name="Google Shape;475;p26"/>
          <p:cNvSpPr txBox="1"/>
          <p:nvPr/>
        </p:nvSpPr>
        <p:spPr>
          <a:xfrm>
            <a:off x="5969163" y="536352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6" name="Google Shape;476;p26"/>
          <p:cNvSpPr txBox="1"/>
          <p:nvPr/>
        </p:nvSpPr>
        <p:spPr>
          <a:xfrm>
            <a:off x="3485852" y="5362050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7" name="Google Shape;477;p26"/>
          <p:cNvSpPr txBox="1"/>
          <p:nvPr/>
        </p:nvSpPr>
        <p:spPr>
          <a:xfrm>
            <a:off x="3776260" y="5362687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8" name="Google Shape;478;p26"/>
          <p:cNvSpPr txBox="1"/>
          <p:nvPr/>
        </p:nvSpPr>
        <p:spPr>
          <a:xfrm>
            <a:off x="4056111" y="5359868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9" name="Google Shape;479;p26"/>
          <p:cNvSpPr txBox="1"/>
          <p:nvPr/>
        </p:nvSpPr>
        <p:spPr>
          <a:xfrm>
            <a:off x="4350943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0" name="Google Shape;480;p26"/>
          <p:cNvSpPr txBox="1"/>
          <p:nvPr/>
        </p:nvSpPr>
        <p:spPr>
          <a:xfrm>
            <a:off x="4621764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1" name="Google Shape;481;p26"/>
          <p:cNvSpPr txBox="1"/>
          <p:nvPr/>
        </p:nvSpPr>
        <p:spPr>
          <a:xfrm>
            <a:off x="4876718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2" name="Google Shape;482;p26"/>
          <p:cNvSpPr txBox="1"/>
          <p:nvPr/>
        </p:nvSpPr>
        <p:spPr>
          <a:xfrm>
            <a:off x="5159545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3" name="Google Shape;483;p26"/>
          <p:cNvSpPr txBox="1"/>
          <p:nvPr/>
        </p:nvSpPr>
        <p:spPr>
          <a:xfrm>
            <a:off x="5442372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4" name="Google Shape;484;p26"/>
          <p:cNvSpPr txBox="1"/>
          <p:nvPr/>
        </p:nvSpPr>
        <p:spPr>
          <a:xfrm>
            <a:off x="5685349" y="5362062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5" name="Google Shape;485;p26"/>
          <p:cNvSpPr txBox="1"/>
          <p:nvPr/>
        </p:nvSpPr>
        <p:spPr>
          <a:xfrm>
            <a:off x="2969637" y="5362050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6" name="Google Shape;486;p26"/>
          <p:cNvSpPr txBox="1"/>
          <p:nvPr/>
        </p:nvSpPr>
        <p:spPr>
          <a:xfrm>
            <a:off x="3219971" y="536205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7" name="Google Shape;487;p26"/>
          <p:cNvSpPr txBox="1"/>
          <p:nvPr/>
        </p:nvSpPr>
        <p:spPr>
          <a:xfrm>
            <a:off x="2750662" y="53600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8" name="Google Shape;488;p26"/>
          <p:cNvSpPr txBox="1"/>
          <p:nvPr/>
        </p:nvSpPr>
        <p:spPr>
          <a:xfrm>
            <a:off x="5966738" y="614758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9" name="Google Shape;489;p26"/>
          <p:cNvSpPr txBox="1"/>
          <p:nvPr/>
        </p:nvSpPr>
        <p:spPr>
          <a:xfrm>
            <a:off x="3491223" y="6146104"/>
            <a:ext cx="458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0" name="Google Shape;490;p26"/>
          <p:cNvSpPr txBox="1"/>
          <p:nvPr/>
        </p:nvSpPr>
        <p:spPr>
          <a:xfrm>
            <a:off x="3781872" y="614674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1" name="Google Shape;491;p26"/>
          <p:cNvSpPr txBox="1"/>
          <p:nvPr/>
        </p:nvSpPr>
        <p:spPr>
          <a:xfrm>
            <a:off x="4061954" y="614576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2" name="Google Shape;492;p26"/>
          <p:cNvSpPr txBox="1"/>
          <p:nvPr/>
        </p:nvSpPr>
        <p:spPr>
          <a:xfrm>
            <a:off x="4357030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3" name="Google Shape;493;p26"/>
          <p:cNvSpPr txBox="1"/>
          <p:nvPr/>
        </p:nvSpPr>
        <p:spPr>
          <a:xfrm>
            <a:off x="4628075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4" name="Google Shape;494;p26"/>
          <p:cNvSpPr txBox="1"/>
          <p:nvPr/>
        </p:nvSpPr>
        <p:spPr>
          <a:xfrm>
            <a:off x="488324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5" name="Google Shape;495;p26"/>
          <p:cNvSpPr txBox="1"/>
          <p:nvPr/>
        </p:nvSpPr>
        <p:spPr>
          <a:xfrm>
            <a:off x="516630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6" name="Google Shape;496;p26"/>
          <p:cNvSpPr txBox="1"/>
          <p:nvPr/>
        </p:nvSpPr>
        <p:spPr>
          <a:xfrm>
            <a:off x="5449362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7" name="Google Shape;497;p26"/>
          <p:cNvSpPr txBox="1"/>
          <p:nvPr/>
        </p:nvSpPr>
        <p:spPr>
          <a:xfrm>
            <a:off x="5692540" y="6146117"/>
            <a:ext cx="412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8" name="Google Shape;498;p26"/>
          <p:cNvSpPr txBox="1"/>
          <p:nvPr/>
        </p:nvSpPr>
        <p:spPr>
          <a:xfrm>
            <a:off x="2974582" y="614610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9" name="Google Shape;499;p26"/>
          <p:cNvSpPr txBox="1"/>
          <p:nvPr/>
        </p:nvSpPr>
        <p:spPr>
          <a:xfrm>
            <a:off x="3225123" y="614610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0" name="Google Shape;500;p26"/>
          <p:cNvSpPr txBox="1"/>
          <p:nvPr/>
        </p:nvSpPr>
        <p:spPr>
          <a:xfrm>
            <a:off x="2755426" y="614412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1" name="Google Shape;501;p26"/>
          <p:cNvSpPr txBox="1"/>
          <p:nvPr/>
        </p:nvSpPr>
        <p:spPr>
          <a:xfrm>
            <a:off x="5973513" y="69121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2" name="Google Shape;502;p26"/>
          <p:cNvSpPr txBox="1"/>
          <p:nvPr/>
        </p:nvSpPr>
        <p:spPr>
          <a:xfrm>
            <a:off x="3490939" y="69106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3" name="Google Shape;503;p26"/>
          <p:cNvSpPr txBox="1"/>
          <p:nvPr/>
        </p:nvSpPr>
        <p:spPr>
          <a:xfrm>
            <a:off x="3781678" y="69113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4" name="Google Shape;504;p26"/>
          <p:cNvSpPr txBox="1"/>
          <p:nvPr/>
        </p:nvSpPr>
        <p:spPr>
          <a:xfrm>
            <a:off x="4061847" y="6907861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5" name="Google Shape;505;p26"/>
          <p:cNvSpPr txBox="1"/>
          <p:nvPr/>
        </p:nvSpPr>
        <p:spPr>
          <a:xfrm>
            <a:off x="435701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6" name="Google Shape;506;p26"/>
          <p:cNvSpPr txBox="1"/>
          <p:nvPr/>
        </p:nvSpPr>
        <p:spPr>
          <a:xfrm>
            <a:off x="462814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7" name="Google Shape;507;p26"/>
          <p:cNvSpPr txBox="1"/>
          <p:nvPr/>
        </p:nvSpPr>
        <p:spPr>
          <a:xfrm>
            <a:off x="4883388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8" name="Google Shape;508;p26"/>
          <p:cNvSpPr txBox="1"/>
          <p:nvPr/>
        </p:nvSpPr>
        <p:spPr>
          <a:xfrm>
            <a:off x="5166536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9" name="Google Shape;509;p26"/>
          <p:cNvSpPr txBox="1"/>
          <p:nvPr/>
        </p:nvSpPr>
        <p:spPr>
          <a:xfrm>
            <a:off x="5449685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0" name="Google Shape;510;p26"/>
          <p:cNvSpPr txBox="1"/>
          <p:nvPr/>
        </p:nvSpPr>
        <p:spPr>
          <a:xfrm>
            <a:off x="5692938" y="69106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1" name="Google Shape;511;p26"/>
          <p:cNvSpPr txBox="1"/>
          <p:nvPr/>
        </p:nvSpPr>
        <p:spPr>
          <a:xfrm>
            <a:off x="2974138" y="69106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2" name="Google Shape;512;p26"/>
          <p:cNvSpPr txBox="1"/>
          <p:nvPr/>
        </p:nvSpPr>
        <p:spPr>
          <a:xfrm>
            <a:off x="3224756" y="69106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3" name="Google Shape;513;p26"/>
          <p:cNvSpPr txBox="1"/>
          <p:nvPr/>
        </p:nvSpPr>
        <p:spPr>
          <a:xfrm>
            <a:off x="2754914" y="69087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4" name="Google Shape;514;p26"/>
          <p:cNvSpPr txBox="1"/>
          <p:nvPr/>
        </p:nvSpPr>
        <p:spPr>
          <a:xfrm>
            <a:off x="5977288" y="7685950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5" name="Google Shape;515;p26"/>
          <p:cNvSpPr txBox="1"/>
          <p:nvPr/>
        </p:nvSpPr>
        <p:spPr>
          <a:xfrm>
            <a:off x="3497404" y="7684475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3788443" y="7685112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4068901" y="7682293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4364374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463578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4891291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5174732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545817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5701678" y="7684487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4" name="Google Shape;524;p26"/>
          <p:cNvSpPr txBox="1"/>
          <p:nvPr/>
        </p:nvSpPr>
        <p:spPr>
          <a:xfrm>
            <a:off x="2980069" y="7684475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5" name="Google Shape;525;p26"/>
          <p:cNvSpPr txBox="1"/>
          <p:nvPr/>
        </p:nvSpPr>
        <p:spPr>
          <a:xfrm>
            <a:off x="3230946" y="768447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6" name="Google Shape;526;p26"/>
          <p:cNvSpPr txBox="1"/>
          <p:nvPr/>
        </p:nvSpPr>
        <p:spPr>
          <a:xfrm>
            <a:off x="2760618" y="76825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7" name="Google Shape;527;p26"/>
          <p:cNvSpPr txBox="1"/>
          <p:nvPr/>
        </p:nvSpPr>
        <p:spPr>
          <a:xfrm>
            <a:off x="5970813" y="92021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8" name="Google Shape;528;p26"/>
          <p:cNvSpPr txBox="1"/>
          <p:nvPr/>
        </p:nvSpPr>
        <p:spPr>
          <a:xfrm>
            <a:off x="3487042" y="9200700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9" name="Google Shape;529;p26"/>
          <p:cNvSpPr txBox="1"/>
          <p:nvPr/>
        </p:nvSpPr>
        <p:spPr>
          <a:xfrm>
            <a:off x="3777931" y="9201338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0" name="Google Shape;530;p26"/>
          <p:cNvSpPr txBox="1"/>
          <p:nvPr/>
        </p:nvSpPr>
        <p:spPr>
          <a:xfrm>
            <a:off x="4058244" y="9204495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1" name="Google Shape;531;p26"/>
          <p:cNvSpPr txBox="1"/>
          <p:nvPr/>
        </p:nvSpPr>
        <p:spPr>
          <a:xfrm>
            <a:off x="4353565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2" name="Google Shape;532;p26"/>
          <p:cNvSpPr txBox="1"/>
          <p:nvPr/>
        </p:nvSpPr>
        <p:spPr>
          <a:xfrm>
            <a:off x="462483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3" name="Google Shape;533;p26"/>
          <p:cNvSpPr txBox="1"/>
          <p:nvPr/>
        </p:nvSpPr>
        <p:spPr>
          <a:xfrm>
            <a:off x="4880210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4" name="Google Shape;534;p26"/>
          <p:cNvSpPr txBox="1"/>
          <p:nvPr/>
        </p:nvSpPr>
        <p:spPr>
          <a:xfrm>
            <a:off x="516350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5" name="Google Shape;535;p26"/>
          <p:cNvSpPr txBox="1"/>
          <p:nvPr/>
        </p:nvSpPr>
        <p:spPr>
          <a:xfrm>
            <a:off x="542922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6" name="Google Shape;536;p26"/>
          <p:cNvSpPr txBox="1"/>
          <p:nvPr/>
        </p:nvSpPr>
        <p:spPr>
          <a:xfrm>
            <a:off x="5690178" y="9200713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7" name="Google Shape;537;p26"/>
          <p:cNvSpPr txBox="1"/>
          <p:nvPr/>
        </p:nvSpPr>
        <p:spPr>
          <a:xfrm>
            <a:off x="2969974" y="9200700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8" name="Google Shape;538;p26"/>
          <p:cNvSpPr txBox="1"/>
          <p:nvPr/>
        </p:nvSpPr>
        <p:spPr>
          <a:xfrm>
            <a:off x="3220722" y="92007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9" name="Google Shape;539;p26"/>
          <p:cNvSpPr txBox="1"/>
          <p:nvPr/>
        </p:nvSpPr>
        <p:spPr>
          <a:xfrm>
            <a:off x="2750636" y="919872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0" name="Google Shape;540;p26"/>
          <p:cNvSpPr txBox="1"/>
          <p:nvPr/>
        </p:nvSpPr>
        <p:spPr>
          <a:xfrm>
            <a:off x="5963063" y="84582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1" name="Google Shape;541;p26"/>
          <p:cNvSpPr txBox="1"/>
          <p:nvPr/>
        </p:nvSpPr>
        <p:spPr>
          <a:xfrm>
            <a:off x="3488988" y="8456800"/>
            <a:ext cx="457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2" name="Google Shape;542;p26"/>
          <p:cNvSpPr txBox="1"/>
          <p:nvPr/>
        </p:nvSpPr>
        <p:spPr>
          <a:xfrm>
            <a:off x="3778916" y="8457437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3" name="Google Shape;543;p26"/>
          <p:cNvSpPr txBox="1"/>
          <p:nvPr/>
        </p:nvSpPr>
        <p:spPr>
          <a:xfrm>
            <a:off x="4058304" y="8468856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4" name="Google Shape;544;p26"/>
          <p:cNvSpPr txBox="1"/>
          <p:nvPr/>
        </p:nvSpPr>
        <p:spPr>
          <a:xfrm>
            <a:off x="4352648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5" name="Google Shape;545;p26"/>
          <p:cNvSpPr txBox="1"/>
          <p:nvPr/>
        </p:nvSpPr>
        <p:spPr>
          <a:xfrm>
            <a:off x="4623021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6" name="Google Shape;546;p26"/>
          <p:cNvSpPr txBox="1"/>
          <p:nvPr/>
        </p:nvSpPr>
        <p:spPr>
          <a:xfrm>
            <a:off x="4877554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7" name="Google Shape;547;p26"/>
          <p:cNvSpPr txBox="1"/>
          <p:nvPr/>
        </p:nvSpPr>
        <p:spPr>
          <a:xfrm>
            <a:off x="5159913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5442272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9" name="Google Shape;549;p26"/>
          <p:cNvSpPr txBox="1"/>
          <p:nvPr/>
        </p:nvSpPr>
        <p:spPr>
          <a:xfrm>
            <a:off x="5684847" y="8456812"/>
            <a:ext cx="411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2973628" y="8456800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3223548" y="845680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2755015" y="84548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564175" y="21744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Antarctica Research Station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grpSp>
        <p:nvGrpSpPr>
          <p:cNvPr id="554" name="Google Shape;554;p26"/>
          <p:cNvGrpSpPr/>
          <p:nvPr/>
        </p:nvGrpSpPr>
        <p:grpSpPr>
          <a:xfrm>
            <a:off x="2874950" y="2267484"/>
            <a:ext cx="3534418" cy="157995"/>
            <a:chOff x="3345953" y="2332634"/>
            <a:chExt cx="3654278" cy="157995"/>
          </a:xfrm>
        </p:grpSpPr>
        <p:cxnSp>
          <p:nvCxnSpPr>
            <p:cNvPr id="555" name="Google Shape;55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6" name="Google Shape;55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7" name="Google Shape;55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8" name="Google Shape;55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9" name="Google Shape;55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0" name="Google Shape;56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1" name="Google Shape;56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2" name="Google Shape;56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3" name="Google Shape;56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4" name="Google Shape;56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5" name="Google Shape;56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6" name="Google Shape;56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7" name="Google Shape;56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8" name="Google Shape;56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9" name="Google Shape;56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570" name="Google Shape;57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571" name="Google Shape;57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72" name="Google Shape;57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573" name="Google Shape;57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574" name="Google Shape;574;p26"/>
          <p:cNvGrpSpPr/>
          <p:nvPr/>
        </p:nvGrpSpPr>
        <p:grpSpPr>
          <a:xfrm>
            <a:off x="3060900" y="1792325"/>
            <a:ext cx="499620" cy="553154"/>
            <a:chOff x="2679785" y="2250010"/>
            <a:chExt cx="575400" cy="616190"/>
          </a:xfrm>
        </p:grpSpPr>
        <p:sp>
          <p:nvSpPr>
            <p:cNvPr id="575" name="Google Shape;575;p26"/>
            <p:cNvSpPr txBox="1"/>
            <p:nvPr/>
          </p:nvSpPr>
          <p:spPr>
            <a:xfrm>
              <a:off x="2679785" y="2250010"/>
              <a:ext cx="575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576" name="Google Shape;576;p26"/>
            <p:cNvCxnSpPr>
              <a:stCxn id="577" idx="4"/>
            </p:cNvCxnSpPr>
            <p:nvPr/>
          </p:nvCxnSpPr>
          <p:spPr>
            <a:xfrm>
              <a:off x="2959084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577" name="Google Shape;577;p26"/>
            <p:cNvSpPr/>
            <p:nvPr/>
          </p:nvSpPr>
          <p:spPr>
            <a:xfrm>
              <a:off x="2869234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8" name="Google Shape;578;p26"/>
          <p:cNvGrpSpPr/>
          <p:nvPr/>
        </p:nvGrpSpPr>
        <p:grpSpPr>
          <a:xfrm>
            <a:off x="4212090" y="1788300"/>
            <a:ext cx="604597" cy="557179"/>
            <a:chOff x="3124889" y="2245526"/>
            <a:chExt cx="696300" cy="620674"/>
          </a:xfrm>
        </p:grpSpPr>
        <p:sp>
          <p:nvSpPr>
            <p:cNvPr id="579" name="Google Shape;579;p26"/>
            <p:cNvSpPr txBox="1"/>
            <p:nvPr/>
          </p:nvSpPr>
          <p:spPr>
            <a:xfrm>
              <a:off x="3124889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580" name="Google Shape;580;p26"/>
            <p:cNvCxnSpPr>
              <a:stCxn id="581" idx="4"/>
            </p:cNvCxnSpPr>
            <p:nvPr/>
          </p:nvCxnSpPr>
          <p:spPr>
            <a:xfrm>
              <a:off x="3447165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581" name="Google Shape;581;p26"/>
            <p:cNvSpPr/>
            <p:nvPr/>
          </p:nvSpPr>
          <p:spPr>
            <a:xfrm>
              <a:off x="3357315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2" name="Google Shape;582;p26"/>
          <p:cNvSpPr txBox="1"/>
          <p:nvPr/>
        </p:nvSpPr>
        <p:spPr>
          <a:xfrm>
            <a:off x="3490438" y="2331875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3" name="Google Shape;583;p26"/>
          <p:cNvSpPr txBox="1"/>
          <p:nvPr/>
        </p:nvSpPr>
        <p:spPr>
          <a:xfrm>
            <a:off x="3780876" y="2332513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4" name="Google Shape;584;p26"/>
          <p:cNvSpPr txBox="1"/>
          <p:nvPr/>
        </p:nvSpPr>
        <p:spPr>
          <a:xfrm>
            <a:off x="4060756" y="233153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5" name="Google Shape;585;p26"/>
          <p:cNvSpPr txBox="1"/>
          <p:nvPr/>
        </p:nvSpPr>
        <p:spPr>
          <a:xfrm>
            <a:off x="435561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6" name="Google Shape;586;p26"/>
          <p:cNvSpPr txBox="1"/>
          <p:nvPr/>
        </p:nvSpPr>
        <p:spPr>
          <a:xfrm>
            <a:off x="462646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7" name="Google Shape;587;p26"/>
          <p:cNvSpPr txBox="1"/>
          <p:nvPr/>
        </p:nvSpPr>
        <p:spPr>
          <a:xfrm>
            <a:off x="488144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8" name="Google Shape;588;p26"/>
          <p:cNvSpPr txBox="1"/>
          <p:nvPr/>
        </p:nvSpPr>
        <p:spPr>
          <a:xfrm>
            <a:off x="5164304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9" name="Google Shape;589;p26"/>
          <p:cNvSpPr txBox="1"/>
          <p:nvPr/>
        </p:nvSpPr>
        <p:spPr>
          <a:xfrm>
            <a:off x="5447160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0" name="Google Shape;590;p26"/>
          <p:cNvSpPr txBox="1"/>
          <p:nvPr/>
        </p:nvSpPr>
        <p:spPr>
          <a:xfrm>
            <a:off x="5690162" y="2331888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1" name="Google Shape;591;p26"/>
          <p:cNvSpPr txBox="1"/>
          <p:nvPr/>
        </p:nvSpPr>
        <p:spPr>
          <a:xfrm>
            <a:off x="2974170" y="2331875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2" name="Google Shape;592;p26"/>
          <p:cNvSpPr txBox="1"/>
          <p:nvPr/>
        </p:nvSpPr>
        <p:spPr>
          <a:xfrm>
            <a:off x="3224530" y="23318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3" name="Google Shape;593;p26"/>
          <p:cNvSpPr txBox="1"/>
          <p:nvPr/>
        </p:nvSpPr>
        <p:spPr>
          <a:xfrm>
            <a:off x="2755172" y="232990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cxnSp>
        <p:nvCxnSpPr>
          <p:cNvPr id="594" name="Google Shape;594;p26"/>
          <p:cNvCxnSpPr/>
          <p:nvPr/>
        </p:nvCxnSpPr>
        <p:spPr>
          <a:xfrm flipH="1">
            <a:off x="6326089" y="1482842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5" name="Google Shape;595;p26"/>
          <p:cNvCxnSpPr/>
          <p:nvPr/>
        </p:nvCxnSpPr>
        <p:spPr>
          <a:xfrm>
            <a:off x="6323881" y="1407855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6" name="Google Shape;596;p26"/>
          <p:cNvCxnSpPr/>
          <p:nvPr/>
        </p:nvCxnSpPr>
        <p:spPr>
          <a:xfrm>
            <a:off x="583743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7" name="Google Shape;597;p26"/>
          <p:cNvCxnSpPr/>
          <p:nvPr/>
        </p:nvCxnSpPr>
        <p:spPr>
          <a:xfrm>
            <a:off x="556136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8" name="Google Shape;598;p26"/>
          <p:cNvCxnSpPr/>
          <p:nvPr/>
        </p:nvCxnSpPr>
        <p:spPr>
          <a:xfrm>
            <a:off x="5284937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9" name="Google Shape;599;p26"/>
          <p:cNvCxnSpPr/>
          <p:nvPr/>
        </p:nvCxnSpPr>
        <p:spPr>
          <a:xfrm>
            <a:off x="5012984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0" name="Google Shape;600;p26"/>
          <p:cNvCxnSpPr/>
          <p:nvPr/>
        </p:nvCxnSpPr>
        <p:spPr>
          <a:xfrm>
            <a:off x="474241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1" name="Google Shape;601;p26"/>
          <p:cNvCxnSpPr/>
          <p:nvPr/>
        </p:nvCxnSpPr>
        <p:spPr>
          <a:xfrm>
            <a:off x="4471549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2" name="Google Shape;602;p26"/>
          <p:cNvCxnSpPr/>
          <p:nvPr/>
        </p:nvCxnSpPr>
        <p:spPr>
          <a:xfrm>
            <a:off x="420371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3" name="Google Shape;603;p26"/>
          <p:cNvCxnSpPr/>
          <p:nvPr/>
        </p:nvCxnSpPr>
        <p:spPr>
          <a:xfrm>
            <a:off x="392744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4" name="Google Shape;604;p26"/>
          <p:cNvCxnSpPr/>
          <p:nvPr/>
        </p:nvCxnSpPr>
        <p:spPr>
          <a:xfrm>
            <a:off x="3655488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5" name="Google Shape;605;p26"/>
          <p:cNvCxnSpPr/>
          <p:nvPr/>
        </p:nvCxnSpPr>
        <p:spPr>
          <a:xfrm>
            <a:off x="3413845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6" name="Google Shape;606;p26"/>
          <p:cNvCxnSpPr/>
          <p:nvPr/>
        </p:nvCxnSpPr>
        <p:spPr>
          <a:xfrm>
            <a:off x="316942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7" name="Google Shape;607;p26"/>
          <p:cNvCxnSpPr/>
          <p:nvPr/>
        </p:nvCxnSpPr>
        <p:spPr>
          <a:xfrm>
            <a:off x="2879745" y="1476381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8" name="Google Shape;608;p26"/>
          <p:cNvCxnSpPr/>
          <p:nvPr/>
        </p:nvCxnSpPr>
        <p:spPr>
          <a:xfrm flipH="1">
            <a:off x="2879228" y="1405284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9" name="Google Shape;609;p26"/>
          <p:cNvCxnSpPr/>
          <p:nvPr/>
        </p:nvCxnSpPr>
        <p:spPr>
          <a:xfrm>
            <a:off x="6117321" y="1436748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0" name="Google Shape;610;p26"/>
          <p:cNvSpPr txBox="1"/>
          <p:nvPr/>
        </p:nvSpPr>
        <p:spPr>
          <a:xfrm>
            <a:off x="3758375" y="12106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BLUE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11" name="Google Shape;611;p26"/>
          <p:cNvSpPr txBox="1"/>
          <p:nvPr/>
        </p:nvSpPr>
        <p:spPr>
          <a:xfrm>
            <a:off x="4848910" y="1210662"/>
            <a:ext cx="6747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YELLOW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12" name="Google Shape;612;p26"/>
          <p:cNvSpPr txBox="1"/>
          <p:nvPr/>
        </p:nvSpPr>
        <p:spPr>
          <a:xfrm>
            <a:off x="4616563" y="922850"/>
            <a:ext cx="318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613" name="Google Shape;613;p26"/>
          <p:cNvSpPr txBox="1"/>
          <p:nvPr/>
        </p:nvSpPr>
        <p:spPr>
          <a:xfrm>
            <a:off x="5404278" y="922859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cxnSp>
        <p:nvCxnSpPr>
          <p:cNvPr id="614" name="Google Shape;614;p26"/>
          <p:cNvCxnSpPr/>
          <p:nvPr/>
        </p:nvCxnSpPr>
        <p:spPr>
          <a:xfrm>
            <a:off x="4740813" y="11995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5" name="Google Shape;615;p26"/>
          <p:cNvSpPr txBox="1"/>
          <p:nvPr/>
        </p:nvSpPr>
        <p:spPr>
          <a:xfrm>
            <a:off x="5669726" y="1211450"/>
            <a:ext cx="4494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RED</a:t>
            </a:r>
            <a:endParaRPr sz="800">
              <a:solidFill>
                <a:srgbClr val="B7B7B7"/>
              </a:solidFill>
            </a:endParaRPr>
          </a:p>
        </p:txBody>
      </p:sp>
      <p:cxnSp>
        <p:nvCxnSpPr>
          <p:cNvPr id="616" name="Google Shape;616;p26"/>
          <p:cNvCxnSpPr/>
          <p:nvPr/>
        </p:nvCxnSpPr>
        <p:spPr>
          <a:xfrm>
            <a:off x="5559038" y="11966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7" name="Google Shape;617;p26"/>
          <p:cNvSpPr txBox="1"/>
          <p:nvPr/>
        </p:nvSpPr>
        <p:spPr>
          <a:xfrm>
            <a:off x="558625" y="961370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Note: All temperatures are in Celsius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18" name="Google Shape;618;p26"/>
          <p:cNvSpPr/>
          <p:nvPr/>
        </p:nvSpPr>
        <p:spPr>
          <a:xfrm>
            <a:off x="2872981" y="9725519"/>
            <a:ext cx="3533617" cy="129337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9" name="Google Shape;619;p26"/>
          <p:cNvSpPr txBox="1"/>
          <p:nvPr/>
        </p:nvSpPr>
        <p:spPr>
          <a:xfrm>
            <a:off x="4619922" y="9462650"/>
            <a:ext cx="214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0" name="Google Shape;620;p26"/>
          <p:cNvSpPr txBox="1"/>
          <p:nvPr/>
        </p:nvSpPr>
        <p:spPr>
          <a:xfrm>
            <a:off x="5417041" y="9462647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21" name="Google Shape;621;p26"/>
          <p:cNvGrpSpPr/>
          <p:nvPr/>
        </p:nvGrpSpPr>
        <p:grpSpPr>
          <a:xfrm>
            <a:off x="3719525" y="9639775"/>
            <a:ext cx="2534650" cy="397000"/>
            <a:chOff x="4252925" y="9698650"/>
            <a:chExt cx="2534650" cy="397000"/>
          </a:xfrm>
        </p:grpSpPr>
        <p:sp>
          <p:nvSpPr>
            <p:cNvPr id="622" name="Google Shape;622;p26"/>
            <p:cNvSpPr txBox="1"/>
            <p:nvPr/>
          </p:nvSpPr>
          <p:spPr>
            <a:xfrm>
              <a:off x="4252925" y="9704750"/>
              <a:ext cx="4398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BLUE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23" name="Google Shape;623;p26"/>
            <p:cNvSpPr txBox="1"/>
            <p:nvPr/>
          </p:nvSpPr>
          <p:spPr>
            <a:xfrm>
              <a:off x="5291550" y="9703100"/>
              <a:ext cx="749100" cy="29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YELLOW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24" name="Google Shape;624;p26"/>
            <p:cNvSpPr txBox="1"/>
            <p:nvPr/>
          </p:nvSpPr>
          <p:spPr>
            <a:xfrm>
              <a:off x="6221475" y="9698650"/>
              <a:ext cx="5661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RED</a:t>
              </a:r>
              <a:endParaRPr sz="700">
                <a:solidFill>
                  <a:srgbClr val="B7B7B7"/>
                </a:solidFill>
              </a:endParaRPr>
            </a:p>
          </p:txBody>
        </p:sp>
      </p:grpSp>
      <p:cxnSp>
        <p:nvCxnSpPr>
          <p:cNvPr id="625" name="Google Shape;625;p26"/>
          <p:cNvCxnSpPr/>
          <p:nvPr/>
        </p:nvCxnSpPr>
        <p:spPr>
          <a:xfrm flipH="1" rot="10800000">
            <a:off x="2963840" y="9853701"/>
            <a:ext cx="3353700" cy="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6" name="Google Shape;626;p26"/>
          <p:cNvCxnSpPr/>
          <p:nvPr/>
        </p:nvCxnSpPr>
        <p:spPr>
          <a:xfrm flipH="1">
            <a:off x="5559242" y="9681282"/>
            <a:ext cx="1200" cy="1782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7" name="Google Shape;627;p26"/>
          <p:cNvCxnSpPr/>
          <p:nvPr/>
        </p:nvCxnSpPr>
        <p:spPr>
          <a:xfrm>
            <a:off x="4739452" y="9681282"/>
            <a:ext cx="0" cy="174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8" name="Google Shape;628;p26"/>
          <p:cNvSpPr/>
          <p:nvPr/>
        </p:nvSpPr>
        <p:spPr>
          <a:xfrm>
            <a:off x="6884448" y="201412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6"/>
          <p:cNvSpPr/>
          <p:nvPr/>
        </p:nvSpPr>
        <p:spPr>
          <a:xfrm>
            <a:off x="6884448" y="3532031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0" name="Google Shape;630;p26"/>
          <p:cNvSpPr/>
          <p:nvPr/>
        </p:nvSpPr>
        <p:spPr>
          <a:xfrm>
            <a:off x="6884448" y="4286728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26"/>
          <p:cNvSpPr/>
          <p:nvPr/>
        </p:nvSpPr>
        <p:spPr>
          <a:xfrm>
            <a:off x="6884448" y="504683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26"/>
          <p:cNvSpPr/>
          <p:nvPr/>
        </p:nvSpPr>
        <p:spPr>
          <a:xfrm>
            <a:off x="6884448" y="579517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26"/>
          <p:cNvSpPr/>
          <p:nvPr/>
        </p:nvSpPr>
        <p:spPr>
          <a:xfrm>
            <a:off x="6884448" y="6558437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26"/>
          <p:cNvSpPr/>
          <p:nvPr/>
        </p:nvSpPr>
        <p:spPr>
          <a:xfrm>
            <a:off x="6884448" y="731353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26"/>
          <p:cNvSpPr/>
          <p:nvPr/>
        </p:nvSpPr>
        <p:spPr>
          <a:xfrm>
            <a:off x="6884448" y="807510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26"/>
          <p:cNvSpPr/>
          <p:nvPr/>
        </p:nvSpPr>
        <p:spPr>
          <a:xfrm>
            <a:off x="6884448" y="882051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26"/>
          <p:cNvSpPr txBox="1"/>
          <p:nvPr/>
        </p:nvSpPr>
        <p:spPr>
          <a:xfrm>
            <a:off x="6606450" y="217219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climate</a:t>
            </a:r>
            <a:endParaRPr sz="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color</a:t>
            </a:r>
            <a:endParaRPr sz="800"/>
          </a:p>
        </p:txBody>
      </p:sp>
      <p:sp>
        <p:nvSpPr>
          <p:cNvPr id="638" name="Google Shape;638;p26"/>
          <p:cNvSpPr txBox="1"/>
          <p:nvPr/>
        </p:nvSpPr>
        <p:spPr>
          <a:xfrm>
            <a:off x="6606450" y="291907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9" name="Google Shape;639;p26"/>
          <p:cNvSpPr txBox="1"/>
          <p:nvPr/>
        </p:nvSpPr>
        <p:spPr>
          <a:xfrm>
            <a:off x="6606450" y="36848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0" name="Google Shape;640;p26"/>
          <p:cNvSpPr txBox="1"/>
          <p:nvPr/>
        </p:nvSpPr>
        <p:spPr>
          <a:xfrm>
            <a:off x="6606450" y="443347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1" name="Google Shape;641;p26"/>
          <p:cNvSpPr txBox="1"/>
          <p:nvPr/>
        </p:nvSpPr>
        <p:spPr>
          <a:xfrm>
            <a:off x="6606450" y="5190087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2" name="Google Shape;642;p26"/>
          <p:cNvSpPr txBox="1"/>
          <p:nvPr/>
        </p:nvSpPr>
        <p:spPr>
          <a:xfrm>
            <a:off x="6606450" y="591604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3" name="Google Shape;643;p26"/>
          <p:cNvSpPr txBox="1"/>
          <p:nvPr/>
        </p:nvSpPr>
        <p:spPr>
          <a:xfrm>
            <a:off x="6606450" y="669129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4" name="Google Shape;644;p26"/>
          <p:cNvSpPr txBox="1"/>
          <p:nvPr/>
        </p:nvSpPr>
        <p:spPr>
          <a:xfrm>
            <a:off x="6606450" y="743817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5" name="Google Shape;645;p26"/>
          <p:cNvSpPr txBox="1"/>
          <p:nvPr/>
        </p:nvSpPr>
        <p:spPr>
          <a:xfrm>
            <a:off x="6606450" y="823406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6" name="Google Shape;646;p26"/>
          <p:cNvSpPr txBox="1"/>
          <p:nvPr/>
        </p:nvSpPr>
        <p:spPr>
          <a:xfrm>
            <a:off x="6606450" y="89717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7" name="Google Shape;647;p26"/>
          <p:cNvSpPr/>
          <p:nvPr/>
        </p:nvSpPr>
        <p:spPr>
          <a:xfrm>
            <a:off x="6886423" y="277780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26"/>
          <p:cNvSpPr/>
          <p:nvPr/>
        </p:nvSpPr>
        <p:spPr>
          <a:xfrm>
            <a:off x="3085600" y="1271925"/>
            <a:ext cx="3213805" cy="211750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9" name="Google Shape;649;p26"/>
          <p:cNvSpPr txBox="1"/>
          <p:nvPr/>
        </p:nvSpPr>
        <p:spPr>
          <a:xfrm>
            <a:off x="5971350" y="233235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50" name="Google Shape;650;p26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651" name="Google Shape;651;p26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652" name="Google Shape;652;p26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