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sv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slideLayout" Target="../slideLayouts/slideLayout1.xml"/><Relationship Id="rId1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image" Target="../media/image-11-25.svg"/><Relationship Id="rId26" Type="http://schemas.openxmlformats.org/officeDocument/2006/relationships/image" Target="../media/image-11-26.png"/><Relationship Id="rId27" Type="http://schemas.openxmlformats.org/officeDocument/2006/relationships/image" Target="../media/image-11-27.png"/><Relationship Id="rId28" Type="http://schemas.openxmlformats.org/officeDocument/2006/relationships/image" Target="../media/image-11-28.svg"/><Relationship Id="rId29" Type="http://schemas.openxmlformats.org/officeDocument/2006/relationships/image" Target="../media/image-11-29.png"/><Relationship Id="rId30" Type="http://schemas.openxmlformats.org/officeDocument/2006/relationships/image" Target="../media/image-11-30.png"/><Relationship Id="rId31" Type="http://schemas.openxmlformats.org/officeDocument/2006/relationships/image" Target="../media/image-11-31.svg"/><Relationship Id="rId32" Type="http://schemas.openxmlformats.org/officeDocument/2006/relationships/image" Target="../media/image-11-32.png"/><Relationship Id="rId33" Type="http://schemas.openxmlformats.org/officeDocument/2006/relationships/image" Target="../media/image-11-33.png"/><Relationship Id="rId34" Type="http://schemas.openxmlformats.org/officeDocument/2006/relationships/image" Target="../media/image-11-34.svg"/><Relationship Id="rId35" Type="http://schemas.openxmlformats.org/officeDocument/2006/relationships/slideLayout" Target="../slideLayouts/slideLayout1.xml"/><Relationship Id="rId3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png"/><Relationship Id="rId54" Type="http://schemas.openxmlformats.org/officeDocument/2006/relationships/slideLayout" Target="../slideLayouts/slideLayout1.xml"/><Relationship Id="rId5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slideLayout" Target="../slideLayouts/slideLayout1.xml"/><Relationship Id="rId1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slideLayout" Target="../slideLayouts/slideLayout1.xml"/><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slideLayout" Target="../slideLayouts/slideLayout1.xml"/><Relationship Id="rId1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svg"/><Relationship Id="rId18" Type="http://schemas.openxmlformats.org/officeDocument/2006/relationships/image" Target="../media/image-22-18.png"/><Relationship Id="rId19" Type="http://schemas.openxmlformats.org/officeDocument/2006/relationships/slideLayout" Target="../slideLayouts/slideLayout1.xml"/><Relationship Id="rId2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sv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8"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svg"/><Relationship Id="rId8" Type="http://schemas.openxmlformats.org/officeDocument/2006/relationships/image" Target="../media/image-24-8.png"/><Relationship Id="rId9" Type="http://schemas.openxmlformats.org/officeDocument/2006/relationships/image" Target="../media/image-24-9.sv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image" Target="../media/image-24-20.png"/><Relationship Id="rId21" Type="http://schemas.openxmlformats.org/officeDocument/2006/relationships/image" Target="../media/image-24-21.svg"/><Relationship Id="rId22" Type="http://schemas.openxmlformats.org/officeDocument/2006/relationships/image" Target="../media/image-24-22.png"/><Relationship Id="rId23" Type="http://schemas.openxmlformats.org/officeDocument/2006/relationships/image" Target="../media/image-24-23.svg"/><Relationship Id="rId24" Type="http://schemas.openxmlformats.org/officeDocument/2006/relationships/image" Target="../media/image-24-24.png"/><Relationship Id="rId25" Type="http://schemas.openxmlformats.org/officeDocument/2006/relationships/image" Target="../media/image-24-25.svg"/><Relationship Id="rId26" Type="http://schemas.openxmlformats.org/officeDocument/2006/relationships/image" Target="../media/image-24-26.png"/><Relationship Id="rId27" Type="http://schemas.openxmlformats.org/officeDocument/2006/relationships/image" Target="../media/image-24-27.svg"/><Relationship Id="rId28" Type="http://schemas.openxmlformats.org/officeDocument/2006/relationships/image" Target="../media/image-24-28.png"/><Relationship Id="rId29" Type="http://schemas.openxmlformats.org/officeDocument/2006/relationships/image" Target="../media/image-24-29.svg"/><Relationship Id="rId30" Type="http://schemas.openxmlformats.org/officeDocument/2006/relationships/image" Target="../media/image-24-30.png"/><Relationship Id="rId31" Type="http://schemas.openxmlformats.org/officeDocument/2006/relationships/image" Target="../media/image-24-31.svg"/><Relationship Id="rId32" Type="http://schemas.openxmlformats.org/officeDocument/2006/relationships/image" Target="../media/image-24-32.png"/><Relationship Id="rId33" Type="http://schemas.openxmlformats.org/officeDocument/2006/relationships/image" Target="../media/image-24-33.svg"/><Relationship Id="rId34" Type="http://schemas.openxmlformats.org/officeDocument/2006/relationships/image" Target="../media/image-24-34.png"/><Relationship Id="rId35" Type="http://schemas.openxmlformats.org/officeDocument/2006/relationships/image" Target="../media/image-24-35.svg"/><Relationship Id="rId36" Type="http://schemas.openxmlformats.org/officeDocument/2006/relationships/image" Target="../media/image-24-36.png"/><Relationship Id="rId37" Type="http://schemas.openxmlformats.org/officeDocument/2006/relationships/image" Target="../media/image-24-37.svg"/><Relationship Id="rId38" Type="http://schemas.openxmlformats.org/officeDocument/2006/relationships/image" Target="../media/image-24-38.png"/><Relationship Id="rId39" Type="http://schemas.openxmlformats.org/officeDocument/2006/relationships/image" Target="../media/image-24-39.svg"/><Relationship Id="rId40" Type="http://schemas.openxmlformats.org/officeDocument/2006/relationships/image" Target="../media/image-24-40.png"/><Relationship Id="rId41" Type="http://schemas.openxmlformats.org/officeDocument/2006/relationships/image" Target="../media/image-24-41.svg"/><Relationship Id="rId42" Type="http://schemas.openxmlformats.org/officeDocument/2006/relationships/image" Target="../media/image-24-42.png"/><Relationship Id="rId43" Type="http://schemas.openxmlformats.org/officeDocument/2006/relationships/image" Target="../media/image-24-43.svg"/><Relationship Id="rId44" Type="http://schemas.openxmlformats.org/officeDocument/2006/relationships/image" Target="../media/image-24-44.png"/><Relationship Id="rId45" Type="http://schemas.openxmlformats.org/officeDocument/2006/relationships/image" Target="../media/image-24-45.svg"/><Relationship Id="rId46" Type="http://schemas.openxmlformats.org/officeDocument/2006/relationships/image" Target="../media/image-24-46.png"/><Relationship Id="rId47" Type="http://schemas.openxmlformats.org/officeDocument/2006/relationships/image" Target="../media/image-24-47.svg"/><Relationship Id="rId49" Type="http://schemas.openxmlformats.org/officeDocument/2006/relationships/slideLayout" Target="../slideLayouts/slideLayout1.xml"/><Relationship Id="rId50"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0"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1" Type="http://schemas.openxmlformats.org/officeDocument/2006/relationships/image" Target="../media/image-25-10.png"/><Relationship Id="rId12" Type="http://schemas.openxmlformats.org/officeDocument/2006/relationships/image" Target="../media/image-25-11.svg"/><Relationship Id="rId13" Type="http://schemas.openxmlformats.org/officeDocument/2006/relationships/slideLayout" Target="../slideLayouts/slideLayout1.xml"/><Relationship Id="rId1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svg"/><Relationship Id="rId17" Type="http://schemas.openxmlformats.org/officeDocument/2006/relationships/slideLayout" Target="../slideLayouts/slideLayout1.xml"/><Relationship Id="rId1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slideLayout" Target="../slideLayouts/slideLayout1.xml"/><Relationship Id="rId1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65" y="10007600"/>
            <a:ext cx="2718140" cy="2730500"/>
          </a:xfrm>
          <a:prstGeom prst="rect">
            <a:avLst/>
          </a:prstGeom>
        </p:spPr>
      </p:pic>
      <p:sp>
        <p:nvSpPr>
          <p:cNvPr id="5" name="Text 0"/>
          <p:cNvSpPr/>
          <p:nvPr/>
        </p:nvSpPr>
        <p:spPr>
          <a:xfrm>
            <a:off x="5995149" y="4635500"/>
            <a:ext cx="13425578" cy="54610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Permanent Marker Regular" pitchFamily="34" charset="0"/>
                <a:ea typeface="Permanent Marker Regular" pitchFamily="34" charset="-122"/>
                <a:cs typeface="Permanent Marker Regular" pitchFamily="34" charset="-120"/>
              </a:rPr>
              <a:t>Camping </a:t>
            </a:r>
            <a:endParaRPr lang="en-US" sz="24000" dirty="0"/>
          </a:p>
        </p:txBody>
      </p:sp>
      <p:sp>
        <p:nvSpPr>
          <p:cNvPr id="6" name="Text 1"/>
          <p:cNvSpPr/>
          <p:nvPr/>
        </p:nvSpPr>
        <p:spPr>
          <a:xfrm>
            <a:off x="5652206" y="8788400"/>
            <a:ext cx="13302796"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7" name="Shape 2"/>
          <p:cNvSpPr/>
          <p:nvPr/>
        </p:nvSpPr>
        <p:spPr>
          <a:xfrm>
            <a:off x="23370921" y="105156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1365" y="1257300"/>
            <a:ext cx="18552275" cy="4529194"/>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021001" y="9020298"/>
            <a:ext cx="2914766" cy="19746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271159" cy="6642100"/>
          </a:xfrm>
          <a:prstGeom prst="rect">
            <a:avLst/>
          </a:prstGeom>
        </p:spPr>
      </p:pic>
      <p:pic>
        <p:nvPicPr>
          <p:cNvPr id="3" name="Image 1" descr=" ">    </p:cNvPr>
          <p:cNvPicPr>
            <a:picLocks noChangeAspect="1"/>
          </p:cNvPicPr>
          <p:nvPr/>
        </p:nvPicPr>
        <p:blipFill>
          <a:blip r:embed="rId3"/>
          <a:stretch>
            <a:fillRect/>
          </a:stretch>
        </p:blipFill>
        <p:spPr>
          <a:xfrm>
            <a:off x="0" y="0"/>
            <a:ext cx="5405406" cy="5632735"/>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14677"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4677"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Text 1"/>
          <p:cNvSpPr/>
          <p:nvPr/>
        </p:nvSpPr>
        <p:spPr>
          <a:xfrm>
            <a:off x="9107038" y="469900"/>
            <a:ext cx="6689503"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Pricing Plan</a:t>
            </a:r>
            <a:endParaRPr lang="en-US" sz="8000" dirty="0"/>
          </a:p>
        </p:txBody>
      </p:sp>
      <p:sp>
        <p:nvSpPr>
          <p:cNvPr id="9" name="Shape 2"/>
          <p:cNvSpPr/>
          <p:nvPr/>
        </p:nvSpPr>
        <p:spPr>
          <a:xfrm>
            <a:off x="1778222" y="2489200"/>
            <a:ext cx="20843305" cy="10515600"/>
          </a:xfrm>
          <a:prstGeom prst="rect">
            <a:avLst/>
          </a:prstGeom>
          <a:noFill/>
          <a:ln/>
        </p:spPr>
      </p:sp>
      <p:sp>
        <p:nvSpPr>
          <p:cNvPr id="10" name="Shape 3"/>
          <p:cNvSpPr/>
          <p:nvPr/>
        </p:nvSpPr>
        <p:spPr>
          <a:xfrm>
            <a:off x="1778222" y="2489200"/>
            <a:ext cx="6439705" cy="10515600"/>
          </a:xfrm>
          <a:prstGeom prst="roundRect">
            <a:avLst>
              <a:gd name="adj" fmla="val 3124"/>
            </a:avLst>
          </a:prstGeom>
          <a:noFill/>
          <a:ln w="38100">
            <a:solidFill>
              <a:srgbClr val="C2C04F"/>
            </a:solidFill>
            <a:prstDash val="solid"/>
          </a:ln>
        </p:spPr>
      </p:sp>
      <p:pic>
        <p:nvPicPr>
          <p:cNvPr id="11"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4454" y="2946400"/>
            <a:ext cx="1627242" cy="1625600"/>
          </a:xfrm>
          <a:prstGeom prst="rect">
            <a:avLst/>
          </a:prstGeom>
        </p:spPr>
      </p:pic>
      <p:sp>
        <p:nvSpPr>
          <p:cNvPr id="12" name="Text 4"/>
          <p:cNvSpPr/>
          <p:nvPr/>
        </p:nvSpPr>
        <p:spPr>
          <a:xfrm>
            <a:off x="4115314" y="4876800"/>
            <a:ext cx="1765521" cy="1092200"/>
          </a:xfrm>
          <a:prstGeom prst="rect">
            <a:avLst/>
          </a:prstGeom>
          <a:noFill/>
          <a:ln/>
        </p:spPr>
        <p:txBody>
          <a:bodyPr wrap="square" lIns="0" tIns="0" rIns="0" bIns="0" rtlCol="0" anchor="t"/>
          <a:lstStyle/>
          <a:p>
            <a:pPr algn="ctr" indent="0" marL="0">
              <a:buNone/>
            </a:pPr>
            <a:r>
              <a:rPr lang="en-US" sz="4800" dirty="0">
                <a:solidFill>
                  <a:srgbClr val="ABDECF">
                    <a:alpha val="100000"/>
                  </a:srgbClr>
                </a:solidFill>
                <a:latin typeface="Permanent Marker Regular" pitchFamily="34" charset="0"/>
                <a:ea typeface="Permanent Marker Regular" pitchFamily="34" charset="-122"/>
                <a:cs typeface="Permanent Marker Regular" pitchFamily="34" charset="-120"/>
              </a:rPr>
              <a:t>Basic</a:t>
            </a:r>
            <a:endParaRPr lang="en-US" sz="4800" dirty="0"/>
          </a:p>
        </p:txBody>
      </p:sp>
      <p:sp>
        <p:nvSpPr>
          <p:cNvPr id="13" name="Text 5"/>
          <p:cNvSpPr/>
          <p:nvPr/>
        </p:nvSpPr>
        <p:spPr>
          <a:xfrm>
            <a:off x="2235479" y="6070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6"/>
          <p:cNvSpPr/>
          <p:nvPr/>
        </p:nvSpPr>
        <p:spPr>
          <a:xfrm>
            <a:off x="3378622" y="11658600"/>
            <a:ext cx="3238905"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$10/month</a:t>
            </a:r>
            <a:endParaRPr lang="en-US" sz="4800" dirty="0"/>
          </a:p>
        </p:txBody>
      </p:sp>
      <p:sp>
        <p:nvSpPr>
          <p:cNvPr id="15" name="Shape 7"/>
          <p:cNvSpPr/>
          <p:nvPr/>
        </p:nvSpPr>
        <p:spPr>
          <a:xfrm>
            <a:off x="8980022" y="2489200"/>
            <a:ext cx="6439705" cy="10515600"/>
          </a:xfrm>
          <a:prstGeom prst="roundRect">
            <a:avLst>
              <a:gd name="adj" fmla="val 3124"/>
            </a:avLst>
          </a:prstGeom>
          <a:noFill/>
          <a:ln w="38100">
            <a:solidFill>
              <a:srgbClr val="C2C04F"/>
            </a:solidFill>
            <a:prstDash val="solid"/>
          </a:ln>
        </p:spPr>
      </p:sp>
      <p:pic>
        <p:nvPicPr>
          <p:cNvPr id="16"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87138" y="2946400"/>
            <a:ext cx="1625471" cy="1625600"/>
          </a:xfrm>
          <a:prstGeom prst="rect">
            <a:avLst/>
          </a:prstGeom>
        </p:spPr>
      </p:pic>
      <p:sp>
        <p:nvSpPr>
          <p:cNvPr id="17" name="Text 8"/>
          <p:cNvSpPr/>
          <p:nvPr/>
        </p:nvSpPr>
        <p:spPr>
          <a:xfrm>
            <a:off x="11336167" y="4876800"/>
            <a:ext cx="1727416" cy="1092200"/>
          </a:xfrm>
          <a:prstGeom prst="rect">
            <a:avLst/>
          </a:prstGeom>
          <a:noFill/>
          <a:ln/>
        </p:spPr>
        <p:txBody>
          <a:bodyPr wrap="square" lIns="0" tIns="0" rIns="0" bIns="0" rtlCol="0" anchor="t"/>
          <a:lstStyle/>
          <a:p>
            <a:pPr algn="ctr" indent="0" marL="0">
              <a:buNone/>
            </a:pPr>
            <a:r>
              <a:rPr lang="en-US" sz="4800" dirty="0">
                <a:solidFill>
                  <a:srgbClr val="ABDECF">
                    <a:alpha val="100000"/>
                  </a:srgbClr>
                </a:solidFill>
                <a:latin typeface="Permanent Marker Regular" pitchFamily="34" charset="0"/>
                <a:ea typeface="Permanent Marker Regular" pitchFamily="34" charset="-122"/>
                <a:cs typeface="Permanent Marker Regular" pitchFamily="34" charset="-120"/>
              </a:rPr>
              <a:t>Elite</a:t>
            </a:r>
            <a:endParaRPr lang="en-US" sz="4800" dirty="0"/>
          </a:p>
        </p:txBody>
      </p:sp>
      <p:sp>
        <p:nvSpPr>
          <p:cNvPr id="18" name="Text 9"/>
          <p:cNvSpPr/>
          <p:nvPr/>
        </p:nvSpPr>
        <p:spPr>
          <a:xfrm>
            <a:off x="9437280" y="6070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0"/>
          <p:cNvSpPr/>
          <p:nvPr/>
        </p:nvSpPr>
        <p:spPr>
          <a:xfrm>
            <a:off x="10497862" y="11658600"/>
            <a:ext cx="3404025"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$50/month</a:t>
            </a:r>
            <a:endParaRPr lang="en-US" sz="4800" dirty="0"/>
          </a:p>
        </p:txBody>
      </p:sp>
      <p:sp>
        <p:nvSpPr>
          <p:cNvPr id="20" name="Shape 11"/>
          <p:cNvSpPr/>
          <p:nvPr/>
        </p:nvSpPr>
        <p:spPr>
          <a:xfrm>
            <a:off x="16181822" y="2489200"/>
            <a:ext cx="6439705" cy="10515600"/>
          </a:xfrm>
          <a:prstGeom prst="roundRect">
            <a:avLst>
              <a:gd name="adj" fmla="val 3124"/>
            </a:avLst>
          </a:prstGeom>
          <a:noFill/>
          <a:ln w="38100">
            <a:solidFill>
              <a:srgbClr val="C2C04F"/>
            </a:solidFill>
            <a:prstDash val="solid"/>
          </a:ln>
        </p:spPr>
      </p:sp>
      <p:pic>
        <p:nvPicPr>
          <p:cNvPr id="2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588733" y="2946400"/>
            <a:ext cx="1625884" cy="1625600"/>
          </a:xfrm>
          <a:prstGeom prst="rect">
            <a:avLst/>
          </a:prstGeom>
        </p:spPr>
      </p:pic>
      <p:sp>
        <p:nvSpPr>
          <p:cNvPr id="22" name="Text 12"/>
          <p:cNvSpPr/>
          <p:nvPr/>
        </p:nvSpPr>
        <p:spPr>
          <a:xfrm>
            <a:off x="17807626" y="4876800"/>
            <a:ext cx="3188098" cy="1092200"/>
          </a:xfrm>
          <a:prstGeom prst="rect">
            <a:avLst/>
          </a:prstGeom>
          <a:noFill/>
          <a:ln/>
        </p:spPr>
        <p:txBody>
          <a:bodyPr wrap="square" lIns="0" tIns="0" rIns="0" bIns="0" rtlCol="0" anchor="t"/>
          <a:lstStyle/>
          <a:p>
            <a:pPr algn="ctr" indent="0" marL="0">
              <a:buNone/>
            </a:pPr>
            <a:r>
              <a:rPr lang="en-US" sz="4800" dirty="0">
                <a:solidFill>
                  <a:srgbClr val="ABDECF">
                    <a:alpha val="100000"/>
                  </a:srgbClr>
                </a:solidFill>
                <a:latin typeface="Permanent Marker Regular" pitchFamily="34" charset="0"/>
                <a:ea typeface="Permanent Marker Regular" pitchFamily="34" charset="-122"/>
                <a:cs typeface="Permanent Marker Regular" pitchFamily="34" charset="-120"/>
              </a:rPr>
              <a:t>Legendary</a:t>
            </a:r>
            <a:endParaRPr lang="en-US" sz="4800" dirty="0"/>
          </a:p>
        </p:txBody>
      </p:sp>
      <p:sp>
        <p:nvSpPr>
          <p:cNvPr id="23" name="Text 13"/>
          <p:cNvSpPr/>
          <p:nvPr/>
        </p:nvSpPr>
        <p:spPr>
          <a:xfrm>
            <a:off x="16639080" y="6070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4" name="Text 14"/>
          <p:cNvSpPr/>
          <p:nvPr/>
        </p:nvSpPr>
        <p:spPr>
          <a:xfrm>
            <a:off x="17572646" y="11658600"/>
            <a:ext cx="365805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stretch>
            <a:fillRect/>
          </a:stretch>
        </p:blipFill>
        <p:spPr>
          <a:xfrm>
            <a:off x="3327816" y="1079500"/>
            <a:ext cx="17718715" cy="11569700"/>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41105" y="1612888"/>
            <a:ext cx="5220352" cy="5232412"/>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8051" y="1612888"/>
            <a:ext cx="5220352" cy="5232412"/>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051" y="6858000"/>
            <a:ext cx="5220352" cy="5232412"/>
          </a:xfrm>
          <a:prstGeom prst="rect">
            <a:avLst/>
          </a:prstGeom>
        </p:spPr>
      </p:pic>
      <p:pic>
        <p:nvPicPr>
          <p:cNvPr id="11"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41105" y="6858000"/>
            <a:ext cx="5220352" cy="5232412"/>
          </a:xfrm>
          <a:prstGeom prst="rect">
            <a:avLst/>
          </a:prstGeom>
        </p:spPr>
      </p:pic>
      <p:pic>
        <p:nvPicPr>
          <p:cNvPr id="12" name="Image 9" descr=" ">    </p:cNvPr>
          <p:cNvPicPr>
            <a:picLocks noChangeAspect="1"/>
          </p:cNvPicPr>
          <p:nvPr/>
        </p:nvPicPr>
        <p:blipFill>
          <a:blip r:embed="rId17"/>
          <a:stretch>
            <a:fillRect/>
          </a:stretch>
        </p:blipFill>
        <p:spPr>
          <a:xfrm>
            <a:off x="12676184" y="4597400"/>
            <a:ext cx="1702013" cy="1447800"/>
          </a:xfrm>
          <a:prstGeom prst="rect">
            <a:avLst/>
          </a:prstGeom>
        </p:spPr>
      </p:pic>
      <p:pic>
        <p:nvPicPr>
          <p:cNvPr id="13" name="Image 10" descr=" ">    </p:cNvPr>
          <p:cNvPicPr>
            <a:picLocks noChangeAspect="1"/>
          </p:cNvPicPr>
          <p:nvPr/>
        </p:nvPicPr>
        <p:blipFill>
          <a:blip r:embed="rId18"/>
          <a:stretch>
            <a:fillRect/>
          </a:stretch>
        </p:blipFill>
        <p:spPr>
          <a:xfrm>
            <a:off x="12676184" y="7810500"/>
            <a:ext cx="1702013" cy="1435100"/>
          </a:xfrm>
          <a:prstGeom prst="rect">
            <a:avLst/>
          </a:prstGeom>
        </p:spPr>
      </p:pic>
      <p:pic>
        <p:nvPicPr>
          <p:cNvPr id="14"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028403" y="1079500"/>
            <a:ext cx="12702" cy="11569700"/>
          </a:xfrm>
          <a:prstGeom prst="rect">
            <a:avLst/>
          </a:prstGeom>
        </p:spPr>
      </p:pic>
      <p:pic>
        <p:nvPicPr>
          <p:cNvPr id="15"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27816" y="6845300"/>
            <a:ext cx="17401175" cy="12700"/>
          </a:xfrm>
          <a:prstGeom prst="rect">
            <a:avLst/>
          </a:prstGeom>
        </p:spPr>
      </p:pic>
      <p:sp>
        <p:nvSpPr>
          <p:cNvPr id="16" name="Text 1"/>
          <p:cNvSpPr/>
          <p:nvPr/>
        </p:nvSpPr>
        <p:spPr>
          <a:xfrm>
            <a:off x="9996149" y="4102100"/>
            <a:ext cx="1481852" cy="29167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ermanent Marker Regular" pitchFamily="34" charset="0"/>
                <a:ea typeface="Permanent Marker Regular" pitchFamily="34" charset="-122"/>
                <a:cs typeface="Permanent Marker Regular" pitchFamily="34" charset="-120"/>
              </a:rPr>
              <a:t>S</a:t>
            </a:r>
            <a:endParaRPr lang="en-US" sz="12800" dirty="0"/>
          </a:p>
        </p:txBody>
      </p:sp>
      <p:sp>
        <p:nvSpPr>
          <p:cNvPr id="17" name="Text 2"/>
          <p:cNvSpPr/>
          <p:nvPr/>
        </p:nvSpPr>
        <p:spPr>
          <a:xfrm>
            <a:off x="12663483" y="4102100"/>
            <a:ext cx="2167738" cy="29167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ermanent Marker Regular" pitchFamily="34" charset="0"/>
                <a:ea typeface="Permanent Marker Regular" pitchFamily="34" charset="-122"/>
                <a:cs typeface="Permanent Marker Regular" pitchFamily="34" charset="-120"/>
              </a:rPr>
              <a:t>W</a:t>
            </a:r>
            <a:endParaRPr lang="en-US" sz="12800" dirty="0"/>
          </a:p>
        </p:txBody>
      </p:sp>
      <p:sp>
        <p:nvSpPr>
          <p:cNvPr id="18" name="Text 3"/>
          <p:cNvSpPr/>
          <p:nvPr/>
        </p:nvSpPr>
        <p:spPr>
          <a:xfrm>
            <a:off x="9856432" y="7518400"/>
            <a:ext cx="1761287" cy="29167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ermanent Marker Regular" pitchFamily="34" charset="0"/>
                <a:ea typeface="Permanent Marker Regular" pitchFamily="34" charset="-122"/>
                <a:cs typeface="Permanent Marker Regular" pitchFamily="34" charset="-120"/>
              </a:rPr>
              <a:t>O</a:t>
            </a:r>
            <a:endParaRPr lang="en-US" sz="12800" dirty="0"/>
          </a:p>
        </p:txBody>
      </p:sp>
      <p:sp>
        <p:nvSpPr>
          <p:cNvPr id="19" name="Text 4"/>
          <p:cNvSpPr/>
          <p:nvPr/>
        </p:nvSpPr>
        <p:spPr>
          <a:xfrm>
            <a:off x="12917514" y="7518400"/>
            <a:ext cx="1532658" cy="29167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ermanent Marker Regular" pitchFamily="34" charset="0"/>
                <a:ea typeface="Permanent Marker Regular" pitchFamily="34" charset="-122"/>
                <a:cs typeface="Permanent Marker Regular" pitchFamily="34" charset="-120"/>
              </a:rPr>
              <a:t>T</a:t>
            </a:r>
            <a:endParaRPr lang="en-US" sz="12800" dirty="0"/>
          </a:p>
        </p:txBody>
      </p:sp>
      <p:pic>
        <p:nvPicPr>
          <p:cNvPr id="20" name="Image 13" descr=" ">    </p:cNvPr>
          <p:cNvPicPr>
            <a:picLocks noChangeAspect="1"/>
          </p:cNvPicPr>
          <p:nvPr/>
        </p:nvPicPr>
        <p:blipFill>
          <a:blip r:embed="rId23"/>
          <a:stretch>
            <a:fillRect/>
          </a:stretch>
        </p:blipFill>
        <p:spPr>
          <a:xfrm>
            <a:off x="3327816" y="1079500"/>
            <a:ext cx="1625803" cy="1625600"/>
          </a:xfrm>
          <a:prstGeom prst="rect">
            <a:avLst/>
          </a:prstGeom>
        </p:spPr>
      </p:pic>
      <p:pic>
        <p:nvPicPr>
          <p:cNvPr id="21"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412504" y="1164183"/>
            <a:ext cx="1456422" cy="1456246"/>
          </a:xfrm>
          <a:prstGeom prst="rect">
            <a:avLst/>
          </a:prstGeom>
        </p:spPr>
      </p:pic>
      <p:pic>
        <p:nvPicPr>
          <p:cNvPr id="22" name="Image 15" descr=" ">    </p:cNvPr>
          <p:cNvPicPr>
            <a:picLocks noChangeAspect="1"/>
          </p:cNvPicPr>
          <p:nvPr/>
        </p:nvPicPr>
        <p:blipFill>
          <a:blip r:embed="rId26"/>
          <a:stretch>
            <a:fillRect/>
          </a:stretch>
        </p:blipFill>
        <p:spPr>
          <a:xfrm>
            <a:off x="3327816" y="8128000"/>
            <a:ext cx="1625803" cy="1625600"/>
          </a:xfrm>
          <a:prstGeom prst="rect">
            <a:avLst/>
          </a:prstGeom>
        </p:spPr>
      </p:pic>
      <p:pic>
        <p:nvPicPr>
          <p:cNvPr id="23" name="Image 16"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429404" y="8132763"/>
            <a:ext cx="1519452" cy="1519262"/>
          </a:xfrm>
          <a:prstGeom prst="rect">
            <a:avLst/>
          </a:prstGeom>
        </p:spPr>
      </p:pic>
      <p:pic>
        <p:nvPicPr>
          <p:cNvPr id="24" name="Image 17" descr=" ">    </p:cNvPr>
          <p:cNvPicPr>
            <a:picLocks noChangeAspect="1"/>
          </p:cNvPicPr>
          <p:nvPr/>
        </p:nvPicPr>
        <p:blipFill>
          <a:blip r:embed="rId29"/>
          <a:stretch>
            <a:fillRect/>
          </a:stretch>
        </p:blipFill>
        <p:spPr>
          <a:xfrm>
            <a:off x="16473959" y="1079500"/>
            <a:ext cx="1625803" cy="1625600"/>
          </a:xfrm>
          <a:prstGeom prst="rect">
            <a:avLst/>
          </a:prstGeom>
        </p:spPr>
      </p:pic>
      <p:pic>
        <p:nvPicPr>
          <p:cNvPr id="25" name="Image 18"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6677184" y="1282700"/>
            <a:ext cx="1192256" cy="1190414"/>
          </a:xfrm>
          <a:prstGeom prst="rect">
            <a:avLst/>
          </a:prstGeom>
        </p:spPr>
      </p:pic>
      <p:pic>
        <p:nvPicPr>
          <p:cNvPr id="26" name="Image 19" descr=" ">    </p:cNvPr>
          <p:cNvPicPr>
            <a:picLocks noChangeAspect="1"/>
          </p:cNvPicPr>
          <p:nvPr/>
        </p:nvPicPr>
        <p:blipFill>
          <a:blip r:embed="rId32"/>
          <a:stretch>
            <a:fillRect/>
          </a:stretch>
        </p:blipFill>
        <p:spPr>
          <a:xfrm>
            <a:off x="16473959" y="8128000"/>
            <a:ext cx="1625803" cy="1625600"/>
          </a:xfrm>
          <a:prstGeom prst="rect">
            <a:avLst/>
          </a:prstGeom>
        </p:spPr>
      </p:pic>
      <p:pic>
        <p:nvPicPr>
          <p:cNvPr id="27" name="Image 20"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6541703" y="8128000"/>
            <a:ext cx="1490319" cy="1625600"/>
          </a:xfrm>
          <a:prstGeom prst="rect">
            <a:avLst/>
          </a:prstGeom>
        </p:spPr>
      </p:pic>
      <p:sp>
        <p:nvSpPr>
          <p:cNvPr id="28" name="Shape 5"/>
          <p:cNvSpPr/>
          <p:nvPr/>
        </p:nvSpPr>
        <p:spPr>
          <a:xfrm>
            <a:off x="3327816" y="3492500"/>
            <a:ext cx="4572572" cy="2082800"/>
          </a:xfrm>
          <a:prstGeom prst="rect">
            <a:avLst/>
          </a:prstGeom>
          <a:noFill/>
          <a:ln/>
        </p:spPr>
      </p:sp>
      <p:sp>
        <p:nvSpPr>
          <p:cNvPr id="29" name="Shape 6"/>
          <p:cNvSpPr/>
          <p:nvPr/>
        </p:nvSpPr>
        <p:spPr>
          <a:xfrm>
            <a:off x="3327816" y="3492500"/>
            <a:ext cx="4572572" cy="2082800"/>
          </a:xfrm>
          <a:prstGeom prst="rect">
            <a:avLst/>
          </a:prstGeom>
          <a:noFill/>
          <a:ln/>
        </p:spPr>
      </p:sp>
      <p:sp>
        <p:nvSpPr>
          <p:cNvPr id="30" name="Shape 7"/>
          <p:cNvSpPr/>
          <p:nvPr/>
        </p:nvSpPr>
        <p:spPr>
          <a:xfrm>
            <a:off x="3327816" y="3492500"/>
            <a:ext cx="4572572" cy="2082800"/>
          </a:xfrm>
          <a:prstGeom prst="rect">
            <a:avLst/>
          </a:prstGeom>
          <a:noFill/>
          <a:ln/>
        </p:spPr>
      </p:sp>
      <p:sp>
        <p:nvSpPr>
          <p:cNvPr id="31" name="Text 8"/>
          <p:cNvSpPr/>
          <p:nvPr/>
        </p:nvSpPr>
        <p:spPr>
          <a:xfrm>
            <a:off x="3327816" y="34925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Strengths</a:t>
            </a:r>
            <a:endParaRPr lang="en-US" sz="3600" dirty="0"/>
          </a:p>
        </p:txBody>
      </p:sp>
      <p:sp>
        <p:nvSpPr>
          <p:cNvPr id="32" name="Text 9"/>
          <p:cNvSpPr/>
          <p:nvPr/>
        </p:nvSpPr>
        <p:spPr>
          <a:xfrm>
            <a:off x="3327816" y="43561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3" name="Shape 10"/>
          <p:cNvSpPr/>
          <p:nvPr/>
        </p:nvSpPr>
        <p:spPr>
          <a:xfrm>
            <a:off x="3327816" y="10541000"/>
            <a:ext cx="4572572" cy="2082800"/>
          </a:xfrm>
          <a:prstGeom prst="rect">
            <a:avLst/>
          </a:prstGeom>
          <a:noFill/>
          <a:ln/>
        </p:spPr>
      </p:sp>
      <p:sp>
        <p:nvSpPr>
          <p:cNvPr id="34" name="Shape 11"/>
          <p:cNvSpPr/>
          <p:nvPr/>
        </p:nvSpPr>
        <p:spPr>
          <a:xfrm>
            <a:off x="3327816" y="10541000"/>
            <a:ext cx="4572572" cy="2082800"/>
          </a:xfrm>
          <a:prstGeom prst="rect">
            <a:avLst/>
          </a:prstGeom>
          <a:noFill/>
          <a:ln/>
        </p:spPr>
      </p:sp>
      <p:sp>
        <p:nvSpPr>
          <p:cNvPr id="35" name="Shape 12"/>
          <p:cNvSpPr/>
          <p:nvPr/>
        </p:nvSpPr>
        <p:spPr>
          <a:xfrm>
            <a:off x="3327816" y="10541000"/>
            <a:ext cx="4572572" cy="2082800"/>
          </a:xfrm>
          <a:prstGeom prst="rect">
            <a:avLst/>
          </a:prstGeom>
          <a:noFill/>
          <a:ln/>
        </p:spPr>
      </p:sp>
      <p:sp>
        <p:nvSpPr>
          <p:cNvPr id="36" name="Text 13"/>
          <p:cNvSpPr/>
          <p:nvPr/>
        </p:nvSpPr>
        <p:spPr>
          <a:xfrm>
            <a:off x="3327816" y="105410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Opportunities</a:t>
            </a:r>
            <a:endParaRPr lang="en-US" sz="3600" dirty="0"/>
          </a:p>
        </p:txBody>
      </p:sp>
      <p:sp>
        <p:nvSpPr>
          <p:cNvPr id="37" name="Text 14"/>
          <p:cNvSpPr/>
          <p:nvPr/>
        </p:nvSpPr>
        <p:spPr>
          <a:xfrm>
            <a:off x="3327816" y="11404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8" name="Shape 15"/>
          <p:cNvSpPr/>
          <p:nvPr/>
        </p:nvSpPr>
        <p:spPr>
          <a:xfrm>
            <a:off x="16473959" y="3492500"/>
            <a:ext cx="4572572" cy="2082800"/>
          </a:xfrm>
          <a:prstGeom prst="rect">
            <a:avLst/>
          </a:prstGeom>
          <a:noFill/>
          <a:ln/>
        </p:spPr>
      </p:sp>
      <p:sp>
        <p:nvSpPr>
          <p:cNvPr id="39" name="Shape 16"/>
          <p:cNvSpPr/>
          <p:nvPr/>
        </p:nvSpPr>
        <p:spPr>
          <a:xfrm>
            <a:off x="16473959" y="3492500"/>
            <a:ext cx="4572572" cy="2082800"/>
          </a:xfrm>
          <a:prstGeom prst="rect">
            <a:avLst/>
          </a:prstGeom>
          <a:noFill/>
          <a:ln/>
        </p:spPr>
      </p:sp>
      <p:sp>
        <p:nvSpPr>
          <p:cNvPr id="40" name="Shape 17"/>
          <p:cNvSpPr/>
          <p:nvPr/>
        </p:nvSpPr>
        <p:spPr>
          <a:xfrm>
            <a:off x="16473959" y="3492500"/>
            <a:ext cx="4572572" cy="2082800"/>
          </a:xfrm>
          <a:prstGeom prst="rect">
            <a:avLst/>
          </a:prstGeom>
          <a:noFill/>
          <a:ln/>
        </p:spPr>
      </p:sp>
      <p:sp>
        <p:nvSpPr>
          <p:cNvPr id="41" name="Text 18"/>
          <p:cNvSpPr/>
          <p:nvPr/>
        </p:nvSpPr>
        <p:spPr>
          <a:xfrm>
            <a:off x="16473959" y="34925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Weaknesses</a:t>
            </a:r>
            <a:endParaRPr lang="en-US" sz="3600" dirty="0"/>
          </a:p>
        </p:txBody>
      </p:sp>
      <p:sp>
        <p:nvSpPr>
          <p:cNvPr id="42" name="Text 19"/>
          <p:cNvSpPr/>
          <p:nvPr/>
        </p:nvSpPr>
        <p:spPr>
          <a:xfrm>
            <a:off x="16473959" y="43561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3" name="Shape 20"/>
          <p:cNvSpPr/>
          <p:nvPr/>
        </p:nvSpPr>
        <p:spPr>
          <a:xfrm>
            <a:off x="16473959" y="10541000"/>
            <a:ext cx="4572572" cy="2082800"/>
          </a:xfrm>
          <a:prstGeom prst="rect">
            <a:avLst/>
          </a:prstGeom>
          <a:noFill/>
          <a:ln/>
        </p:spPr>
      </p:sp>
      <p:sp>
        <p:nvSpPr>
          <p:cNvPr id="44" name="Shape 21"/>
          <p:cNvSpPr/>
          <p:nvPr/>
        </p:nvSpPr>
        <p:spPr>
          <a:xfrm>
            <a:off x="16473959" y="10541000"/>
            <a:ext cx="4572572" cy="2082800"/>
          </a:xfrm>
          <a:prstGeom prst="rect">
            <a:avLst/>
          </a:prstGeom>
          <a:noFill/>
          <a:ln/>
        </p:spPr>
      </p:sp>
      <p:sp>
        <p:nvSpPr>
          <p:cNvPr id="45" name="Shape 22"/>
          <p:cNvSpPr/>
          <p:nvPr/>
        </p:nvSpPr>
        <p:spPr>
          <a:xfrm>
            <a:off x="16473959" y="10541000"/>
            <a:ext cx="4572572" cy="2082800"/>
          </a:xfrm>
          <a:prstGeom prst="rect">
            <a:avLst/>
          </a:prstGeom>
          <a:noFill/>
          <a:ln/>
        </p:spPr>
      </p:sp>
      <p:sp>
        <p:nvSpPr>
          <p:cNvPr id="46" name="Text 23"/>
          <p:cNvSpPr/>
          <p:nvPr/>
        </p:nvSpPr>
        <p:spPr>
          <a:xfrm>
            <a:off x="16473959" y="105410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Threats</a:t>
            </a:r>
            <a:endParaRPr lang="en-US" sz="3600" dirty="0"/>
          </a:p>
        </p:txBody>
      </p:sp>
      <p:sp>
        <p:nvSpPr>
          <p:cNvPr id="47" name="Text 24"/>
          <p:cNvSpPr/>
          <p:nvPr/>
        </p:nvSpPr>
        <p:spPr>
          <a:xfrm>
            <a:off x="16473959" y="11404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397175" y="1143000"/>
            <a:ext cx="10690503" cy="18245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Permanent Marker Regular" pitchFamily="34" charset="0"/>
                <a:ea typeface="Permanent Marker Regular" pitchFamily="34" charset="-122"/>
                <a:cs typeface="Permanent Marker Regular" pitchFamily="34" charset="-120"/>
              </a:rPr>
              <a:t>Some Data</a:t>
            </a:r>
            <a:endParaRPr lang="en-US" sz="8000" dirty="0"/>
          </a:p>
        </p:txBody>
      </p:sp>
      <p:sp>
        <p:nvSpPr>
          <p:cNvPr id="7" name="Shape 2"/>
          <p:cNvSpPr/>
          <p:nvPr/>
        </p:nvSpPr>
        <p:spPr>
          <a:xfrm>
            <a:off x="1244756" y="5029200"/>
            <a:ext cx="8573572" cy="6667500"/>
          </a:xfrm>
          <a:prstGeom prst="rect">
            <a:avLst/>
          </a:prstGeom>
          <a:noFill/>
          <a:ln/>
        </p:spPr>
      </p:sp>
      <p:sp>
        <p:nvSpPr>
          <p:cNvPr id="8" name="Shape 3"/>
          <p:cNvSpPr/>
          <p:nvPr/>
        </p:nvSpPr>
        <p:spPr>
          <a:xfrm>
            <a:off x="1244756" y="5029200"/>
            <a:ext cx="8573572" cy="1981200"/>
          </a:xfrm>
          <a:prstGeom prst="rect">
            <a:avLst/>
          </a:prstGeom>
          <a:noFill/>
          <a:ln/>
        </p:spPr>
      </p:sp>
      <p:sp>
        <p:nvSpPr>
          <p:cNvPr id="9" name="Shape 4"/>
          <p:cNvSpPr/>
          <p:nvPr/>
        </p:nvSpPr>
        <p:spPr>
          <a:xfrm>
            <a:off x="1244756" y="5276850"/>
            <a:ext cx="1829029" cy="1485900"/>
          </a:xfrm>
          <a:prstGeom prst="rect">
            <a:avLst/>
          </a:prstGeom>
          <a:noFill/>
          <a:ln/>
        </p:spPr>
      </p:sp>
      <p:sp>
        <p:nvSpPr>
          <p:cNvPr id="10" name="Text 5"/>
          <p:cNvSpPr/>
          <p:nvPr/>
        </p:nvSpPr>
        <p:spPr>
          <a:xfrm>
            <a:off x="1244756" y="5276850"/>
            <a:ext cx="2167738"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75%</a:t>
            </a:r>
            <a:endParaRPr lang="en-US" sz="8000" dirty="0"/>
          </a:p>
        </p:txBody>
      </p:sp>
      <p:sp>
        <p:nvSpPr>
          <p:cNvPr id="11" name="Shape 6"/>
          <p:cNvSpPr/>
          <p:nvPr/>
        </p:nvSpPr>
        <p:spPr>
          <a:xfrm>
            <a:off x="3277010" y="5029200"/>
            <a:ext cx="6541318" cy="1981200"/>
          </a:xfrm>
          <a:prstGeom prst="rect">
            <a:avLst/>
          </a:prstGeom>
          <a:noFill/>
          <a:ln/>
        </p:spPr>
      </p:sp>
      <p:sp>
        <p:nvSpPr>
          <p:cNvPr id="12" name="Text 7"/>
          <p:cNvSpPr/>
          <p:nvPr/>
        </p:nvSpPr>
        <p:spPr>
          <a:xfrm>
            <a:off x="3277010" y="5029200"/>
            <a:ext cx="6693737"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Enchanted Creatures</a:t>
            </a:r>
            <a:endParaRPr lang="en-US" sz="3600" dirty="0"/>
          </a:p>
        </p:txBody>
      </p:sp>
      <p:sp>
        <p:nvSpPr>
          <p:cNvPr id="13" name="Text 8"/>
          <p:cNvSpPr/>
          <p:nvPr/>
        </p:nvSpPr>
        <p:spPr>
          <a:xfrm>
            <a:off x="3277010" y="5791200"/>
            <a:ext cx="667680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4" name="Shape 9"/>
          <p:cNvSpPr/>
          <p:nvPr/>
        </p:nvSpPr>
        <p:spPr>
          <a:xfrm>
            <a:off x="1244756" y="7620000"/>
            <a:ext cx="8573572" cy="1485900"/>
          </a:xfrm>
          <a:prstGeom prst="rect">
            <a:avLst/>
          </a:prstGeom>
          <a:noFill/>
          <a:ln/>
        </p:spPr>
      </p:sp>
      <p:sp>
        <p:nvSpPr>
          <p:cNvPr id="15" name="Shape 10"/>
          <p:cNvSpPr/>
          <p:nvPr/>
        </p:nvSpPr>
        <p:spPr>
          <a:xfrm>
            <a:off x="1244756" y="7620000"/>
            <a:ext cx="1867133" cy="1485900"/>
          </a:xfrm>
          <a:prstGeom prst="rect">
            <a:avLst/>
          </a:prstGeom>
          <a:noFill/>
          <a:ln/>
        </p:spPr>
      </p:sp>
      <p:sp>
        <p:nvSpPr>
          <p:cNvPr id="16" name="Text 11"/>
          <p:cNvSpPr/>
          <p:nvPr/>
        </p:nvSpPr>
        <p:spPr>
          <a:xfrm>
            <a:off x="1244756" y="7620000"/>
            <a:ext cx="2205842"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60%</a:t>
            </a:r>
            <a:endParaRPr lang="en-US" sz="8000" dirty="0"/>
          </a:p>
        </p:txBody>
      </p:sp>
      <p:sp>
        <p:nvSpPr>
          <p:cNvPr id="17" name="Shape 12"/>
          <p:cNvSpPr/>
          <p:nvPr/>
        </p:nvSpPr>
        <p:spPr>
          <a:xfrm>
            <a:off x="3315114" y="7677150"/>
            <a:ext cx="6503213" cy="1371600"/>
          </a:xfrm>
          <a:prstGeom prst="rect">
            <a:avLst/>
          </a:prstGeom>
          <a:noFill/>
          <a:ln/>
        </p:spPr>
      </p:sp>
      <p:sp>
        <p:nvSpPr>
          <p:cNvPr id="18" name="Text 13"/>
          <p:cNvSpPr/>
          <p:nvPr/>
        </p:nvSpPr>
        <p:spPr>
          <a:xfrm>
            <a:off x="3315114" y="7677150"/>
            <a:ext cx="6655632"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Magic-Wielding Individuals</a:t>
            </a:r>
            <a:endParaRPr lang="en-US" sz="3600" dirty="0"/>
          </a:p>
        </p:txBody>
      </p:sp>
      <p:sp>
        <p:nvSpPr>
          <p:cNvPr id="19" name="Text 14"/>
          <p:cNvSpPr/>
          <p:nvPr/>
        </p:nvSpPr>
        <p:spPr>
          <a:xfrm>
            <a:off x="3315114" y="8439150"/>
            <a:ext cx="663869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0" name="Shape 15"/>
          <p:cNvSpPr/>
          <p:nvPr/>
        </p:nvSpPr>
        <p:spPr>
          <a:xfrm>
            <a:off x="1244756" y="9715500"/>
            <a:ext cx="8573572" cy="1981200"/>
          </a:xfrm>
          <a:prstGeom prst="rect">
            <a:avLst/>
          </a:prstGeom>
          <a:noFill/>
          <a:ln/>
        </p:spPr>
      </p:sp>
      <p:sp>
        <p:nvSpPr>
          <p:cNvPr id="21" name="Shape 16"/>
          <p:cNvSpPr/>
          <p:nvPr/>
        </p:nvSpPr>
        <p:spPr>
          <a:xfrm>
            <a:off x="1244756" y="9963150"/>
            <a:ext cx="1892537" cy="1485900"/>
          </a:xfrm>
          <a:prstGeom prst="rect">
            <a:avLst/>
          </a:prstGeom>
          <a:noFill/>
          <a:ln/>
        </p:spPr>
      </p:sp>
      <p:sp>
        <p:nvSpPr>
          <p:cNvPr id="22" name="Text 17"/>
          <p:cNvSpPr/>
          <p:nvPr/>
        </p:nvSpPr>
        <p:spPr>
          <a:xfrm>
            <a:off x="1244756" y="9963150"/>
            <a:ext cx="2231246"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90%</a:t>
            </a:r>
            <a:endParaRPr lang="en-US" sz="8000" dirty="0"/>
          </a:p>
        </p:txBody>
      </p:sp>
      <p:sp>
        <p:nvSpPr>
          <p:cNvPr id="23" name="Shape 18"/>
          <p:cNvSpPr/>
          <p:nvPr/>
        </p:nvSpPr>
        <p:spPr>
          <a:xfrm>
            <a:off x="3340518" y="9715500"/>
            <a:ext cx="6477810" cy="1981200"/>
          </a:xfrm>
          <a:prstGeom prst="rect">
            <a:avLst/>
          </a:prstGeom>
          <a:noFill/>
          <a:ln/>
        </p:spPr>
      </p:sp>
      <p:sp>
        <p:nvSpPr>
          <p:cNvPr id="24" name="Text 19"/>
          <p:cNvSpPr/>
          <p:nvPr/>
        </p:nvSpPr>
        <p:spPr>
          <a:xfrm>
            <a:off x="3340518" y="9715500"/>
            <a:ext cx="6630229"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Spells Cast</a:t>
            </a:r>
            <a:endParaRPr lang="en-US" sz="3600" dirty="0"/>
          </a:p>
        </p:txBody>
      </p:sp>
      <p:sp>
        <p:nvSpPr>
          <p:cNvPr id="25" name="Text 20"/>
          <p:cNvSpPr/>
          <p:nvPr/>
        </p:nvSpPr>
        <p:spPr>
          <a:xfrm>
            <a:off x="3340518" y="10477500"/>
            <a:ext cx="6613293"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pic>
        <p:nvPicPr>
          <p:cNvPr id="2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93124" y="177800"/>
            <a:ext cx="12777797" cy="12522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AE9C2"/>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C2C04F">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66800"/>
            <a:ext cx="24387048" cy="121158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827603" cy="14224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5449" y="6286500"/>
            <a:ext cx="1126153" cy="4101616"/>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52981" y="8780227"/>
            <a:ext cx="1548546" cy="4656262"/>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Shape 2"/>
          <p:cNvSpPr/>
          <p:nvPr/>
        </p:nvSpPr>
        <p:spPr>
          <a:xfrm>
            <a:off x="4305838" y="3403600"/>
            <a:ext cx="15762670" cy="7493000"/>
          </a:xfrm>
          <a:prstGeom prst="rect">
            <a:avLst/>
          </a:prstGeom>
          <a:noFill/>
          <a:ln/>
        </p:spPr>
      </p:sp>
      <p:sp>
        <p:nvSpPr>
          <p:cNvPr id="10" name="Shape 3"/>
          <p:cNvSpPr/>
          <p:nvPr/>
        </p:nvSpPr>
        <p:spPr>
          <a:xfrm>
            <a:off x="4305838" y="3403600"/>
            <a:ext cx="15762670" cy="5867400"/>
          </a:xfrm>
          <a:prstGeom prst="rect">
            <a:avLst/>
          </a:prstGeom>
          <a:noFill/>
          <a:ln/>
        </p:spPr>
      </p:sp>
      <p:sp>
        <p:nvSpPr>
          <p:cNvPr id="11" name="Text 4"/>
          <p:cNvSpPr/>
          <p:nvPr/>
        </p:nvSpPr>
        <p:spPr>
          <a:xfrm>
            <a:off x="6103113" y="3403600"/>
            <a:ext cx="12168121" cy="54610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Permanent Marker Regular" pitchFamily="34" charset="0"/>
                <a:ea typeface="Permanent Marker Regular" pitchFamily="34" charset="-122"/>
                <a:cs typeface="Permanent Marker Regular" pitchFamily="34" charset="-120"/>
              </a:rPr>
              <a:t>234,567</a:t>
            </a:r>
            <a:endParaRPr lang="en-US" sz="24000" dirty="0"/>
          </a:p>
        </p:txBody>
      </p:sp>
      <p:sp>
        <p:nvSpPr>
          <p:cNvPr id="12" name="Text 5"/>
          <p:cNvSpPr/>
          <p:nvPr/>
        </p:nvSpPr>
        <p:spPr>
          <a:xfrm>
            <a:off x="4170355" y="80518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3" name="Text 6"/>
          <p:cNvSpPr/>
          <p:nvPr/>
        </p:nvSpPr>
        <p:spPr>
          <a:xfrm>
            <a:off x="7483352" y="9677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271159" cy="6642100"/>
          </a:xfrm>
          <a:prstGeom prst="rect">
            <a:avLst/>
          </a:prstGeom>
        </p:spPr>
      </p:pic>
      <p:pic>
        <p:nvPicPr>
          <p:cNvPr id="3" name="Image 1" descr=" ">    </p:cNvPr>
          <p:cNvPicPr>
            <a:picLocks noChangeAspect="1"/>
          </p:cNvPicPr>
          <p:nvPr/>
        </p:nvPicPr>
        <p:blipFill>
          <a:blip r:embed="rId3"/>
          <a:stretch>
            <a:fillRect/>
          </a:stretch>
        </p:blipFill>
        <p:spPr>
          <a:xfrm>
            <a:off x="0" y="0"/>
            <a:ext cx="5405406" cy="563274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14677"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4677"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3391324" y="3263900"/>
            <a:ext cx="7874984" cy="2984500"/>
          </a:xfrm>
          <a:prstGeom prst="rect">
            <a:avLst/>
          </a:prstGeom>
          <a:noFill/>
          <a:ln/>
        </p:spPr>
      </p:sp>
      <p:sp>
        <p:nvSpPr>
          <p:cNvPr id="9" name="Shape 2"/>
          <p:cNvSpPr/>
          <p:nvPr/>
        </p:nvSpPr>
        <p:spPr>
          <a:xfrm>
            <a:off x="3511989" y="3263900"/>
            <a:ext cx="7633654" cy="2374900"/>
          </a:xfrm>
          <a:prstGeom prst="rect">
            <a:avLst/>
          </a:prstGeom>
          <a:noFill/>
          <a:ln/>
        </p:spPr>
      </p:sp>
      <p:sp>
        <p:nvSpPr>
          <p:cNvPr id="10" name="Text 3"/>
          <p:cNvSpPr/>
          <p:nvPr/>
        </p:nvSpPr>
        <p:spPr>
          <a:xfrm>
            <a:off x="3511989" y="3263900"/>
            <a:ext cx="8175588"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233 Coins</a:t>
            </a:r>
            <a:endParaRPr lang="en-US" sz="12800" dirty="0"/>
          </a:p>
        </p:txBody>
      </p:sp>
      <p:sp>
        <p:nvSpPr>
          <p:cNvPr id="11" name="Shape 4"/>
          <p:cNvSpPr/>
          <p:nvPr/>
        </p:nvSpPr>
        <p:spPr>
          <a:xfrm>
            <a:off x="3391324" y="5638800"/>
            <a:ext cx="7874984" cy="609600"/>
          </a:xfrm>
          <a:prstGeom prst="rect">
            <a:avLst/>
          </a:prstGeom>
          <a:noFill/>
          <a:ln/>
        </p:spPr>
      </p:sp>
      <p:sp>
        <p:nvSpPr>
          <p:cNvPr id="12" name="Text 5"/>
          <p:cNvSpPr/>
          <p:nvPr/>
        </p:nvSpPr>
        <p:spPr>
          <a:xfrm>
            <a:off x="3323582" y="5638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3391324" y="6985000"/>
            <a:ext cx="7874984" cy="2984500"/>
          </a:xfrm>
          <a:prstGeom prst="rect">
            <a:avLst/>
          </a:prstGeom>
          <a:noFill/>
          <a:ln/>
        </p:spPr>
      </p:sp>
      <p:sp>
        <p:nvSpPr>
          <p:cNvPr id="14" name="Shape 7"/>
          <p:cNvSpPr/>
          <p:nvPr/>
        </p:nvSpPr>
        <p:spPr>
          <a:xfrm>
            <a:off x="3321465" y="6985000"/>
            <a:ext cx="8014702" cy="2374900"/>
          </a:xfrm>
          <a:prstGeom prst="rect">
            <a:avLst/>
          </a:prstGeom>
          <a:noFill/>
          <a:ln/>
        </p:spPr>
      </p:sp>
      <p:sp>
        <p:nvSpPr>
          <p:cNvPr id="15" name="Text 8"/>
          <p:cNvSpPr/>
          <p:nvPr/>
        </p:nvSpPr>
        <p:spPr>
          <a:xfrm>
            <a:off x="3321465" y="6985000"/>
            <a:ext cx="8556636"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456 Hours</a:t>
            </a:r>
            <a:endParaRPr lang="en-US" sz="12800" dirty="0"/>
          </a:p>
        </p:txBody>
      </p:sp>
      <p:sp>
        <p:nvSpPr>
          <p:cNvPr id="16" name="Shape 9"/>
          <p:cNvSpPr/>
          <p:nvPr/>
        </p:nvSpPr>
        <p:spPr>
          <a:xfrm>
            <a:off x="3391324" y="9359900"/>
            <a:ext cx="7874984" cy="609600"/>
          </a:xfrm>
          <a:prstGeom prst="rect">
            <a:avLst/>
          </a:prstGeom>
          <a:noFill/>
          <a:ln/>
        </p:spPr>
      </p:sp>
      <p:sp>
        <p:nvSpPr>
          <p:cNvPr id="17" name="Text 10"/>
          <p:cNvSpPr/>
          <p:nvPr/>
        </p:nvSpPr>
        <p:spPr>
          <a:xfrm>
            <a:off x="3323582" y="93599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3552594" y="3263900"/>
            <a:ext cx="7874984" cy="2984500"/>
          </a:xfrm>
          <a:prstGeom prst="rect">
            <a:avLst/>
          </a:prstGeom>
          <a:noFill/>
          <a:ln/>
        </p:spPr>
      </p:sp>
      <p:sp>
        <p:nvSpPr>
          <p:cNvPr id="19" name="Shape 12"/>
          <p:cNvSpPr/>
          <p:nvPr/>
        </p:nvSpPr>
        <p:spPr>
          <a:xfrm>
            <a:off x="16054807" y="3263900"/>
            <a:ext cx="2870559" cy="2374900"/>
          </a:xfrm>
          <a:prstGeom prst="rect">
            <a:avLst/>
          </a:prstGeom>
          <a:noFill/>
          <a:ln/>
        </p:spPr>
      </p:sp>
      <p:sp>
        <p:nvSpPr>
          <p:cNvPr id="20" name="Text 13"/>
          <p:cNvSpPr/>
          <p:nvPr/>
        </p:nvSpPr>
        <p:spPr>
          <a:xfrm>
            <a:off x="16054807" y="3263900"/>
            <a:ext cx="3412493"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85%</a:t>
            </a:r>
            <a:endParaRPr lang="en-US" sz="12800" dirty="0"/>
          </a:p>
        </p:txBody>
      </p:sp>
      <p:sp>
        <p:nvSpPr>
          <p:cNvPr id="21" name="Shape 14"/>
          <p:cNvSpPr/>
          <p:nvPr/>
        </p:nvSpPr>
        <p:spPr>
          <a:xfrm>
            <a:off x="13552594" y="5638800"/>
            <a:ext cx="7874984" cy="609600"/>
          </a:xfrm>
          <a:prstGeom prst="rect">
            <a:avLst/>
          </a:prstGeom>
          <a:noFill/>
          <a:ln/>
        </p:spPr>
      </p:sp>
      <p:sp>
        <p:nvSpPr>
          <p:cNvPr id="22" name="Text 15"/>
          <p:cNvSpPr/>
          <p:nvPr/>
        </p:nvSpPr>
        <p:spPr>
          <a:xfrm>
            <a:off x="13484852" y="5638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3552594" y="6985000"/>
            <a:ext cx="7874984" cy="2984500"/>
          </a:xfrm>
          <a:prstGeom prst="rect">
            <a:avLst/>
          </a:prstGeom>
          <a:noFill/>
          <a:ln/>
        </p:spPr>
      </p:sp>
      <p:sp>
        <p:nvSpPr>
          <p:cNvPr id="24" name="Shape 17"/>
          <p:cNvSpPr/>
          <p:nvPr/>
        </p:nvSpPr>
        <p:spPr>
          <a:xfrm>
            <a:off x="14492511" y="6985000"/>
            <a:ext cx="5995149" cy="2374900"/>
          </a:xfrm>
          <a:prstGeom prst="rect">
            <a:avLst/>
          </a:prstGeom>
          <a:noFill/>
          <a:ln/>
        </p:spPr>
      </p:sp>
      <p:sp>
        <p:nvSpPr>
          <p:cNvPr id="25" name="Text 18"/>
          <p:cNvSpPr/>
          <p:nvPr/>
        </p:nvSpPr>
        <p:spPr>
          <a:xfrm>
            <a:off x="14492511" y="6985000"/>
            <a:ext cx="6537084"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535 Km</a:t>
            </a:r>
            <a:endParaRPr lang="en-US" sz="12800" dirty="0"/>
          </a:p>
        </p:txBody>
      </p:sp>
      <p:sp>
        <p:nvSpPr>
          <p:cNvPr id="26" name="Shape 19"/>
          <p:cNvSpPr/>
          <p:nvPr/>
        </p:nvSpPr>
        <p:spPr>
          <a:xfrm>
            <a:off x="13552594" y="9359900"/>
            <a:ext cx="7874984" cy="609600"/>
          </a:xfrm>
          <a:prstGeom prst="rect">
            <a:avLst/>
          </a:prstGeom>
          <a:noFill/>
          <a:ln/>
        </p:spPr>
      </p:sp>
      <p:sp>
        <p:nvSpPr>
          <p:cNvPr id="27" name="Text 20"/>
          <p:cNvSpPr/>
          <p:nvPr/>
        </p:nvSpPr>
        <p:spPr>
          <a:xfrm>
            <a:off x="13484852" y="93599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6841922" y="1143000"/>
            <a:ext cx="10690503"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Some Graph</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ABDECF">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ABDECF">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8467" y="3771900"/>
            <a:ext cx="8291591" cy="5511006"/>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2766"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51279"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89795"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28309"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66828"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5341"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343854"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5539" y="5483845"/>
            <a:ext cx="8050168" cy="237358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69143" y="6359525"/>
            <a:ext cx="8044031" cy="2268538"/>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055643"/>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98113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5651277"/>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7415510"/>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7732812"/>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6311826"/>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733232"/>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420644"/>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667575"/>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076877"/>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972449"/>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572771"/>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 ">    </p:cNvPr>
          <p:cNvPicPr>
            <a:picLocks noChangeAspect="1"/>
          </p:cNvPicPr>
          <p:nvPr/>
        </p:nvPicPr>
        <p:blipFill>
          <a:blip r:embed="rId52"/>
          <a:stretch>
            <a:fillRect/>
          </a:stretch>
        </p:blipFill>
        <p:spPr>
          <a:xfrm>
            <a:off x="14403600" y="4191000"/>
            <a:ext cx="5575997" cy="5575300"/>
          </a:xfrm>
          <a:prstGeom prst="rect">
            <a:avLst/>
          </a:prstGeom>
        </p:spPr>
      </p:pic>
      <p:pic>
        <p:nvPicPr>
          <p:cNvPr id="53" name="Image 27" descr=" ">    </p:cNvPr>
          <p:cNvPicPr>
            <a:picLocks noChangeAspect="1"/>
          </p:cNvPicPr>
          <p:nvPr/>
        </p:nvPicPr>
        <p:blipFill>
          <a:blip r:embed="rId53"/>
          <a:stretch>
            <a:fillRect/>
          </a:stretch>
        </p:blipFill>
        <p:spPr>
          <a:xfrm>
            <a:off x="14403600" y="4191000"/>
            <a:ext cx="5575997" cy="5575300"/>
          </a:xfrm>
          <a:prstGeom prst="rect">
            <a:avLst/>
          </a:prstGeom>
        </p:spPr>
      </p:pic>
      <p:sp>
        <p:nvSpPr>
          <p:cNvPr id="54" name="Shape 24"/>
          <p:cNvSpPr/>
          <p:nvPr/>
        </p:nvSpPr>
        <p:spPr>
          <a:xfrm>
            <a:off x="16245330" y="6365379"/>
            <a:ext cx="1905238" cy="1226566"/>
          </a:xfrm>
          <a:prstGeom prst="rect">
            <a:avLst/>
          </a:prstGeom>
          <a:noFill/>
          <a:ln/>
        </p:spPr>
      </p:sp>
      <p:sp>
        <p:nvSpPr>
          <p:cNvPr id="55" name="Text 25"/>
          <p:cNvSpPr/>
          <p:nvPr/>
        </p:nvSpPr>
        <p:spPr>
          <a:xfrm>
            <a:off x="16245330" y="6229350"/>
            <a:ext cx="2108464"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34.574</a:t>
            </a:r>
            <a:endParaRPr lang="en-US" sz="4800" dirty="0"/>
          </a:p>
        </p:txBody>
      </p:sp>
      <p:sp>
        <p:nvSpPr>
          <p:cNvPr id="56" name="Text 26"/>
          <p:cNvSpPr/>
          <p:nvPr/>
        </p:nvSpPr>
        <p:spPr>
          <a:xfrm>
            <a:off x="16696237" y="71183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7" name="Shape 27"/>
          <p:cNvSpPr/>
          <p:nvPr/>
        </p:nvSpPr>
        <p:spPr>
          <a:xfrm>
            <a:off x="13260457" y="10515600"/>
            <a:ext cx="7874984" cy="2209800"/>
          </a:xfrm>
          <a:prstGeom prst="rect">
            <a:avLst/>
          </a:prstGeom>
          <a:noFill/>
          <a:ln/>
        </p:spPr>
      </p:sp>
      <p:sp>
        <p:nvSpPr>
          <p:cNvPr id="58" name="Shape 28"/>
          <p:cNvSpPr/>
          <p:nvPr/>
        </p:nvSpPr>
        <p:spPr>
          <a:xfrm>
            <a:off x="13260457" y="10515600"/>
            <a:ext cx="7874984" cy="2209800"/>
          </a:xfrm>
          <a:prstGeom prst="rect">
            <a:avLst/>
          </a:prstGeom>
          <a:noFill/>
          <a:ln/>
        </p:spPr>
      </p:sp>
      <p:sp>
        <p:nvSpPr>
          <p:cNvPr id="59" name="Text 29"/>
          <p:cNvSpPr/>
          <p:nvPr/>
        </p:nvSpPr>
        <p:spPr>
          <a:xfrm>
            <a:off x="13158845"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Treasure Found</a:t>
            </a:r>
            <a:endParaRPr lang="en-US" sz="4800" dirty="0"/>
          </a:p>
        </p:txBody>
      </p:sp>
      <p:sp>
        <p:nvSpPr>
          <p:cNvPr id="60" name="Text 30"/>
          <p:cNvSpPr/>
          <p:nvPr/>
        </p:nvSpPr>
        <p:spPr>
          <a:xfrm>
            <a:off x="13192716" y="11506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1" name="Shape 31"/>
          <p:cNvSpPr/>
          <p:nvPr/>
        </p:nvSpPr>
        <p:spPr>
          <a:xfrm>
            <a:off x="3251606" y="10515600"/>
            <a:ext cx="7874984" cy="2209800"/>
          </a:xfrm>
          <a:prstGeom prst="rect">
            <a:avLst/>
          </a:prstGeom>
          <a:noFill/>
          <a:ln/>
        </p:spPr>
      </p:sp>
      <p:sp>
        <p:nvSpPr>
          <p:cNvPr id="62" name="Shape 32"/>
          <p:cNvSpPr/>
          <p:nvPr/>
        </p:nvSpPr>
        <p:spPr>
          <a:xfrm>
            <a:off x="3251606" y="10515600"/>
            <a:ext cx="7874984" cy="2209800"/>
          </a:xfrm>
          <a:prstGeom prst="rect">
            <a:avLst/>
          </a:prstGeom>
          <a:noFill/>
          <a:ln/>
        </p:spPr>
      </p:sp>
      <p:sp>
        <p:nvSpPr>
          <p:cNvPr id="63" name="Text 33"/>
          <p:cNvSpPr/>
          <p:nvPr/>
        </p:nvSpPr>
        <p:spPr>
          <a:xfrm>
            <a:off x="3149994"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Spellcasting Progress</a:t>
            </a:r>
            <a:endParaRPr lang="en-US" sz="4800" dirty="0"/>
          </a:p>
        </p:txBody>
      </p:sp>
      <p:sp>
        <p:nvSpPr>
          <p:cNvPr id="64" name="Text 34"/>
          <p:cNvSpPr/>
          <p:nvPr/>
        </p:nvSpPr>
        <p:spPr>
          <a:xfrm>
            <a:off x="3183865" y="11506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3450981" y="5753100"/>
            <a:ext cx="8738692" cy="2311400"/>
          </a:xfrm>
          <a:prstGeom prst="rect">
            <a:avLst/>
          </a:prstGeom>
          <a:noFill/>
          <a:ln/>
        </p:spPr>
      </p:sp>
      <p:sp>
        <p:nvSpPr>
          <p:cNvPr id="7" name="Shape 2"/>
          <p:cNvSpPr/>
          <p:nvPr/>
        </p:nvSpPr>
        <p:spPr>
          <a:xfrm>
            <a:off x="13450981" y="5753100"/>
            <a:ext cx="8738692" cy="2311400"/>
          </a:xfrm>
          <a:prstGeom prst="rect">
            <a:avLst/>
          </a:prstGeom>
          <a:noFill/>
          <a:ln/>
        </p:spPr>
      </p:sp>
      <p:sp>
        <p:nvSpPr>
          <p:cNvPr id="8" name="Text 3"/>
          <p:cNvSpPr/>
          <p:nvPr/>
        </p:nvSpPr>
        <p:spPr>
          <a:xfrm>
            <a:off x="13450981" y="57531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 web application</a:t>
            </a:r>
            <a:endParaRPr lang="en-US" sz="4800" dirty="0"/>
          </a:p>
        </p:txBody>
      </p:sp>
      <p:sp>
        <p:nvSpPr>
          <p:cNvPr id="9" name="Text 4"/>
          <p:cNvSpPr/>
          <p:nvPr/>
        </p:nvSpPr>
        <p:spPr>
          <a:xfrm>
            <a:off x="13450981" y="68453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2" y="3251200"/>
            <a:ext cx="13768521" cy="8166100"/>
          </a:xfrm>
          <a:prstGeom prst="rect">
            <a:avLst/>
          </a:prstGeom>
        </p:spPr>
      </p:pic>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4673" y="3594100"/>
            <a:ext cx="9894537" cy="6489700"/>
          </a:xfrm>
          <a:prstGeom prst="rect">
            <a:avLst/>
          </a:prstGeom>
        </p:spPr>
      </p:pic>
      <p:sp>
        <p:nvSpPr>
          <p:cNvPr id="12" name="Text 5"/>
          <p:cNvSpPr/>
          <p:nvPr/>
        </p:nvSpPr>
        <p:spPr>
          <a:xfrm>
            <a:off x="7011276" y="1219200"/>
            <a:ext cx="10690503"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271159" cy="6642100"/>
          </a:xfrm>
          <a:prstGeom prst="rect">
            <a:avLst/>
          </a:prstGeom>
        </p:spPr>
      </p:pic>
      <p:pic>
        <p:nvPicPr>
          <p:cNvPr id="3" name="Image 1" descr=" ">    </p:cNvPr>
          <p:cNvPicPr>
            <a:picLocks noChangeAspect="1"/>
          </p:cNvPicPr>
          <p:nvPr/>
        </p:nvPicPr>
        <p:blipFill>
          <a:blip r:embed="rId3"/>
          <a:stretch>
            <a:fillRect/>
          </a:stretch>
        </p:blipFill>
        <p:spPr>
          <a:xfrm>
            <a:off x="0" y="0"/>
            <a:ext cx="5405406" cy="563274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14677"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4677"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2946768" y="4152900"/>
            <a:ext cx="8738692" cy="2921000"/>
          </a:xfrm>
          <a:prstGeom prst="rect">
            <a:avLst/>
          </a:prstGeom>
          <a:noFill/>
          <a:ln/>
        </p:spPr>
      </p:sp>
      <p:sp>
        <p:nvSpPr>
          <p:cNvPr id="9" name="Shape 2"/>
          <p:cNvSpPr/>
          <p:nvPr/>
        </p:nvSpPr>
        <p:spPr>
          <a:xfrm>
            <a:off x="2946768" y="4152900"/>
            <a:ext cx="8738692" cy="2921000"/>
          </a:xfrm>
          <a:prstGeom prst="rect">
            <a:avLst/>
          </a:prstGeom>
          <a:noFill/>
          <a:ln/>
        </p:spPr>
      </p:sp>
      <p:sp>
        <p:nvSpPr>
          <p:cNvPr id="10" name="Text 3"/>
          <p:cNvSpPr/>
          <p:nvPr/>
        </p:nvSpPr>
        <p:spPr>
          <a:xfrm>
            <a:off x="2946768" y="41529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An mobile app</a:t>
            </a:r>
            <a:endParaRPr lang="en-US" sz="4800" dirty="0"/>
          </a:p>
        </p:txBody>
      </p:sp>
      <p:sp>
        <p:nvSpPr>
          <p:cNvPr id="11" name="Text 4"/>
          <p:cNvSpPr/>
          <p:nvPr/>
        </p:nvSpPr>
        <p:spPr>
          <a:xfrm>
            <a:off x="2946768" y="52451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2895962" y="1854200"/>
            <a:ext cx="12900579"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Future of Fantasy</a:t>
            </a:r>
            <a:endParaRPr lang="en-US" sz="8000" dirty="0"/>
          </a:p>
        </p:txBody>
      </p:sp>
      <p:pic>
        <p:nvPicPr>
          <p:cNvPr id="14"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876410" y="8305800"/>
            <a:ext cx="5715714" cy="2921000"/>
          </a:xfrm>
          <a:prstGeom prst="rect">
            <a:avLst/>
          </a:prstGeom>
          <a:noFill/>
          <a:ln/>
        </p:spPr>
      </p:sp>
      <p:sp>
        <p:nvSpPr>
          <p:cNvPr id="8" name="Shape 2"/>
          <p:cNvSpPr/>
          <p:nvPr/>
        </p:nvSpPr>
        <p:spPr>
          <a:xfrm>
            <a:off x="876410" y="8305800"/>
            <a:ext cx="5715714" cy="2921000"/>
          </a:xfrm>
          <a:prstGeom prst="rect">
            <a:avLst/>
          </a:prstGeom>
          <a:noFill/>
          <a:ln/>
        </p:spPr>
      </p:sp>
      <p:sp>
        <p:nvSpPr>
          <p:cNvPr id="9" name="Text 3"/>
          <p:cNvSpPr/>
          <p:nvPr/>
        </p:nvSpPr>
        <p:spPr>
          <a:xfrm>
            <a:off x="876410" y="8305800"/>
            <a:ext cx="591894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 web application</a:t>
            </a:r>
            <a:endParaRPr lang="en-US" sz="4800" dirty="0"/>
          </a:p>
        </p:txBody>
      </p:sp>
      <p:sp>
        <p:nvSpPr>
          <p:cNvPr id="10" name="Text 4"/>
          <p:cNvSpPr/>
          <p:nvPr/>
        </p:nvSpPr>
        <p:spPr>
          <a:xfrm>
            <a:off x="876410" y="93980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1" name="Text 5"/>
          <p:cNvSpPr/>
          <p:nvPr/>
        </p:nvSpPr>
        <p:spPr>
          <a:xfrm>
            <a:off x="825603" y="1231900"/>
            <a:ext cx="7007042" cy="6282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A Gateway to a World of Fantasy and Wonder</a:t>
            </a:r>
            <a:endParaRPr lang="en-US" sz="8000" dirty="0"/>
          </a:p>
        </p:txBody>
      </p:sp>
      <p:sp>
        <p:nvSpPr>
          <p:cNvPr id="12"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00387" y="749300"/>
            <a:ext cx="8573572" cy="123317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3104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AE9C2"/>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C2C04F">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66800"/>
            <a:ext cx="24387048" cy="121158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827603" cy="14224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5449" y="6286500"/>
            <a:ext cx="1126153" cy="4101621"/>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52981" y="8780224"/>
            <a:ext cx="1548546" cy="4656262"/>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Text 2"/>
          <p:cNvSpPr/>
          <p:nvPr/>
        </p:nvSpPr>
        <p:spPr>
          <a:xfrm>
            <a:off x="8264500" y="4394200"/>
            <a:ext cx="7870750" cy="29167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Welcome</a:t>
            </a:r>
            <a:endParaRPr lang="en-US" sz="12800" dirty="0"/>
          </a:p>
        </p:txBody>
      </p:sp>
      <p:sp>
        <p:nvSpPr>
          <p:cNvPr id="10" name="Text 3"/>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7646356" cy="13716000"/>
          </a:xfrm>
          <a:prstGeom prst="rect">
            <a:avLst/>
          </a:prstGeom>
        </p:spPr>
      </p:pic>
      <p:sp>
        <p:nvSpPr>
          <p:cNvPr id="7" name="Shape 1"/>
          <p:cNvSpPr/>
          <p:nvPr/>
        </p:nvSpPr>
        <p:spPr>
          <a:xfrm>
            <a:off x="8675184" y="2578100"/>
            <a:ext cx="6604826" cy="3708400"/>
          </a:xfrm>
          <a:prstGeom prst="rect">
            <a:avLst/>
          </a:prstGeom>
          <a:noFill/>
          <a:ln/>
        </p:spPr>
      </p:sp>
      <p:sp>
        <p:nvSpPr>
          <p:cNvPr id="8" name="Shape 2"/>
          <p:cNvSpPr/>
          <p:nvPr/>
        </p:nvSpPr>
        <p:spPr>
          <a:xfrm>
            <a:off x="8675184" y="3244850"/>
            <a:ext cx="533467" cy="2374900"/>
          </a:xfrm>
          <a:prstGeom prst="rect">
            <a:avLst/>
          </a:prstGeom>
          <a:noFill/>
          <a:ln/>
        </p:spPr>
      </p:sp>
      <p:sp>
        <p:nvSpPr>
          <p:cNvPr id="9" name="Text 3"/>
          <p:cNvSpPr/>
          <p:nvPr/>
        </p:nvSpPr>
        <p:spPr>
          <a:xfrm>
            <a:off x="8675184" y="3244850"/>
            <a:ext cx="1075401"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1</a:t>
            </a:r>
            <a:endParaRPr lang="en-US" sz="12800" dirty="0"/>
          </a:p>
        </p:txBody>
      </p:sp>
      <p:sp>
        <p:nvSpPr>
          <p:cNvPr id="10" name="Shape 4"/>
          <p:cNvSpPr/>
          <p:nvPr/>
        </p:nvSpPr>
        <p:spPr>
          <a:xfrm>
            <a:off x="9411876" y="2578100"/>
            <a:ext cx="5868133" cy="3708400"/>
          </a:xfrm>
          <a:prstGeom prst="rect">
            <a:avLst/>
          </a:prstGeom>
          <a:noFill/>
          <a:ln/>
        </p:spPr>
      </p:sp>
      <p:sp>
        <p:nvSpPr>
          <p:cNvPr id="11" name="Text 5"/>
          <p:cNvSpPr/>
          <p:nvPr/>
        </p:nvSpPr>
        <p:spPr>
          <a:xfrm>
            <a:off x="9411876" y="2578100"/>
            <a:ext cx="6071359"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Discover the secrets</a:t>
            </a:r>
            <a:endParaRPr lang="en-US" sz="4800" dirty="0"/>
          </a:p>
        </p:txBody>
      </p:sp>
      <p:sp>
        <p:nvSpPr>
          <p:cNvPr id="12" name="Text 6"/>
          <p:cNvSpPr/>
          <p:nvPr/>
        </p:nvSpPr>
        <p:spPr>
          <a:xfrm>
            <a:off x="9411876" y="4457700"/>
            <a:ext cx="6003617"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3" name="Shape 7"/>
          <p:cNvSpPr/>
          <p:nvPr/>
        </p:nvSpPr>
        <p:spPr>
          <a:xfrm>
            <a:off x="8675184" y="6997700"/>
            <a:ext cx="6604826" cy="4318000"/>
          </a:xfrm>
          <a:prstGeom prst="rect">
            <a:avLst/>
          </a:prstGeom>
          <a:noFill/>
          <a:ln/>
        </p:spPr>
      </p:sp>
      <p:sp>
        <p:nvSpPr>
          <p:cNvPr id="14" name="Shape 8"/>
          <p:cNvSpPr/>
          <p:nvPr/>
        </p:nvSpPr>
        <p:spPr>
          <a:xfrm>
            <a:off x="8675184" y="7969250"/>
            <a:ext cx="914514" cy="2374900"/>
          </a:xfrm>
          <a:prstGeom prst="rect">
            <a:avLst/>
          </a:prstGeom>
          <a:noFill/>
          <a:ln/>
        </p:spPr>
      </p:sp>
      <p:sp>
        <p:nvSpPr>
          <p:cNvPr id="15" name="Text 9"/>
          <p:cNvSpPr/>
          <p:nvPr/>
        </p:nvSpPr>
        <p:spPr>
          <a:xfrm>
            <a:off x="8675184" y="7969250"/>
            <a:ext cx="1456449"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3</a:t>
            </a:r>
            <a:endParaRPr lang="en-US" sz="12800" dirty="0"/>
          </a:p>
        </p:txBody>
      </p:sp>
      <p:sp>
        <p:nvSpPr>
          <p:cNvPr id="16" name="Shape 10"/>
          <p:cNvSpPr/>
          <p:nvPr/>
        </p:nvSpPr>
        <p:spPr>
          <a:xfrm>
            <a:off x="9792924" y="6997700"/>
            <a:ext cx="5487086" cy="4318000"/>
          </a:xfrm>
          <a:prstGeom prst="rect">
            <a:avLst/>
          </a:prstGeom>
          <a:noFill/>
          <a:ln/>
        </p:spPr>
      </p:sp>
      <p:sp>
        <p:nvSpPr>
          <p:cNvPr id="17" name="Text 11"/>
          <p:cNvSpPr/>
          <p:nvPr/>
        </p:nvSpPr>
        <p:spPr>
          <a:xfrm>
            <a:off x="9792924" y="6997700"/>
            <a:ext cx="569031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Meet the creatures</a:t>
            </a:r>
            <a:endParaRPr lang="en-US" sz="4800" dirty="0"/>
          </a:p>
        </p:txBody>
      </p:sp>
      <p:sp>
        <p:nvSpPr>
          <p:cNvPr id="18" name="Text 12"/>
          <p:cNvSpPr/>
          <p:nvPr/>
        </p:nvSpPr>
        <p:spPr>
          <a:xfrm>
            <a:off x="9792924" y="8877300"/>
            <a:ext cx="5622569"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9" name="Shape 13"/>
          <p:cNvSpPr/>
          <p:nvPr/>
        </p:nvSpPr>
        <p:spPr>
          <a:xfrm>
            <a:off x="16181822" y="6997700"/>
            <a:ext cx="6604826" cy="4318000"/>
          </a:xfrm>
          <a:prstGeom prst="rect">
            <a:avLst/>
          </a:prstGeom>
          <a:noFill/>
          <a:ln/>
        </p:spPr>
      </p:sp>
      <p:sp>
        <p:nvSpPr>
          <p:cNvPr id="20" name="Shape 14"/>
          <p:cNvSpPr/>
          <p:nvPr/>
        </p:nvSpPr>
        <p:spPr>
          <a:xfrm>
            <a:off x="16181822" y="7969250"/>
            <a:ext cx="952619" cy="2374900"/>
          </a:xfrm>
          <a:prstGeom prst="rect">
            <a:avLst/>
          </a:prstGeom>
          <a:noFill/>
          <a:ln/>
        </p:spPr>
      </p:sp>
      <p:sp>
        <p:nvSpPr>
          <p:cNvPr id="21" name="Text 15"/>
          <p:cNvSpPr/>
          <p:nvPr/>
        </p:nvSpPr>
        <p:spPr>
          <a:xfrm>
            <a:off x="16181822" y="7969250"/>
            <a:ext cx="1494553"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4</a:t>
            </a:r>
            <a:endParaRPr lang="en-US" sz="12800" dirty="0"/>
          </a:p>
        </p:txBody>
      </p:sp>
      <p:sp>
        <p:nvSpPr>
          <p:cNvPr id="22" name="Shape 16"/>
          <p:cNvSpPr/>
          <p:nvPr/>
        </p:nvSpPr>
        <p:spPr>
          <a:xfrm>
            <a:off x="17337667" y="6997700"/>
            <a:ext cx="5448981" cy="4318000"/>
          </a:xfrm>
          <a:prstGeom prst="rect">
            <a:avLst/>
          </a:prstGeom>
          <a:noFill/>
          <a:ln/>
        </p:spPr>
      </p:sp>
      <p:sp>
        <p:nvSpPr>
          <p:cNvPr id="23" name="Text 17"/>
          <p:cNvSpPr/>
          <p:nvPr/>
        </p:nvSpPr>
        <p:spPr>
          <a:xfrm>
            <a:off x="17337667" y="6997700"/>
            <a:ext cx="5652206"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Uncover the magic</a:t>
            </a:r>
            <a:endParaRPr lang="en-US" sz="4800" dirty="0"/>
          </a:p>
        </p:txBody>
      </p:sp>
      <p:sp>
        <p:nvSpPr>
          <p:cNvPr id="24" name="Text 18"/>
          <p:cNvSpPr/>
          <p:nvPr/>
        </p:nvSpPr>
        <p:spPr>
          <a:xfrm>
            <a:off x="17337667" y="8877300"/>
            <a:ext cx="55844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5" name="Shape 19"/>
          <p:cNvSpPr/>
          <p:nvPr/>
        </p:nvSpPr>
        <p:spPr>
          <a:xfrm>
            <a:off x="16181822" y="2578100"/>
            <a:ext cx="6604826" cy="3708400"/>
          </a:xfrm>
          <a:prstGeom prst="rect">
            <a:avLst/>
          </a:prstGeom>
          <a:noFill/>
          <a:ln/>
        </p:spPr>
      </p:sp>
      <p:sp>
        <p:nvSpPr>
          <p:cNvPr id="26" name="Shape 20"/>
          <p:cNvSpPr/>
          <p:nvPr/>
        </p:nvSpPr>
        <p:spPr>
          <a:xfrm>
            <a:off x="16181822" y="3244850"/>
            <a:ext cx="1066933" cy="2374900"/>
          </a:xfrm>
          <a:prstGeom prst="rect">
            <a:avLst/>
          </a:prstGeom>
          <a:noFill/>
          <a:ln/>
        </p:spPr>
      </p:sp>
      <p:sp>
        <p:nvSpPr>
          <p:cNvPr id="27" name="Text 21"/>
          <p:cNvSpPr/>
          <p:nvPr/>
        </p:nvSpPr>
        <p:spPr>
          <a:xfrm>
            <a:off x="16181822" y="3244850"/>
            <a:ext cx="1608868"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2</a:t>
            </a:r>
            <a:endParaRPr lang="en-US" sz="12800" dirty="0"/>
          </a:p>
        </p:txBody>
      </p:sp>
      <p:sp>
        <p:nvSpPr>
          <p:cNvPr id="28" name="Shape 22"/>
          <p:cNvSpPr/>
          <p:nvPr/>
        </p:nvSpPr>
        <p:spPr>
          <a:xfrm>
            <a:off x="17451981" y="2578100"/>
            <a:ext cx="5334667" cy="3708400"/>
          </a:xfrm>
          <a:prstGeom prst="rect">
            <a:avLst/>
          </a:prstGeom>
          <a:noFill/>
          <a:ln/>
        </p:spPr>
      </p:sp>
      <p:sp>
        <p:nvSpPr>
          <p:cNvPr id="29" name="Text 23"/>
          <p:cNvSpPr/>
          <p:nvPr/>
        </p:nvSpPr>
        <p:spPr>
          <a:xfrm>
            <a:off x="17451981" y="2578100"/>
            <a:ext cx="5537892"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Find your own path</a:t>
            </a:r>
            <a:endParaRPr lang="en-US" sz="4800" dirty="0"/>
          </a:p>
        </p:txBody>
      </p:sp>
      <p:sp>
        <p:nvSpPr>
          <p:cNvPr id="30" name="Text 24"/>
          <p:cNvSpPr/>
          <p:nvPr/>
        </p:nvSpPr>
        <p:spPr>
          <a:xfrm>
            <a:off x="17451981" y="4457700"/>
            <a:ext cx="54701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115889" y="0"/>
            <a:ext cx="5271159" cy="6642100"/>
          </a:xfrm>
          <a:prstGeom prst="rect">
            <a:avLst/>
          </a:prstGeom>
        </p:spPr>
      </p:pic>
      <p:pic>
        <p:nvPicPr>
          <p:cNvPr id="3" name="Image 1" descr=" ">    </p:cNvPr>
          <p:cNvPicPr>
            <a:picLocks noChangeAspect="1"/>
          </p:cNvPicPr>
          <p:nvPr/>
        </p:nvPicPr>
        <p:blipFill>
          <a:blip r:embed="rId3"/>
          <a:stretch>
            <a:fillRect/>
          </a:stretch>
        </p:blipFill>
        <p:spPr>
          <a:xfrm>
            <a:off x="18981642" y="0"/>
            <a:ext cx="5405406" cy="563274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49"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8063" y="2933700"/>
            <a:ext cx="14479810" cy="7861300"/>
          </a:xfrm>
          <a:prstGeom prst="rect">
            <a:avLst/>
          </a:prstGeom>
        </p:spPr>
      </p:pic>
      <p:sp>
        <p:nvSpPr>
          <p:cNvPr id="9" name="Text 1"/>
          <p:cNvSpPr/>
          <p:nvPr/>
        </p:nvSpPr>
        <p:spPr>
          <a:xfrm>
            <a:off x="5012893" y="11696700"/>
            <a:ext cx="14348560"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Fantasy Realm at a Glance</a:t>
            </a:r>
            <a:endParaRPr lang="en-US" sz="8000" dirty="0"/>
          </a:p>
        </p:txBody>
      </p:sp>
      <p:sp>
        <p:nvSpPr>
          <p:cNvPr id="10" name="Shape 2"/>
          <p:cNvSpPr/>
          <p:nvPr/>
        </p:nvSpPr>
        <p:spPr>
          <a:xfrm>
            <a:off x="15724565" y="1574800"/>
            <a:ext cx="6935067" cy="2819400"/>
          </a:xfrm>
          <a:prstGeom prst="rect">
            <a:avLst/>
          </a:prstGeom>
          <a:noFill/>
          <a:ln/>
        </p:spPr>
      </p:sp>
      <p:sp>
        <p:nvSpPr>
          <p:cNvPr id="11" name="Shape 3"/>
          <p:cNvSpPr/>
          <p:nvPr/>
        </p:nvSpPr>
        <p:spPr>
          <a:xfrm>
            <a:off x="15724565" y="1574800"/>
            <a:ext cx="6935067" cy="2819400"/>
          </a:xfrm>
          <a:prstGeom prst="rect">
            <a:avLst/>
          </a:prstGeom>
          <a:noFill/>
          <a:ln/>
        </p:spPr>
      </p:sp>
      <p:sp>
        <p:nvSpPr>
          <p:cNvPr id="12" name="Text 4"/>
          <p:cNvSpPr/>
          <p:nvPr/>
        </p:nvSpPr>
        <p:spPr>
          <a:xfrm>
            <a:off x="15724565" y="15748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Enchanted Forest</a:t>
            </a:r>
            <a:endParaRPr lang="en-US" sz="4800" dirty="0"/>
          </a:p>
        </p:txBody>
      </p:sp>
      <p:sp>
        <p:nvSpPr>
          <p:cNvPr id="13" name="Text 5"/>
          <p:cNvSpPr/>
          <p:nvPr/>
        </p:nvSpPr>
        <p:spPr>
          <a:xfrm>
            <a:off x="15724565" y="25654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4" name="Shape 6"/>
          <p:cNvSpPr/>
          <p:nvPr/>
        </p:nvSpPr>
        <p:spPr>
          <a:xfrm>
            <a:off x="15724565" y="4876800"/>
            <a:ext cx="6935067" cy="2819400"/>
          </a:xfrm>
          <a:prstGeom prst="rect">
            <a:avLst/>
          </a:prstGeom>
          <a:noFill/>
          <a:ln/>
        </p:spPr>
      </p:sp>
      <p:sp>
        <p:nvSpPr>
          <p:cNvPr id="15" name="Shape 7"/>
          <p:cNvSpPr/>
          <p:nvPr/>
        </p:nvSpPr>
        <p:spPr>
          <a:xfrm>
            <a:off x="15724565" y="4876800"/>
            <a:ext cx="6935067" cy="2819400"/>
          </a:xfrm>
          <a:prstGeom prst="rect">
            <a:avLst/>
          </a:prstGeom>
          <a:noFill/>
          <a:ln/>
        </p:spPr>
      </p:sp>
      <p:sp>
        <p:nvSpPr>
          <p:cNvPr id="16" name="Text 8"/>
          <p:cNvSpPr/>
          <p:nvPr/>
        </p:nvSpPr>
        <p:spPr>
          <a:xfrm>
            <a:off x="15724565" y="48768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Crystal Caves</a:t>
            </a:r>
            <a:endParaRPr lang="en-US" sz="4800" dirty="0"/>
          </a:p>
        </p:txBody>
      </p:sp>
      <p:sp>
        <p:nvSpPr>
          <p:cNvPr id="17" name="Text 9"/>
          <p:cNvSpPr/>
          <p:nvPr/>
        </p:nvSpPr>
        <p:spPr>
          <a:xfrm>
            <a:off x="15724565" y="58674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8" name="Shape 10"/>
          <p:cNvSpPr/>
          <p:nvPr/>
        </p:nvSpPr>
        <p:spPr>
          <a:xfrm>
            <a:off x="15724565" y="8204200"/>
            <a:ext cx="6935067" cy="2209800"/>
          </a:xfrm>
          <a:prstGeom prst="rect">
            <a:avLst/>
          </a:prstGeom>
          <a:noFill/>
          <a:ln/>
        </p:spPr>
      </p:sp>
      <p:sp>
        <p:nvSpPr>
          <p:cNvPr id="19" name="Shape 11"/>
          <p:cNvSpPr/>
          <p:nvPr/>
        </p:nvSpPr>
        <p:spPr>
          <a:xfrm>
            <a:off x="15724565" y="8204200"/>
            <a:ext cx="6935067" cy="2209800"/>
          </a:xfrm>
          <a:prstGeom prst="rect">
            <a:avLst/>
          </a:prstGeom>
          <a:noFill/>
          <a:ln/>
        </p:spPr>
      </p:sp>
      <p:sp>
        <p:nvSpPr>
          <p:cNvPr id="20" name="Text 12"/>
          <p:cNvSpPr/>
          <p:nvPr/>
        </p:nvSpPr>
        <p:spPr>
          <a:xfrm>
            <a:off x="15724565" y="82042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Dragon's Lair</a:t>
            </a:r>
            <a:endParaRPr lang="en-US" sz="4800" dirty="0"/>
          </a:p>
        </p:txBody>
      </p:sp>
      <p:sp>
        <p:nvSpPr>
          <p:cNvPr id="21" name="Text 13"/>
          <p:cNvSpPr/>
          <p:nvPr/>
        </p:nvSpPr>
        <p:spPr>
          <a:xfrm>
            <a:off x="15724565" y="91948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6054423" y="965200"/>
            <a:ext cx="12278201"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Timeline</a:t>
            </a:r>
            <a:endParaRPr lang="en-US" sz="8000" dirty="0"/>
          </a:p>
        </p:txBody>
      </p:sp>
      <p:pic>
        <p:nvPicPr>
          <p:cNvPr id="8" name="Image 4" descr=" ">    </p:cNvPr>
          <p:cNvPicPr>
            <a:picLocks noChangeAspect="1"/>
          </p:cNvPicPr>
          <p:nvPr/>
        </p:nvPicPr>
        <p:blipFill>
          <a:blip r:embed="rId8"/>
          <a:stretch>
            <a:fillRect/>
          </a:stretch>
        </p:blipFill>
        <p:spPr>
          <a:xfrm>
            <a:off x="927216" y="4470400"/>
            <a:ext cx="22532616" cy="7251700"/>
          </a:xfrm>
          <a:prstGeom prst="rect">
            <a:avLst/>
          </a:prstGeom>
        </p:spPr>
      </p:pic>
      <p:sp>
        <p:nvSpPr>
          <p:cNvPr id="9" name="Shape 2"/>
          <p:cNvSpPr/>
          <p:nvPr/>
        </p:nvSpPr>
        <p:spPr>
          <a:xfrm>
            <a:off x="3035679" y="7200900"/>
            <a:ext cx="18087061" cy="1625600"/>
          </a:xfrm>
          <a:prstGeom prst="rect">
            <a:avLst/>
          </a:prstGeom>
          <a:noFill/>
          <a:ln/>
        </p:spPr>
      </p:sp>
      <p:pic>
        <p:nvPicPr>
          <p:cNvPr id="10" name="Image 5" descr=" ">    </p:cNvPr>
          <p:cNvPicPr>
            <a:picLocks noChangeAspect="1"/>
          </p:cNvPicPr>
          <p:nvPr/>
        </p:nvPicPr>
        <p:blipFill>
          <a:blip r:embed="rId9"/>
          <a:stretch>
            <a:fillRect/>
          </a:stretch>
        </p:blipFill>
        <p:spPr>
          <a:xfrm>
            <a:off x="3035679" y="7200900"/>
            <a:ext cx="1625803" cy="1625600"/>
          </a:xfrm>
          <a:prstGeom prst="rect">
            <a:avLst/>
          </a:prstGeom>
        </p:spPr>
      </p:pic>
      <p:sp>
        <p:nvSpPr>
          <p:cNvPr id="11" name="Shape 3"/>
          <p:cNvSpPr/>
          <p:nvPr/>
        </p:nvSpPr>
        <p:spPr>
          <a:xfrm>
            <a:off x="3035679" y="7200900"/>
            <a:ext cx="1625803" cy="1625600"/>
          </a:xfrm>
          <a:prstGeom prst="roundRect">
            <a:avLst>
              <a:gd name="adj" fmla="val 781313"/>
            </a:avLst>
          </a:prstGeom>
          <a:noFill/>
          <a:ln w="12700">
            <a:solidFill>
              <a:srgbClr val="C2C04F"/>
            </a:solidFill>
            <a:prstDash val="solid"/>
          </a:ln>
        </p:spPr>
      </p:sp>
      <p:sp>
        <p:nvSpPr>
          <p:cNvPr id="12" name="Text 4"/>
          <p:cNvSpPr/>
          <p:nvPr/>
        </p:nvSpPr>
        <p:spPr>
          <a:xfrm>
            <a:off x="2940418" y="7467600"/>
            <a:ext cx="1816327" cy="1092200"/>
          </a:xfrm>
          <a:prstGeom prst="rect">
            <a:avLst/>
          </a:prstGeom>
          <a:noFill/>
          <a:ln/>
        </p:spPr>
        <p:txBody>
          <a:bodyPr wrap="square" lIns="0" tIns="0" rIns="0" bIns="0" rtlCol="0" anchor="ctr"/>
          <a:lstStyle/>
          <a:p>
            <a:pPr algn="ctr" indent="0" marL="0">
              <a:buNone/>
            </a:pPr>
            <a:r>
              <a:rPr lang="en-US" sz="4800" dirty="0">
                <a:solidFill>
                  <a:srgbClr val="C2C04F">
                    <a:alpha val="100000"/>
                  </a:srgbClr>
                </a:solidFill>
                <a:latin typeface="Permanent Marker Regular" pitchFamily="34" charset="0"/>
                <a:ea typeface="Permanent Marker Regular" pitchFamily="34" charset="-122"/>
                <a:cs typeface="Permanent Marker Regular" pitchFamily="34" charset="-120"/>
              </a:rPr>
              <a:t>2022</a:t>
            </a:r>
            <a:endParaRPr lang="en-US" sz="4800" dirty="0"/>
          </a:p>
        </p:txBody>
      </p:sp>
      <p:sp>
        <p:nvSpPr>
          <p:cNvPr id="13" name="Shape 5"/>
          <p:cNvSpPr/>
          <p:nvPr/>
        </p:nvSpPr>
        <p:spPr>
          <a:xfrm>
            <a:off x="4661483" y="8013700"/>
            <a:ext cx="3861283" cy="0"/>
          </a:xfrm>
          <a:prstGeom prst="rect">
            <a:avLst/>
          </a:prstGeom>
          <a:noFill/>
          <a:ln/>
        </p:spPr>
      </p:sp>
      <p:pic>
        <p:nvPicPr>
          <p:cNvPr id="14"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61483" y="7975600"/>
            <a:ext cx="3861283" cy="38100"/>
          </a:xfrm>
          <a:prstGeom prst="rect">
            <a:avLst/>
          </a:prstGeom>
        </p:spPr>
      </p:pic>
      <p:pic>
        <p:nvPicPr>
          <p:cNvPr id="15" name="Image 7" descr=" ">    </p:cNvPr>
          <p:cNvPicPr>
            <a:picLocks noChangeAspect="1"/>
          </p:cNvPicPr>
          <p:nvPr/>
        </p:nvPicPr>
        <p:blipFill>
          <a:blip r:embed="rId12"/>
          <a:stretch>
            <a:fillRect/>
          </a:stretch>
        </p:blipFill>
        <p:spPr>
          <a:xfrm>
            <a:off x="8522765" y="7200900"/>
            <a:ext cx="1625803" cy="1625600"/>
          </a:xfrm>
          <a:prstGeom prst="rect">
            <a:avLst/>
          </a:prstGeom>
        </p:spPr>
      </p:pic>
      <p:sp>
        <p:nvSpPr>
          <p:cNvPr id="16" name="Shape 6"/>
          <p:cNvSpPr/>
          <p:nvPr/>
        </p:nvSpPr>
        <p:spPr>
          <a:xfrm>
            <a:off x="8522765" y="7200900"/>
            <a:ext cx="1625803" cy="1625600"/>
          </a:xfrm>
          <a:prstGeom prst="roundRect">
            <a:avLst>
              <a:gd name="adj" fmla="val 781313"/>
            </a:avLst>
          </a:prstGeom>
          <a:noFill/>
          <a:ln w="12700">
            <a:solidFill>
              <a:srgbClr val="C2C04F"/>
            </a:solidFill>
            <a:prstDash val="solid"/>
          </a:ln>
        </p:spPr>
      </p:sp>
      <p:sp>
        <p:nvSpPr>
          <p:cNvPr id="17" name="Text 7"/>
          <p:cNvSpPr/>
          <p:nvPr/>
        </p:nvSpPr>
        <p:spPr>
          <a:xfrm>
            <a:off x="8452906" y="7467600"/>
            <a:ext cx="1765521" cy="1092200"/>
          </a:xfrm>
          <a:prstGeom prst="rect">
            <a:avLst/>
          </a:prstGeom>
          <a:noFill/>
          <a:ln/>
        </p:spPr>
        <p:txBody>
          <a:bodyPr wrap="square" lIns="0" tIns="0" rIns="0" bIns="0" rtlCol="0" anchor="ctr"/>
          <a:lstStyle/>
          <a:p>
            <a:pPr algn="ctr" indent="0" marL="0">
              <a:buNone/>
            </a:pPr>
            <a:r>
              <a:rPr lang="en-US" sz="4800" dirty="0">
                <a:solidFill>
                  <a:srgbClr val="C2C04F">
                    <a:alpha val="100000"/>
                  </a:srgbClr>
                </a:solidFill>
                <a:latin typeface="Permanent Marker Regular" pitchFamily="34" charset="0"/>
                <a:ea typeface="Permanent Marker Regular" pitchFamily="34" charset="-122"/>
                <a:cs typeface="Permanent Marker Regular" pitchFamily="34" charset="-120"/>
              </a:rPr>
              <a:t>2023</a:t>
            </a:r>
            <a:endParaRPr lang="en-US" sz="4800" dirty="0"/>
          </a:p>
        </p:txBody>
      </p:sp>
      <p:sp>
        <p:nvSpPr>
          <p:cNvPr id="18" name="Shape 8"/>
          <p:cNvSpPr/>
          <p:nvPr/>
        </p:nvSpPr>
        <p:spPr>
          <a:xfrm>
            <a:off x="10148568" y="8013700"/>
            <a:ext cx="3861283" cy="0"/>
          </a:xfrm>
          <a:prstGeom prst="rect">
            <a:avLst/>
          </a:prstGeom>
          <a:noFill/>
          <a:ln/>
        </p:spPr>
      </p:sp>
      <p:pic>
        <p:nvPicPr>
          <p:cNvPr id="19"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48568" y="7975600"/>
            <a:ext cx="3861283" cy="38100"/>
          </a:xfrm>
          <a:prstGeom prst="rect">
            <a:avLst/>
          </a:prstGeom>
        </p:spPr>
      </p:pic>
      <p:pic>
        <p:nvPicPr>
          <p:cNvPr id="20" name="Image 9" descr=" ">    </p:cNvPr>
          <p:cNvPicPr>
            <a:picLocks noChangeAspect="1"/>
          </p:cNvPicPr>
          <p:nvPr/>
        </p:nvPicPr>
        <p:blipFill>
          <a:blip r:embed="rId15"/>
          <a:stretch>
            <a:fillRect/>
          </a:stretch>
        </p:blipFill>
        <p:spPr>
          <a:xfrm>
            <a:off x="14009851" y="7200900"/>
            <a:ext cx="1625803" cy="1625600"/>
          </a:xfrm>
          <a:prstGeom prst="rect">
            <a:avLst/>
          </a:prstGeom>
        </p:spPr>
      </p:pic>
      <p:sp>
        <p:nvSpPr>
          <p:cNvPr id="21" name="Shape 9"/>
          <p:cNvSpPr/>
          <p:nvPr/>
        </p:nvSpPr>
        <p:spPr>
          <a:xfrm>
            <a:off x="14009851" y="7200900"/>
            <a:ext cx="1625803" cy="1625600"/>
          </a:xfrm>
          <a:prstGeom prst="roundRect">
            <a:avLst>
              <a:gd name="adj" fmla="val 781313"/>
            </a:avLst>
          </a:prstGeom>
          <a:noFill/>
          <a:ln w="12700">
            <a:solidFill>
              <a:srgbClr val="C2C04F"/>
            </a:solidFill>
            <a:prstDash val="solid"/>
          </a:ln>
        </p:spPr>
      </p:sp>
      <p:sp>
        <p:nvSpPr>
          <p:cNvPr id="22" name="Text 10"/>
          <p:cNvSpPr/>
          <p:nvPr/>
        </p:nvSpPr>
        <p:spPr>
          <a:xfrm>
            <a:off x="13933641" y="7467600"/>
            <a:ext cx="1778222" cy="1092200"/>
          </a:xfrm>
          <a:prstGeom prst="rect">
            <a:avLst/>
          </a:prstGeom>
          <a:noFill/>
          <a:ln/>
        </p:spPr>
        <p:txBody>
          <a:bodyPr wrap="square" lIns="0" tIns="0" rIns="0" bIns="0" rtlCol="0" anchor="ctr"/>
          <a:lstStyle/>
          <a:p>
            <a:pPr algn="ctr" indent="0" marL="0">
              <a:buNone/>
            </a:pPr>
            <a:r>
              <a:rPr lang="en-US" sz="4800" dirty="0">
                <a:solidFill>
                  <a:srgbClr val="C2C04F">
                    <a:alpha val="100000"/>
                  </a:srgbClr>
                </a:solidFill>
                <a:latin typeface="Permanent Marker Regular" pitchFamily="34" charset="0"/>
                <a:ea typeface="Permanent Marker Regular" pitchFamily="34" charset="-122"/>
                <a:cs typeface="Permanent Marker Regular" pitchFamily="34" charset="-120"/>
              </a:rPr>
              <a:t>2024</a:t>
            </a:r>
            <a:endParaRPr lang="en-US" sz="4800" dirty="0"/>
          </a:p>
        </p:txBody>
      </p:sp>
      <p:sp>
        <p:nvSpPr>
          <p:cNvPr id="23" name="Shape 11"/>
          <p:cNvSpPr/>
          <p:nvPr/>
        </p:nvSpPr>
        <p:spPr>
          <a:xfrm>
            <a:off x="15635654" y="8013700"/>
            <a:ext cx="3861283" cy="0"/>
          </a:xfrm>
          <a:prstGeom prst="rect">
            <a:avLst/>
          </a:prstGeom>
          <a:noFill/>
          <a:ln/>
        </p:spPr>
      </p:sp>
      <p:pic>
        <p:nvPicPr>
          <p:cNvPr id="24"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35654" y="7975600"/>
            <a:ext cx="3861283" cy="38100"/>
          </a:xfrm>
          <a:prstGeom prst="rect">
            <a:avLst/>
          </a:prstGeom>
        </p:spPr>
      </p:pic>
      <p:pic>
        <p:nvPicPr>
          <p:cNvPr id="25" name="Image 11" descr=" ">    </p:cNvPr>
          <p:cNvPicPr>
            <a:picLocks noChangeAspect="1"/>
          </p:cNvPicPr>
          <p:nvPr/>
        </p:nvPicPr>
        <p:blipFill>
          <a:blip r:embed="rId18"/>
          <a:stretch>
            <a:fillRect/>
          </a:stretch>
        </p:blipFill>
        <p:spPr>
          <a:xfrm>
            <a:off x="19496937" y="7200900"/>
            <a:ext cx="1625803" cy="1625600"/>
          </a:xfrm>
          <a:prstGeom prst="rect">
            <a:avLst/>
          </a:prstGeom>
        </p:spPr>
      </p:pic>
      <p:sp>
        <p:nvSpPr>
          <p:cNvPr id="26" name="Shape 12"/>
          <p:cNvSpPr/>
          <p:nvPr/>
        </p:nvSpPr>
        <p:spPr>
          <a:xfrm>
            <a:off x="19496937" y="7200900"/>
            <a:ext cx="1625803" cy="1625600"/>
          </a:xfrm>
          <a:prstGeom prst="roundRect">
            <a:avLst>
              <a:gd name="adj" fmla="val 781313"/>
            </a:avLst>
          </a:prstGeom>
          <a:noFill/>
          <a:ln w="12700">
            <a:solidFill>
              <a:srgbClr val="C2C04F"/>
            </a:solidFill>
            <a:prstDash val="solid"/>
          </a:ln>
        </p:spPr>
      </p:sp>
      <p:sp>
        <p:nvSpPr>
          <p:cNvPr id="27" name="Text 13"/>
          <p:cNvSpPr/>
          <p:nvPr/>
        </p:nvSpPr>
        <p:spPr>
          <a:xfrm>
            <a:off x="19420727" y="7467600"/>
            <a:ext cx="1778222" cy="1092200"/>
          </a:xfrm>
          <a:prstGeom prst="rect">
            <a:avLst/>
          </a:prstGeom>
          <a:noFill/>
          <a:ln/>
        </p:spPr>
        <p:txBody>
          <a:bodyPr wrap="square" lIns="0" tIns="0" rIns="0" bIns="0" rtlCol="0" anchor="ctr"/>
          <a:lstStyle/>
          <a:p>
            <a:pPr algn="ctr" indent="0" marL="0">
              <a:buNone/>
            </a:pPr>
            <a:r>
              <a:rPr lang="en-US" sz="4800" dirty="0">
                <a:solidFill>
                  <a:srgbClr val="C2C04F">
                    <a:alpha val="100000"/>
                  </a:srgbClr>
                </a:solidFill>
                <a:latin typeface="Permanent Marker Regular" pitchFamily="34" charset="0"/>
                <a:ea typeface="Permanent Marker Regular" pitchFamily="34" charset="-122"/>
                <a:cs typeface="Permanent Marker Regular" pitchFamily="34" charset="-120"/>
              </a:rPr>
              <a:t>2025</a:t>
            </a:r>
            <a:endParaRPr lang="en-US" sz="4800" dirty="0"/>
          </a:p>
        </p:txBody>
      </p:sp>
      <p:sp>
        <p:nvSpPr>
          <p:cNvPr id="28" name="Shape 14"/>
          <p:cNvSpPr/>
          <p:nvPr/>
        </p:nvSpPr>
        <p:spPr>
          <a:xfrm>
            <a:off x="927216" y="4483100"/>
            <a:ext cx="6096762" cy="2209800"/>
          </a:xfrm>
          <a:prstGeom prst="rect">
            <a:avLst/>
          </a:prstGeom>
          <a:noFill/>
          <a:ln/>
        </p:spPr>
      </p:sp>
      <p:sp>
        <p:nvSpPr>
          <p:cNvPr id="29" name="Shape 15"/>
          <p:cNvSpPr/>
          <p:nvPr/>
        </p:nvSpPr>
        <p:spPr>
          <a:xfrm>
            <a:off x="927216" y="4483100"/>
            <a:ext cx="6096762" cy="2209800"/>
          </a:xfrm>
          <a:prstGeom prst="rect">
            <a:avLst/>
          </a:prstGeom>
          <a:noFill/>
          <a:ln/>
        </p:spPr>
      </p:sp>
      <p:sp>
        <p:nvSpPr>
          <p:cNvPr id="30" name="Text 16"/>
          <p:cNvSpPr/>
          <p:nvPr/>
        </p:nvSpPr>
        <p:spPr>
          <a:xfrm>
            <a:off x="825603" y="44831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31" name="Text 17"/>
          <p:cNvSpPr/>
          <p:nvPr/>
        </p:nvSpPr>
        <p:spPr>
          <a:xfrm>
            <a:off x="859474" y="54737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2" name="Shape 18"/>
          <p:cNvSpPr/>
          <p:nvPr/>
        </p:nvSpPr>
        <p:spPr>
          <a:xfrm>
            <a:off x="11926791" y="4483100"/>
            <a:ext cx="6096762" cy="2209800"/>
          </a:xfrm>
          <a:prstGeom prst="rect">
            <a:avLst/>
          </a:prstGeom>
          <a:noFill/>
          <a:ln/>
        </p:spPr>
      </p:sp>
      <p:sp>
        <p:nvSpPr>
          <p:cNvPr id="33" name="Shape 19"/>
          <p:cNvSpPr/>
          <p:nvPr/>
        </p:nvSpPr>
        <p:spPr>
          <a:xfrm>
            <a:off x="11926791" y="4483100"/>
            <a:ext cx="6096762" cy="2209800"/>
          </a:xfrm>
          <a:prstGeom prst="rect">
            <a:avLst/>
          </a:prstGeom>
          <a:noFill/>
          <a:ln/>
        </p:spPr>
      </p:sp>
      <p:sp>
        <p:nvSpPr>
          <p:cNvPr id="34" name="Text 20"/>
          <p:cNvSpPr/>
          <p:nvPr/>
        </p:nvSpPr>
        <p:spPr>
          <a:xfrm>
            <a:off x="11825178" y="44831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Migration</a:t>
            </a:r>
            <a:endParaRPr lang="en-US" sz="4800" dirty="0"/>
          </a:p>
        </p:txBody>
      </p:sp>
      <p:sp>
        <p:nvSpPr>
          <p:cNvPr id="35" name="Text 21"/>
          <p:cNvSpPr/>
          <p:nvPr/>
        </p:nvSpPr>
        <p:spPr>
          <a:xfrm>
            <a:off x="11859049" y="54737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6" name="Shape 22"/>
          <p:cNvSpPr/>
          <p:nvPr/>
        </p:nvSpPr>
        <p:spPr>
          <a:xfrm>
            <a:off x="17363070" y="9499600"/>
            <a:ext cx="6096762" cy="2209800"/>
          </a:xfrm>
          <a:prstGeom prst="rect">
            <a:avLst/>
          </a:prstGeom>
          <a:noFill/>
          <a:ln/>
        </p:spPr>
      </p:sp>
      <p:sp>
        <p:nvSpPr>
          <p:cNvPr id="37" name="Shape 23"/>
          <p:cNvSpPr/>
          <p:nvPr/>
        </p:nvSpPr>
        <p:spPr>
          <a:xfrm>
            <a:off x="17363070" y="9499600"/>
            <a:ext cx="6096762" cy="2209800"/>
          </a:xfrm>
          <a:prstGeom prst="rect">
            <a:avLst/>
          </a:prstGeom>
          <a:noFill/>
          <a:ln/>
        </p:spPr>
      </p:sp>
      <p:sp>
        <p:nvSpPr>
          <p:cNvPr id="38" name="Text 24"/>
          <p:cNvSpPr/>
          <p:nvPr/>
        </p:nvSpPr>
        <p:spPr>
          <a:xfrm>
            <a:off x="17261457" y="94996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Rainbow Sightings</a:t>
            </a:r>
            <a:endParaRPr lang="en-US" sz="4800" dirty="0"/>
          </a:p>
        </p:txBody>
      </p:sp>
      <p:sp>
        <p:nvSpPr>
          <p:cNvPr id="39" name="Text 25"/>
          <p:cNvSpPr/>
          <p:nvPr/>
        </p:nvSpPr>
        <p:spPr>
          <a:xfrm>
            <a:off x="17295328" y="104902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0" name="Shape 26"/>
          <p:cNvSpPr/>
          <p:nvPr/>
        </p:nvSpPr>
        <p:spPr>
          <a:xfrm>
            <a:off x="6490511" y="9499600"/>
            <a:ext cx="6096762" cy="2209800"/>
          </a:xfrm>
          <a:prstGeom prst="rect">
            <a:avLst/>
          </a:prstGeom>
          <a:noFill/>
          <a:ln/>
        </p:spPr>
      </p:sp>
      <p:sp>
        <p:nvSpPr>
          <p:cNvPr id="41" name="Shape 27"/>
          <p:cNvSpPr/>
          <p:nvPr/>
        </p:nvSpPr>
        <p:spPr>
          <a:xfrm>
            <a:off x="6490511" y="9499600"/>
            <a:ext cx="6096762" cy="2209800"/>
          </a:xfrm>
          <a:prstGeom prst="rect">
            <a:avLst/>
          </a:prstGeom>
          <a:noFill/>
          <a:ln/>
        </p:spPr>
      </p:sp>
      <p:sp>
        <p:nvSpPr>
          <p:cNvPr id="42" name="Text 28"/>
          <p:cNvSpPr/>
          <p:nvPr/>
        </p:nvSpPr>
        <p:spPr>
          <a:xfrm>
            <a:off x="6388899" y="94996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Enchanted Pool</a:t>
            </a:r>
            <a:endParaRPr lang="en-US" sz="4800" dirty="0"/>
          </a:p>
        </p:txBody>
      </p:sp>
      <p:sp>
        <p:nvSpPr>
          <p:cNvPr id="43" name="Text 29"/>
          <p:cNvSpPr/>
          <p:nvPr/>
        </p:nvSpPr>
        <p:spPr>
          <a:xfrm>
            <a:off x="6422769" y="104902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3581848" y="711200"/>
            <a:ext cx="5851198"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Our Team</a:t>
            </a:r>
            <a:endParaRPr lang="en-US" sz="8000" dirty="0"/>
          </a:p>
        </p:txBody>
      </p:sp>
      <p:sp>
        <p:nvSpPr>
          <p:cNvPr id="7" name="Shape 2"/>
          <p:cNvSpPr/>
          <p:nvPr/>
        </p:nvSpPr>
        <p:spPr>
          <a:xfrm>
            <a:off x="3556445" y="2768600"/>
            <a:ext cx="4788498" cy="10083800"/>
          </a:xfrm>
          <a:prstGeom prst="rect">
            <a:avLst/>
          </a:prstGeom>
          <a:no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6445" y="2768600"/>
            <a:ext cx="4788498" cy="8229600"/>
          </a:xfrm>
          <a:prstGeom prst="rect">
            <a:avLst/>
          </a:prstGeom>
        </p:spPr>
      </p:pic>
      <p:sp>
        <p:nvSpPr>
          <p:cNvPr id="9" name="Shape 3"/>
          <p:cNvSpPr/>
          <p:nvPr/>
        </p:nvSpPr>
        <p:spPr>
          <a:xfrm>
            <a:off x="3556445" y="11201400"/>
            <a:ext cx="4788498" cy="1651000"/>
          </a:xfrm>
          <a:prstGeom prst="rect">
            <a:avLst/>
          </a:prstGeom>
          <a:noFill/>
          <a:ln/>
        </p:spPr>
      </p:sp>
      <p:sp>
        <p:nvSpPr>
          <p:cNvPr id="10" name="Shape 4"/>
          <p:cNvSpPr/>
          <p:nvPr/>
        </p:nvSpPr>
        <p:spPr>
          <a:xfrm>
            <a:off x="3556445" y="11201400"/>
            <a:ext cx="4788498" cy="1651000"/>
          </a:xfrm>
          <a:prstGeom prst="rect">
            <a:avLst/>
          </a:prstGeom>
          <a:noFill/>
          <a:ln/>
        </p:spPr>
      </p:sp>
      <p:sp>
        <p:nvSpPr>
          <p:cNvPr id="11" name="Text 5"/>
          <p:cNvSpPr/>
          <p:nvPr/>
        </p:nvSpPr>
        <p:spPr>
          <a:xfrm>
            <a:off x="34548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Eldruin</a:t>
            </a:r>
            <a:endParaRPr lang="en-US" sz="4800" dirty="0"/>
          </a:p>
        </p:txBody>
      </p:sp>
      <p:sp>
        <p:nvSpPr>
          <p:cNvPr id="12" name="Text 6"/>
          <p:cNvSpPr/>
          <p:nvPr/>
        </p:nvSpPr>
        <p:spPr>
          <a:xfrm>
            <a:off x="34887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7"/>
          <p:cNvSpPr/>
          <p:nvPr/>
        </p:nvSpPr>
        <p:spPr>
          <a:xfrm>
            <a:off x="9157845" y="2768600"/>
            <a:ext cx="4788498" cy="10083800"/>
          </a:xfrm>
          <a:prstGeom prst="rect">
            <a:avLst/>
          </a:prstGeom>
          <a:noFill/>
          <a:ln/>
        </p:spPr>
      </p:sp>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7845" y="2768600"/>
            <a:ext cx="4788498" cy="8229600"/>
          </a:xfrm>
          <a:prstGeom prst="rect">
            <a:avLst/>
          </a:prstGeom>
        </p:spPr>
      </p:pic>
      <p:sp>
        <p:nvSpPr>
          <p:cNvPr id="15" name="Shape 8"/>
          <p:cNvSpPr/>
          <p:nvPr/>
        </p:nvSpPr>
        <p:spPr>
          <a:xfrm>
            <a:off x="9157845" y="11201400"/>
            <a:ext cx="4788498" cy="1651000"/>
          </a:xfrm>
          <a:prstGeom prst="rect">
            <a:avLst/>
          </a:prstGeom>
          <a:noFill/>
          <a:ln/>
        </p:spPr>
      </p:sp>
      <p:sp>
        <p:nvSpPr>
          <p:cNvPr id="16" name="Shape 9"/>
          <p:cNvSpPr/>
          <p:nvPr/>
        </p:nvSpPr>
        <p:spPr>
          <a:xfrm>
            <a:off x="9157845" y="11201400"/>
            <a:ext cx="4788498" cy="1651000"/>
          </a:xfrm>
          <a:prstGeom prst="rect">
            <a:avLst/>
          </a:prstGeom>
          <a:noFill/>
          <a:ln/>
        </p:spPr>
      </p:sp>
      <p:sp>
        <p:nvSpPr>
          <p:cNvPr id="17" name="Text 10"/>
          <p:cNvSpPr/>
          <p:nvPr/>
        </p:nvSpPr>
        <p:spPr>
          <a:xfrm>
            <a:off x="90562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Elementalen</a:t>
            </a:r>
            <a:endParaRPr lang="en-US" sz="4800" dirty="0"/>
          </a:p>
        </p:txBody>
      </p:sp>
      <p:sp>
        <p:nvSpPr>
          <p:cNvPr id="18" name="Text 11"/>
          <p:cNvSpPr/>
          <p:nvPr/>
        </p:nvSpPr>
        <p:spPr>
          <a:xfrm>
            <a:off x="90901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9" name="Shape 12"/>
          <p:cNvSpPr/>
          <p:nvPr/>
        </p:nvSpPr>
        <p:spPr>
          <a:xfrm>
            <a:off x="14759245" y="2768600"/>
            <a:ext cx="4788498" cy="10083800"/>
          </a:xfrm>
          <a:prstGeom prst="rect">
            <a:avLst/>
          </a:prstGeom>
          <a:noFill/>
          <a:ln/>
        </p:spPr>
      </p:sp>
      <p:pic>
        <p:nvPicPr>
          <p:cNvPr id="2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59245" y="2768600"/>
            <a:ext cx="4788498" cy="8229600"/>
          </a:xfrm>
          <a:prstGeom prst="rect">
            <a:avLst/>
          </a:prstGeom>
        </p:spPr>
      </p:pic>
      <p:sp>
        <p:nvSpPr>
          <p:cNvPr id="21" name="Shape 13"/>
          <p:cNvSpPr/>
          <p:nvPr/>
        </p:nvSpPr>
        <p:spPr>
          <a:xfrm>
            <a:off x="14759245" y="11201400"/>
            <a:ext cx="4788498" cy="1651000"/>
          </a:xfrm>
          <a:prstGeom prst="rect">
            <a:avLst/>
          </a:prstGeom>
          <a:noFill/>
          <a:ln/>
        </p:spPr>
      </p:sp>
      <p:sp>
        <p:nvSpPr>
          <p:cNvPr id="22" name="Shape 14"/>
          <p:cNvSpPr/>
          <p:nvPr/>
        </p:nvSpPr>
        <p:spPr>
          <a:xfrm>
            <a:off x="14759245" y="11201400"/>
            <a:ext cx="4788498" cy="1651000"/>
          </a:xfrm>
          <a:prstGeom prst="rect">
            <a:avLst/>
          </a:prstGeom>
          <a:noFill/>
          <a:ln/>
        </p:spPr>
      </p:sp>
      <p:sp>
        <p:nvSpPr>
          <p:cNvPr id="23" name="Text 15"/>
          <p:cNvSpPr/>
          <p:nvPr/>
        </p:nvSpPr>
        <p:spPr>
          <a:xfrm>
            <a:off x="146576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Lunaria</a:t>
            </a:r>
            <a:endParaRPr lang="en-US" sz="4800" dirty="0"/>
          </a:p>
        </p:txBody>
      </p:sp>
      <p:sp>
        <p:nvSpPr>
          <p:cNvPr id="24" name="Text 16"/>
          <p:cNvSpPr/>
          <p:nvPr/>
        </p:nvSpPr>
        <p:spPr>
          <a:xfrm>
            <a:off x="146915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787498" y="3124200"/>
            <a:ext cx="23167696" cy="8890000"/>
          </a:xfrm>
          <a:prstGeom prst="rect">
            <a:avLst/>
          </a:prstGeom>
          <a:noFill/>
          <a:ln/>
        </p:spPr>
      </p:sp>
      <p:sp>
        <p:nvSpPr>
          <p:cNvPr id="7" name="Shape 2"/>
          <p:cNvSpPr/>
          <p:nvPr/>
        </p:nvSpPr>
        <p:spPr>
          <a:xfrm>
            <a:off x="10173972" y="3124200"/>
            <a:ext cx="5487086" cy="1778000"/>
          </a:xfrm>
          <a:prstGeom prst="roundRect">
            <a:avLst>
              <a:gd name="adj" fmla="val 71486"/>
            </a:avLst>
          </a:prstGeom>
          <a:solidFill>
            <a:srgbClr val="FFFFFF">
              <a:alpha val="100000"/>
            </a:srgbClr>
          </a:solid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8810" y="3454400"/>
            <a:ext cx="1117740" cy="1117600"/>
          </a:xfrm>
          <a:prstGeom prst="rect">
            <a:avLst/>
          </a:prstGeom>
        </p:spPr>
      </p:pic>
      <p:sp>
        <p:nvSpPr>
          <p:cNvPr id="9" name="Shape 3"/>
          <p:cNvSpPr/>
          <p:nvPr/>
        </p:nvSpPr>
        <p:spPr>
          <a:xfrm>
            <a:off x="11799775" y="3327400"/>
            <a:ext cx="3556445" cy="1371600"/>
          </a:xfrm>
          <a:prstGeom prst="roundRect">
            <a:avLst>
              <a:gd name="adj" fmla="val 4000"/>
            </a:avLst>
          </a:prstGeom>
          <a:noFill/>
          <a:ln/>
        </p:spPr>
      </p:sp>
      <p:sp>
        <p:nvSpPr>
          <p:cNvPr id="10" name="Text 4"/>
          <p:cNvSpPr/>
          <p:nvPr/>
        </p:nvSpPr>
        <p:spPr>
          <a:xfrm>
            <a:off x="11799775" y="33274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Chloe Ng</a:t>
            </a:r>
            <a:endParaRPr lang="en-US" sz="3600" dirty="0"/>
          </a:p>
        </p:txBody>
      </p:sp>
      <p:sp>
        <p:nvSpPr>
          <p:cNvPr id="11" name="Text 5"/>
          <p:cNvSpPr/>
          <p:nvPr/>
        </p:nvSpPr>
        <p:spPr>
          <a:xfrm>
            <a:off x="11799775" y="4089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2" name="Shape 6"/>
          <p:cNvSpPr/>
          <p:nvPr/>
        </p:nvSpPr>
        <p:spPr>
          <a:xfrm>
            <a:off x="787498" y="5486400"/>
            <a:ext cx="5487086" cy="1778000"/>
          </a:xfrm>
          <a:prstGeom prst="roundRect">
            <a:avLst>
              <a:gd name="adj" fmla="val 71486"/>
            </a:avLst>
          </a:prstGeom>
          <a:solidFill>
            <a:srgbClr val="FFFFFF">
              <a:alpha val="100000"/>
            </a:srgbClr>
          </a:solidFill>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337" y="5816600"/>
            <a:ext cx="1117740" cy="1117600"/>
          </a:xfrm>
          <a:prstGeom prst="rect">
            <a:avLst/>
          </a:prstGeom>
        </p:spPr>
      </p:pic>
      <p:sp>
        <p:nvSpPr>
          <p:cNvPr id="14" name="Shape 7"/>
          <p:cNvSpPr/>
          <p:nvPr/>
        </p:nvSpPr>
        <p:spPr>
          <a:xfrm>
            <a:off x="2413302" y="5689600"/>
            <a:ext cx="3556445" cy="1371600"/>
          </a:xfrm>
          <a:prstGeom prst="roundRect">
            <a:avLst>
              <a:gd name="adj" fmla="val 4000"/>
            </a:avLst>
          </a:prstGeom>
          <a:noFill/>
          <a:ln/>
        </p:spPr>
      </p:sp>
      <p:sp>
        <p:nvSpPr>
          <p:cNvPr id="15" name="Text 8"/>
          <p:cNvSpPr/>
          <p:nvPr/>
        </p:nvSpPr>
        <p:spPr>
          <a:xfrm>
            <a:off x="2413302" y="56896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Valtorin</a:t>
            </a:r>
            <a:endParaRPr lang="en-US" sz="3600" dirty="0"/>
          </a:p>
        </p:txBody>
      </p:sp>
      <p:sp>
        <p:nvSpPr>
          <p:cNvPr id="16" name="Text 9"/>
          <p:cNvSpPr/>
          <p:nvPr/>
        </p:nvSpPr>
        <p:spPr>
          <a:xfrm>
            <a:off x="2413302" y="64516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7" name="Shape 10"/>
          <p:cNvSpPr/>
          <p:nvPr/>
        </p:nvSpPr>
        <p:spPr>
          <a:xfrm>
            <a:off x="3835879" y="7823200"/>
            <a:ext cx="5487086" cy="1778000"/>
          </a:xfrm>
          <a:prstGeom prst="roundRect">
            <a:avLst>
              <a:gd name="adj" fmla="val 71486"/>
            </a:avLst>
          </a:prstGeom>
          <a:solidFill>
            <a:srgbClr val="FFFFFF">
              <a:alpha val="100000"/>
            </a:srgbClr>
          </a:solidFill>
          <a:ln/>
        </p:spPr>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0718" y="8153400"/>
            <a:ext cx="1117740" cy="1117600"/>
          </a:xfrm>
          <a:prstGeom prst="rect">
            <a:avLst/>
          </a:prstGeom>
        </p:spPr>
      </p:pic>
      <p:sp>
        <p:nvSpPr>
          <p:cNvPr id="19" name="Shape 11"/>
          <p:cNvSpPr/>
          <p:nvPr/>
        </p:nvSpPr>
        <p:spPr>
          <a:xfrm>
            <a:off x="5461683" y="8026400"/>
            <a:ext cx="3556445" cy="1371600"/>
          </a:xfrm>
          <a:prstGeom prst="roundRect">
            <a:avLst>
              <a:gd name="adj" fmla="val 4000"/>
            </a:avLst>
          </a:prstGeom>
          <a:noFill/>
          <a:ln/>
        </p:spPr>
      </p:sp>
      <p:sp>
        <p:nvSpPr>
          <p:cNvPr id="20" name="Text 12"/>
          <p:cNvSpPr/>
          <p:nvPr/>
        </p:nvSpPr>
        <p:spPr>
          <a:xfrm>
            <a:off x="5461683" y="80264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Lucian</a:t>
            </a:r>
            <a:endParaRPr lang="en-US" sz="3600" dirty="0"/>
          </a:p>
        </p:txBody>
      </p:sp>
      <p:sp>
        <p:nvSpPr>
          <p:cNvPr id="21" name="Text 13"/>
          <p:cNvSpPr/>
          <p:nvPr/>
        </p:nvSpPr>
        <p:spPr>
          <a:xfrm>
            <a:off x="5461683" y="8788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2" name="Shape 14"/>
          <p:cNvSpPr/>
          <p:nvPr/>
        </p:nvSpPr>
        <p:spPr>
          <a:xfrm>
            <a:off x="3835879" y="10210800"/>
            <a:ext cx="5487086" cy="1778000"/>
          </a:xfrm>
          <a:prstGeom prst="roundRect">
            <a:avLst>
              <a:gd name="adj" fmla="val 71486"/>
            </a:avLst>
          </a:prstGeom>
          <a:solidFill>
            <a:srgbClr val="FFFFFF">
              <a:alpha val="100000"/>
            </a:srgbClr>
          </a:solidFill>
          <a:ln/>
        </p:spPr>
      </p:sp>
      <p:pic>
        <p:nvPicPr>
          <p:cNvPr id="2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40718" y="10541000"/>
            <a:ext cx="1117740" cy="1117600"/>
          </a:xfrm>
          <a:prstGeom prst="rect">
            <a:avLst/>
          </a:prstGeom>
        </p:spPr>
      </p:pic>
      <p:sp>
        <p:nvSpPr>
          <p:cNvPr id="24" name="Shape 15"/>
          <p:cNvSpPr/>
          <p:nvPr/>
        </p:nvSpPr>
        <p:spPr>
          <a:xfrm>
            <a:off x="5461683" y="10414000"/>
            <a:ext cx="3556445" cy="1371600"/>
          </a:xfrm>
          <a:prstGeom prst="roundRect">
            <a:avLst>
              <a:gd name="adj" fmla="val 4000"/>
            </a:avLst>
          </a:prstGeom>
          <a:noFill/>
          <a:ln/>
        </p:spPr>
      </p:sp>
      <p:sp>
        <p:nvSpPr>
          <p:cNvPr id="25" name="Text 16"/>
          <p:cNvSpPr/>
          <p:nvPr/>
        </p:nvSpPr>
        <p:spPr>
          <a:xfrm>
            <a:off x="5461683" y="104140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Cedric</a:t>
            </a:r>
            <a:endParaRPr lang="en-US" sz="3600" dirty="0"/>
          </a:p>
        </p:txBody>
      </p:sp>
      <p:sp>
        <p:nvSpPr>
          <p:cNvPr id="26" name="Text 17"/>
          <p:cNvSpPr/>
          <p:nvPr/>
        </p:nvSpPr>
        <p:spPr>
          <a:xfrm>
            <a:off x="5461683" y="11176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7" name="Shape 18"/>
          <p:cNvSpPr/>
          <p:nvPr/>
        </p:nvSpPr>
        <p:spPr>
          <a:xfrm>
            <a:off x="15343518" y="7848600"/>
            <a:ext cx="5487086" cy="1778000"/>
          </a:xfrm>
          <a:prstGeom prst="roundRect">
            <a:avLst>
              <a:gd name="adj" fmla="val 71486"/>
            </a:avLst>
          </a:prstGeom>
          <a:solidFill>
            <a:srgbClr val="FFFFFF">
              <a:alpha val="100000"/>
            </a:srgbClr>
          </a:solidFill>
          <a:ln/>
        </p:spPr>
      </p:sp>
      <p:pic>
        <p:nvPicPr>
          <p:cNvPr id="28"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8178800"/>
            <a:ext cx="1117740" cy="1117600"/>
          </a:xfrm>
          <a:prstGeom prst="rect">
            <a:avLst/>
          </a:prstGeom>
        </p:spPr>
      </p:pic>
      <p:sp>
        <p:nvSpPr>
          <p:cNvPr id="29" name="Shape 19"/>
          <p:cNvSpPr/>
          <p:nvPr/>
        </p:nvSpPr>
        <p:spPr>
          <a:xfrm>
            <a:off x="16969321" y="8051800"/>
            <a:ext cx="3556445" cy="1371600"/>
          </a:xfrm>
          <a:prstGeom prst="roundRect">
            <a:avLst>
              <a:gd name="adj" fmla="val 4000"/>
            </a:avLst>
          </a:prstGeom>
          <a:noFill/>
          <a:ln/>
        </p:spPr>
      </p:sp>
      <p:sp>
        <p:nvSpPr>
          <p:cNvPr id="30" name="Text 20"/>
          <p:cNvSpPr/>
          <p:nvPr/>
        </p:nvSpPr>
        <p:spPr>
          <a:xfrm>
            <a:off x="16969321" y="80518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Elvina</a:t>
            </a:r>
            <a:endParaRPr lang="en-US" sz="3600" dirty="0"/>
          </a:p>
        </p:txBody>
      </p:sp>
      <p:sp>
        <p:nvSpPr>
          <p:cNvPr id="31" name="Text 21"/>
          <p:cNvSpPr/>
          <p:nvPr/>
        </p:nvSpPr>
        <p:spPr>
          <a:xfrm>
            <a:off x="16969321" y="8813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2" name="Shape 22"/>
          <p:cNvSpPr/>
          <p:nvPr/>
        </p:nvSpPr>
        <p:spPr>
          <a:xfrm>
            <a:off x="15343518" y="10210800"/>
            <a:ext cx="5487086" cy="1778000"/>
          </a:xfrm>
          <a:prstGeom prst="roundRect">
            <a:avLst>
              <a:gd name="adj" fmla="val 71486"/>
            </a:avLst>
          </a:prstGeom>
          <a:solidFill>
            <a:srgbClr val="FFFFFF">
              <a:alpha val="100000"/>
            </a:srgbClr>
          </a:solidFill>
          <a:ln/>
        </p:spPr>
      </p:sp>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48356" y="10541000"/>
            <a:ext cx="1117740" cy="1117600"/>
          </a:xfrm>
          <a:prstGeom prst="rect">
            <a:avLst/>
          </a:prstGeom>
        </p:spPr>
      </p:pic>
      <p:sp>
        <p:nvSpPr>
          <p:cNvPr id="34" name="Shape 23"/>
          <p:cNvSpPr/>
          <p:nvPr/>
        </p:nvSpPr>
        <p:spPr>
          <a:xfrm>
            <a:off x="16969321" y="10414000"/>
            <a:ext cx="3556445" cy="1371600"/>
          </a:xfrm>
          <a:prstGeom prst="roundRect">
            <a:avLst>
              <a:gd name="adj" fmla="val 4000"/>
            </a:avLst>
          </a:prstGeom>
          <a:noFill/>
          <a:ln/>
        </p:spPr>
      </p:sp>
      <p:sp>
        <p:nvSpPr>
          <p:cNvPr id="35" name="Text 24"/>
          <p:cNvSpPr/>
          <p:nvPr/>
        </p:nvSpPr>
        <p:spPr>
          <a:xfrm>
            <a:off x="16969321" y="104140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Seraphina</a:t>
            </a:r>
            <a:endParaRPr lang="en-US" sz="3600" dirty="0"/>
          </a:p>
        </p:txBody>
      </p:sp>
      <p:sp>
        <p:nvSpPr>
          <p:cNvPr id="36" name="Text 25"/>
          <p:cNvSpPr/>
          <p:nvPr/>
        </p:nvSpPr>
        <p:spPr>
          <a:xfrm>
            <a:off x="16969321" y="11176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7" name="Shape 26"/>
          <p:cNvSpPr/>
          <p:nvPr/>
        </p:nvSpPr>
        <p:spPr>
          <a:xfrm>
            <a:off x="6681035" y="5486400"/>
            <a:ext cx="5487086" cy="1778000"/>
          </a:xfrm>
          <a:prstGeom prst="roundRect">
            <a:avLst>
              <a:gd name="adj" fmla="val 71486"/>
            </a:avLst>
          </a:prstGeom>
          <a:solidFill>
            <a:srgbClr val="FFFFFF">
              <a:alpha val="100000"/>
            </a:srgbClr>
          </a:solidFill>
          <a:ln/>
        </p:spPr>
      </p:sp>
      <p:pic>
        <p:nvPicPr>
          <p:cNvPr id="3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85873" y="5816600"/>
            <a:ext cx="1117740" cy="1117600"/>
          </a:xfrm>
          <a:prstGeom prst="rect">
            <a:avLst/>
          </a:prstGeom>
        </p:spPr>
      </p:pic>
      <p:sp>
        <p:nvSpPr>
          <p:cNvPr id="39" name="Shape 27"/>
          <p:cNvSpPr/>
          <p:nvPr/>
        </p:nvSpPr>
        <p:spPr>
          <a:xfrm>
            <a:off x="8306838" y="5689600"/>
            <a:ext cx="3556445" cy="1371600"/>
          </a:xfrm>
          <a:prstGeom prst="roundRect">
            <a:avLst>
              <a:gd name="adj" fmla="val 4000"/>
            </a:avLst>
          </a:prstGeom>
          <a:noFill/>
          <a:ln/>
        </p:spPr>
      </p:sp>
      <p:sp>
        <p:nvSpPr>
          <p:cNvPr id="40" name="Text 28"/>
          <p:cNvSpPr/>
          <p:nvPr/>
        </p:nvSpPr>
        <p:spPr>
          <a:xfrm>
            <a:off x="8306838" y="56896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Aurielle</a:t>
            </a:r>
            <a:endParaRPr lang="en-US" sz="3600" dirty="0"/>
          </a:p>
        </p:txBody>
      </p:sp>
      <p:sp>
        <p:nvSpPr>
          <p:cNvPr id="41" name="Text 29"/>
          <p:cNvSpPr/>
          <p:nvPr/>
        </p:nvSpPr>
        <p:spPr>
          <a:xfrm>
            <a:off x="8306838" y="64516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2" name="Shape 30"/>
          <p:cNvSpPr/>
          <p:nvPr/>
        </p:nvSpPr>
        <p:spPr>
          <a:xfrm>
            <a:off x="18468108" y="5486400"/>
            <a:ext cx="5487086" cy="1778000"/>
          </a:xfrm>
          <a:prstGeom prst="roundRect">
            <a:avLst>
              <a:gd name="adj" fmla="val 71486"/>
            </a:avLst>
          </a:prstGeom>
          <a:solidFill>
            <a:srgbClr val="FFFFFF">
              <a:alpha val="100000"/>
            </a:srgbClr>
          </a:solidFill>
          <a:ln/>
        </p:spPr>
      </p:sp>
      <p:pic>
        <p:nvPicPr>
          <p:cNvPr id="4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72946" y="5816600"/>
            <a:ext cx="1117740" cy="1117600"/>
          </a:xfrm>
          <a:prstGeom prst="rect">
            <a:avLst/>
          </a:prstGeom>
        </p:spPr>
      </p:pic>
      <p:sp>
        <p:nvSpPr>
          <p:cNvPr id="44" name="Shape 31"/>
          <p:cNvSpPr/>
          <p:nvPr/>
        </p:nvSpPr>
        <p:spPr>
          <a:xfrm>
            <a:off x="20093911" y="5689600"/>
            <a:ext cx="3556445" cy="1371600"/>
          </a:xfrm>
          <a:prstGeom prst="roundRect">
            <a:avLst>
              <a:gd name="adj" fmla="val 4000"/>
            </a:avLst>
          </a:prstGeom>
          <a:noFill/>
          <a:ln/>
        </p:spPr>
      </p:sp>
      <p:sp>
        <p:nvSpPr>
          <p:cNvPr id="45" name="Text 32"/>
          <p:cNvSpPr/>
          <p:nvPr/>
        </p:nvSpPr>
        <p:spPr>
          <a:xfrm>
            <a:off x="20093911" y="56896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Dariana</a:t>
            </a:r>
            <a:endParaRPr lang="en-US" sz="3600" dirty="0"/>
          </a:p>
        </p:txBody>
      </p:sp>
      <p:sp>
        <p:nvSpPr>
          <p:cNvPr id="46" name="Text 33"/>
          <p:cNvSpPr/>
          <p:nvPr/>
        </p:nvSpPr>
        <p:spPr>
          <a:xfrm>
            <a:off x="20093911" y="64516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7" name="Shape 34"/>
          <p:cNvSpPr/>
          <p:nvPr/>
        </p:nvSpPr>
        <p:spPr>
          <a:xfrm>
            <a:off x="12574572" y="5486400"/>
            <a:ext cx="5487086" cy="1778000"/>
          </a:xfrm>
          <a:prstGeom prst="roundRect">
            <a:avLst>
              <a:gd name="adj" fmla="val 71486"/>
            </a:avLst>
          </a:prstGeom>
          <a:solidFill>
            <a:srgbClr val="FFFFFF">
              <a:alpha val="100000"/>
            </a:srgbClr>
          </a:solidFill>
          <a:ln/>
        </p:spPr>
      </p:sp>
      <p:pic>
        <p:nvPicPr>
          <p:cNvPr id="4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879410" y="5816600"/>
            <a:ext cx="1117740" cy="1117600"/>
          </a:xfrm>
          <a:prstGeom prst="rect">
            <a:avLst/>
          </a:prstGeom>
        </p:spPr>
      </p:pic>
      <p:sp>
        <p:nvSpPr>
          <p:cNvPr id="49" name="Shape 35"/>
          <p:cNvSpPr/>
          <p:nvPr/>
        </p:nvSpPr>
        <p:spPr>
          <a:xfrm>
            <a:off x="14200375" y="5689600"/>
            <a:ext cx="3556445" cy="1371600"/>
          </a:xfrm>
          <a:prstGeom prst="roundRect">
            <a:avLst>
              <a:gd name="adj" fmla="val 4000"/>
            </a:avLst>
          </a:prstGeom>
          <a:noFill/>
          <a:ln/>
        </p:spPr>
      </p:sp>
      <p:sp>
        <p:nvSpPr>
          <p:cNvPr id="50" name="Text 36"/>
          <p:cNvSpPr/>
          <p:nvPr/>
        </p:nvSpPr>
        <p:spPr>
          <a:xfrm>
            <a:off x="14200375" y="5689600"/>
            <a:ext cx="3708864"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Theronis</a:t>
            </a:r>
            <a:endParaRPr lang="en-US" sz="3600" dirty="0"/>
          </a:p>
        </p:txBody>
      </p:sp>
      <p:sp>
        <p:nvSpPr>
          <p:cNvPr id="51" name="Text 37"/>
          <p:cNvSpPr/>
          <p:nvPr/>
        </p:nvSpPr>
        <p:spPr>
          <a:xfrm>
            <a:off x="14200375" y="64516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3219" y="5067300"/>
            <a:ext cx="17680610" cy="12700"/>
          </a:xfrm>
          <a:prstGeom prst="rect">
            <a:avLst/>
          </a:prstGeom>
        </p:spPr>
      </p:pic>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006426" y="4673600"/>
            <a:ext cx="12702" cy="4064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53219" y="5080000"/>
            <a:ext cx="12702" cy="4191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513489" y="5080000"/>
            <a:ext cx="12702" cy="4191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5407026" y="5080000"/>
            <a:ext cx="12702" cy="4191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1021127" y="5080000"/>
            <a:ext cx="12702" cy="4191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513489" y="6896100"/>
            <a:ext cx="12702" cy="41656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322965" y="8585200"/>
            <a:ext cx="203225" cy="127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20830603" y="8585200"/>
            <a:ext cx="203225" cy="127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322965" y="11049000"/>
            <a:ext cx="203225" cy="127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0830603" y="11049000"/>
            <a:ext cx="203225" cy="12700"/>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1021127" y="7035800"/>
            <a:ext cx="12702" cy="4025900"/>
          </a:xfrm>
          <a:prstGeom prst="rect">
            <a:avLst/>
          </a:prstGeom>
        </p:spPr>
      </p:pic>
      <p:sp>
        <p:nvSpPr>
          <p:cNvPr id="64"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5" name="Text 39"/>
          <p:cNvSpPr/>
          <p:nvPr/>
        </p:nvSpPr>
        <p:spPr>
          <a:xfrm>
            <a:off x="6985873" y="571500"/>
            <a:ext cx="10754011"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C2C04F"/>
        </a:solidFill>
      </p:bgPr>
    </p:bg>
    <p:spTree>
      <p:nvGrpSpPr>
        <p:cNvPr id="1" name=""/>
        <p:cNvGrpSpPr/>
        <p:nvPr/>
      </p:nvGrpSpPr>
      <p:grpSpPr>
        <a:xfrm>
          <a:off x="0" y="0"/>
          <a:ext cx="0" cy="0"/>
          <a:chOff x="0" y="0"/>
          <a:chExt cx="0" cy="0"/>
        </a:xfrm>
      </p:grpSpPr>
      <p:sp>
        <p:nvSpPr>
          <p:cNvPr id="2" name="Shape 0"/>
          <p:cNvSpPr/>
          <p:nvPr/>
        </p:nvSpPr>
        <p:spPr>
          <a:xfrm>
            <a:off x="-3518340" y="0"/>
            <a:ext cx="24387048" cy="13716000"/>
          </a:xfrm>
          <a:prstGeom prst="rect">
            <a:avLst/>
          </a:prstGeom>
          <a:solidFill>
            <a:srgbClr val="C2C04F">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66800"/>
            <a:ext cx="21021127" cy="121158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309264" cy="14224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77109" y="6286500"/>
            <a:ext cx="1126153" cy="4101629"/>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34642" y="8780214"/>
            <a:ext cx="1548546" cy="4656262"/>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Text 2"/>
          <p:cNvSpPr/>
          <p:nvPr/>
        </p:nvSpPr>
        <p:spPr>
          <a:xfrm>
            <a:off x="1740117" y="2641600"/>
            <a:ext cx="10093528" cy="3310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Thank you for choosing EaTemp</a:t>
            </a:r>
            <a:endParaRPr lang="en-US" sz="8000" dirty="0"/>
          </a:p>
        </p:txBody>
      </p:sp>
      <p:sp>
        <p:nvSpPr>
          <p:cNvPr id="10" name="Text 3"/>
          <p:cNvSpPr/>
          <p:nvPr/>
        </p:nvSpPr>
        <p:spPr>
          <a:xfrm>
            <a:off x="1740117" y="62992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1"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2"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88686" y="2451100"/>
            <a:ext cx="12079210" cy="83629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271159" cy="6642100"/>
          </a:xfrm>
          <a:prstGeom prst="rect">
            <a:avLst/>
          </a:prstGeom>
        </p:spPr>
      </p:pic>
      <p:pic>
        <p:nvPicPr>
          <p:cNvPr id="3" name="Image 1" descr=" ">    </p:cNvPr>
          <p:cNvPicPr>
            <a:picLocks noChangeAspect="1"/>
          </p:cNvPicPr>
          <p:nvPr/>
        </p:nvPicPr>
        <p:blipFill>
          <a:blip r:embed="rId3"/>
          <a:stretch>
            <a:fillRect/>
          </a:stretch>
        </p:blipFill>
        <p:spPr>
          <a:xfrm>
            <a:off x="0" y="0"/>
            <a:ext cx="5405406" cy="563273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14677"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4677"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Text 1"/>
          <p:cNvSpPr/>
          <p:nvPr/>
        </p:nvSpPr>
        <p:spPr>
          <a:xfrm>
            <a:off x="4864708" y="1320800"/>
            <a:ext cx="14996341"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Table of Contents</a:t>
            </a:r>
            <a:endParaRPr lang="en-US" sz="12800" dirty="0"/>
          </a:p>
        </p:txBody>
      </p:sp>
      <p:pic>
        <p:nvPicPr>
          <p:cNvPr id="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629" y="4114800"/>
            <a:ext cx="8192524" cy="7835900"/>
          </a:xfrm>
          <a:prstGeom prst="rect">
            <a:avLst/>
          </a:prstGeom>
        </p:spPr>
      </p:pic>
      <p:sp>
        <p:nvSpPr>
          <p:cNvPr id="10" name="Shape 2"/>
          <p:cNvSpPr/>
          <p:nvPr/>
        </p:nvSpPr>
        <p:spPr>
          <a:xfrm>
            <a:off x="8421153" y="4051300"/>
            <a:ext cx="7316114" cy="1625600"/>
          </a:xfrm>
          <a:prstGeom prst="rect">
            <a:avLst/>
          </a:prstGeom>
          <a:noFill/>
          <a:ln/>
        </p:spPr>
      </p:sp>
      <p:sp>
        <p:nvSpPr>
          <p:cNvPr id="11" name="Shape 3"/>
          <p:cNvSpPr/>
          <p:nvPr/>
        </p:nvSpPr>
        <p:spPr>
          <a:xfrm>
            <a:off x="8421153" y="4051300"/>
            <a:ext cx="1625803" cy="1625600"/>
          </a:xfrm>
          <a:prstGeom prst="roundRect">
            <a:avLst>
              <a:gd name="adj" fmla="val 781313"/>
            </a:avLst>
          </a:prstGeom>
          <a:solidFill>
            <a:srgbClr val="C2C04F">
              <a:alpha val="100000"/>
            </a:srgbClr>
          </a:solidFill>
          <a:ln/>
        </p:spPr>
      </p:sp>
      <p:sp>
        <p:nvSpPr>
          <p:cNvPr id="12" name="Text 4"/>
          <p:cNvSpPr/>
          <p:nvPr/>
        </p:nvSpPr>
        <p:spPr>
          <a:xfrm>
            <a:off x="8821253" y="4318000"/>
            <a:ext cx="825603"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01</a:t>
            </a:r>
            <a:endParaRPr lang="en-US" sz="4800" dirty="0"/>
          </a:p>
        </p:txBody>
      </p:sp>
      <p:sp>
        <p:nvSpPr>
          <p:cNvPr id="13" name="Shape 5"/>
          <p:cNvSpPr/>
          <p:nvPr/>
        </p:nvSpPr>
        <p:spPr>
          <a:xfrm>
            <a:off x="10250181" y="4064000"/>
            <a:ext cx="5487086" cy="1600200"/>
          </a:xfrm>
          <a:prstGeom prst="rect">
            <a:avLst/>
          </a:prstGeom>
          <a:noFill/>
          <a:ln/>
        </p:spPr>
      </p:sp>
      <p:sp>
        <p:nvSpPr>
          <p:cNvPr id="14" name="Text 6"/>
          <p:cNvSpPr/>
          <p:nvPr/>
        </p:nvSpPr>
        <p:spPr>
          <a:xfrm>
            <a:off x="10250181" y="4064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Introduction</a:t>
            </a:r>
            <a:endParaRPr lang="en-US" sz="4800" dirty="0"/>
          </a:p>
        </p:txBody>
      </p:sp>
      <p:sp>
        <p:nvSpPr>
          <p:cNvPr id="15" name="Text 7"/>
          <p:cNvSpPr/>
          <p:nvPr/>
        </p:nvSpPr>
        <p:spPr>
          <a:xfrm>
            <a:off x="10250181" y="5054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6" name="Shape 8"/>
          <p:cNvSpPr/>
          <p:nvPr/>
        </p:nvSpPr>
        <p:spPr>
          <a:xfrm>
            <a:off x="15889686" y="4051300"/>
            <a:ext cx="7316114" cy="1625600"/>
          </a:xfrm>
          <a:prstGeom prst="rect">
            <a:avLst/>
          </a:prstGeom>
          <a:noFill/>
          <a:ln/>
        </p:spPr>
      </p:sp>
      <p:sp>
        <p:nvSpPr>
          <p:cNvPr id="17" name="Shape 9"/>
          <p:cNvSpPr/>
          <p:nvPr/>
        </p:nvSpPr>
        <p:spPr>
          <a:xfrm>
            <a:off x="15889686" y="4051300"/>
            <a:ext cx="1625803" cy="1625600"/>
          </a:xfrm>
          <a:prstGeom prst="roundRect">
            <a:avLst>
              <a:gd name="adj" fmla="val 781313"/>
            </a:avLst>
          </a:prstGeom>
          <a:solidFill>
            <a:srgbClr val="ABDECF">
              <a:alpha val="100000"/>
            </a:srgbClr>
          </a:solidFill>
          <a:ln/>
        </p:spPr>
      </p:sp>
      <p:sp>
        <p:nvSpPr>
          <p:cNvPr id="18" name="Text 10"/>
          <p:cNvSpPr/>
          <p:nvPr/>
        </p:nvSpPr>
        <p:spPr>
          <a:xfrm>
            <a:off x="16188173" y="4318000"/>
            <a:ext cx="1028829"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02</a:t>
            </a:r>
            <a:endParaRPr lang="en-US" sz="4800" dirty="0"/>
          </a:p>
        </p:txBody>
      </p:sp>
      <p:sp>
        <p:nvSpPr>
          <p:cNvPr id="19" name="Shape 11"/>
          <p:cNvSpPr/>
          <p:nvPr/>
        </p:nvSpPr>
        <p:spPr>
          <a:xfrm>
            <a:off x="17718715" y="4064000"/>
            <a:ext cx="5487086" cy="1600200"/>
          </a:xfrm>
          <a:prstGeom prst="rect">
            <a:avLst/>
          </a:prstGeom>
          <a:noFill/>
          <a:ln/>
        </p:spPr>
      </p:sp>
      <p:sp>
        <p:nvSpPr>
          <p:cNvPr id="20" name="Text 12"/>
          <p:cNvSpPr/>
          <p:nvPr/>
        </p:nvSpPr>
        <p:spPr>
          <a:xfrm>
            <a:off x="17718715" y="4064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Encounters</a:t>
            </a:r>
            <a:endParaRPr lang="en-US" sz="4800" dirty="0"/>
          </a:p>
        </p:txBody>
      </p:sp>
      <p:sp>
        <p:nvSpPr>
          <p:cNvPr id="21" name="Text 13"/>
          <p:cNvSpPr/>
          <p:nvPr/>
        </p:nvSpPr>
        <p:spPr>
          <a:xfrm>
            <a:off x="17718715" y="5054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2" name="Shape 14"/>
          <p:cNvSpPr/>
          <p:nvPr/>
        </p:nvSpPr>
        <p:spPr>
          <a:xfrm>
            <a:off x="8421153" y="7035800"/>
            <a:ext cx="7316114" cy="1625600"/>
          </a:xfrm>
          <a:prstGeom prst="rect">
            <a:avLst/>
          </a:prstGeom>
          <a:noFill/>
          <a:ln/>
        </p:spPr>
      </p:sp>
      <p:sp>
        <p:nvSpPr>
          <p:cNvPr id="23" name="Shape 15"/>
          <p:cNvSpPr/>
          <p:nvPr/>
        </p:nvSpPr>
        <p:spPr>
          <a:xfrm>
            <a:off x="8421153" y="7035800"/>
            <a:ext cx="1625803" cy="1625600"/>
          </a:xfrm>
          <a:prstGeom prst="roundRect">
            <a:avLst>
              <a:gd name="adj" fmla="val 781313"/>
            </a:avLst>
          </a:prstGeom>
          <a:solidFill>
            <a:srgbClr val="ABDECF">
              <a:alpha val="100000"/>
            </a:srgbClr>
          </a:solidFill>
          <a:ln/>
        </p:spPr>
      </p:sp>
      <p:sp>
        <p:nvSpPr>
          <p:cNvPr id="24" name="Text 16"/>
          <p:cNvSpPr/>
          <p:nvPr/>
        </p:nvSpPr>
        <p:spPr>
          <a:xfrm>
            <a:off x="8751394" y="7302500"/>
            <a:ext cx="965321"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03</a:t>
            </a:r>
            <a:endParaRPr lang="en-US" sz="4800" dirty="0"/>
          </a:p>
        </p:txBody>
      </p:sp>
      <p:sp>
        <p:nvSpPr>
          <p:cNvPr id="25" name="Shape 17"/>
          <p:cNvSpPr/>
          <p:nvPr/>
        </p:nvSpPr>
        <p:spPr>
          <a:xfrm>
            <a:off x="10250181" y="7048500"/>
            <a:ext cx="5487086" cy="1600200"/>
          </a:xfrm>
          <a:prstGeom prst="rect">
            <a:avLst/>
          </a:prstGeom>
          <a:noFill/>
          <a:ln/>
        </p:spPr>
      </p:sp>
      <p:sp>
        <p:nvSpPr>
          <p:cNvPr id="26" name="Text 18"/>
          <p:cNvSpPr/>
          <p:nvPr/>
        </p:nvSpPr>
        <p:spPr>
          <a:xfrm>
            <a:off x="10250181" y="70485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Wonders</a:t>
            </a:r>
            <a:endParaRPr lang="en-US" sz="4800" dirty="0"/>
          </a:p>
        </p:txBody>
      </p:sp>
      <p:sp>
        <p:nvSpPr>
          <p:cNvPr id="27" name="Text 19"/>
          <p:cNvSpPr/>
          <p:nvPr/>
        </p:nvSpPr>
        <p:spPr>
          <a:xfrm>
            <a:off x="10250181" y="8039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20"/>
          <p:cNvSpPr/>
          <p:nvPr/>
        </p:nvSpPr>
        <p:spPr>
          <a:xfrm>
            <a:off x="15889686" y="7035800"/>
            <a:ext cx="7316114" cy="1625600"/>
          </a:xfrm>
          <a:prstGeom prst="rect">
            <a:avLst/>
          </a:prstGeom>
          <a:noFill/>
          <a:ln/>
        </p:spPr>
      </p:sp>
      <p:sp>
        <p:nvSpPr>
          <p:cNvPr id="29" name="Shape 21"/>
          <p:cNvSpPr/>
          <p:nvPr/>
        </p:nvSpPr>
        <p:spPr>
          <a:xfrm>
            <a:off x="15889686" y="7035800"/>
            <a:ext cx="1625803" cy="1625600"/>
          </a:xfrm>
          <a:prstGeom prst="roundRect">
            <a:avLst>
              <a:gd name="adj" fmla="val 781313"/>
            </a:avLst>
          </a:prstGeom>
          <a:solidFill>
            <a:srgbClr val="C2C04F">
              <a:alpha val="100000"/>
            </a:srgbClr>
          </a:solidFill>
          <a:ln/>
        </p:spPr>
      </p:sp>
      <p:sp>
        <p:nvSpPr>
          <p:cNvPr id="30" name="Text 22"/>
          <p:cNvSpPr/>
          <p:nvPr/>
        </p:nvSpPr>
        <p:spPr>
          <a:xfrm>
            <a:off x="16213576" y="7302500"/>
            <a:ext cx="978022"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04</a:t>
            </a:r>
            <a:endParaRPr lang="en-US" sz="4800" dirty="0"/>
          </a:p>
        </p:txBody>
      </p:sp>
      <p:sp>
        <p:nvSpPr>
          <p:cNvPr id="31" name="Shape 23"/>
          <p:cNvSpPr/>
          <p:nvPr/>
        </p:nvSpPr>
        <p:spPr>
          <a:xfrm>
            <a:off x="17718715" y="7048500"/>
            <a:ext cx="5487086" cy="1600200"/>
          </a:xfrm>
          <a:prstGeom prst="rect">
            <a:avLst/>
          </a:prstGeom>
          <a:noFill/>
          <a:ln/>
        </p:spPr>
      </p:sp>
      <p:sp>
        <p:nvSpPr>
          <p:cNvPr id="32" name="Text 24"/>
          <p:cNvSpPr/>
          <p:nvPr/>
        </p:nvSpPr>
        <p:spPr>
          <a:xfrm>
            <a:off x="17718715" y="70485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Magic</a:t>
            </a:r>
            <a:endParaRPr lang="en-US" sz="4800" dirty="0"/>
          </a:p>
        </p:txBody>
      </p:sp>
      <p:sp>
        <p:nvSpPr>
          <p:cNvPr id="33" name="Text 25"/>
          <p:cNvSpPr/>
          <p:nvPr/>
        </p:nvSpPr>
        <p:spPr>
          <a:xfrm>
            <a:off x="17718715" y="8039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6"/>
          <p:cNvSpPr/>
          <p:nvPr/>
        </p:nvSpPr>
        <p:spPr>
          <a:xfrm>
            <a:off x="8421153" y="10020300"/>
            <a:ext cx="7316114" cy="1625600"/>
          </a:xfrm>
          <a:prstGeom prst="rect">
            <a:avLst/>
          </a:prstGeom>
          <a:noFill/>
          <a:ln/>
        </p:spPr>
      </p:sp>
      <p:sp>
        <p:nvSpPr>
          <p:cNvPr id="35" name="Shape 27"/>
          <p:cNvSpPr/>
          <p:nvPr/>
        </p:nvSpPr>
        <p:spPr>
          <a:xfrm>
            <a:off x="8421153" y="10020300"/>
            <a:ext cx="1625803" cy="1625600"/>
          </a:xfrm>
          <a:prstGeom prst="roundRect">
            <a:avLst>
              <a:gd name="adj" fmla="val 781313"/>
            </a:avLst>
          </a:prstGeom>
          <a:solidFill>
            <a:srgbClr val="C2C04F">
              <a:alpha val="100000"/>
            </a:srgbClr>
          </a:solidFill>
          <a:ln/>
        </p:spPr>
      </p:sp>
      <p:sp>
        <p:nvSpPr>
          <p:cNvPr id="36" name="Text 28"/>
          <p:cNvSpPr/>
          <p:nvPr/>
        </p:nvSpPr>
        <p:spPr>
          <a:xfrm>
            <a:off x="8745043" y="10287000"/>
            <a:ext cx="978022"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05</a:t>
            </a:r>
            <a:endParaRPr lang="en-US" sz="4800" dirty="0"/>
          </a:p>
        </p:txBody>
      </p:sp>
      <p:sp>
        <p:nvSpPr>
          <p:cNvPr id="37" name="Shape 29"/>
          <p:cNvSpPr/>
          <p:nvPr/>
        </p:nvSpPr>
        <p:spPr>
          <a:xfrm>
            <a:off x="10250181" y="10033000"/>
            <a:ext cx="5487086" cy="1600200"/>
          </a:xfrm>
          <a:prstGeom prst="rect">
            <a:avLst/>
          </a:prstGeom>
          <a:noFill/>
          <a:ln/>
        </p:spPr>
      </p:sp>
      <p:sp>
        <p:nvSpPr>
          <p:cNvPr id="38" name="Text 30"/>
          <p:cNvSpPr/>
          <p:nvPr/>
        </p:nvSpPr>
        <p:spPr>
          <a:xfrm>
            <a:off x="10250181" y="10033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Adventure</a:t>
            </a:r>
            <a:endParaRPr lang="en-US" sz="4800" dirty="0"/>
          </a:p>
        </p:txBody>
      </p:sp>
      <p:sp>
        <p:nvSpPr>
          <p:cNvPr id="39" name="Text 31"/>
          <p:cNvSpPr/>
          <p:nvPr/>
        </p:nvSpPr>
        <p:spPr>
          <a:xfrm>
            <a:off x="10250181" y="11023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0" name="Shape 32"/>
          <p:cNvSpPr/>
          <p:nvPr/>
        </p:nvSpPr>
        <p:spPr>
          <a:xfrm>
            <a:off x="15889686" y="10020300"/>
            <a:ext cx="7316114" cy="1625600"/>
          </a:xfrm>
          <a:prstGeom prst="rect">
            <a:avLst/>
          </a:prstGeom>
          <a:noFill/>
          <a:ln/>
        </p:spPr>
      </p:sp>
      <p:sp>
        <p:nvSpPr>
          <p:cNvPr id="41" name="Shape 33"/>
          <p:cNvSpPr/>
          <p:nvPr/>
        </p:nvSpPr>
        <p:spPr>
          <a:xfrm>
            <a:off x="15889686" y="10020300"/>
            <a:ext cx="1625803" cy="1625600"/>
          </a:xfrm>
          <a:prstGeom prst="roundRect">
            <a:avLst>
              <a:gd name="adj" fmla="val 781313"/>
            </a:avLst>
          </a:prstGeom>
          <a:solidFill>
            <a:srgbClr val="ABDECF">
              <a:alpha val="100000"/>
            </a:srgbClr>
          </a:solidFill>
          <a:ln/>
        </p:spPr>
      </p:sp>
      <p:sp>
        <p:nvSpPr>
          <p:cNvPr id="42" name="Text 34"/>
          <p:cNvSpPr/>
          <p:nvPr/>
        </p:nvSpPr>
        <p:spPr>
          <a:xfrm>
            <a:off x="16238980" y="10287000"/>
            <a:ext cx="927216"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06</a:t>
            </a:r>
            <a:endParaRPr lang="en-US" sz="4800" dirty="0"/>
          </a:p>
        </p:txBody>
      </p:sp>
      <p:sp>
        <p:nvSpPr>
          <p:cNvPr id="43" name="Shape 35"/>
          <p:cNvSpPr/>
          <p:nvPr/>
        </p:nvSpPr>
        <p:spPr>
          <a:xfrm>
            <a:off x="17718715" y="10033000"/>
            <a:ext cx="5487086" cy="1600200"/>
          </a:xfrm>
          <a:prstGeom prst="rect">
            <a:avLst/>
          </a:prstGeom>
          <a:noFill/>
          <a:ln/>
        </p:spPr>
      </p:sp>
      <p:sp>
        <p:nvSpPr>
          <p:cNvPr id="44" name="Text 36"/>
          <p:cNvSpPr/>
          <p:nvPr/>
        </p:nvSpPr>
        <p:spPr>
          <a:xfrm>
            <a:off x="17718715" y="10033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Conclusion</a:t>
            </a:r>
            <a:endParaRPr lang="en-US" sz="4800" dirty="0"/>
          </a:p>
        </p:txBody>
      </p:sp>
      <p:sp>
        <p:nvSpPr>
          <p:cNvPr id="45" name="Text 37"/>
          <p:cNvSpPr/>
          <p:nvPr/>
        </p:nvSpPr>
        <p:spPr>
          <a:xfrm>
            <a:off x="17718715" y="11023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2959470" y="1587500"/>
            <a:ext cx="16342709"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Realm of the Extraordinary</a:t>
            </a:r>
            <a:endParaRPr lang="en-US" sz="8000" dirty="0"/>
          </a:p>
        </p:txBody>
      </p:sp>
      <p:sp>
        <p:nvSpPr>
          <p:cNvPr id="8" name="Text 2"/>
          <p:cNvSpPr/>
          <p:nvPr/>
        </p:nvSpPr>
        <p:spPr>
          <a:xfrm>
            <a:off x="2959470" y="39370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39370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11685461" cy="13716000"/>
          </a:xfrm>
          <a:prstGeom prst="rect">
            <a:avLst/>
          </a:prstGeom>
        </p:spPr>
      </p:pic>
      <p:sp>
        <p:nvSpPr>
          <p:cNvPr id="7" name="Shape 1"/>
          <p:cNvSpPr/>
          <p:nvPr/>
        </p:nvSpPr>
        <p:spPr>
          <a:xfrm>
            <a:off x="13057232" y="2705100"/>
            <a:ext cx="9907238" cy="3530600"/>
          </a:xfrm>
          <a:prstGeom prst="rect">
            <a:avLst/>
          </a:prstGeom>
          <a:noFill/>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57232" y="3860800"/>
            <a:ext cx="1625803" cy="1219200"/>
          </a:xfrm>
          <a:prstGeom prst="rect">
            <a:avLst/>
          </a:prstGeom>
        </p:spPr>
      </p:pic>
      <p:sp>
        <p:nvSpPr>
          <p:cNvPr id="9" name="Shape 2"/>
          <p:cNvSpPr/>
          <p:nvPr/>
        </p:nvSpPr>
        <p:spPr>
          <a:xfrm>
            <a:off x="15089486" y="2705100"/>
            <a:ext cx="7874984" cy="3530600"/>
          </a:xfrm>
          <a:prstGeom prst="rect">
            <a:avLst/>
          </a:prstGeom>
          <a:noFill/>
          <a:ln/>
        </p:spPr>
      </p:sp>
      <p:sp>
        <p:nvSpPr>
          <p:cNvPr id="10" name="Text 3"/>
          <p:cNvSpPr/>
          <p:nvPr/>
        </p:nvSpPr>
        <p:spPr>
          <a:xfrm>
            <a:off x="15089486" y="2705100"/>
            <a:ext cx="807821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Sightings</a:t>
            </a:r>
            <a:endParaRPr lang="en-US" sz="4800" dirty="0"/>
          </a:p>
        </p:txBody>
      </p:sp>
      <p:sp>
        <p:nvSpPr>
          <p:cNvPr id="11" name="Text 4"/>
          <p:cNvSpPr/>
          <p:nvPr/>
        </p:nvSpPr>
        <p:spPr>
          <a:xfrm>
            <a:off x="15089486" y="37973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3057232" y="6858000"/>
            <a:ext cx="9907238" cy="3530600"/>
          </a:xfrm>
          <a:prstGeom prst="rect">
            <a:avLst/>
          </a:prstGeom>
          <a:noFill/>
          <a:ln/>
        </p:spPr>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8013396"/>
            <a:ext cx="1625803" cy="1219808"/>
          </a:xfrm>
          <a:prstGeom prst="rect">
            <a:avLst/>
          </a:prstGeom>
        </p:spPr>
      </p:pic>
      <p:sp>
        <p:nvSpPr>
          <p:cNvPr id="14" name="Shape 6"/>
          <p:cNvSpPr/>
          <p:nvPr/>
        </p:nvSpPr>
        <p:spPr>
          <a:xfrm>
            <a:off x="15089486" y="6858000"/>
            <a:ext cx="7874984" cy="3530600"/>
          </a:xfrm>
          <a:prstGeom prst="rect">
            <a:avLst/>
          </a:prstGeom>
          <a:noFill/>
          <a:ln/>
        </p:spPr>
      </p:sp>
      <p:sp>
        <p:nvSpPr>
          <p:cNvPr id="15" name="Text 7"/>
          <p:cNvSpPr/>
          <p:nvPr/>
        </p:nvSpPr>
        <p:spPr>
          <a:xfrm>
            <a:off x="15089486" y="6858000"/>
            <a:ext cx="807821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16" name="Text 8"/>
          <p:cNvSpPr/>
          <p:nvPr/>
        </p:nvSpPr>
        <p:spPr>
          <a:xfrm>
            <a:off x="15089486" y="79502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271159" cy="6642100"/>
          </a:xfrm>
          <a:prstGeom prst="rect">
            <a:avLst/>
          </a:prstGeom>
        </p:spPr>
      </p:pic>
      <p:pic>
        <p:nvPicPr>
          <p:cNvPr id="3" name="Image 1" descr=" ">    </p:cNvPr>
          <p:cNvPicPr>
            <a:picLocks noChangeAspect="1"/>
          </p:cNvPicPr>
          <p:nvPr/>
        </p:nvPicPr>
        <p:blipFill>
          <a:blip r:embed="rId3"/>
          <a:stretch>
            <a:fillRect/>
          </a:stretch>
        </p:blipFill>
        <p:spPr>
          <a:xfrm>
            <a:off x="0" y="0"/>
            <a:ext cx="5405406" cy="5632741"/>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14677" y="9080500"/>
            <a:ext cx="3772371" cy="46355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4677" y="1143000"/>
            <a:ext cx="3378622" cy="2667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pic>
        <p:nvPicPr>
          <p:cNvPr id="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4563" y="1384300"/>
            <a:ext cx="2167376" cy="1625600"/>
          </a:xfrm>
          <a:prstGeom prst="rect">
            <a:avLst/>
          </a:prstGeom>
        </p:spPr>
      </p:pic>
      <p:sp>
        <p:nvSpPr>
          <p:cNvPr id="10" name="Shape 2"/>
          <p:cNvSpPr/>
          <p:nvPr/>
        </p:nvSpPr>
        <p:spPr>
          <a:xfrm>
            <a:off x="4928216" y="3619500"/>
            <a:ext cx="5360070" cy="889000"/>
          </a:xfrm>
          <a:prstGeom prst="rect">
            <a:avLst/>
          </a:prstGeom>
          <a:noFill/>
          <a:ln/>
        </p:spPr>
      </p:sp>
      <p:sp>
        <p:nvSpPr>
          <p:cNvPr id="11" name="Text 3"/>
          <p:cNvSpPr/>
          <p:nvPr/>
        </p:nvSpPr>
        <p:spPr>
          <a:xfrm>
            <a:off x="4928216" y="3619500"/>
            <a:ext cx="5563295"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Sightings</a:t>
            </a:r>
            <a:endParaRPr lang="en-US" sz="4800" dirty="0"/>
          </a:p>
        </p:txBody>
      </p:sp>
      <p:sp>
        <p:nvSpPr>
          <p:cNvPr id="12" name="Shape 4"/>
          <p:cNvSpPr/>
          <p:nvPr/>
        </p:nvSpPr>
        <p:spPr>
          <a:xfrm>
            <a:off x="3543743" y="5118100"/>
            <a:ext cx="8129016" cy="1828800"/>
          </a:xfrm>
          <a:prstGeom prst="rect">
            <a:avLst/>
          </a:prstGeom>
          <a:noFill/>
          <a:ln/>
        </p:spPr>
      </p:sp>
      <p:sp>
        <p:nvSpPr>
          <p:cNvPr id="13" name="Text 5"/>
          <p:cNvSpPr/>
          <p:nvPr/>
        </p:nvSpPr>
        <p:spPr>
          <a:xfrm>
            <a:off x="3476001" y="5118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4"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43743" y="7556500"/>
            <a:ext cx="8129016" cy="5041900"/>
          </a:xfrm>
          <a:prstGeom prst="rect">
            <a:avLst/>
          </a:prstGeom>
        </p:spPr>
      </p:pic>
      <p:sp>
        <p:nvSpPr>
          <p:cNvPr id="15" name="Shape 6"/>
          <p:cNvSpPr/>
          <p:nvPr/>
        </p:nvSpPr>
        <p:spPr>
          <a:xfrm>
            <a:off x="12663483" y="1384300"/>
            <a:ext cx="8129016" cy="11214100"/>
          </a:xfrm>
          <a:prstGeom prst="rect">
            <a:avLst/>
          </a:prstGeom>
          <a:noFill/>
          <a:ln/>
        </p:spPr>
      </p:sp>
      <p:pic>
        <p:nvPicPr>
          <p:cNvPr id="16"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15043" y="1384300"/>
            <a:ext cx="1625896" cy="1625600"/>
          </a:xfrm>
          <a:prstGeom prst="rect">
            <a:avLst/>
          </a:prstGeom>
        </p:spPr>
      </p:pic>
      <p:sp>
        <p:nvSpPr>
          <p:cNvPr id="17" name="Shape 7"/>
          <p:cNvSpPr/>
          <p:nvPr/>
        </p:nvSpPr>
        <p:spPr>
          <a:xfrm>
            <a:off x="14460757" y="3619500"/>
            <a:ext cx="4534467" cy="889000"/>
          </a:xfrm>
          <a:prstGeom prst="rect">
            <a:avLst/>
          </a:prstGeom>
          <a:noFill/>
          <a:ln/>
        </p:spPr>
      </p:sp>
      <p:sp>
        <p:nvSpPr>
          <p:cNvPr id="18" name="Text 8"/>
          <p:cNvSpPr/>
          <p:nvPr/>
        </p:nvSpPr>
        <p:spPr>
          <a:xfrm>
            <a:off x="14460757" y="3619500"/>
            <a:ext cx="47376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19" name="Shape 9"/>
          <p:cNvSpPr/>
          <p:nvPr/>
        </p:nvSpPr>
        <p:spPr>
          <a:xfrm>
            <a:off x="12663483" y="5118100"/>
            <a:ext cx="8129016" cy="1828800"/>
          </a:xfrm>
          <a:prstGeom prst="rect">
            <a:avLst/>
          </a:prstGeom>
          <a:noFill/>
          <a:ln/>
        </p:spPr>
      </p:sp>
      <p:sp>
        <p:nvSpPr>
          <p:cNvPr id="20" name="Text 10"/>
          <p:cNvSpPr/>
          <p:nvPr/>
        </p:nvSpPr>
        <p:spPr>
          <a:xfrm>
            <a:off x="12595741" y="5118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1"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663483" y="7556500"/>
            <a:ext cx="8129016" cy="5041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AE9C2"/>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C2C04F">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66800"/>
            <a:ext cx="24387048" cy="121158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827603" cy="14224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5449" y="6286500"/>
            <a:ext cx="1126153" cy="4101623"/>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52981" y="8780227"/>
            <a:ext cx="1548546" cy="4656262"/>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425" y="1371600"/>
            <a:ext cx="5966698" cy="4437887"/>
          </a:xfrm>
          <a:prstGeom prst="rect">
            <a:avLst/>
          </a:prstGeom>
        </p:spPr>
      </p:pic>
      <p:sp>
        <p:nvSpPr>
          <p:cNvPr id="10" name="Shape 2"/>
          <p:cNvSpPr/>
          <p:nvPr/>
        </p:nvSpPr>
        <p:spPr>
          <a:xfrm>
            <a:off x="5842730" y="4229100"/>
            <a:ext cx="13603400" cy="6299200"/>
          </a:xfrm>
          <a:prstGeom prst="rect">
            <a:avLst/>
          </a:prstGeom>
          <a:noFill/>
          <a:ln/>
        </p:spPr>
      </p:sp>
      <p:sp>
        <p:nvSpPr>
          <p:cNvPr id="11" name="Text 3"/>
          <p:cNvSpPr/>
          <p:nvPr/>
        </p:nvSpPr>
        <p:spPr>
          <a:xfrm>
            <a:off x="5842730" y="4229100"/>
            <a:ext cx="13806626" cy="553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4"/>
          <p:cNvSpPr/>
          <p:nvPr/>
        </p:nvSpPr>
        <p:spPr>
          <a:xfrm>
            <a:off x="15280010" y="9867900"/>
            <a:ext cx="4318540"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52781" y="0"/>
            <a:ext cx="3734267" cy="393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137900"/>
            <a:ext cx="15902388" cy="2578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22" y="215900"/>
            <a:ext cx="2121165"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713" y="2154275"/>
            <a:ext cx="9875484" cy="10725150"/>
          </a:xfrm>
          <a:prstGeom prst="rect">
            <a:avLst/>
          </a:prstGeom>
        </p:spPr>
      </p:pic>
      <p:sp>
        <p:nvSpPr>
          <p:cNvPr id="8" name="Shape 1"/>
          <p:cNvSpPr/>
          <p:nvPr/>
        </p:nvSpPr>
        <p:spPr>
          <a:xfrm>
            <a:off x="2298987" y="1866900"/>
            <a:ext cx="4369346" cy="5410200"/>
          </a:xfrm>
          <a:prstGeom prst="rect">
            <a:avLst/>
          </a:prstGeom>
          <a:noFill/>
          <a:ln/>
        </p:spPr>
      </p:sp>
      <p:sp>
        <p:nvSpPr>
          <p:cNvPr id="9" name="Text 2"/>
          <p:cNvSpPr/>
          <p:nvPr/>
        </p:nvSpPr>
        <p:spPr>
          <a:xfrm>
            <a:off x="2298987" y="1866900"/>
            <a:ext cx="4572572" cy="287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 Technique</a:t>
            </a:r>
            <a:endParaRPr lang="en-US" sz="4800" dirty="0"/>
          </a:p>
        </p:txBody>
      </p:sp>
      <p:sp>
        <p:nvSpPr>
          <p:cNvPr id="10" name="Text 3"/>
          <p:cNvSpPr/>
          <p:nvPr/>
        </p:nvSpPr>
        <p:spPr>
          <a:xfrm>
            <a:off x="2298987" y="48387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1" name="Shape 4"/>
          <p:cNvSpPr/>
          <p:nvPr/>
        </p:nvSpPr>
        <p:spPr>
          <a:xfrm>
            <a:off x="18468108" y="6527800"/>
            <a:ext cx="4369346" cy="5410200"/>
          </a:xfrm>
          <a:prstGeom prst="rect">
            <a:avLst/>
          </a:prstGeom>
          <a:noFill/>
          <a:ln/>
        </p:spPr>
      </p:sp>
      <p:sp>
        <p:nvSpPr>
          <p:cNvPr id="12" name="Text 5"/>
          <p:cNvSpPr/>
          <p:nvPr/>
        </p:nvSpPr>
        <p:spPr>
          <a:xfrm>
            <a:off x="18468108" y="6527800"/>
            <a:ext cx="4572572" cy="287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Art of Unicorn Sighting</a:t>
            </a:r>
            <a:endParaRPr lang="en-US" sz="4800" dirty="0"/>
          </a:p>
        </p:txBody>
      </p:sp>
      <p:sp>
        <p:nvSpPr>
          <p:cNvPr id="13" name="Text 6"/>
          <p:cNvSpPr/>
          <p:nvPr/>
        </p:nvSpPr>
        <p:spPr>
          <a:xfrm>
            <a:off x="18468108" y="94996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AE9C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686886" cy="703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95737" y="10312400"/>
            <a:ext cx="9691311" cy="3403600"/>
          </a:xfrm>
          <a:prstGeom prst="rect">
            <a:avLst/>
          </a:prstGeom>
        </p:spPr>
      </p:pic>
      <p:sp>
        <p:nvSpPr>
          <p:cNvPr id="4" name="Text 0"/>
          <p:cNvSpPr/>
          <p:nvPr/>
        </p:nvSpPr>
        <p:spPr>
          <a:xfrm>
            <a:off x="2091528" y="749300"/>
            <a:ext cx="20216693"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Magic of Dragons: A Research</a:t>
            </a:r>
            <a:endParaRPr lang="en-US" sz="8000" dirty="0"/>
          </a:p>
        </p:txBody>
      </p:sp>
      <p:sp>
        <p:nvSpPr>
          <p:cNvPr id="5" name="Shape 1"/>
          <p:cNvSpPr/>
          <p:nvPr/>
        </p:nvSpPr>
        <p:spPr>
          <a:xfrm>
            <a:off x="2146568" y="4025900"/>
            <a:ext cx="8205226" cy="8204200"/>
          </a:xfrm>
          <a:prstGeom prst="rect">
            <a:avLst/>
          </a:prstGeom>
          <a:noFill/>
          <a:ln/>
        </p:spPr>
      </p:sp>
      <p:sp>
        <p:nvSpPr>
          <p:cNvPr id="6" name="Shape 2"/>
          <p:cNvSpPr/>
          <p:nvPr/>
        </p:nvSpPr>
        <p:spPr>
          <a:xfrm>
            <a:off x="2146568" y="4025900"/>
            <a:ext cx="8205226" cy="8204200"/>
          </a:xfrm>
          <a:prstGeom prst="ellipse">
            <a:avLst/>
          </a:prstGeom>
          <a:solidFill>
            <a:srgbClr val="ABDECF">
              <a:alpha val="100000"/>
            </a:srgbClr>
          </a:solidFill>
          <a:ln/>
        </p:spPr>
      </p:sp>
      <p:sp>
        <p:nvSpPr>
          <p:cNvPr id="7" name="Shape 3"/>
          <p:cNvSpPr/>
          <p:nvPr/>
        </p:nvSpPr>
        <p:spPr>
          <a:xfrm>
            <a:off x="3175397" y="5918200"/>
            <a:ext cx="6160270" cy="6159500"/>
          </a:xfrm>
          <a:prstGeom prst="ellipse">
            <a:avLst/>
          </a:prstGeom>
          <a:solidFill>
            <a:srgbClr val="C2C04F">
              <a:alpha val="100000"/>
            </a:srgbClr>
          </a:solidFill>
          <a:ln/>
        </p:spPr>
      </p:sp>
      <p:sp>
        <p:nvSpPr>
          <p:cNvPr id="8" name="Shape 4"/>
          <p:cNvSpPr/>
          <p:nvPr/>
        </p:nvSpPr>
        <p:spPr>
          <a:xfrm>
            <a:off x="4204225" y="7797800"/>
            <a:ext cx="4089911" cy="4089400"/>
          </a:xfrm>
          <a:prstGeom prst="ellipse">
            <a:avLst/>
          </a:prstGeom>
          <a:solidFill>
            <a:srgbClr val="FFFFFF">
              <a:alpha val="100000"/>
            </a:srgbClr>
          </a:solidFill>
          <a:ln/>
        </p:spPr>
      </p:sp>
      <p:sp>
        <p:nvSpPr>
          <p:cNvPr id="9" name="Text 5"/>
          <p:cNvSpPr/>
          <p:nvPr/>
        </p:nvSpPr>
        <p:spPr>
          <a:xfrm>
            <a:off x="5436279" y="4483100"/>
            <a:ext cx="1600400"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6.7M</a:t>
            </a:r>
            <a:endParaRPr lang="en-US" sz="4800" dirty="0"/>
          </a:p>
        </p:txBody>
      </p:sp>
      <p:sp>
        <p:nvSpPr>
          <p:cNvPr id="10" name="Text 6"/>
          <p:cNvSpPr/>
          <p:nvPr/>
        </p:nvSpPr>
        <p:spPr>
          <a:xfrm>
            <a:off x="5410876" y="9296400"/>
            <a:ext cx="1676610" cy="1092200"/>
          </a:xfrm>
          <a:prstGeom prst="rect">
            <a:avLst/>
          </a:prstGeom>
          <a:noFill/>
          <a:ln/>
        </p:spPr>
        <p:txBody>
          <a:bodyPr wrap="square" lIns="0" tIns="0" rIns="0" bIns="0" rtlCol="0" anchor="ctr"/>
          <a:lstStyle/>
          <a:p>
            <a:pPr algn="ctr" indent="0" marL="0">
              <a:buNone/>
            </a:pPr>
            <a:r>
              <a:rPr lang="en-US" sz="4800" dirty="0">
                <a:solidFill>
                  <a:srgbClr val="ABDECF">
                    <a:alpha val="100000"/>
                  </a:srgbClr>
                </a:solidFill>
                <a:latin typeface="Permanent Marker Regular" pitchFamily="34" charset="0"/>
                <a:ea typeface="Permanent Marker Regular" pitchFamily="34" charset="-122"/>
                <a:cs typeface="Permanent Marker Regular" pitchFamily="34" charset="-120"/>
              </a:rPr>
              <a:t>2.3M</a:t>
            </a:r>
            <a:endParaRPr lang="en-US" sz="4800" dirty="0"/>
          </a:p>
        </p:txBody>
      </p:sp>
      <p:sp>
        <p:nvSpPr>
          <p:cNvPr id="11" name="Text 7"/>
          <p:cNvSpPr/>
          <p:nvPr/>
        </p:nvSpPr>
        <p:spPr>
          <a:xfrm>
            <a:off x="5423578" y="6362700"/>
            <a:ext cx="1651206"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ermanent Marker Regular" pitchFamily="34" charset="0"/>
                <a:ea typeface="Permanent Marker Regular" pitchFamily="34" charset="-122"/>
                <a:cs typeface="Permanent Marker Regular"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14" name="Shape 9"/>
          <p:cNvSpPr/>
          <p:nvPr/>
        </p:nvSpPr>
        <p:spPr>
          <a:xfrm>
            <a:off x="12638080" y="3594100"/>
            <a:ext cx="8459257" cy="2540000"/>
          </a:xfrm>
          <a:prstGeom prst="rect">
            <a:avLst/>
          </a:prstGeom>
          <a:noFill/>
          <a:ln/>
        </p:spPr>
      </p:sp>
      <p:pic>
        <p:nvPicPr>
          <p:cNvPr id="1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38080" y="3594100"/>
            <a:ext cx="1305699" cy="1016000"/>
          </a:xfrm>
          <a:prstGeom prst="rect">
            <a:avLst/>
          </a:prstGeom>
        </p:spPr>
      </p:pic>
      <p:sp>
        <p:nvSpPr>
          <p:cNvPr id="16" name="Shape 10"/>
          <p:cNvSpPr/>
          <p:nvPr/>
        </p:nvSpPr>
        <p:spPr>
          <a:xfrm>
            <a:off x="12638080" y="4914900"/>
            <a:ext cx="8459257" cy="1219200"/>
          </a:xfrm>
          <a:prstGeom prst="rect">
            <a:avLst/>
          </a:prstGeom>
          <a:noFill/>
          <a:ln/>
        </p:spPr>
      </p:sp>
      <p:sp>
        <p:nvSpPr>
          <p:cNvPr id="17" name="Text 11"/>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8" name="Shape 12"/>
          <p:cNvSpPr/>
          <p:nvPr/>
        </p:nvSpPr>
        <p:spPr>
          <a:xfrm>
            <a:off x="12638080" y="6946900"/>
            <a:ext cx="8459257" cy="2540000"/>
          </a:xfrm>
          <a:prstGeom prst="rect">
            <a:avLst/>
          </a:prstGeom>
          <a:noFill/>
          <a:ln/>
        </p:spPr>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8080" y="6946900"/>
            <a:ext cx="1016062" cy="1016000"/>
          </a:xfrm>
          <a:prstGeom prst="rect">
            <a:avLst/>
          </a:prstGeom>
        </p:spPr>
      </p:pic>
      <p:sp>
        <p:nvSpPr>
          <p:cNvPr id="20" name="Shape 13"/>
          <p:cNvSpPr/>
          <p:nvPr/>
        </p:nvSpPr>
        <p:spPr>
          <a:xfrm>
            <a:off x="12638080" y="8267700"/>
            <a:ext cx="8459257" cy="1219200"/>
          </a:xfrm>
          <a:prstGeom prst="rect">
            <a:avLst/>
          </a:prstGeom>
          <a:noFill/>
          <a:ln/>
        </p:spPr>
      </p:sp>
      <p:sp>
        <p:nvSpPr>
          <p:cNvPr id="21" name="Text 14"/>
          <p:cNvSpPr/>
          <p:nvPr/>
        </p:nvSpPr>
        <p:spPr>
          <a:xfrm>
            <a:off x="12638080" y="82677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2" name="Shape 15"/>
          <p:cNvSpPr/>
          <p:nvPr/>
        </p:nvSpPr>
        <p:spPr>
          <a:xfrm>
            <a:off x="12638080" y="10299700"/>
            <a:ext cx="8459257" cy="2540000"/>
          </a:xfrm>
          <a:prstGeom prst="rect">
            <a:avLst/>
          </a:prstGeom>
          <a:noFill/>
          <a:ln/>
        </p:spPr>
      </p:sp>
      <p:pic>
        <p:nvPicPr>
          <p:cNvPr id="2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38080" y="10299700"/>
            <a:ext cx="1024143" cy="1016000"/>
          </a:xfrm>
          <a:prstGeom prst="rect">
            <a:avLst/>
          </a:prstGeom>
        </p:spPr>
      </p:pic>
      <p:sp>
        <p:nvSpPr>
          <p:cNvPr id="24" name="Shape 16"/>
          <p:cNvSpPr/>
          <p:nvPr/>
        </p:nvSpPr>
        <p:spPr>
          <a:xfrm>
            <a:off x="12638080" y="11620500"/>
            <a:ext cx="8459257" cy="1219200"/>
          </a:xfrm>
          <a:prstGeom prst="rect">
            <a:avLst/>
          </a:prstGeom>
          <a:noFill/>
          <a:ln/>
        </p:spPr>
      </p:sp>
      <p:sp>
        <p:nvSpPr>
          <p:cNvPr id="25" name="Text 17"/>
          <p:cNvSpPr/>
          <p:nvPr/>
        </p:nvSpPr>
        <p:spPr>
          <a:xfrm>
            <a:off x="12638080" y="116205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2023-11-27T09:36:29Z</dcterms:created>
  <dcterms:modified xsi:type="dcterms:W3CDTF">2023-11-27T09:36:29Z</dcterms:modified>
</cp:coreProperties>
</file>