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96" r:id="rId3"/>
    <p:sldId id="325" r:id="rId4"/>
    <p:sldId id="34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3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35975-EDDB-41FF-826A-04EFFA70D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273E5-CB6C-49A6-9380-0549FEC9B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E1F6B-7F3A-4630-86BB-41D42195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C8A4C-46E8-4709-9A78-D3031D59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37AF6-03DF-43F5-8300-956C6BA9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15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2FC16-E848-42A3-90BA-6BE6E02C6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2E9D9-86E7-4E69-B805-2FE87D3AA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C802C-B70B-43BB-AE4C-45633430F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F3FAF-9628-435E-8113-D6140AA83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00846-91FA-4895-9BB2-28CAA62D5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54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A848D-2F2F-4E50-AF78-36FA1780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30E87-46C8-4EA5-84EC-0D0DE533C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535E5-D0F5-46A8-8E52-6B49C922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A1F05-8D25-484E-B7CB-763C3E85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5C900-7126-4567-9326-5C1B0A61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36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54989-AE62-49A6-95D6-2CEDEB071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7BB6C-2ED5-4E9F-A5AA-241F08F19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F3B90B-9D02-452B-AC72-02FABC2FC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189EC-686D-43B6-9278-80F571EE5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25D0-D3FD-42F8-8F11-8C51079FB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B8D90-11F1-45FF-93B2-FF29A242E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751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A957E-8584-491E-82E2-468FDA8E4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45B84-43AA-44ED-A65D-5982D5B8E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9892CF-87A3-40BD-826B-1EB300EED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6DE5A8-A06C-43C0-A31A-B44C3F115A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B0B029-CD90-4BF3-9DCB-7B7158676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99946-CA7C-4D9B-AB45-0167E7C7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D42C93-5DFD-4E1F-80E1-86A32FE73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EAF93E-F7E9-4FE0-B56E-D499EC450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899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DC0D-D471-4AA4-B46B-2AF80DDA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11F995-74B9-4777-A459-27CD0D983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33A3F3-4ABF-464A-B6AA-15DEECCB2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624AE8-DCFD-4506-A92E-7FCFFE38F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70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672770-4DCB-4146-8254-EC70F9069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457D34-7903-4D77-B295-36C0E3D85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A7C42-D14D-456E-A4AC-956D57738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06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E0DAC-2188-4A9E-87C2-92799E582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4F965-32A6-43A7-B446-3F4DE6E2E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5504E-F233-4204-B52C-841B7662F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4DB39-4EB4-4130-B2D3-276A9ADD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9A3251-F706-4E51-8F0D-22A974652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B5850-CF4F-4504-BEF9-752F39AFA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51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16AB5-6BE2-469C-893C-F9B87D023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EF9990-C360-4B24-9378-69107E01D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C7634-B3D8-4D86-8283-A0431BE2D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AB44E-6F11-4F2A-9070-7A5300E3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4ADE4E-835C-4E5B-9602-03CF718C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54FB3-E03A-4BA0-B555-54A6747CE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19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8EA7-8660-486A-BF08-30D79B04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4C0557-6B00-455B-BE16-219B47BFFC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859C7-A9D7-42CF-A8E4-DF6ADE528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94D14-D39C-4C08-928D-F1298C6F8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0E388-FC4B-4EFB-AF48-F59716C5F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24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9C8152-83E6-4EAA-B7C1-8E81E6EF7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461DA6-5ACB-473A-AE12-9A17A93EE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2EA26-427F-4FFC-A7DB-FA211BCDB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ACF26-5919-43A4-B573-EAE4A1F56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FE1D1-DFD1-4C58-99AC-76A507B9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80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EC48F-C96C-4FFB-BFCE-D5A227991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AD371-D425-4216-B69F-287F27482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91ECA-029B-4FAE-B5BF-106BF4463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699E6-603D-46FB-998B-71FAF3926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3A91C-DCB2-4DB8-ABEB-AFE72E4E5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90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18.svg"/><Relationship Id="rId10" Type="http://schemas.openxmlformats.org/officeDocument/2006/relationships/hyperlink" Target="https://www.slidesbackgrounds.com/" TargetMode="External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c 4">
            <a:extLst>
              <a:ext uri="{FF2B5EF4-FFF2-40B4-BE49-F238E27FC236}">
                <a16:creationId xmlns:a16="http://schemas.microsoft.com/office/drawing/2014/main" id="{631B9BF2-C0A2-40E6-9337-FDD830C4FAD6}"/>
              </a:ext>
            </a:extLst>
          </p:cNvPr>
          <p:cNvGrpSpPr/>
          <p:nvPr/>
        </p:nvGrpSpPr>
        <p:grpSpPr>
          <a:xfrm>
            <a:off x="553496" y="676215"/>
            <a:ext cx="4403669" cy="5594006"/>
            <a:chOff x="11490720" y="3828859"/>
            <a:chExt cx="703308" cy="893416"/>
          </a:xfrm>
          <a:solidFill>
            <a:schemeClr val="accent1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3D22801-4147-417C-B138-A759E8F31FF4}"/>
                </a:ext>
              </a:extLst>
            </p:cNvPr>
            <p:cNvSpPr/>
            <p:nvPr/>
          </p:nvSpPr>
          <p:spPr>
            <a:xfrm>
              <a:off x="11646581" y="4624861"/>
              <a:ext cx="449526" cy="97414"/>
            </a:xfrm>
            <a:custGeom>
              <a:avLst/>
              <a:gdLst>
                <a:gd name="connsiteX0" fmla="*/ 449527 w 449526"/>
                <a:gd name="connsiteY0" fmla="*/ 48707 h 97414"/>
                <a:gd name="connsiteX1" fmla="*/ 224763 w 449526"/>
                <a:gd name="connsiteY1" fmla="*/ 97414 h 97414"/>
                <a:gd name="connsiteX2" fmla="*/ 0 w 449526"/>
                <a:gd name="connsiteY2" fmla="*/ 48707 h 97414"/>
                <a:gd name="connsiteX3" fmla="*/ 224763 w 449526"/>
                <a:gd name="connsiteY3" fmla="*/ 0 h 97414"/>
                <a:gd name="connsiteX4" fmla="*/ 449527 w 449526"/>
                <a:gd name="connsiteY4" fmla="*/ 48707 h 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26" h="97414">
                  <a:moveTo>
                    <a:pt x="449527" y="48707"/>
                  </a:moveTo>
                  <a:cubicBezTo>
                    <a:pt x="449527" y="75597"/>
                    <a:pt x="349068" y="97414"/>
                    <a:pt x="224763" y="97414"/>
                  </a:cubicBezTo>
                  <a:cubicBezTo>
                    <a:pt x="100459" y="97414"/>
                    <a:pt x="0" y="75597"/>
                    <a:pt x="0" y="48707"/>
                  </a:cubicBezTo>
                  <a:cubicBezTo>
                    <a:pt x="0" y="21817"/>
                    <a:pt x="100459" y="0"/>
                    <a:pt x="224763" y="0"/>
                  </a:cubicBezTo>
                  <a:cubicBezTo>
                    <a:pt x="349068" y="0"/>
                    <a:pt x="449527" y="21817"/>
                    <a:pt x="449527" y="48707"/>
                  </a:cubicBezTo>
                  <a:close/>
                </a:path>
              </a:pathLst>
            </a:custGeom>
            <a:solidFill>
              <a:srgbClr val="231F20">
                <a:alpha val="20000"/>
              </a:srgbClr>
            </a:solidFill>
            <a:ln w="507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" name="Graphic 4">
              <a:extLst>
                <a:ext uri="{FF2B5EF4-FFF2-40B4-BE49-F238E27FC236}">
                  <a16:creationId xmlns:a16="http://schemas.microsoft.com/office/drawing/2014/main" id="{4734A10D-B2C6-4DC4-8E6D-2AF81FCBD729}"/>
                </a:ext>
              </a:extLst>
            </p:cNvPr>
            <p:cNvGrpSpPr/>
            <p:nvPr/>
          </p:nvGrpSpPr>
          <p:grpSpPr>
            <a:xfrm>
              <a:off x="11490720" y="3828859"/>
              <a:ext cx="703308" cy="872048"/>
              <a:chOff x="11490720" y="3828859"/>
              <a:chExt cx="703308" cy="872048"/>
            </a:xfrm>
            <a:solidFill>
              <a:schemeClr val="accent1"/>
            </a:solidFill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97BBC420-EA6F-4799-99A8-C4F424B00634}"/>
                  </a:ext>
                </a:extLst>
              </p:cNvPr>
              <p:cNvSpPr/>
              <p:nvPr/>
            </p:nvSpPr>
            <p:spPr>
              <a:xfrm>
                <a:off x="11693353" y="4591882"/>
                <a:ext cx="99624" cy="109025"/>
              </a:xfrm>
              <a:custGeom>
                <a:avLst/>
                <a:gdLst>
                  <a:gd name="connsiteX0" fmla="*/ 98842 w 99624"/>
                  <a:gd name="connsiteY0" fmla="*/ 7610 h 109025"/>
                  <a:gd name="connsiteX1" fmla="*/ 97319 w 99624"/>
                  <a:gd name="connsiteY1" fmla="*/ 43126 h 109025"/>
                  <a:gd name="connsiteX2" fmla="*/ 93261 w 99624"/>
                  <a:gd name="connsiteY2" fmla="*/ 52766 h 109025"/>
                  <a:gd name="connsiteX3" fmla="*/ 86158 w 99624"/>
                  <a:gd name="connsiteY3" fmla="*/ 85237 h 109025"/>
                  <a:gd name="connsiteX4" fmla="*/ 52672 w 99624"/>
                  <a:gd name="connsiteY4" fmla="*/ 107561 h 109025"/>
                  <a:gd name="connsiteX5" fmla="*/ 18678 w 99624"/>
                  <a:gd name="connsiteY5" fmla="*/ 107054 h 109025"/>
                  <a:gd name="connsiteX6" fmla="*/ 4472 w 99624"/>
                  <a:gd name="connsiteY6" fmla="*/ 69509 h 109025"/>
                  <a:gd name="connsiteX7" fmla="*/ 27304 w 99624"/>
                  <a:gd name="connsiteY7" fmla="*/ 26890 h 109025"/>
                  <a:gd name="connsiteX8" fmla="*/ 33899 w 99624"/>
                  <a:gd name="connsiteY8" fmla="*/ 0 h 109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624" h="109025">
                    <a:moveTo>
                      <a:pt x="98842" y="7610"/>
                    </a:moveTo>
                    <a:cubicBezTo>
                      <a:pt x="98842" y="15728"/>
                      <a:pt x="101379" y="28412"/>
                      <a:pt x="97319" y="43126"/>
                    </a:cubicBezTo>
                    <a:cubicBezTo>
                      <a:pt x="95290" y="46678"/>
                      <a:pt x="91739" y="47692"/>
                      <a:pt x="93261" y="52766"/>
                    </a:cubicBezTo>
                    <a:cubicBezTo>
                      <a:pt x="96813" y="62913"/>
                      <a:pt x="90725" y="75597"/>
                      <a:pt x="86158" y="85237"/>
                    </a:cubicBezTo>
                    <a:cubicBezTo>
                      <a:pt x="80069" y="98429"/>
                      <a:pt x="68908" y="105025"/>
                      <a:pt x="52672" y="107561"/>
                    </a:cubicBezTo>
                    <a:cubicBezTo>
                      <a:pt x="41509" y="109084"/>
                      <a:pt x="29841" y="110098"/>
                      <a:pt x="18678" y="107054"/>
                    </a:cubicBezTo>
                    <a:cubicBezTo>
                      <a:pt x="-2631" y="100966"/>
                      <a:pt x="-3138" y="83715"/>
                      <a:pt x="4472" y="69509"/>
                    </a:cubicBezTo>
                    <a:cubicBezTo>
                      <a:pt x="12083" y="55303"/>
                      <a:pt x="21215" y="41604"/>
                      <a:pt x="27304" y="26890"/>
                    </a:cubicBezTo>
                    <a:cubicBezTo>
                      <a:pt x="31362" y="17250"/>
                      <a:pt x="33899" y="10147"/>
                      <a:pt x="33899" y="0"/>
                    </a:cubicBezTo>
                  </a:path>
                </a:pathLst>
              </a:custGeom>
              <a:solidFill>
                <a:srgbClr val="3F1500"/>
              </a:solidFill>
              <a:ln w="852" cap="flat">
                <a:solidFill>
                  <a:srgbClr val="231C1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D8933FC6-A773-429B-9B13-258B73E589AA}"/>
                  </a:ext>
                </a:extLst>
              </p:cNvPr>
              <p:cNvSpPr/>
              <p:nvPr/>
            </p:nvSpPr>
            <p:spPr>
              <a:xfrm>
                <a:off x="11856906" y="4594926"/>
                <a:ext cx="163589" cy="78933"/>
              </a:xfrm>
              <a:custGeom>
                <a:avLst/>
                <a:gdLst>
                  <a:gd name="connsiteX0" fmla="*/ 8857 w 163589"/>
                  <a:gd name="connsiteY0" fmla="*/ 0 h 78933"/>
                  <a:gd name="connsiteX1" fmla="*/ 2769 w 163589"/>
                  <a:gd name="connsiteY1" fmla="*/ 58854 h 78933"/>
                  <a:gd name="connsiteX2" fmla="*/ 30674 w 163589"/>
                  <a:gd name="connsiteY2" fmla="*/ 64943 h 78933"/>
                  <a:gd name="connsiteX3" fmla="*/ 161067 w 163589"/>
                  <a:gd name="connsiteY3" fmla="*/ 72553 h 78933"/>
                  <a:gd name="connsiteX4" fmla="*/ 162589 w 163589"/>
                  <a:gd name="connsiteY4" fmla="*/ 60884 h 78933"/>
                  <a:gd name="connsiteX5" fmla="*/ 70756 w 163589"/>
                  <a:gd name="connsiteY5" fmla="*/ 5581 h 78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3589" h="78933">
                    <a:moveTo>
                      <a:pt x="8857" y="0"/>
                    </a:moveTo>
                    <a:cubicBezTo>
                      <a:pt x="-2812" y="31457"/>
                      <a:pt x="-782" y="50229"/>
                      <a:pt x="2769" y="58854"/>
                    </a:cubicBezTo>
                    <a:cubicBezTo>
                      <a:pt x="8857" y="66465"/>
                      <a:pt x="18498" y="66972"/>
                      <a:pt x="30674" y="64943"/>
                    </a:cubicBezTo>
                    <a:cubicBezTo>
                      <a:pt x="59594" y="60884"/>
                      <a:pt x="82425" y="91833"/>
                      <a:pt x="161067" y="72553"/>
                    </a:cubicBezTo>
                    <a:cubicBezTo>
                      <a:pt x="164112" y="70524"/>
                      <a:pt x="164112" y="64436"/>
                      <a:pt x="162589" y="60884"/>
                    </a:cubicBezTo>
                    <a:cubicBezTo>
                      <a:pt x="160053" y="55303"/>
                      <a:pt x="117941" y="35516"/>
                      <a:pt x="70756" y="5581"/>
                    </a:cubicBezTo>
                  </a:path>
                </a:pathLst>
              </a:custGeom>
              <a:solidFill>
                <a:srgbClr val="3F1500"/>
              </a:solidFill>
              <a:ln w="852" cap="flat">
                <a:solidFill>
                  <a:srgbClr val="231C1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" name="Graphic 4">
                <a:extLst>
                  <a:ext uri="{FF2B5EF4-FFF2-40B4-BE49-F238E27FC236}">
                    <a16:creationId xmlns:a16="http://schemas.microsoft.com/office/drawing/2014/main" id="{B79C52EE-CEAF-473A-9557-9C8C3F915B3C}"/>
                  </a:ext>
                </a:extLst>
              </p:cNvPr>
              <p:cNvGrpSpPr/>
              <p:nvPr/>
            </p:nvGrpSpPr>
            <p:grpSpPr>
              <a:xfrm>
                <a:off x="11490720" y="4081979"/>
                <a:ext cx="703308" cy="343994"/>
                <a:chOff x="11490720" y="4081979"/>
                <a:chExt cx="703308" cy="343994"/>
              </a:xfrm>
              <a:solidFill>
                <a:schemeClr val="accent1"/>
              </a:solidFill>
            </p:grpSpPr>
            <p:grpSp>
              <p:nvGrpSpPr>
                <p:cNvPr id="55" name="Graphic 4">
                  <a:extLst>
                    <a:ext uri="{FF2B5EF4-FFF2-40B4-BE49-F238E27FC236}">
                      <a16:creationId xmlns:a16="http://schemas.microsoft.com/office/drawing/2014/main" id="{9AC7BE2D-9A61-4A68-BE93-46D4828FA4D3}"/>
                    </a:ext>
                  </a:extLst>
                </p:cNvPr>
                <p:cNvGrpSpPr/>
                <p:nvPr/>
              </p:nvGrpSpPr>
              <p:grpSpPr>
                <a:xfrm>
                  <a:off x="12052474" y="4081979"/>
                  <a:ext cx="141554" cy="343994"/>
                  <a:chOff x="12052474" y="4081979"/>
                  <a:chExt cx="141554" cy="343994"/>
                </a:xfrm>
                <a:solidFill>
                  <a:schemeClr val="accent1"/>
                </a:solidFill>
              </p:grpSpPr>
              <p:grpSp>
                <p:nvGrpSpPr>
                  <p:cNvPr id="65" name="Graphic 4">
                    <a:extLst>
                      <a:ext uri="{FF2B5EF4-FFF2-40B4-BE49-F238E27FC236}">
                        <a16:creationId xmlns:a16="http://schemas.microsoft.com/office/drawing/2014/main" id="{DFFD9F0E-1B36-40CC-9F3C-465F5CAC7EC3}"/>
                      </a:ext>
                    </a:extLst>
                  </p:cNvPr>
                  <p:cNvGrpSpPr/>
                  <p:nvPr/>
                </p:nvGrpSpPr>
                <p:grpSpPr>
                  <a:xfrm>
                    <a:off x="12052474" y="4217953"/>
                    <a:ext cx="141554" cy="208020"/>
                    <a:chOff x="12052474" y="4217953"/>
                    <a:chExt cx="141554" cy="208020"/>
                  </a:xfrm>
                  <a:solidFill>
                    <a:schemeClr val="accent1"/>
                  </a:solidFill>
                </p:grpSpPr>
                <p:grpSp>
                  <p:nvGrpSpPr>
                    <p:cNvPr id="69" name="Graphic 4">
                      <a:extLst>
                        <a:ext uri="{FF2B5EF4-FFF2-40B4-BE49-F238E27FC236}">
                          <a16:creationId xmlns:a16="http://schemas.microsoft.com/office/drawing/2014/main" id="{D44342FC-E61C-464D-859D-CE4079F087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052474" y="4217953"/>
                      <a:ext cx="141554" cy="208020"/>
                      <a:chOff x="12052474" y="4217953"/>
                      <a:chExt cx="141554" cy="208020"/>
                    </a:xfrm>
                    <a:solidFill>
                      <a:schemeClr val="accent1"/>
                    </a:solidFill>
                  </p:grpSpPr>
                  <p:sp>
                    <p:nvSpPr>
                      <p:cNvPr id="78" name="Freeform: Shape 77">
                        <a:extLst>
                          <a:ext uri="{FF2B5EF4-FFF2-40B4-BE49-F238E27FC236}">
                            <a16:creationId xmlns:a16="http://schemas.microsoft.com/office/drawing/2014/main" id="{4703B54F-C0C6-459D-A7F5-7BB558001FC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056155" y="4220345"/>
                        <a:ext cx="79224" cy="103105"/>
                      </a:xfrm>
                      <a:custGeom>
                        <a:avLst/>
                        <a:gdLst>
                          <a:gd name="connsiteX0" fmla="*/ 15091 w 79224"/>
                          <a:gd name="connsiteY0" fmla="*/ 98067 h 103105"/>
                          <a:gd name="connsiteX1" fmla="*/ 78005 w 79224"/>
                          <a:gd name="connsiteY1" fmla="*/ 82846 h 103105"/>
                          <a:gd name="connsiteX2" fmla="*/ 76989 w 79224"/>
                          <a:gd name="connsiteY2" fmla="*/ 56970 h 103105"/>
                          <a:gd name="connsiteX3" fmla="*/ 63799 w 79224"/>
                          <a:gd name="connsiteY3" fmla="*/ 46823 h 103105"/>
                          <a:gd name="connsiteX4" fmla="*/ 55174 w 79224"/>
                          <a:gd name="connsiteY4" fmla="*/ 44286 h 103105"/>
                          <a:gd name="connsiteX5" fmla="*/ 52129 w 79224"/>
                          <a:gd name="connsiteY5" fmla="*/ 31095 h 103105"/>
                          <a:gd name="connsiteX6" fmla="*/ 54158 w 79224"/>
                          <a:gd name="connsiteY6" fmla="*/ 18410 h 103105"/>
                          <a:gd name="connsiteX7" fmla="*/ 45026 w 79224"/>
                          <a:gd name="connsiteY7" fmla="*/ 145 h 103105"/>
                          <a:gd name="connsiteX8" fmla="*/ 40967 w 79224"/>
                          <a:gd name="connsiteY8" fmla="*/ 5726 h 103105"/>
                          <a:gd name="connsiteX9" fmla="*/ 38430 w 79224"/>
                          <a:gd name="connsiteY9" fmla="*/ 15366 h 103105"/>
                          <a:gd name="connsiteX10" fmla="*/ 29805 w 79224"/>
                          <a:gd name="connsiteY10" fmla="*/ 32109 h 103105"/>
                          <a:gd name="connsiteX11" fmla="*/ 18136 w 79224"/>
                          <a:gd name="connsiteY11" fmla="*/ 42764 h 103105"/>
                          <a:gd name="connsiteX12" fmla="*/ 6466 w 79224"/>
                          <a:gd name="connsiteY12" fmla="*/ 53926 h 103105"/>
                          <a:gd name="connsiteX13" fmla="*/ 15091 w 79224"/>
                          <a:gd name="connsiteY13" fmla="*/ 98067 h 1031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79224" h="103105">
                            <a:moveTo>
                              <a:pt x="15091" y="98067"/>
                            </a:moveTo>
                            <a:cubicBezTo>
                              <a:pt x="34879" y="106185"/>
                              <a:pt x="67858" y="106692"/>
                              <a:pt x="78005" y="82846"/>
                            </a:cubicBezTo>
                            <a:cubicBezTo>
                              <a:pt x="81049" y="76250"/>
                              <a:pt x="77497" y="64581"/>
                              <a:pt x="76989" y="56970"/>
                            </a:cubicBezTo>
                            <a:cubicBezTo>
                              <a:pt x="76483" y="49360"/>
                              <a:pt x="70395" y="47330"/>
                              <a:pt x="63799" y="46823"/>
                            </a:cubicBezTo>
                            <a:cubicBezTo>
                              <a:pt x="60754" y="46316"/>
                              <a:pt x="57203" y="46316"/>
                              <a:pt x="55174" y="44286"/>
                            </a:cubicBezTo>
                            <a:cubicBezTo>
                              <a:pt x="52129" y="41242"/>
                              <a:pt x="52129" y="34646"/>
                              <a:pt x="52129" y="31095"/>
                            </a:cubicBezTo>
                            <a:cubicBezTo>
                              <a:pt x="52129" y="26528"/>
                              <a:pt x="53651" y="22977"/>
                              <a:pt x="54158" y="18410"/>
                            </a:cubicBezTo>
                            <a:cubicBezTo>
                              <a:pt x="54666" y="12322"/>
                              <a:pt x="51621" y="1667"/>
                              <a:pt x="45026" y="145"/>
                            </a:cubicBezTo>
                            <a:cubicBezTo>
                              <a:pt x="41982" y="-870"/>
                              <a:pt x="41474" y="3697"/>
                              <a:pt x="40967" y="5726"/>
                            </a:cubicBezTo>
                            <a:cubicBezTo>
                              <a:pt x="40459" y="8770"/>
                              <a:pt x="39445" y="12322"/>
                              <a:pt x="38430" y="15366"/>
                            </a:cubicBezTo>
                            <a:cubicBezTo>
                              <a:pt x="36400" y="20947"/>
                              <a:pt x="33357" y="27036"/>
                              <a:pt x="29805" y="32109"/>
                            </a:cubicBezTo>
                            <a:cubicBezTo>
                              <a:pt x="26761" y="36676"/>
                              <a:pt x="22195" y="39720"/>
                              <a:pt x="18136" y="42764"/>
                            </a:cubicBezTo>
                            <a:cubicBezTo>
                              <a:pt x="13569" y="45808"/>
                              <a:pt x="10017" y="49867"/>
                              <a:pt x="6466" y="53926"/>
                            </a:cubicBezTo>
                            <a:cubicBezTo>
                              <a:pt x="-4696" y="66103"/>
                              <a:pt x="-1144" y="91471"/>
                              <a:pt x="15091" y="98067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79" name="Graphic 4">
                        <a:extLst>
                          <a:ext uri="{FF2B5EF4-FFF2-40B4-BE49-F238E27FC236}">
                            <a16:creationId xmlns:a16="http://schemas.microsoft.com/office/drawing/2014/main" id="{D0F1ABEB-BD8A-4E19-91FC-B0C7228A4B4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2052474" y="4217953"/>
                        <a:ext cx="141554" cy="208020"/>
                        <a:chOff x="12052474" y="4217953"/>
                        <a:chExt cx="141554" cy="208020"/>
                      </a:xfrm>
                      <a:solidFill>
                        <a:schemeClr val="accent1"/>
                      </a:solidFill>
                    </p:grpSpPr>
                    <p:sp>
                      <p:nvSpPr>
                        <p:cNvPr id="81" name="Freeform: Shape 80">
                          <a:extLst>
                            <a:ext uri="{FF2B5EF4-FFF2-40B4-BE49-F238E27FC236}">
                              <a16:creationId xmlns:a16="http://schemas.microsoft.com/office/drawing/2014/main" id="{5EA76712-8CA6-4035-89F2-077434C7EE7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052982" y="4317397"/>
                          <a:ext cx="141046" cy="108576"/>
                        </a:xfrm>
                        <a:custGeom>
                          <a:avLst/>
                          <a:gdLst>
                            <a:gd name="connsiteX0" fmla="*/ 141047 w 141046"/>
                            <a:gd name="connsiteY0" fmla="*/ 54288 h 108576"/>
                            <a:gd name="connsiteX1" fmla="*/ 70523 w 141046"/>
                            <a:gd name="connsiteY1" fmla="*/ 108576 h 108576"/>
                            <a:gd name="connsiteX2" fmla="*/ 0 w 141046"/>
                            <a:gd name="connsiteY2" fmla="*/ 54288 h 108576"/>
                            <a:gd name="connsiteX3" fmla="*/ 70523 w 141046"/>
                            <a:gd name="connsiteY3" fmla="*/ 0 h 108576"/>
                            <a:gd name="connsiteX4" fmla="*/ 141047 w 141046"/>
                            <a:gd name="connsiteY4" fmla="*/ 54288 h 10857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41046" h="108576">
                              <a:moveTo>
                                <a:pt x="141047" y="54288"/>
                              </a:moveTo>
                              <a:cubicBezTo>
                                <a:pt x="141047" y="84223"/>
                                <a:pt x="109590" y="108576"/>
                                <a:pt x="70523" y="108576"/>
                              </a:cubicBezTo>
                              <a:cubicBezTo>
                                <a:pt x="31456" y="108576"/>
                                <a:pt x="0" y="84223"/>
                                <a:pt x="0" y="54288"/>
                              </a:cubicBezTo>
                              <a:cubicBezTo>
                                <a:pt x="0" y="24354"/>
                                <a:pt x="31456" y="0"/>
                                <a:pt x="70523" y="0"/>
                              </a:cubicBezTo>
                              <a:cubicBezTo>
                                <a:pt x="109590" y="0"/>
                                <a:pt x="141047" y="24354"/>
                                <a:pt x="141047" y="5428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EC9ED">
                            <a:alpha val="50000"/>
                          </a:srgbClr>
                        </a:solidFill>
                        <a:ln w="507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82" name="Freeform: Shape 81">
                          <a:extLst>
                            <a:ext uri="{FF2B5EF4-FFF2-40B4-BE49-F238E27FC236}">
                              <a16:creationId xmlns:a16="http://schemas.microsoft.com/office/drawing/2014/main" id="{F4F5B8B9-26BA-4AA5-BB54-1628564D7CD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052474" y="4368134"/>
                          <a:ext cx="138003" cy="57839"/>
                        </a:xfrm>
                        <a:custGeom>
                          <a:avLst/>
                          <a:gdLst>
                            <a:gd name="connsiteX0" fmla="*/ 0 w 138003"/>
                            <a:gd name="connsiteY0" fmla="*/ 0 h 57839"/>
                            <a:gd name="connsiteX1" fmla="*/ 0 w 138003"/>
                            <a:gd name="connsiteY1" fmla="*/ 3551 h 57839"/>
                            <a:gd name="connsiteX2" fmla="*/ 70523 w 138003"/>
                            <a:gd name="connsiteY2" fmla="*/ 57840 h 57839"/>
                            <a:gd name="connsiteX3" fmla="*/ 138003 w 138003"/>
                            <a:gd name="connsiteY3" fmla="*/ 19787 h 57839"/>
                            <a:gd name="connsiteX4" fmla="*/ 0 w 138003"/>
                            <a:gd name="connsiteY4" fmla="*/ 0 h 5783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38003" h="57839">
                              <a:moveTo>
                                <a:pt x="0" y="0"/>
                              </a:moveTo>
                              <a:cubicBezTo>
                                <a:pt x="0" y="1015"/>
                                <a:pt x="0" y="2537"/>
                                <a:pt x="0" y="3551"/>
                              </a:cubicBezTo>
                              <a:cubicBezTo>
                                <a:pt x="0" y="33486"/>
                                <a:pt x="31456" y="57840"/>
                                <a:pt x="70523" y="57840"/>
                              </a:cubicBezTo>
                              <a:cubicBezTo>
                                <a:pt x="102488" y="57840"/>
                                <a:pt x="128870" y="41604"/>
                                <a:pt x="138003" y="19787"/>
                              </a:cubicBezTo>
                              <a:cubicBezTo>
                                <a:pt x="91326" y="19787"/>
                                <a:pt x="42112" y="1928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00036">
                            <a:alpha val="30000"/>
                          </a:srgbClr>
                        </a:solidFill>
                        <a:ln w="507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83" name="Freeform: Shape 82">
                          <a:extLst>
                            <a:ext uri="{FF2B5EF4-FFF2-40B4-BE49-F238E27FC236}">
                              <a16:creationId xmlns:a16="http://schemas.microsoft.com/office/drawing/2014/main" id="{0B07E459-4DB8-46D9-B510-85D02BF1793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107777" y="4217953"/>
                          <a:ext cx="28412" cy="105024"/>
                        </a:xfrm>
                        <a:custGeom>
                          <a:avLst/>
                          <a:gdLst>
                            <a:gd name="connsiteX0" fmla="*/ 0 w 28412"/>
                            <a:gd name="connsiteY0" fmla="*/ 0 h 105024"/>
                            <a:gd name="connsiteX1" fmla="*/ 28412 w 28412"/>
                            <a:gd name="connsiteY1" fmla="*/ 0 h 105024"/>
                            <a:gd name="connsiteX2" fmla="*/ 28412 w 28412"/>
                            <a:gd name="connsiteY2" fmla="*/ 105025 h 105024"/>
                            <a:gd name="connsiteX3" fmla="*/ 0 w 28412"/>
                            <a:gd name="connsiteY3" fmla="*/ 105025 h 1050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8412" h="105024">
                              <a:moveTo>
                                <a:pt x="0" y="0"/>
                              </a:moveTo>
                              <a:lnTo>
                                <a:pt x="28412" y="0"/>
                              </a:lnTo>
                              <a:lnTo>
                                <a:pt x="28412" y="105025"/>
                              </a:lnTo>
                              <a:lnTo>
                                <a:pt x="0" y="1050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EC9ED">
                            <a:alpha val="50000"/>
                          </a:srgbClr>
                        </a:solidFill>
                        <a:ln w="507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80" name="Freeform: Shape 79">
                        <a:extLst>
                          <a:ext uri="{FF2B5EF4-FFF2-40B4-BE49-F238E27FC236}">
                            <a16:creationId xmlns:a16="http://schemas.microsoft.com/office/drawing/2014/main" id="{1BAF2828-0A85-466A-8297-44CADD48D5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11299" y="4264096"/>
                        <a:ext cx="16221" cy="37064"/>
                      </a:xfrm>
                      <a:custGeom>
                        <a:avLst/>
                        <a:gdLst>
                          <a:gd name="connsiteX0" fmla="*/ 15757 w 16221"/>
                          <a:gd name="connsiteY0" fmla="*/ 37065 h 37064"/>
                          <a:gd name="connsiteX1" fmla="*/ 10177 w 16221"/>
                          <a:gd name="connsiteY1" fmla="*/ 17785 h 37064"/>
                          <a:gd name="connsiteX2" fmla="*/ 30 w 16221"/>
                          <a:gd name="connsiteY2" fmla="*/ 27 h 37064"/>
                          <a:gd name="connsiteX3" fmla="*/ 12714 w 16221"/>
                          <a:gd name="connsiteY3" fmla="*/ 16770 h 37064"/>
                          <a:gd name="connsiteX4" fmla="*/ 15757 w 16221"/>
                          <a:gd name="connsiteY4" fmla="*/ 37065 h 370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6221" h="37064">
                            <a:moveTo>
                              <a:pt x="15757" y="37065"/>
                            </a:moveTo>
                            <a:cubicBezTo>
                              <a:pt x="14743" y="37065"/>
                              <a:pt x="14743" y="27932"/>
                              <a:pt x="10177" y="17785"/>
                            </a:cubicBezTo>
                            <a:cubicBezTo>
                              <a:pt x="5610" y="7638"/>
                              <a:pt x="-478" y="535"/>
                              <a:pt x="30" y="27"/>
                            </a:cubicBezTo>
                            <a:cubicBezTo>
                              <a:pt x="536" y="-480"/>
                              <a:pt x="7640" y="6116"/>
                              <a:pt x="12714" y="16770"/>
                            </a:cubicBezTo>
                            <a:cubicBezTo>
                              <a:pt x="17280" y="26918"/>
                              <a:pt x="16265" y="37065"/>
                              <a:pt x="15757" y="37065"/>
                            </a:cubicBezTo>
                            <a:close/>
                          </a:path>
                        </a:pathLst>
                      </a:custGeom>
                      <a:solidFill>
                        <a:srgbClr val="CE7352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70" name="Graphic 4">
                      <a:extLst>
                        <a:ext uri="{FF2B5EF4-FFF2-40B4-BE49-F238E27FC236}">
                          <a16:creationId xmlns:a16="http://schemas.microsoft.com/office/drawing/2014/main" id="{8B002075-1E30-4B96-8F75-3580D536FE0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105041" y="4253391"/>
                      <a:ext cx="43043" cy="62560"/>
                      <a:chOff x="12105041" y="4253391"/>
                      <a:chExt cx="43043" cy="62560"/>
                    </a:xfrm>
                    <a:solidFill>
                      <a:schemeClr val="accent1"/>
                    </a:solidFill>
                  </p:grpSpPr>
                  <p:sp>
                    <p:nvSpPr>
                      <p:cNvPr id="71" name="Freeform: Shape 70">
                        <a:extLst>
                          <a:ext uri="{FF2B5EF4-FFF2-40B4-BE49-F238E27FC236}">
                            <a16:creationId xmlns:a16="http://schemas.microsoft.com/office/drawing/2014/main" id="{03BF447A-3862-4345-A858-35FDEA73EC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083" y="4253391"/>
                        <a:ext cx="42649" cy="23493"/>
                      </a:xfrm>
                      <a:custGeom>
                        <a:avLst/>
                        <a:gdLst>
                          <a:gd name="connsiteX0" fmla="*/ 3709 w 42649"/>
                          <a:gd name="connsiteY0" fmla="*/ 20373 h 23493"/>
                          <a:gd name="connsiteX1" fmla="*/ 22988 w 42649"/>
                          <a:gd name="connsiteY1" fmla="*/ 22910 h 23493"/>
                          <a:gd name="connsiteX2" fmla="*/ 38209 w 42649"/>
                          <a:gd name="connsiteY2" fmla="*/ 20881 h 23493"/>
                          <a:gd name="connsiteX3" fmla="*/ 42268 w 42649"/>
                          <a:gd name="connsiteY3" fmla="*/ 16314 h 23493"/>
                          <a:gd name="connsiteX4" fmla="*/ 42268 w 42649"/>
                          <a:gd name="connsiteY4" fmla="*/ 6167 h 23493"/>
                          <a:gd name="connsiteX5" fmla="*/ 36180 w 42649"/>
                          <a:gd name="connsiteY5" fmla="*/ 586 h 23493"/>
                          <a:gd name="connsiteX6" fmla="*/ 16900 w 42649"/>
                          <a:gd name="connsiteY6" fmla="*/ 586 h 23493"/>
                          <a:gd name="connsiteX7" fmla="*/ 1172 w 42649"/>
                          <a:gd name="connsiteY7" fmla="*/ 6167 h 23493"/>
                          <a:gd name="connsiteX8" fmla="*/ 1172 w 42649"/>
                          <a:gd name="connsiteY8" fmla="*/ 16822 h 23493"/>
                          <a:gd name="connsiteX9" fmla="*/ 3709 w 42649"/>
                          <a:gd name="connsiteY9" fmla="*/ 20373 h 234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2649" h="23493">
                            <a:moveTo>
                              <a:pt x="3709" y="20373"/>
                            </a:moveTo>
                            <a:cubicBezTo>
                              <a:pt x="9289" y="23925"/>
                              <a:pt x="16393" y="23925"/>
                              <a:pt x="22988" y="22910"/>
                            </a:cubicBezTo>
                            <a:cubicBezTo>
                              <a:pt x="28062" y="22403"/>
                              <a:pt x="33643" y="22910"/>
                              <a:pt x="38209" y="20881"/>
                            </a:cubicBezTo>
                            <a:cubicBezTo>
                              <a:pt x="40746" y="19866"/>
                              <a:pt x="41762" y="18851"/>
                              <a:pt x="42268" y="16314"/>
                            </a:cubicBezTo>
                            <a:cubicBezTo>
                              <a:pt x="42776" y="13270"/>
                              <a:pt x="42776" y="9211"/>
                              <a:pt x="42268" y="6167"/>
                            </a:cubicBezTo>
                            <a:cubicBezTo>
                              <a:pt x="41762" y="2615"/>
                              <a:pt x="39731" y="1093"/>
                              <a:pt x="36180" y="586"/>
                            </a:cubicBezTo>
                            <a:cubicBezTo>
                              <a:pt x="29584" y="-429"/>
                              <a:pt x="23496" y="78"/>
                              <a:pt x="16900" y="586"/>
                            </a:cubicBezTo>
                            <a:cubicBezTo>
                              <a:pt x="11320" y="1093"/>
                              <a:pt x="5230" y="2108"/>
                              <a:pt x="1172" y="6167"/>
                            </a:cubicBezTo>
                            <a:cubicBezTo>
                              <a:pt x="-858" y="8704"/>
                              <a:pt x="157" y="13777"/>
                              <a:pt x="1172" y="16822"/>
                            </a:cubicBezTo>
                            <a:cubicBezTo>
                              <a:pt x="1679" y="18344"/>
                              <a:pt x="2187" y="19358"/>
                              <a:pt x="3709" y="20373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2" name="Freeform: Shape 71">
                        <a:extLst>
                          <a:ext uri="{FF2B5EF4-FFF2-40B4-BE49-F238E27FC236}">
                            <a16:creationId xmlns:a16="http://schemas.microsoft.com/office/drawing/2014/main" id="{939A1A2C-EDCE-4C4D-B992-AC8F6780D34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083" y="4253391"/>
                        <a:ext cx="36180" cy="20880"/>
                      </a:xfrm>
                      <a:custGeom>
                        <a:avLst/>
                        <a:gdLst>
                          <a:gd name="connsiteX0" fmla="*/ 4724 w 36180"/>
                          <a:gd name="connsiteY0" fmla="*/ 14285 h 20880"/>
                          <a:gd name="connsiteX1" fmla="*/ 36180 w 36180"/>
                          <a:gd name="connsiteY1" fmla="*/ 586 h 20880"/>
                          <a:gd name="connsiteX2" fmla="*/ 36180 w 36180"/>
                          <a:gd name="connsiteY2" fmla="*/ 586 h 20880"/>
                          <a:gd name="connsiteX3" fmla="*/ 16900 w 36180"/>
                          <a:gd name="connsiteY3" fmla="*/ 586 h 20880"/>
                          <a:gd name="connsiteX4" fmla="*/ 1172 w 36180"/>
                          <a:gd name="connsiteY4" fmla="*/ 6167 h 20880"/>
                          <a:gd name="connsiteX5" fmla="*/ 1172 w 36180"/>
                          <a:gd name="connsiteY5" fmla="*/ 16822 h 20880"/>
                          <a:gd name="connsiteX6" fmla="*/ 3709 w 36180"/>
                          <a:gd name="connsiteY6" fmla="*/ 19866 h 20880"/>
                          <a:gd name="connsiteX7" fmla="*/ 5738 w 36180"/>
                          <a:gd name="connsiteY7" fmla="*/ 20881 h 20880"/>
                          <a:gd name="connsiteX8" fmla="*/ 4724 w 36180"/>
                          <a:gd name="connsiteY8" fmla="*/ 14285 h 208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6180" h="20880">
                            <a:moveTo>
                              <a:pt x="4724" y="14285"/>
                            </a:moveTo>
                            <a:cubicBezTo>
                              <a:pt x="10812" y="3123"/>
                              <a:pt x="24510" y="586"/>
                              <a:pt x="36180" y="586"/>
                            </a:cubicBezTo>
                            <a:cubicBezTo>
                              <a:pt x="36180" y="586"/>
                              <a:pt x="36180" y="586"/>
                              <a:pt x="36180" y="586"/>
                            </a:cubicBezTo>
                            <a:cubicBezTo>
                              <a:pt x="29584" y="-429"/>
                              <a:pt x="23496" y="78"/>
                              <a:pt x="16900" y="586"/>
                            </a:cubicBezTo>
                            <a:cubicBezTo>
                              <a:pt x="11320" y="1093"/>
                              <a:pt x="5230" y="2108"/>
                              <a:pt x="1172" y="6167"/>
                            </a:cubicBezTo>
                            <a:cubicBezTo>
                              <a:pt x="-858" y="8704"/>
                              <a:pt x="157" y="13777"/>
                              <a:pt x="1172" y="16822"/>
                            </a:cubicBezTo>
                            <a:cubicBezTo>
                              <a:pt x="1679" y="18344"/>
                              <a:pt x="2693" y="19358"/>
                              <a:pt x="3709" y="19866"/>
                            </a:cubicBezTo>
                            <a:cubicBezTo>
                              <a:pt x="4216" y="20373"/>
                              <a:pt x="4724" y="20373"/>
                              <a:pt x="5738" y="20881"/>
                            </a:cubicBezTo>
                            <a:cubicBezTo>
                              <a:pt x="3709" y="19358"/>
                              <a:pt x="2693" y="17329"/>
                              <a:pt x="4724" y="14285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3" name="Freeform: Shape 72">
                        <a:extLst>
                          <a:ext uri="{FF2B5EF4-FFF2-40B4-BE49-F238E27FC236}">
                            <a16:creationId xmlns:a16="http://schemas.microsoft.com/office/drawing/2014/main" id="{F714FED1-B9DA-423C-B932-65EEF7AF2D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590" y="4273764"/>
                        <a:ext cx="42493" cy="23415"/>
                      </a:xfrm>
                      <a:custGeom>
                        <a:avLst/>
                        <a:gdLst>
                          <a:gd name="connsiteX0" fmla="*/ 3708 w 42493"/>
                          <a:gd name="connsiteY0" fmla="*/ 20295 h 23415"/>
                          <a:gd name="connsiteX1" fmla="*/ 22988 w 42493"/>
                          <a:gd name="connsiteY1" fmla="*/ 22831 h 23415"/>
                          <a:gd name="connsiteX2" fmla="*/ 38209 w 42493"/>
                          <a:gd name="connsiteY2" fmla="*/ 20802 h 23415"/>
                          <a:gd name="connsiteX3" fmla="*/ 42269 w 42493"/>
                          <a:gd name="connsiteY3" fmla="*/ 16236 h 23415"/>
                          <a:gd name="connsiteX4" fmla="*/ 42269 w 42493"/>
                          <a:gd name="connsiteY4" fmla="*/ 6088 h 23415"/>
                          <a:gd name="connsiteX5" fmla="*/ 36180 w 42493"/>
                          <a:gd name="connsiteY5" fmla="*/ 507 h 23415"/>
                          <a:gd name="connsiteX6" fmla="*/ 29584 w 42493"/>
                          <a:gd name="connsiteY6" fmla="*/ 0 h 23415"/>
                          <a:gd name="connsiteX7" fmla="*/ 1171 w 42493"/>
                          <a:gd name="connsiteY7" fmla="*/ 6088 h 23415"/>
                          <a:gd name="connsiteX8" fmla="*/ 1171 w 42493"/>
                          <a:gd name="connsiteY8" fmla="*/ 16743 h 23415"/>
                          <a:gd name="connsiteX9" fmla="*/ 3708 w 42493"/>
                          <a:gd name="connsiteY9" fmla="*/ 20295 h 234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2493" h="23415">
                            <a:moveTo>
                              <a:pt x="3708" y="20295"/>
                            </a:moveTo>
                            <a:cubicBezTo>
                              <a:pt x="9290" y="23846"/>
                              <a:pt x="16392" y="23846"/>
                              <a:pt x="22988" y="22831"/>
                            </a:cubicBezTo>
                            <a:cubicBezTo>
                              <a:pt x="28062" y="22324"/>
                              <a:pt x="33644" y="22831"/>
                              <a:pt x="38209" y="20802"/>
                            </a:cubicBezTo>
                            <a:cubicBezTo>
                              <a:pt x="40746" y="19787"/>
                              <a:pt x="41761" y="18773"/>
                              <a:pt x="42269" y="16236"/>
                            </a:cubicBezTo>
                            <a:cubicBezTo>
                              <a:pt x="42775" y="13192"/>
                              <a:pt x="42269" y="9133"/>
                              <a:pt x="42269" y="6088"/>
                            </a:cubicBezTo>
                            <a:cubicBezTo>
                              <a:pt x="41761" y="2029"/>
                              <a:pt x="39732" y="1015"/>
                              <a:pt x="36180" y="507"/>
                            </a:cubicBezTo>
                            <a:cubicBezTo>
                              <a:pt x="34150" y="0"/>
                              <a:pt x="32121" y="0"/>
                              <a:pt x="29584" y="0"/>
                            </a:cubicBezTo>
                            <a:cubicBezTo>
                              <a:pt x="21466" y="507"/>
                              <a:pt x="7767" y="-1015"/>
                              <a:pt x="1171" y="6088"/>
                            </a:cubicBezTo>
                            <a:cubicBezTo>
                              <a:pt x="-858" y="8625"/>
                              <a:pt x="157" y="13699"/>
                              <a:pt x="1171" y="16743"/>
                            </a:cubicBezTo>
                            <a:cubicBezTo>
                              <a:pt x="1679" y="18773"/>
                              <a:pt x="2694" y="19787"/>
                              <a:pt x="3708" y="20295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4" name="Freeform: Shape 73">
                        <a:extLst>
                          <a:ext uri="{FF2B5EF4-FFF2-40B4-BE49-F238E27FC236}">
                            <a16:creationId xmlns:a16="http://schemas.microsoft.com/office/drawing/2014/main" id="{CDADFA8E-D9B3-4A8E-BBCB-16FCAA34A1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083" y="4274271"/>
                        <a:ext cx="33135" cy="22324"/>
                      </a:xfrm>
                      <a:custGeom>
                        <a:avLst/>
                        <a:gdLst>
                          <a:gd name="connsiteX0" fmla="*/ 6753 w 33135"/>
                          <a:gd name="connsiteY0" fmla="*/ 12684 h 22324"/>
                          <a:gd name="connsiteX1" fmla="*/ 33135 w 33135"/>
                          <a:gd name="connsiteY1" fmla="*/ 0 h 22324"/>
                          <a:gd name="connsiteX2" fmla="*/ 29584 w 33135"/>
                          <a:gd name="connsiteY2" fmla="*/ 0 h 22324"/>
                          <a:gd name="connsiteX3" fmla="*/ 1172 w 33135"/>
                          <a:gd name="connsiteY3" fmla="*/ 6088 h 22324"/>
                          <a:gd name="connsiteX4" fmla="*/ 1172 w 33135"/>
                          <a:gd name="connsiteY4" fmla="*/ 16743 h 22324"/>
                          <a:gd name="connsiteX5" fmla="*/ 3709 w 33135"/>
                          <a:gd name="connsiteY5" fmla="*/ 19787 h 22324"/>
                          <a:gd name="connsiteX6" fmla="*/ 9797 w 33135"/>
                          <a:gd name="connsiteY6" fmla="*/ 22324 h 22324"/>
                          <a:gd name="connsiteX7" fmla="*/ 6753 w 33135"/>
                          <a:gd name="connsiteY7" fmla="*/ 12684 h 223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3135" h="22324">
                            <a:moveTo>
                              <a:pt x="6753" y="12684"/>
                            </a:moveTo>
                            <a:cubicBezTo>
                              <a:pt x="10812" y="2029"/>
                              <a:pt x="22481" y="1015"/>
                              <a:pt x="33135" y="0"/>
                            </a:cubicBezTo>
                            <a:cubicBezTo>
                              <a:pt x="32121" y="0"/>
                              <a:pt x="31106" y="0"/>
                              <a:pt x="29584" y="0"/>
                            </a:cubicBezTo>
                            <a:cubicBezTo>
                              <a:pt x="21467" y="507"/>
                              <a:pt x="7767" y="-1015"/>
                              <a:pt x="1172" y="6088"/>
                            </a:cubicBezTo>
                            <a:cubicBezTo>
                              <a:pt x="-858" y="8625"/>
                              <a:pt x="157" y="13699"/>
                              <a:pt x="1172" y="16743"/>
                            </a:cubicBezTo>
                            <a:cubicBezTo>
                              <a:pt x="1679" y="18265"/>
                              <a:pt x="2693" y="19280"/>
                              <a:pt x="3709" y="19787"/>
                            </a:cubicBezTo>
                            <a:cubicBezTo>
                              <a:pt x="5738" y="20802"/>
                              <a:pt x="7767" y="21817"/>
                              <a:pt x="9797" y="22324"/>
                            </a:cubicBezTo>
                            <a:cubicBezTo>
                              <a:pt x="7260" y="20295"/>
                              <a:pt x="5738" y="17250"/>
                              <a:pt x="6753" y="12684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5" name="Freeform: Shape 74">
                        <a:extLst>
                          <a:ext uri="{FF2B5EF4-FFF2-40B4-BE49-F238E27FC236}">
                            <a16:creationId xmlns:a16="http://schemas.microsoft.com/office/drawing/2014/main" id="{553A32DB-B71E-43DA-94A5-DF8B4417DD7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548" y="4292536"/>
                        <a:ext cx="42536" cy="23415"/>
                      </a:xfrm>
                      <a:custGeom>
                        <a:avLst/>
                        <a:gdLst>
                          <a:gd name="connsiteX0" fmla="*/ 199 w 42536"/>
                          <a:gd name="connsiteY0" fmla="*/ 11162 h 23415"/>
                          <a:gd name="connsiteX1" fmla="*/ 1214 w 42536"/>
                          <a:gd name="connsiteY1" fmla="*/ 17250 h 23415"/>
                          <a:gd name="connsiteX2" fmla="*/ 3751 w 42536"/>
                          <a:gd name="connsiteY2" fmla="*/ 20295 h 23415"/>
                          <a:gd name="connsiteX3" fmla="*/ 23031 w 42536"/>
                          <a:gd name="connsiteY3" fmla="*/ 22831 h 23415"/>
                          <a:gd name="connsiteX4" fmla="*/ 38252 w 42536"/>
                          <a:gd name="connsiteY4" fmla="*/ 20802 h 23415"/>
                          <a:gd name="connsiteX5" fmla="*/ 42311 w 42536"/>
                          <a:gd name="connsiteY5" fmla="*/ 16236 h 23415"/>
                          <a:gd name="connsiteX6" fmla="*/ 42311 w 42536"/>
                          <a:gd name="connsiteY6" fmla="*/ 6088 h 23415"/>
                          <a:gd name="connsiteX7" fmla="*/ 36223 w 42536"/>
                          <a:gd name="connsiteY7" fmla="*/ 507 h 23415"/>
                          <a:gd name="connsiteX8" fmla="*/ 29627 w 42536"/>
                          <a:gd name="connsiteY8" fmla="*/ 0 h 23415"/>
                          <a:gd name="connsiteX9" fmla="*/ 1214 w 42536"/>
                          <a:gd name="connsiteY9" fmla="*/ 6088 h 23415"/>
                          <a:gd name="connsiteX10" fmla="*/ 199 w 42536"/>
                          <a:gd name="connsiteY10" fmla="*/ 11162 h 234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42536" h="23415">
                            <a:moveTo>
                              <a:pt x="199" y="11162"/>
                            </a:moveTo>
                            <a:cubicBezTo>
                              <a:pt x="199" y="13191"/>
                              <a:pt x="707" y="15728"/>
                              <a:pt x="1214" y="17250"/>
                            </a:cubicBezTo>
                            <a:cubicBezTo>
                              <a:pt x="1722" y="18772"/>
                              <a:pt x="2736" y="19787"/>
                              <a:pt x="3751" y="20295"/>
                            </a:cubicBezTo>
                            <a:cubicBezTo>
                              <a:pt x="9332" y="23846"/>
                              <a:pt x="16435" y="23846"/>
                              <a:pt x="23031" y="22831"/>
                            </a:cubicBezTo>
                            <a:cubicBezTo>
                              <a:pt x="28104" y="22324"/>
                              <a:pt x="33686" y="22831"/>
                              <a:pt x="38252" y="20802"/>
                            </a:cubicBezTo>
                            <a:cubicBezTo>
                              <a:pt x="40789" y="19787"/>
                              <a:pt x="41803" y="18772"/>
                              <a:pt x="42311" y="16236"/>
                            </a:cubicBezTo>
                            <a:cubicBezTo>
                              <a:pt x="42817" y="13191"/>
                              <a:pt x="42311" y="9133"/>
                              <a:pt x="42311" y="6088"/>
                            </a:cubicBezTo>
                            <a:cubicBezTo>
                              <a:pt x="41803" y="2029"/>
                              <a:pt x="39774" y="1015"/>
                              <a:pt x="36223" y="507"/>
                            </a:cubicBezTo>
                            <a:cubicBezTo>
                              <a:pt x="34193" y="0"/>
                              <a:pt x="32164" y="0"/>
                              <a:pt x="29627" y="0"/>
                            </a:cubicBezTo>
                            <a:cubicBezTo>
                              <a:pt x="21508" y="507"/>
                              <a:pt x="7810" y="-1015"/>
                              <a:pt x="1214" y="6088"/>
                            </a:cubicBezTo>
                            <a:cubicBezTo>
                              <a:pt x="199" y="7610"/>
                              <a:pt x="-309" y="9133"/>
                              <a:pt x="199" y="11162"/>
                            </a:cubicBezTo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EC3096A8-35F9-48ED-88F3-EA2D17FBF5C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041" y="4293044"/>
                        <a:ext cx="40281" cy="20802"/>
                      </a:xfrm>
                      <a:custGeom>
                        <a:avLst/>
                        <a:gdLst>
                          <a:gd name="connsiteX0" fmla="*/ 12883 w 40281"/>
                          <a:gd name="connsiteY0" fmla="*/ 5581 h 20802"/>
                          <a:gd name="connsiteX1" fmla="*/ 40281 w 40281"/>
                          <a:gd name="connsiteY1" fmla="*/ 1522 h 20802"/>
                          <a:gd name="connsiteX2" fmla="*/ 36222 w 40281"/>
                          <a:gd name="connsiteY2" fmla="*/ 507 h 20802"/>
                          <a:gd name="connsiteX3" fmla="*/ 29626 w 40281"/>
                          <a:gd name="connsiteY3" fmla="*/ 0 h 20802"/>
                          <a:gd name="connsiteX4" fmla="*/ 1214 w 40281"/>
                          <a:gd name="connsiteY4" fmla="*/ 6088 h 20802"/>
                          <a:gd name="connsiteX5" fmla="*/ 199 w 40281"/>
                          <a:gd name="connsiteY5" fmla="*/ 10655 h 20802"/>
                          <a:gd name="connsiteX6" fmla="*/ 1214 w 40281"/>
                          <a:gd name="connsiteY6" fmla="*/ 16743 h 20802"/>
                          <a:gd name="connsiteX7" fmla="*/ 3751 w 40281"/>
                          <a:gd name="connsiteY7" fmla="*/ 19787 h 20802"/>
                          <a:gd name="connsiteX8" fmla="*/ 5780 w 40281"/>
                          <a:gd name="connsiteY8" fmla="*/ 20802 h 20802"/>
                          <a:gd name="connsiteX9" fmla="*/ 12883 w 40281"/>
                          <a:gd name="connsiteY9" fmla="*/ 5581 h 208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0281" h="20802">
                            <a:moveTo>
                              <a:pt x="12883" y="5581"/>
                            </a:moveTo>
                            <a:cubicBezTo>
                              <a:pt x="21509" y="1522"/>
                              <a:pt x="31149" y="1522"/>
                              <a:pt x="40281" y="1522"/>
                            </a:cubicBezTo>
                            <a:cubicBezTo>
                              <a:pt x="39267" y="1015"/>
                              <a:pt x="38251" y="507"/>
                              <a:pt x="36222" y="507"/>
                            </a:cubicBezTo>
                            <a:cubicBezTo>
                              <a:pt x="34193" y="0"/>
                              <a:pt x="32163" y="0"/>
                              <a:pt x="29626" y="0"/>
                            </a:cubicBezTo>
                            <a:cubicBezTo>
                              <a:pt x="21509" y="507"/>
                              <a:pt x="7809" y="-1015"/>
                              <a:pt x="1214" y="6088"/>
                            </a:cubicBezTo>
                            <a:cubicBezTo>
                              <a:pt x="199" y="7103"/>
                              <a:pt x="-308" y="9133"/>
                              <a:pt x="199" y="10655"/>
                            </a:cubicBezTo>
                            <a:cubicBezTo>
                              <a:pt x="199" y="12684"/>
                              <a:pt x="707" y="15221"/>
                              <a:pt x="1214" y="16743"/>
                            </a:cubicBezTo>
                            <a:cubicBezTo>
                              <a:pt x="1721" y="18265"/>
                              <a:pt x="2736" y="19280"/>
                              <a:pt x="3751" y="19787"/>
                            </a:cubicBezTo>
                            <a:cubicBezTo>
                              <a:pt x="4258" y="20295"/>
                              <a:pt x="5272" y="20295"/>
                              <a:pt x="5780" y="20802"/>
                            </a:cubicBezTo>
                            <a:cubicBezTo>
                              <a:pt x="3751" y="14714"/>
                              <a:pt x="6795" y="7610"/>
                              <a:pt x="12883" y="5581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7" name="Freeform: Shape 76">
                        <a:extLst>
                          <a:ext uri="{FF2B5EF4-FFF2-40B4-BE49-F238E27FC236}">
                            <a16:creationId xmlns:a16="http://schemas.microsoft.com/office/drawing/2014/main" id="{C447DA86-C05A-4041-BF4E-02180EC9FD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32130" y="4300147"/>
                        <a:ext cx="8118" cy="1014"/>
                      </a:xfrm>
                      <a:custGeom>
                        <a:avLst/>
                        <a:gdLst>
                          <a:gd name="connsiteX0" fmla="*/ 5074 w 8118"/>
                          <a:gd name="connsiteY0" fmla="*/ 507 h 1014"/>
                          <a:gd name="connsiteX1" fmla="*/ 0 w 8118"/>
                          <a:gd name="connsiteY1" fmla="*/ 0 h 1014"/>
                          <a:gd name="connsiteX2" fmla="*/ 8118 w 8118"/>
                          <a:gd name="connsiteY2" fmla="*/ 1015 h 1014"/>
                          <a:gd name="connsiteX3" fmla="*/ 5074 w 8118"/>
                          <a:gd name="connsiteY3" fmla="*/ 507 h 1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118" h="1014">
                            <a:moveTo>
                              <a:pt x="5074" y="507"/>
                            </a:moveTo>
                            <a:cubicBezTo>
                              <a:pt x="3551" y="0"/>
                              <a:pt x="2030" y="0"/>
                              <a:pt x="0" y="0"/>
                            </a:cubicBezTo>
                            <a:cubicBezTo>
                              <a:pt x="2537" y="0"/>
                              <a:pt x="5074" y="507"/>
                              <a:pt x="8118" y="1015"/>
                            </a:cubicBezTo>
                            <a:cubicBezTo>
                              <a:pt x="7104" y="1015"/>
                              <a:pt x="6088" y="1015"/>
                              <a:pt x="5074" y="507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B7FBD4A1-3707-44E3-915A-EB2C308332C7}"/>
                      </a:ext>
                    </a:extLst>
                  </p:cNvPr>
                  <p:cNvSpPr/>
                  <p:nvPr/>
                </p:nvSpPr>
                <p:spPr>
                  <a:xfrm>
                    <a:off x="12095092" y="4194615"/>
                    <a:ext cx="36531" cy="8117"/>
                  </a:xfrm>
                  <a:custGeom>
                    <a:avLst/>
                    <a:gdLst>
                      <a:gd name="connsiteX0" fmla="*/ 36531 w 36531"/>
                      <a:gd name="connsiteY0" fmla="*/ 4059 h 8117"/>
                      <a:gd name="connsiteX1" fmla="*/ 18266 w 36531"/>
                      <a:gd name="connsiteY1" fmla="*/ 8118 h 8117"/>
                      <a:gd name="connsiteX2" fmla="*/ 0 w 36531"/>
                      <a:gd name="connsiteY2" fmla="*/ 4059 h 8117"/>
                      <a:gd name="connsiteX3" fmla="*/ 18266 w 36531"/>
                      <a:gd name="connsiteY3" fmla="*/ 0 h 8117"/>
                      <a:gd name="connsiteX4" fmla="*/ 36531 w 36531"/>
                      <a:gd name="connsiteY4" fmla="*/ 4059 h 81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31" h="8117">
                        <a:moveTo>
                          <a:pt x="36531" y="4059"/>
                        </a:moveTo>
                        <a:cubicBezTo>
                          <a:pt x="36531" y="6596"/>
                          <a:pt x="28413" y="8118"/>
                          <a:pt x="18266" y="8118"/>
                        </a:cubicBezTo>
                        <a:cubicBezTo>
                          <a:pt x="8118" y="8118"/>
                          <a:pt x="0" y="6088"/>
                          <a:pt x="0" y="4059"/>
                        </a:cubicBezTo>
                        <a:cubicBezTo>
                          <a:pt x="0" y="1522"/>
                          <a:pt x="8118" y="0"/>
                          <a:pt x="18266" y="0"/>
                        </a:cubicBezTo>
                        <a:cubicBezTo>
                          <a:pt x="28413" y="0"/>
                          <a:pt x="36531" y="1522"/>
                          <a:pt x="36531" y="405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36" cap="flat">
                    <a:solidFill>
                      <a:srgbClr val="231C1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FBC4889C-D5B2-42D9-A455-74F0A56A3E26}"/>
                      </a:ext>
                    </a:extLst>
                  </p:cNvPr>
                  <p:cNvSpPr/>
                  <p:nvPr/>
                </p:nvSpPr>
                <p:spPr>
                  <a:xfrm>
                    <a:off x="12084945" y="4147430"/>
                    <a:ext cx="55810" cy="13191"/>
                  </a:xfrm>
                  <a:custGeom>
                    <a:avLst/>
                    <a:gdLst>
                      <a:gd name="connsiteX0" fmla="*/ 55810 w 55810"/>
                      <a:gd name="connsiteY0" fmla="*/ 6596 h 13191"/>
                      <a:gd name="connsiteX1" fmla="*/ 27905 w 55810"/>
                      <a:gd name="connsiteY1" fmla="*/ 13192 h 13191"/>
                      <a:gd name="connsiteX2" fmla="*/ 0 w 55810"/>
                      <a:gd name="connsiteY2" fmla="*/ 6596 h 13191"/>
                      <a:gd name="connsiteX3" fmla="*/ 27905 w 55810"/>
                      <a:gd name="connsiteY3" fmla="*/ 0 h 13191"/>
                      <a:gd name="connsiteX4" fmla="*/ 55810 w 55810"/>
                      <a:gd name="connsiteY4" fmla="*/ 6596 h 13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10" h="13191">
                        <a:moveTo>
                          <a:pt x="55810" y="6596"/>
                        </a:moveTo>
                        <a:cubicBezTo>
                          <a:pt x="55810" y="10147"/>
                          <a:pt x="43634" y="13192"/>
                          <a:pt x="27905" y="13192"/>
                        </a:cubicBezTo>
                        <a:cubicBezTo>
                          <a:pt x="12178" y="13192"/>
                          <a:pt x="0" y="10147"/>
                          <a:pt x="0" y="6596"/>
                        </a:cubicBezTo>
                        <a:cubicBezTo>
                          <a:pt x="0" y="3044"/>
                          <a:pt x="12178" y="0"/>
                          <a:pt x="27905" y="0"/>
                        </a:cubicBezTo>
                        <a:cubicBezTo>
                          <a:pt x="43634" y="0"/>
                          <a:pt x="55810" y="3044"/>
                          <a:pt x="55810" y="659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36" cap="flat">
                    <a:solidFill>
                      <a:srgbClr val="231C1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54FB30CA-546F-42E9-844B-B1242283C0BF}"/>
                      </a:ext>
                    </a:extLst>
                  </p:cNvPr>
                  <p:cNvSpPr/>
                  <p:nvPr/>
                </p:nvSpPr>
                <p:spPr>
                  <a:xfrm>
                    <a:off x="12060592" y="4081979"/>
                    <a:ext cx="105531" cy="24353"/>
                  </a:xfrm>
                  <a:custGeom>
                    <a:avLst/>
                    <a:gdLst>
                      <a:gd name="connsiteX0" fmla="*/ 105531 w 105531"/>
                      <a:gd name="connsiteY0" fmla="*/ 12177 h 24353"/>
                      <a:gd name="connsiteX1" fmla="*/ 52766 w 105531"/>
                      <a:gd name="connsiteY1" fmla="*/ 24354 h 24353"/>
                      <a:gd name="connsiteX2" fmla="*/ 0 w 105531"/>
                      <a:gd name="connsiteY2" fmla="*/ 12177 h 24353"/>
                      <a:gd name="connsiteX3" fmla="*/ 52766 w 105531"/>
                      <a:gd name="connsiteY3" fmla="*/ 0 h 24353"/>
                      <a:gd name="connsiteX4" fmla="*/ 105531 w 105531"/>
                      <a:gd name="connsiteY4" fmla="*/ 12177 h 24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531" h="24353">
                        <a:moveTo>
                          <a:pt x="105531" y="12177"/>
                        </a:moveTo>
                        <a:cubicBezTo>
                          <a:pt x="105531" y="18772"/>
                          <a:pt x="81685" y="24354"/>
                          <a:pt x="52766" y="24354"/>
                        </a:cubicBezTo>
                        <a:cubicBezTo>
                          <a:pt x="23846" y="24354"/>
                          <a:pt x="0" y="18772"/>
                          <a:pt x="0" y="12177"/>
                        </a:cubicBezTo>
                        <a:cubicBezTo>
                          <a:pt x="0" y="5581"/>
                          <a:pt x="23846" y="0"/>
                          <a:pt x="52766" y="0"/>
                        </a:cubicBezTo>
                        <a:cubicBezTo>
                          <a:pt x="81685" y="0"/>
                          <a:pt x="105531" y="5581"/>
                          <a:pt x="105531" y="1217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36" cap="flat">
                    <a:solidFill>
                      <a:srgbClr val="231C1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09E09A5B-936B-415A-AC0D-2CC91326D490}"/>
                    </a:ext>
                  </a:extLst>
                </p:cNvPr>
                <p:cNvSpPr/>
                <p:nvPr/>
              </p:nvSpPr>
              <p:spPr>
                <a:xfrm>
                  <a:off x="11892864" y="4200196"/>
                  <a:ext cx="177875" cy="130743"/>
                </a:xfrm>
                <a:custGeom>
                  <a:avLst/>
                  <a:gdLst>
                    <a:gd name="connsiteX0" fmla="*/ 31754 w 177875"/>
                    <a:gd name="connsiteY0" fmla="*/ 0 h 130743"/>
                    <a:gd name="connsiteX1" fmla="*/ 177368 w 177875"/>
                    <a:gd name="connsiteY1" fmla="*/ 62913 h 130743"/>
                    <a:gd name="connsiteX2" fmla="*/ 177876 w 177875"/>
                    <a:gd name="connsiteY2" fmla="*/ 126841 h 130743"/>
                    <a:gd name="connsiteX3" fmla="*/ 19070 w 177875"/>
                    <a:gd name="connsiteY3" fmla="*/ 84730 h 130743"/>
                    <a:gd name="connsiteX4" fmla="*/ 31754 w 177875"/>
                    <a:gd name="connsiteY4" fmla="*/ 0 h 130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7875" h="130743">
                      <a:moveTo>
                        <a:pt x="31754" y="0"/>
                      </a:moveTo>
                      <a:cubicBezTo>
                        <a:pt x="63210" y="31964"/>
                        <a:pt x="130182" y="77120"/>
                        <a:pt x="177368" y="62913"/>
                      </a:cubicBezTo>
                      <a:cubicBezTo>
                        <a:pt x="170772" y="77627"/>
                        <a:pt x="177876" y="126841"/>
                        <a:pt x="177876" y="126841"/>
                      </a:cubicBezTo>
                      <a:cubicBezTo>
                        <a:pt x="81476" y="146629"/>
                        <a:pt x="19070" y="84730"/>
                        <a:pt x="19070" y="84730"/>
                      </a:cubicBezTo>
                      <a:cubicBezTo>
                        <a:pt x="-15431" y="68494"/>
                        <a:pt x="1819" y="31964"/>
                        <a:pt x="31754" y="0"/>
                      </a:cubicBezTo>
                      <a:close/>
                    </a:path>
                  </a:pathLst>
                </a:custGeom>
                <a:solidFill>
                  <a:srgbClr val="DEDED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57" name="Graphic 4">
                  <a:extLst>
                    <a:ext uri="{FF2B5EF4-FFF2-40B4-BE49-F238E27FC236}">
                      <a16:creationId xmlns:a16="http://schemas.microsoft.com/office/drawing/2014/main" id="{9B7CA03F-C675-4D67-A4B7-C6E53AF2E6E5}"/>
                    </a:ext>
                  </a:extLst>
                </p:cNvPr>
                <p:cNvGrpSpPr/>
                <p:nvPr/>
              </p:nvGrpSpPr>
              <p:grpSpPr>
                <a:xfrm>
                  <a:off x="11490720" y="4212372"/>
                  <a:ext cx="268496" cy="167430"/>
                  <a:chOff x="11490720" y="4212372"/>
                  <a:chExt cx="268496" cy="167430"/>
                </a:xfrm>
                <a:solidFill>
                  <a:schemeClr val="accent1"/>
                </a:solidFill>
              </p:grpSpPr>
              <p:grpSp>
                <p:nvGrpSpPr>
                  <p:cNvPr id="58" name="Graphic 4">
                    <a:extLst>
                      <a:ext uri="{FF2B5EF4-FFF2-40B4-BE49-F238E27FC236}">
                        <a16:creationId xmlns:a16="http://schemas.microsoft.com/office/drawing/2014/main" id="{96A34C27-F94F-485A-B8AE-A2FB4854CAD8}"/>
                      </a:ext>
                    </a:extLst>
                  </p:cNvPr>
                  <p:cNvGrpSpPr/>
                  <p:nvPr/>
                </p:nvGrpSpPr>
                <p:grpSpPr>
                  <a:xfrm>
                    <a:off x="11490720" y="4270043"/>
                    <a:ext cx="133917" cy="109760"/>
                    <a:chOff x="11490720" y="4270043"/>
                    <a:chExt cx="133917" cy="109760"/>
                  </a:xfrm>
                  <a:solidFill>
                    <a:schemeClr val="accent1"/>
                  </a:solidFill>
                </p:grpSpPr>
                <p:sp>
                  <p:nvSpPr>
                    <p:cNvPr id="61" name="Freeform: Shape 60">
                      <a:extLst>
                        <a:ext uri="{FF2B5EF4-FFF2-40B4-BE49-F238E27FC236}">
                          <a16:creationId xmlns:a16="http://schemas.microsoft.com/office/drawing/2014/main" id="{BA80A653-92D5-4269-B518-1C7E28095C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90720" y="4270043"/>
                      <a:ext cx="133917" cy="109760"/>
                    </a:xfrm>
                    <a:custGeom>
                      <a:avLst/>
                      <a:gdLst>
                        <a:gd name="connsiteX0" fmla="*/ 130493 w 133917"/>
                        <a:gd name="connsiteY0" fmla="*/ 58516 h 109760"/>
                        <a:gd name="connsiteX1" fmla="*/ 131507 w 133917"/>
                        <a:gd name="connsiteY1" fmla="*/ 61053 h 109760"/>
                        <a:gd name="connsiteX2" fmla="*/ 133538 w 133917"/>
                        <a:gd name="connsiteY2" fmla="*/ 69678 h 109760"/>
                        <a:gd name="connsiteX3" fmla="*/ 124405 w 133917"/>
                        <a:gd name="connsiteY3" fmla="*/ 94032 h 109760"/>
                        <a:gd name="connsiteX4" fmla="*/ 97006 w 133917"/>
                        <a:gd name="connsiteY4" fmla="*/ 106209 h 109760"/>
                        <a:gd name="connsiteX5" fmla="*/ 64027 w 133917"/>
                        <a:gd name="connsiteY5" fmla="*/ 109760 h 109760"/>
                        <a:gd name="connsiteX6" fmla="*/ 44748 w 133917"/>
                        <a:gd name="connsiteY6" fmla="*/ 109253 h 109760"/>
                        <a:gd name="connsiteX7" fmla="*/ 29528 w 133917"/>
                        <a:gd name="connsiteY7" fmla="*/ 106716 h 109760"/>
                        <a:gd name="connsiteX8" fmla="*/ 17858 w 133917"/>
                        <a:gd name="connsiteY8" fmla="*/ 101642 h 109760"/>
                        <a:gd name="connsiteX9" fmla="*/ 19380 w 133917"/>
                        <a:gd name="connsiteY9" fmla="*/ 102657 h 109760"/>
                        <a:gd name="connsiteX10" fmla="*/ 3651 w 133917"/>
                        <a:gd name="connsiteY10" fmla="*/ 96062 h 109760"/>
                        <a:gd name="connsiteX11" fmla="*/ 2637 w 133917"/>
                        <a:gd name="connsiteY11" fmla="*/ 96062 h 109760"/>
                        <a:gd name="connsiteX12" fmla="*/ 607 w 133917"/>
                        <a:gd name="connsiteY12" fmla="*/ 88958 h 109760"/>
                        <a:gd name="connsiteX13" fmla="*/ 4159 w 133917"/>
                        <a:gd name="connsiteY13" fmla="*/ 82870 h 109760"/>
                        <a:gd name="connsiteX14" fmla="*/ 26991 w 133917"/>
                        <a:gd name="connsiteY14" fmla="*/ 68156 h 109760"/>
                        <a:gd name="connsiteX15" fmla="*/ 48806 w 133917"/>
                        <a:gd name="connsiteY15" fmla="*/ 60546 h 109760"/>
                        <a:gd name="connsiteX16" fmla="*/ 71131 w 133917"/>
                        <a:gd name="connsiteY16" fmla="*/ 47354 h 109760"/>
                        <a:gd name="connsiteX17" fmla="*/ 67580 w 133917"/>
                        <a:gd name="connsiteY17" fmla="*/ 30611 h 109760"/>
                        <a:gd name="connsiteX18" fmla="*/ 63013 w 133917"/>
                        <a:gd name="connsiteY18" fmla="*/ 15390 h 109760"/>
                        <a:gd name="connsiteX19" fmla="*/ 68087 w 133917"/>
                        <a:gd name="connsiteY19" fmla="*/ 3721 h 109760"/>
                        <a:gd name="connsiteX20" fmla="*/ 77219 w 133917"/>
                        <a:gd name="connsiteY20" fmla="*/ 1184 h 109760"/>
                        <a:gd name="connsiteX21" fmla="*/ 80264 w 133917"/>
                        <a:gd name="connsiteY21" fmla="*/ 8795 h 109760"/>
                        <a:gd name="connsiteX22" fmla="*/ 85338 w 133917"/>
                        <a:gd name="connsiteY22" fmla="*/ 20464 h 109760"/>
                        <a:gd name="connsiteX23" fmla="*/ 109690 w 133917"/>
                        <a:gd name="connsiteY23" fmla="*/ 36192 h 109760"/>
                        <a:gd name="connsiteX24" fmla="*/ 125927 w 133917"/>
                        <a:gd name="connsiteY24" fmla="*/ 51921 h 109760"/>
                        <a:gd name="connsiteX25" fmla="*/ 128464 w 133917"/>
                        <a:gd name="connsiteY25" fmla="*/ 55979 h 109760"/>
                        <a:gd name="connsiteX26" fmla="*/ 130493 w 133917"/>
                        <a:gd name="connsiteY26" fmla="*/ 58516 h 109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133917" h="109760">
                          <a:moveTo>
                            <a:pt x="130493" y="58516"/>
                          </a:moveTo>
                          <a:cubicBezTo>
                            <a:pt x="131001" y="59531"/>
                            <a:pt x="131001" y="60546"/>
                            <a:pt x="131507" y="61053"/>
                          </a:cubicBezTo>
                          <a:cubicBezTo>
                            <a:pt x="132522" y="63590"/>
                            <a:pt x="133030" y="66634"/>
                            <a:pt x="133538" y="69678"/>
                          </a:cubicBezTo>
                          <a:cubicBezTo>
                            <a:pt x="135059" y="78811"/>
                            <a:pt x="132015" y="87944"/>
                            <a:pt x="124405" y="94032"/>
                          </a:cubicBezTo>
                          <a:cubicBezTo>
                            <a:pt x="116794" y="100628"/>
                            <a:pt x="106647" y="103672"/>
                            <a:pt x="97006" y="106209"/>
                          </a:cubicBezTo>
                          <a:cubicBezTo>
                            <a:pt x="86352" y="108746"/>
                            <a:pt x="75190" y="109253"/>
                            <a:pt x="64027" y="109760"/>
                          </a:cubicBezTo>
                          <a:cubicBezTo>
                            <a:pt x="57433" y="109760"/>
                            <a:pt x="51343" y="109760"/>
                            <a:pt x="44748" y="109253"/>
                          </a:cubicBezTo>
                          <a:cubicBezTo>
                            <a:pt x="39675" y="108746"/>
                            <a:pt x="34601" y="108238"/>
                            <a:pt x="29528" y="106716"/>
                          </a:cubicBezTo>
                          <a:cubicBezTo>
                            <a:pt x="25468" y="105701"/>
                            <a:pt x="21409" y="104179"/>
                            <a:pt x="17858" y="101642"/>
                          </a:cubicBezTo>
                          <a:lnTo>
                            <a:pt x="19380" y="102657"/>
                          </a:lnTo>
                          <a:cubicBezTo>
                            <a:pt x="14307" y="105194"/>
                            <a:pt x="3144" y="102657"/>
                            <a:pt x="3651" y="96062"/>
                          </a:cubicBezTo>
                          <a:lnTo>
                            <a:pt x="2637" y="96062"/>
                          </a:lnTo>
                          <a:cubicBezTo>
                            <a:pt x="-408" y="95554"/>
                            <a:pt x="-408" y="90988"/>
                            <a:pt x="607" y="88958"/>
                          </a:cubicBezTo>
                          <a:cubicBezTo>
                            <a:pt x="1115" y="86929"/>
                            <a:pt x="2637" y="84899"/>
                            <a:pt x="4159" y="82870"/>
                          </a:cubicBezTo>
                          <a:cubicBezTo>
                            <a:pt x="10247" y="76274"/>
                            <a:pt x="18872" y="71708"/>
                            <a:pt x="26991" y="68156"/>
                          </a:cubicBezTo>
                          <a:cubicBezTo>
                            <a:pt x="34093" y="65112"/>
                            <a:pt x="41196" y="62575"/>
                            <a:pt x="48806" y="60546"/>
                          </a:cubicBezTo>
                          <a:cubicBezTo>
                            <a:pt x="60984" y="57502"/>
                            <a:pt x="68087" y="51413"/>
                            <a:pt x="71131" y="47354"/>
                          </a:cubicBezTo>
                          <a:cubicBezTo>
                            <a:pt x="74175" y="39236"/>
                            <a:pt x="71638" y="37714"/>
                            <a:pt x="67580" y="30611"/>
                          </a:cubicBezTo>
                          <a:cubicBezTo>
                            <a:pt x="64535" y="26045"/>
                            <a:pt x="63013" y="20971"/>
                            <a:pt x="63013" y="15390"/>
                          </a:cubicBezTo>
                          <a:cubicBezTo>
                            <a:pt x="63013" y="10824"/>
                            <a:pt x="65043" y="6765"/>
                            <a:pt x="68087" y="3721"/>
                          </a:cubicBezTo>
                          <a:cubicBezTo>
                            <a:pt x="70117" y="1691"/>
                            <a:pt x="74175" y="-1860"/>
                            <a:pt x="77219" y="1184"/>
                          </a:cubicBezTo>
                          <a:cubicBezTo>
                            <a:pt x="79248" y="3213"/>
                            <a:pt x="79248" y="6258"/>
                            <a:pt x="80264" y="8795"/>
                          </a:cubicBezTo>
                          <a:cubicBezTo>
                            <a:pt x="81785" y="12853"/>
                            <a:pt x="83815" y="16405"/>
                            <a:pt x="85338" y="20464"/>
                          </a:cubicBezTo>
                          <a:cubicBezTo>
                            <a:pt x="90918" y="31626"/>
                            <a:pt x="97514" y="33655"/>
                            <a:pt x="109690" y="36192"/>
                          </a:cubicBezTo>
                          <a:cubicBezTo>
                            <a:pt x="118317" y="38222"/>
                            <a:pt x="122882" y="44310"/>
                            <a:pt x="125927" y="51921"/>
                          </a:cubicBezTo>
                          <a:cubicBezTo>
                            <a:pt x="126434" y="53443"/>
                            <a:pt x="127448" y="54457"/>
                            <a:pt x="128464" y="55979"/>
                          </a:cubicBezTo>
                          <a:cubicBezTo>
                            <a:pt x="129985" y="56994"/>
                            <a:pt x="129985" y="58009"/>
                            <a:pt x="130493" y="58516"/>
                          </a:cubicBez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2" name="Freeform: Shape 61">
                      <a:extLst>
                        <a:ext uri="{FF2B5EF4-FFF2-40B4-BE49-F238E27FC236}">
                          <a16:creationId xmlns:a16="http://schemas.microsoft.com/office/drawing/2014/main" id="{E083D5CD-7081-4E1D-925E-4368EDBB8C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55050" y="4322978"/>
                      <a:ext cx="7855" cy="42132"/>
                    </a:xfrm>
                    <a:custGeom>
                      <a:avLst/>
                      <a:gdLst>
                        <a:gd name="connsiteX0" fmla="*/ 7816 w 7855"/>
                        <a:gd name="connsiteY0" fmla="*/ 42111 h 42132"/>
                        <a:gd name="connsiteX1" fmla="*/ 206 w 7855"/>
                        <a:gd name="connsiteY1" fmla="*/ 21817 h 42132"/>
                        <a:gd name="connsiteX2" fmla="*/ 2742 w 7855"/>
                        <a:gd name="connsiteY2" fmla="*/ 0 h 42132"/>
                        <a:gd name="connsiteX3" fmla="*/ 2742 w 7855"/>
                        <a:gd name="connsiteY3" fmla="*/ 21309 h 42132"/>
                        <a:gd name="connsiteX4" fmla="*/ 7816 w 7855"/>
                        <a:gd name="connsiteY4" fmla="*/ 42111 h 421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855" h="42132">
                          <a:moveTo>
                            <a:pt x="7816" y="42111"/>
                          </a:moveTo>
                          <a:cubicBezTo>
                            <a:pt x="7308" y="42619"/>
                            <a:pt x="1220" y="33993"/>
                            <a:pt x="206" y="21817"/>
                          </a:cubicBezTo>
                          <a:cubicBezTo>
                            <a:pt x="-809" y="9640"/>
                            <a:pt x="2235" y="0"/>
                            <a:pt x="2742" y="0"/>
                          </a:cubicBezTo>
                          <a:cubicBezTo>
                            <a:pt x="3757" y="0"/>
                            <a:pt x="1728" y="9640"/>
                            <a:pt x="2742" y="21309"/>
                          </a:cubicBezTo>
                          <a:cubicBezTo>
                            <a:pt x="3757" y="33486"/>
                            <a:pt x="8324" y="42111"/>
                            <a:pt x="7816" y="42111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3" name="Freeform: Shape 62">
                      <a:extLst>
                        <a:ext uri="{FF2B5EF4-FFF2-40B4-BE49-F238E27FC236}">
                          <a16:creationId xmlns:a16="http://schemas.microsoft.com/office/drawing/2014/main" id="{E0EF94DC-6000-43B4-B809-5C655D9C2A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94879" y="4342592"/>
                      <a:ext cx="62912" cy="25034"/>
                    </a:xfrm>
                    <a:custGeom>
                      <a:avLst/>
                      <a:gdLst>
                        <a:gd name="connsiteX0" fmla="*/ 62913 w 62912"/>
                        <a:gd name="connsiteY0" fmla="*/ 174 h 25034"/>
                        <a:gd name="connsiteX1" fmla="*/ 60376 w 62912"/>
                        <a:gd name="connsiteY1" fmla="*/ 681 h 25034"/>
                        <a:gd name="connsiteX2" fmla="*/ 53273 w 62912"/>
                        <a:gd name="connsiteY2" fmla="*/ 2710 h 25034"/>
                        <a:gd name="connsiteX3" fmla="*/ 28920 w 62912"/>
                        <a:gd name="connsiteY3" fmla="*/ 8799 h 25034"/>
                        <a:gd name="connsiteX4" fmla="*/ 21816 w 62912"/>
                        <a:gd name="connsiteY4" fmla="*/ 10321 h 25034"/>
                        <a:gd name="connsiteX5" fmla="*/ 15221 w 62912"/>
                        <a:gd name="connsiteY5" fmla="*/ 11843 h 25034"/>
                        <a:gd name="connsiteX6" fmla="*/ 5580 w 62912"/>
                        <a:gd name="connsiteY6" fmla="*/ 17424 h 25034"/>
                        <a:gd name="connsiteX7" fmla="*/ 507 w 62912"/>
                        <a:gd name="connsiteY7" fmla="*/ 22498 h 25034"/>
                        <a:gd name="connsiteX8" fmla="*/ 507 w 62912"/>
                        <a:gd name="connsiteY8" fmla="*/ 24527 h 25034"/>
                        <a:gd name="connsiteX9" fmla="*/ 507 w 62912"/>
                        <a:gd name="connsiteY9" fmla="*/ 25034 h 25034"/>
                        <a:gd name="connsiteX10" fmla="*/ 507 w 62912"/>
                        <a:gd name="connsiteY10" fmla="*/ 24527 h 25034"/>
                        <a:gd name="connsiteX11" fmla="*/ 0 w 62912"/>
                        <a:gd name="connsiteY11" fmla="*/ 22498 h 25034"/>
                        <a:gd name="connsiteX12" fmla="*/ 5074 w 62912"/>
                        <a:gd name="connsiteY12" fmla="*/ 16409 h 25034"/>
                        <a:gd name="connsiteX13" fmla="*/ 14713 w 62912"/>
                        <a:gd name="connsiteY13" fmla="*/ 10828 h 25034"/>
                        <a:gd name="connsiteX14" fmla="*/ 21309 w 62912"/>
                        <a:gd name="connsiteY14" fmla="*/ 9306 h 25034"/>
                        <a:gd name="connsiteX15" fmla="*/ 28412 w 62912"/>
                        <a:gd name="connsiteY15" fmla="*/ 7784 h 25034"/>
                        <a:gd name="connsiteX16" fmla="*/ 62913 w 62912"/>
                        <a:gd name="connsiteY16" fmla="*/ 174 h 250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2912" h="25034">
                          <a:moveTo>
                            <a:pt x="62913" y="174"/>
                          </a:moveTo>
                          <a:cubicBezTo>
                            <a:pt x="62913" y="174"/>
                            <a:pt x="61898" y="174"/>
                            <a:pt x="60376" y="681"/>
                          </a:cubicBezTo>
                          <a:cubicBezTo>
                            <a:pt x="58347" y="1188"/>
                            <a:pt x="56317" y="1696"/>
                            <a:pt x="53273" y="2710"/>
                          </a:cubicBezTo>
                          <a:cubicBezTo>
                            <a:pt x="47184" y="4232"/>
                            <a:pt x="38559" y="6262"/>
                            <a:pt x="28920" y="8799"/>
                          </a:cubicBezTo>
                          <a:cubicBezTo>
                            <a:pt x="26383" y="9306"/>
                            <a:pt x="24353" y="9813"/>
                            <a:pt x="21816" y="10321"/>
                          </a:cubicBezTo>
                          <a:cubicBezTo>
                            <a:pt x="19787" y="10828"/>
                            <a:pt x="17250" y="11336"/>
                            <a:pt x="15221" y="11843"/>
                          </a:cubicBezTo>
                          <a:cubicBezTo>
                            <a:pt x="11162" y="12858"/>
                            <a:pt x="8117" y="15395"/>
                            <a:pt x="5580" y="17424"/>
                          </a:cubicBezTo>
                          <a:cubicBezTo>
                            <a:pt x="3043" y="18946"/>
                            <a:pt x="1014" y="20976"/>
                            <a:pt x="507" y="22498"/>
                          </a:cubicBezTo>
                          <a:cubicBezTo>
                            <a:pt x="507" y="23005"/>
                            <a:pt x="507" y="24020"/>
                            <a:pt x="507" y="24527"/>
                          </a:cubicBezTo>
                          <a:cubicBezTo>
                            <a:pt x="507" y="25034"/>
                            <a:pt x="507" y="25034"/>
                            <a:pt x="507" y="25034"/>
                          </a:cubicBezTo>
                          <a:cubicBezTo>
                            <a:pt x="507" y="25034"/>
                            <a:pt x="507" y="25034"/>
                            <a:pt x="507" y="24527"/>
                          </a:cubicBezTo>
                          <a:cubicBezTo>
                            <a:pt x="507" y="24020"/>
                            <a:pt x="0" y="23512"/>
                            <a:pt x="0" y="22498"/>
                          </a:cubicBezTo>
                          <a:cubicBezTo>
                            <a:pt x="507" y="20468"/>
                            <a:pt x="2537" y="18439"/>
                            <a:pt x="5074" y="16409"/>
                          </a:cubicBezTo>
                          <a:cubicBezTo>
                            <a:pt x="7610" y="14380"/>
                            <a:pt x="10654" y="11843"/>
                            <a:pt x="14713" y="10828"/>
                          </a:cubicBezTo>
                          <a:cubicBezTo>
                            <a:pt x="16742" y="10321"/>
                            <a:pt x="18772" y="9813"/>
                            <a:pt x="21309" y="9306"/>
                          </a:cubicBezTo>
                          <a:cubicBezTo>
                            <a:pt x="23338" y="8799"/>
                            <a:pt x="25875" y="8291"/>
                            <a:pt x="28412" y="7784"/>
                          </a:cubicBezTo>
                          <a:cubicBezTo>
                            <a:pt x="47184" y="2710"/>
                            <a:pt x="62913" y="-841"/>
                            <a:pt x="62913" y="174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4" name="Freeform: Shape 63">
                      <a:extLst>
                        <a:ext uri="{FF2B5EF4-FFF2-40B4-BE49-F238E27FC236}">
                          <a16:creationId xmlns:a16="http://schemas.microsoft.com/office/drawing/2014/main" id="{9EAC693B-4D42-4873-B1D0-E7FC50CEBA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03171" y="4351391"/>
                      <a:ext cx="56650" cy="21372"/>
                    </a:xfrm>
                    <a:custGeom>
                      <a:avLst/>
                      <a:gdLst>
                        <a:gd name="connsiteX0" fmla="*/ 56651 w 56650"/>
                        <a:gd name="connsiteY0" fmla="*/ 5074 h 21372"/>
                        <a:gd name="connsiteX1" fmla="*/ 45997 w 56650"/>
                        <a:gd name="connsiteY1" fmla="*/ 4566 h 21372"/>
                        <a:gd name="connsiteX2" fmla="*/ 20628 w 56650"/>
                        <a:gd name="connsiteY2" fmla="*/ 2537 h 21372"/>
                        <a:gd name="connsiteX3" fmla="*/ 6930 w 56650"/>
                        <a:gd name="connsiteY3" fmla="*/ 4059 h 21372"/>
                        <a:gd name="connsiteX4" fmla="*/ 2363 w 56650"/>
                        <a:gd name="connsiteY4" fmla="*/ 12177 h 21372"/>
                        <a:gd name="connsiteX5" fmla="*/ 6422 w 56650"/>
                        <a:gd name="connsiteY5" fmla="*/ 21309 h 21372"/>
                        <a:gd name="connsiteX6" fmla="*/ 334 w 56650"/>
                        <a:gd name="connsiteY6" fmla="*/ 12177 h 21372"/>
                        <a:gd name="connsiteX7" fmla="*/ 840 w 56650"/>
                        <a:gd name="connsiteY7" fmla="*/ 6088 h 21372"/>
                        <a:gd name="connsiteX8" fmla="*/ 5914 w 56650"/>
                        <a:gd name="connsiteY8" fmla="*/ 1522 h 21372"/>
                        <a:gd name="connsiteX9" fmla="*/ 20628 w 56650"/>
                        <a:gd name="connsiteY9" fmla="*/ 0 h 21372"/>
                        <a:gd name="connsiteX10" fmla="*/ 46503 w 56650"/>
                        <a:gd name="connsiteY10" fmla="*/ 3044 h 21372"/>
                        <a:gd name="connsiteX11" fmla="*/ 56651 w 56650"/>
                        <a:gd name="connsiteY11" fmla="*/ 5074 h 213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6650" h="21372">
                          <a:moveTo>
                            <a:pt x="56651" y="5074"/>
                          </a:moveTo>
                          <a:cubicBezTo>
                            <a:pt x="56651" y="5581"/>
                            <a:pt x="52593" y="5581"/>
                            <a:pt x="45997" y="4566"/>
                          </a:cubicBezTo>
                          <a:cubicBezTo>
                            <a:pt x="39401" y="4059"/>
                            <a:pt x="30268" y="3044"/>
                            <a:pt x="20628" y="2537"/>
                          </a:cubicBezTo>
                          <a:cubicBezTo>
                            <a:pt x="15555" y="2537"/>
                            <a:pt x="10988" y="2537"/>
                            <a:pt x="6930" y="4059"/>
                          </a:cubicBezTo>
                          <a:cubicBezTo>
                            <a:pt x="2871" y="5074"/>
                            <a:pt x="1856" y="9133"/>
                            <a:pt x="2363" y="12177"/>
                          </a:cubicBezTo>
                          <a:cubicBezTo>
                            <a:pt x="3377" y="18265"/>
                            <a:pt x="6930" y="21309"/>
                            <a:pt x="6422" y="21309"/>
                          </a:cubicBezTo>
                          <a:cubicBezTo>
                            <a:pt x="6422" y="21817"/>
                            <a:pt x="1856" y="19280"/>
                            <a:pt x="334" y="12177"/>
                          </a:cubicBezTo>
                          <a:cubicBezTo>
                            <a:pt x="-174" y="10655"/>
                            <a:pt x="-174" y="8118"/>
                            <a:pt x="840" y="6088"/>
                          </a:cubicBezTo>
                          <a:cubicBezTo>
                            <a:pt x="1856" y="4059"/>
                            <a:pt x="3885" y="2030"/>
                            <a:pt x="5914" y="1522"/>
                          </a:cubicBezTo>
                          <a:cubicBezTo>
                            <a:pt x="10481" y="0"/>
                            <a:pt x="15555" y="0"/>
                            <a:pt x="20628" y="0"/>
                          </a:cubicBezTo>
                          <a:cubicBezTo>
                            <a:pt x="30776" y="507"/>
                            <a:pt x="39908" y="2030"/>
                            <a:pt x="46503" y="3044"/>
                          </a:cubicBezTo>
                          <a:cubicBezTo>
                            <a:pt x="52593" y="3552"/>
                            <a:pt x="56651" y="4566"/>
                            <a:pt x="56651" y="5074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5A38F512-ED67-4A40-8593-AF81598D8DE4}"/>
                      </a:ext>
                    </a:extLst>
                  </p:cNvPr>
                  <p:cNvSpPr/>
                  <p:nvPr/>
                </p:nvSpPr>
                <p:spPr>
                  <a:xfrm>
                    <a:off x="11614110" y="4318412"/>
                    <a:ext cx="2536" cy="3551"/>
                  </a:xfrm>
                  <a:custGeom>
                    <a:avLst/>
                    <a:gdLst>
                      <a:gd name="connsiteX0" fmla="*/ 2537 w 2536"/>
                      <a:gd name="connsiteY0" fmla="*/ 0 h 3551"/>
                      <a:gd name="connsiteX1" fmla="*/ 2537 w 2536"/>
                      <a:gd name="connsiteY1" fmla="*/ 3552 h 3551"/>
                      <a:gd name="connsiteX2" fmla="*/ 0 w 2536"/>
                      <a:gd name="connsiteY2" fmla="*/ 0 h 3551"/>
                      <a:gd name="connsiteX3" fmla="*/ 2537 w 2536"/>
                      <a:gd name="connsiteY3" fmla="*/ 0 h 35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36" h="3551">
                        <a:moveTo>
                          <a:pt x="2537" y="0"/>
                        </a:moveTo>
                        <a:cubicBezTo>
                          <a:pt x="2537" y="0"/>
                          <a:pt x="2537" y="1522"/>
                          <a:pt x="2537" y="3552"/>
                        </a:cubicBezTo>
                        <a:cubicBezTo>
                          <a:pt x="2029" y="2537"/>
                          <a:pt x="1014" y="1015"/>
                          <a:pt x="0" y="0"/>
                        </a:cubicBezTo>
                        <a:lnTo>
                          <a:pt x="2537" y="0"/>
                        </a:ln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A30E6A29-D586-4DB4-B91E-25B9F2DD4592}"/>
                      </a:ext>
                    </a:extLst>
                  </p:cNvPr>
                  <p:cNvSpPr/>
                  <p:nvPr/>
                </p:nvSpPr>
                <p:spPr>
                  <a:xfrm>
                    <a:off x="11603963" y="4212372"/>
                    <a:ext cx="155253" cy="158298"/>
                  </a:xfrm>
                  <a:custGeom>
                    <a:avLst/>
                    <a:gdLst>
                      <a:gd name="connsiteX0" fmla="*/ 127348 w 155253"/>
                      <a:gd name="connsiteY0" fmla="*/ 0 h 158298"/>
                      <a:gd name="connsiteX1" fmla="*/ 0 w 155253"/>
                      <a:gd name="connsiteY1" fmla="*/ 94877 h 158298"/>
                      <a:gd name="connsiteX2" fmla="*/ 13699 w 155253"/>
                      <a:gd name="connsiteY2" fmla="*/ 158298 h 158298"/>
                      <a:gd name="connsiteX3" fmla="*/ 155253 w 155253"/>
                      <a:gd name="connsiteY3" fmla="*/ 80671 h 158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5253" h="158298">
                        <a:moveTo>
                          <a:pt x="127348" y="0"/>
                        </a:moveTo>
                        <a:cubicBezTo>
                          <a:pt x="89804" y="30949"/>
                          <a:pt x="55810" y="78134"/>
                          <a:pt x="0" y="94877"/>
                        </a:cubicBezTo>
                        <a:cubicBezTo>
                          <a:pt x="10147" y="107562"/>
                          <a:pt x="13699" y="158298"/>
                          <a:pt x="13699" y="158298"/>
                        </a:cubicBezTo>
                        <a:cubicBezTo>
                          <a:pt x="107561" y="155761"/>
                          <a:pt x="155253" y="80671"/>
                          <a:pt x="155253" y="80671"/>
                        </a:cubicBezTo>
                      </a:path>
                    </a:pathLst>
                  </a:custGeom>
                  <a:solidFill>
                    <a:srgbClr val="DEDED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BAAA93F-EC1B-4C72-99A7-8F7D309B8BF9}"/>
                  </a:ext>
                </a:extLst>
              </p:cNvPr>
              <p:cNvSpPr/>
              <p:nvPr/>
            </p:nvSpPr>
            <p:spPr>
              <a:xfrm>
                <a:off x="11838392" y="4398485"/>
                <a:ext cx="96879" cy="210478"/>
              </a:xfrm>
              <a:custGeom>
                <a:avLst/>
                <a:gdLst>
                  <a:gd name="connsiteX0" fmla="*/ 988 w 96879"/>
                  <a:gd name="connsiteY0" fmla="*/ 63004 h 210478"/>
                  <a:gd name="connsiteX1" fmla="*/ 24834 w 96879"/>
                  <a:gd name="connsiteY1" fmla="*/ 203037 h 210478"/>
                  <a:gd name="connsiteX2" fmla="*/ 89777 w 96879"/>
                  <a:gd name="connsiteY2" fmla="*/ 203037 h 210478"/>
                  <a:gd name="connsiteX3" fmla="*/ 96880 w 96879"/>
                  <a:gd name="connsiteY3" fmla="*/ 14805 h 210478"/>
                  <a:gd name="connsiteX4" fmla="*/ 988 w 96879"/>
                  <a:gd name="connsiteY4" fmla="*/ 63004 h 210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79" h="210478">
                    <a:moveTo>
                      <a:pt x="988" y="63004"/>
                    </a:moveTo>
                    <a:cubicBezTo>
                      <a:pt x="18238" y="93954"/>
                      <a:pt x="33459" y="156360"/>
                      <a:pt x="24834" y="203037"/>
                    </a:cubicBezTo>
                    <a:cubicBezTo>
                      <a:pt x="24834" y="203037"/>
                      <a:pt x="53247" y="219780"/>
                      <a:pt x="89777" y="203037"/>
                    </a:cubicBezTo>
                    <a:cubicBezTo>
                      <a:pt x="95865" y="97505"/>
                      <a:pt x="95865" y="97505"/>
                      <a:pt x="96880" y="14805"/>
                    </a:cubicBezTo>
                    <a:cubicBezTo>
                      <a:pt x="11644" y="-23755"/>
                      <a:pt x="-4593" y="20386"/>
                      <a:pt x="988" y="63004"/>
                    </a:cubicBezTo>
                  </a:path>
                </a:pathLst>
              </a:custGeom>
              <a:solidFill>
                <a:srgbClr val="565656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EF1E85D-D886-40D1-9B4B-00A2B604084A}"/>
                  </a:ext>
                </a:extLst>
              </p:cNvPr>
              <p:cNvSpPr/>
              <p:nvPr/>
            </p:nvSpPr>
            <p:spPr>
              <a:xfrm>
                <a:off x="11726745" y="4405006"/>
                <a:ext cx="130900" cy="201805"/>
              </a:xfrm>
              <a:custGeom>
                <a:avLst/>
                <a:gdLst>
                  <a:gd name="connsiteX0" fmla="*/ 19787 w 130900"/>
                  <a:gd name="connsiteY0" fmla="*/ 20460 h 201805"/>
                  <a:gd name="connsiteX1" fmla="*/ 0 w 130900"/>
                  <a:gd name="connsiteY1" fmla="*/ 186876 h 201805"/>
                  <a:gd name="connsiteX2" fmla="*/ 65958 w 130900"/>
                  <a:gd name="connsiteY2" fmla="*/ 194487 h 201805"/>
                  <a:gd name="connsiteX3" fmla="*/ 130901 w 130900"/>
                  <a:gd name="connsiteY3" fmla="*/ 33652 h 201805"/>
                  <a:gd name="connsiteX4" fmla="*/ 19787 w 130900"/>
                  <a:gd name="connsiteY4" fmla="*/ 20460 h 201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900" h="201805">
                    <a:moveTo>
                      <a:pt x="19787" y="20460"/>
                    </a:moveTo>
                    <a:cubicBezTo>
                      <a:pt x="19787" y="20460"/>
                      <a:pt x="22324" y="96058"/>
                      <a:pt x="0" y="186876"/>
                    </a:cubicBezTo>
                    <a:cubicBezTo>
                      <a:pt x="9133" y="200068"/>
                      <a:pt x="28920" y="208693"/>
                      <a:pt x="65958" y="194487"/>
                    </a:cubicBezTo>
                    <a:cubicBezTo>
                      <a:pt x="92848" y="125992"/>
                      <a:pt x="111620" y="86418"/>
                      <a:pt x="130901" y="33652"/>
                    </a:cubicBezTo>
                    <a:cubicBezTo>
                      <a:pt x="130901" y="33652"/>
                      <a:pt x="122274" y="-32306"/>
                      <a:pt x="19787" y="20460"/>
                    </a:cubicBezTo>
                    <a:close/>
                  </a:path>
                </a:pathLst>
              </a:custGeom>
              <a:solidFill>
                <a:srgbClr val="565656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C79FDC11-F43D-4129-A77A-16DEF9B50E85}"/>
                  </a:ext>
                </a:extLst>
              </p:cNvPr>
              <p:cNvSpPr/>
              <p:nvPr/>
            </p:nvSpPr>
            <p:spPr>
              <a:xfrm>
                <a:off x="11771394" y="4188019"/>
                <a:ext cx="123288" cy="227807"/>
              </a:xfrm>
              <a:custGeom>
                <a:avLst/>
                <a:gdLst>
                  <a:gd name="connsiteX0" fmla="*/ 123289 w 123288"/>
                  <a:gd name="connsiteY0" fmla="*/ 227807 h 227807"/>
                  <a:gd name="connsiteX1" fmla="*/ 9132 w 123288"/>
                  <a:gd name="connsiteY1" fmla="*/ 224256 h 227807"/>
                  <a:gd name="connsiteX2" fmla="*/ 0 w 123288"/>
                  <a:gd name="connsiteY2" fmla="*/ 0 h 227807"/>
                  <a:gd name="connsiteX3" fmla="*/ 108576 w 123288"/>
                  <a:gd name="connsiteY3" fmla="*/ 11669 h 227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288" h="227807">
                    <a:moveTo>
                      <a:pt x="123289" y="227807"/>
                    </a:moveTo>
                    <a:lnTo>
                      <a:pt x="9132" y="224256"/>
                    </a:lnTo>
                    <a:lnTo>
                      <a:pt x="0" y="0"/>
                    </a:lnTo>
                    <a:lnTo>
                      <a:pt x="108576" y="11669"/>
                    </a:lnTo>
                    <a:close/>
                  </a:path>
                </a:pathLst>
              </a:custGeom>
              <a:solidFill>
                <a:srgbClr val="9CF2E3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1" name="Graphic 4">
                <a:extLst>
                  <a:ext uri="{FF2B5EF4-FFF2-40B4-BE49-F238E27FC236}">
                    <a16:creationId xmlns:a16="http://schemas.microsoft.com/office/drawing/2014/main" id="{685C2DC7-D936-446A-82DF-B6F623173908}"/>
                  </a:ext>
                </a:extLst>
              </p:cNvPr>
              <p:cNvGrpSpPr/>
              <p:nvPr/>
            </p:nvGrpSpPr>
            <p:grpSpPr>
              <a:xfrm>
                <a:off x="11772915" y="4188526"/>
                <a:ext cx="155254" cy="247594"/>
                <a:chOff x="11772915" y="4188526"/>
                <a:chExt cx="155254" cy="247594"/>
              </a:xfrm>
              <a:solidFill>
                <a:schemeClr val="accent1"/>
              </a:solidFill>
            </p:grpSpPr>
            <p:grpSp>
              <p:nvGrpSpPr>
                <p:cNvPr id="47" name="Graphic 4">
                  <a:extLst>
                    <a:ext uri="{FF2B5EF4-FFF2-40B4-BE49-F238E27FC236}">
                      <a16:creationId xmlns:a16="http://schemas.microsoft.com/office/drawing/2014/main" id="{404794D8-0B82-46CE-89D7-C728294D21B9}"/>
                    </a:ext>
                  </a:extLst>
                </p:cNvPr>
                <p:cNvGrpSpPr/>
                <p:nvPr/>
              </p:nvGrpSpPr>
              <p:grpSpPr>
                <a:xfrm>
                  <a:off x="11772915" y="4391980"/>
                  <a:ext cx="155254" cy="44140"/>
                  <a:chOff x="11772915" y="4391980"/>
                  <a:chExt cx="155254" cy="44140"/>
                </a:xfrm>
                <a:solidFill>
                  <a:schemeClr val="accent1"/>
                </a:solidFill>
              </p:grpSpPr>
              <p:sp>
                <p:nvSpPr>
                  <p:cNvPr id="50" name="Freeform: Shape 49">
                    <a:extLst>
                      <a:ext uri="{FF2B5EF4-FFF2-40B4-BE49-F238E27FC236}">
                        <a16:creationId xmlns:a16="http://schemas.microsoft.com/office/drawing/2014/main" id="{0B90E2BB-03F8-4713-AB92-4AB447502DA4}"/>
                      </a:ext>
                    </a:extLst>
                  </p:cNvPr>
                  <p:cNvSpPr/>
                  <p:nvPr/>
                </p:nvSpPr>
                <p:spPr>
                  <a:xfrm>
                    <a:off x="11772915" y="4391980"/>
                    <a:ext cx="155254" cy="44140"/>
                  </a:xfrm>
                  <a:custGeom>
                    <a:avLst/>
                    <a:gdLst>
                      <a:gd name="connsiteX0" fmla="*/ 155254 w 155254"/>
                      <a:gd name="connsiteY0" fmla="*/ 4566 h 44140"/>
                      <a:gd name="connsiteX1" fmla="*/ 1016 w 155254"/>
                      <a:gd name="connsiteY1" fmla="*/ 0 h 44140"/>
                      <a:gd name="connsiteX2" fmla="*/ 0 w 155254"/>
                      <a:gd name="connsiteY2" fmla="*/ 39575 h 44140"/>
                      <a:gd name="connsiteX3" fmla="*/ 150181 w 155254"/>
                      <a:gd name="connsiteY3" fmla="*/ 44141 h 44140"/>
                      <a:gd name="connsiteX4" fmla="*/ 155254 w 155254"/>
                      <a:gd name="connsiteY4" fmla="*/ 4566 h 44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254" h="44140">
                        <a:moveTo>
                          <a:pt x="155254" y="4566"/>
                        </a:moveTo>
                        <a:lnTo>
                          <a:pt x="1016" y="0"/>
                        </a:lnTo>
                        <a:lnTo>
                          <a:pt x="0" y="39575"/>
                        </a:lnTo>
                        <a:lnTo>
                          <a:pt x="150181" y="44141"/>
                        </a:lnTo>
                        <a:cubicBezTo>
                          <a:pt x="151195" y="30949"/>
                          <a:pt x="153225" y="17758"/>
                          <a:pt x="155254" y="4566"/>
                        </a:cubicBezTo>
                        <a:close/>
                      </a:path>
                    </a:pathLst>
                  </a:custGeom>
                  <a:solidFill>
                    <a:srgbClr val="631903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844366EA-123F-4855-A067-8BF47EC2DC6F}"/>
                      </a:ext>
                    </a:extLst>
                  </p:cNvPr>
                  <p:cNvSpPr/>
                  <p:nvPr/>
                </p:nvSpPr>
                <p:spPr>
                  <a:xfrm>
                    <a:off x="11910919" y="4395532"/>
                    <a:ext cx="16742" cy="40081"/>
                  </a:xfrm>
                  <a:custGeom>
                    <a:avLst/>
                    <a:gdLst>
                      <a:gd name="connsiteX0" fmla="*/ 16742 w 16742"/>
                      <a:gd name="connsiteY0" fmla="*/ 4566 h 40081"/>
                      <a:gd name="connsiteX1" fmla="*/ 16742 w 16742"/>
                      <a:gd name="connsiteY1" fmla="*/ 507 h 40081"/>
                      <a:gd name="connsiteX2" fmla="*/ 1014 w 16742"/>
                      <a:gd name="connsiteY2" fmla="*/ 0 h 40081"/>
                      <a:gd name="connsiteX3" fmla="*/ 0 w 16742"/>
                      <a:gd name="connsiteY3" fmla="*/ 39574 h 40081"/>
                      <a:gd name="connsiteX4" fmla="*/ 12176 w 16742"/>
                      <a:gd name="connsiteY4" fmla="*/ 40082 h 40081"/>
                      <a:gd name="connsiteX5" fmla="*/ 16742 w 16742"/>
                      <a:gd name="connsiteY5" fmla="*/ 4566 h 40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742" h="40081">
                        <a:moveTo>
                          <a:pt x="16742" y="4566"/>
                        </a:moveTo>
                        <a:lnTo>
                          <a:pt x="16742" y="507"/>
                        </a:lnTo>
                        <a:lnTo>
                          <a:pt x="1014" y="0"/>
                        </a:lnTo>
                        <a:lnTo>
                          <a:pt x="0" y="39574"/>
                        </a:lnTo>
                        <a:lnTo>
                          <a:pt x="12176" y="40082"/>
                        </a:lnTo>
                        <a:cubicBezTo>
                          <a:pt x="13191" y="28920"/>
                          <a:pt x="14713" y="16743"/>
                          <a:pt x="16742" y="4566"/>
                        </a:cubicBezTo>
                        <a:close/>
                      </a:path>
                    </a:pathLst>
                  </a:custGeom>
                  <a:solidFill>
                    <a:srgbClr val="3A0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961D1CDD-25C3-4395-A4E3-9E2D021AE6BF}"/>
                      </a:ext>
                    </a:extLst>
                  </p:cNvPr>
                  <p:cNvSpPr/>
                  <p:nvPr/>
                </p:nvSpPr>
                <p:spPr>
                  <a:xfrm>
                    <a:off x="11800820" y="4392995"/>
                    <a:ext cx="16743" cy="40081"/>
                  </a:xfrm>
                  <a:custGeom>
                    <a:avLst/>
                    <a:gdLst>
                      <a:gd name="connsiteX0" fmla="*/ 16743 w 16743"/>
                      <a:gd name="connsiteY0" fmla="*/ 507 h 40081"/>
                      <a:gd name="connsiteX1" fmla="*/ 15729 w 16743"/>
                      <a:gd name="connsiteY1" fmla="*/ 40082 h 40081"/>
                      <a:gd name="connsiteX2" fmla="*/ 0 w 16743"/>
                      <a:gd name="connsiteY2" fmla="*/ 39574 h 40081"/>
                      <a:gd name="connsiteX3" fmla="*/ 1016 w 16743"/>
                      <a:gd name="connsiteY3" fmla="*/ 0 h 40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743" h="40081">
                        <a:moveTo>
                          <a:pt x="16743" y="507"/>
                        </a:moveTo>
                        <a:lnTo>
                          <a:pt x="15729" y="40082"/>
                        </a:lnTo>
                        <a:lnTo>
                          <a:pt x="0" y="39574"/>
                        </a:lnTo>
                        <a:lnTo>
                          <a:pt x="1016" y="0"/>
                        </a:lnTo>
                      </a:path>
                    </a:pathLst>
                  </a:custGeom>
                  <a:solidFill>
                    <a:srgbClr val="3A0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EC6A0A00-8828-4446-9AF4-4EB3270E7061}"/>
                      </a:ext>
                    </a:extLst>
                  </p:cNvPr>
                  <p:cNvSpPr/>
                  <p:nvPr/>
                </p:nvSpPr>
                <p:spPr>
                  <a:xfrm rot="-5303192">
                    <a:off x="11842794" y="4389365"/>
                    <a:ext cx="39574" cy="50229"/>
                  </a:xfrm>
                  <a:custGeom>
                    <a:avLst/>
                    <a:gdLst>
                      <a:gd name="connsiteX0" fmla="*/ 0 w 39574"/>
                      <a:gd name="connsiteY0" fmla="*/ 0 h 50229"/>
                      <a:gd name="connsiteX1" fmla="*/ 39574 w 39574"/>
                      <a:gd name="connsiteY1" fmla="*/ 0 h 50229"/>
                      <a:gd name="connsiteX2" fmla="*/ 39574 w 39574"/>
                      <a:gd name="connsiteY2" fmla="*/ 50229 h 50229"/>
                      <a:gd name="connsiteX3" fmla="*/ 0 w 39574"/>
                      <a:gd name="connsiteY3" fmla="*/ 50229 h 50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574" h="50229">
                        <a:moveTo>
                          <a:pt x="0" y="0"/>
                        </a:moveTo>
                        <a:lnTo>
                          <a:pt x="39574" y="0"/>
                        </a:lnTo>
                        <a:lnTo>
                          <a:pt x="39574" y="50229"/>
                        </a:lnTo>
                        <a:lnTo>
                          <a:pt x="0" y="5022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8BD3E329-32FD-4DA8-A6FB-DB5F8CD36A70}"/>
                      </a:ext>
                    </a:extLst>
                  </p:cNvPr>
                  <p:cNvSpPr/>
                  <p:nvPr/>
                </p:nvSpPr>
                <p:spPr>
                  <a:xfrm rot="-5302720">
                    <a:off x="11848129" y="4395672"/>
                    <a:ext cx="29427" cy="37545"/>
                  </a:xfrm>
                  <a:custGeom>
                    <a:avLst/>
                    <a:gdLst>
                      <a:gd name="connsiteX0" fmla="*/ 0 w 29427"/>
                      <a:gd name="connsiteY0" fmla="*/ 0 h 37545"/>
                      <a:gd name="connsiteX1" fmla="*/ 29427 w 29427"/>
                      <a:gd name="connsiteY1" fmla="*/ 0 h 37545"/>
                      <a:gd name="connsiteX2" fmla="*/ 29427 w 29427"/>
                      <a:gd name="connsiteY2" fmla="*/ 37545 h 37545"/>
                      <a:gd name="connsiteX3" fmla="*/ 0 w 29427"/>
                      <a:gd name="connsiteY3" fmla="*/ 37545 h 37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427" h="37545">
                        <a:moveTo>
                          <a:pt x="0" y="0"/>
                        </a:moveTo>
                        <a:lnTo>
                          <a:pt x="29427" y="0"/>
                        </a:lnTo>
                        <a:lnTo>
                          <a:pt x="29427" y="37545"/>
                        </a:lnTo>
                        <a:lnTo>
                          <a:pt x="0" y="37545"/>
                        </a:lnTo>
                        <a:close/>
                      </a:path>
                    </a:pathLst>
                  </a:custGeom>
                  <a:solidFill>
                    <a:srgbClr val="631903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DB8279EA-5DB6-4CC9-B81D-9F832A733AA5}"/>
                    </a:ext>
                  </a:extLst>
                </p:cNvPr>
                <p:cNvSpPr/>
                <p:nvPr/>
              </p:nvSpPr>
              <p:spPr>
                <a:xfrm>
                  <a:off x="11836336" y="4235711"/>
                  <a:ext cx="52766" cy="189247"/>
                </a:xfrm>
                <a:custGeom>
                  <a:avLst/>
                  <a:gdLst>
                    <a:gd name="connsiteX0" fmla="*/ 52767 w 52766"/>
                    <a:gd name="connsiteY0" fmla="*/ 155254 h 189247"/>
                    <a:gd name="connsiteX1" fmla="*/ 28921 w 52766"/>
                    <a:gd name="connsiteY1" fmla="*/ 189247 h 189247"/>
                    <a:gd name="connsiteX2" fmla="*/ 0 w 52766"/>
                    <a:gd name="connsiteY2" fmla="*/ 160328 h 189247"/>
                    <a:gd name="connsiteX3" fmla="*/ 0 w 52766"/>
                    <a:gd name="connsiteY3" fmla="*/ 2029 h 189247"/>
                    <a:gd name="connsiteX4" fmla="*/ 21817 w 52766"/>
                    <a:gd name="connsiteY4" fmla="*/ 0 h 18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766" h="189247">
                      <a:moveTo>
                        <a:pt x="52767" y="155254"/>
                      </a:moveTo>
                      <a:lnTo>
                        <a:pt x="28921" y="189247"/>
                      </a:lnTo>
                      <a:lnTo>
                        <a:pt x="0" y="160328"/>
                      </a:lnTo>
                      <a:lnTo>
                        <a:pt x="0" y="2029"/>
                      </a:lnTo>
                      <a:lnTo>
                        <a:pt x="21817" y="0"/>
                      </a:lnTo>
                      <a:close/>
                    </a:path>
                  </a:pathLst>
                </a:custGeom>
                <a:solidFill>
                  <a:srgbClr val="B20012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EB3C5343-D317-4FE0-9978-62E420A3EC51}"/>
                    </a:ext>
                  </a:extLst>
                </p:cNvPr>
                <p:cNvSpPr/>
                <p:nvPr/>
              </p:nvSpPr>
              <p:spPr>
                <a:xfrm>
                  <a:off x="11818440" y="4188526"/>
                  <a:ext cx="48380" cy="58230"/>
                </a:xfrm>
                <a:custGeom>
                  <a:avLst/>
                  <a:gdLst>
                    <a:gd name="connsiteX0" fmla="*/ 1154 w 48380"/>
                    <a:gd name="connsiteY0" fmla="*/ 16236 h 58230"/>
                    <a:gd name="connsiteX1" fmla="*/ 46309 w 48380"/>
                    <a:gd name="connsiteY1" fmla="*/ 0 h 58230"/>
                    <a:gd name="connsiteX2" fmla="*/ 43264 w 48380"/>
                    <a:gd name="connsiteY2" fmla="*/ 48200 h 58230"/>
                    <a:gd name="connsiteX3" fmla="*/ 6734 w 48380"/>
                    <a:gd name="connsiteY3" fmla="*/ 48707 h 58230"/>
                    <a:gd name="connsiteX4" fmla="*/ 138 w 48380"/>
                    <a:gd name="connsiteY4" fmla="*/ 33486 h 58230"/>
                    <a:gd name="connsiteX5" fmla="*/ 1154 w 48380"/>
                    <a:gd name="connsiteY5" fmla="*/ 16236 h 58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380" h="58230">
                      <a:moveTo>
                        <a:pt x="1154" y="16236"/>
                      </a:moveTo>
                      <a:cubicBezTo>
                        <a:pt x="18911" y="25876"/>
                        <a:pt x="36669" y="15728"/>
                        <a:pt x="46309" y="0"/>
                      </a:cubicBezTo>
                      <a:cubicBezTo>
                        <a:pt x="49860" y="15221"/>
                        <a:pt x="48846" y="33993"/>
                        <a:pt x="43264" y="48200"/>
                      </a:cubicBezTo>
                      <a:cubicBezTo>
                        <a:pt x="37176" y="63928"/>
                        <a:pt x="15867" y="58854"/>
                        <a:pt x="6734" y="48707"/>
                      </a:cubicBezTo>
                      <a:cubicBezTo>
                        <a:pt x="3183" y="44141"/>
                        <a:pt x="646" y="39067"/>
                        <a:pt x="138" y="33486"/>
                      </a:cubicBezTo>
                      <a:cubicBezTo>
                        <a:pt x="-369" y="31964"/>
                        <a:pt x="646" y="16236"/>
                        <a:pt x="1154" y="16236"/>
                      </a:cubicBezTo>
                      <a:close/>
                    </a:path>
                  </a:pathLst>
                </a:custGeom>
                <a:solidFill>
                  <a:srgbClr val="BE0012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0CB9ACEF-884F-455E-A599-3A6A180F27A6}"/>
                  </a:ext>
                </a:extLst>
              </p:cNvPr>
              <p:cNvSpPr/>
              <p:nvPr/>
            </p:nvSpPr>
            <p:spPr>
              <a:xfrm>
                <a:off x="11787121" y="4183960"/>
                <a:ext cx="51751" cy="54288"/>
              </a:xfrm>
              <a:custGeom>
                <a:avLst/>
                <a:gdLst>
                  <a:gd name="connsiteX0" fmla="*/ 15221 w 51751"/>
                  <a:gd name="connsiteY0" fmla="*/ 0 h 54288"/>
                  <a:gd name="connsiteX1" fmla="*/ 51751 w 51751"/>
                  <a:gd name="connsiteY1" fmla="*/ 23339 h 54288"/>
                  <a:gd name="connsiteX2" fmla="*/ 36023 w 51751"/>
                  <a:gd name="connsiteY2" fmla="*/ 54288 h 54288"/>
                  <a:gd name="connsiteX3" fmla="*/ 0 w 51751"/>
                  <a:gd name="connsiteY3" fmla="*/ 17251 h 54288"/>
                  <a:gd name="connsiteX4" fmla="*/ 15221 w 51751"/>
                  <a:gd name="connsiteY4" fmla="*/ 0 h 54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751" h="54288">
                    <a:moveTo>
                      <a:pt x="15221" y="0"/>
                    </a:moveTo>
                    <a:cubicBezTo>
                      <a:pt x="15221" y="0"/>
                      <a:pt x="29427" y="18773"/>
                      <a:pt x="51751" y="23339"/>
                    </a:cubicBezTo>
                    <a:lnTo>
                      <a:pt x="36023" y="54288"/>
                    </a:lnTo>
                    <a:cubicBezTo>
                      <a:pt x="36023" y="54288"/>
                      <a:pt x="12178" y="39067"/>
                      <a:pt x="0" y="17251"/>
                    </a:cubicBezTo>
                    <a:lnTo>
                      <a:pt x="15221" y="0"/>
                    </a:lnTo>
                    <a:close/>
                  </a:path>
                </a:pathLst>
              </a:custGeom>
              <a:solidFill>
                <a:srgbClr val="FFFFFF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6044694A-CB5A-488B-9717-4EA15BB3B818}"/>
                  </a:ext>
                </a:extLst>
              </p:cNvPr>
              <p:cNvSpPr/>
              <p:nvPr/>
            </p:nvSpPr>
            <p:spPr>
              <a:xfrm>
                <a:off x="11841409" y="4169246"/>
                <a:ext cx="44141" cy="58347"/>
              </a:xfrm>
              <a:custGeom>
                <a:avLst/>
                <a:gdLst>
                  <a:gd name="connsiteX0" fmla="*/ 22831 w 44141"/>
                  <a:gd name="connsiteY0" fmla="*/ 0 h 58347"/>
                  <a:gd name="connsiteX1" fmla="*/ 0 w 44141"/>
                  <a:gd name="connsiteY1" fmla="*/ 37038 h 58347"/>
                  <a:gd name="connsiteX2" fmla="*/ 27905 w 44141"/>
                  <a:gd name="connsiteY2" fmla="*/ 58347 h 58347"/>
                  <a:gd name="connsiteX3" fmla="*/ 44142 w 44141"/>
                  <a:gd name="connsiteY3" fmla="*/ 9133 h 58347"/>
                  <a:gd name="connsiteX4" fmla="*/ 22831 w 44141"/>
                  <a:gd name="connsiteY4" fmla="*/ 0 h 58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141" h="58347">
                    <a:moveTo>
                      <a:pt x="22831" y="0"/>
                    </a:moveTo>
                    <a:cubicBezTo>
                      <a:pt x="22831" y="0"/>
                      <a:pt x="18266" y="23339"/>
                      <a:pt x="0" y="37038"/>
                    </a:cubicBezTo>
                    <a:lnTo>
                      <a:pt x="27905" y="58347"/>
                    </a:lnTo>
                    <a:cubicBezTo>
                      <a:pt x="27905" y="58347"/>
                      <a:pt x="42619" y="33994"/>
                      <a:pt x="44142" y="9133"/>
                    </a:cubicBezTo>
                    <a:lnTo>
                      <a:pt x="22831" y="0"/>
                    </a:lnTo>
                    <a:close/>
                  </a:path>
                </a:pathLst>
              </a:custGeom>
              <a:solidFill>
                <a:srgbClr val="FFFFFF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77EA307D-7D8C-4419-A21B-97A61FA5A01C}"/>
                  </a:ext>
                </a:extLst>
              </p:cNvPr>
              <p:cNvSpPr/>
              <p:nvPr/>
            </p:nvSpPr>
            <p:spPr>
              <a:xfrm>
                <a:off x="11719029" y="4189034"/>
                <a:ext cx="136079" cy="314188"/>
              </a:xfrm>
              <a:custGeom>
                <a:avLst/>
                <a:gdLst>
                  <a:gd name="connsiteX0" fmla="*/ 136080 w 136079"/>
                  <a:gd name="connsiteY0" fmla="*/ 139526 h 314188"/>
                  <a:gd name="connsiteX1" fmla="*/ 79254 w 136079"/>
                  <a:gd name="connsiteY1" fmla="*/ 36530 h 314188"/>
                  <a:gd name="connsiteX2" fmla="*/ 51349 w 136079"/>
                  <a:gd name="connsiteY2" fmla="*/ 0 h 314188"/>
                  <a:gd name="connsiteX3" fmla="*/ 10759 w 136079"/>
                  <a:gd name="connsiteY3" fmla="*/ 23846 h 314188"/>
                  <a:gd name="connsiteX4" fmla="*/ 21922 w 136079"/>
                  <a:gd name="connsiteY4" fmla="*/ 115680 h 314188"/>
                  <a:gd name="connsiteX5" fmla="*/ 12790 w 136079"/>
                  <a:gd name="connsiteY5" fmla="*/ 289199 h 314188"/>
                  <a:gd name="connsiteX6" fmla="*/ 135572 w 136079"/>
                  <a:gd name="connsiteY6" fmla="*/ 309493 h 314188"/>
                  <a:gd name="connsiteX7" fmla="*/ 136080 w 136079"/>
                  <a:gd name="connsiteY7" fmla="*/ 139526 h 314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6079" h="314188">
                    <a:moveTo>
                      <a:pt x="136080" y="139526"/>
                    </a:moveTo>
                    <a:lnTo>
                      <a:pt x="79254" y="36530"/>
                    </a:lnTo>
                    <a:lnTo>
                      <a:pt x="51349" y="0"/>
                    </a:lnTo>
                    <a:cubicBezTo>
                      <a:pt x="48812" y="3044"/>
                      <a:pt x="14312" y="19787"/>
                      <a:pt x="10759" y="23846"/>
                    </a:cubicBezTo>
                    <a:cubicBezTo>
                      <a:pt x="-11564" y="53781"/>
                      <a:pt x="5179" y="85238"/>
                      <a:pt x="21922" y="115680"/>
                    </a:cubicBezTo>
                    <a:cubicBezTo>
                      <a:pt x="35621" y="141048"/>
                      <a:pt x="31562" y="234911"/>
                      <a:pt x="12790" y="289199"/>
                    </a:cubicBezTo>
                    <a:cubicBezTo>
                      <a:pt x="56930" y="328773"/>
                      <a:pt x="135572" y="309493"/>
                      <a:pt x="135572" y="309493"/>
                    </a:cubicBezTo>
                    <a:lnTo>
                      <a:pt x="136080" y="139526"/>
                    </a:lnTo>
                    <a:close/>
                  </a:path>
                </a:pathLst>
              </a:custGeom>
              <a:solidFill>
                <a:srgbClr val="DEDEDE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13247563-1E1F-4812-B27E-79E9E339B086}"/>
                  </a:ext>
                </a:extLst>
              </p:cNvPr>
              <p:cNvSpPr/>
              <p:nvPr/>
            </p:nvSpPr>
            <p:spPr>
              <a:xfrm>
                <a:off x="11743995" y="4188019"/>
                <a:ext cx="110605" cy="140540"/>
              </a:xfrm>
              <a:custGeom>
                <a:avLst/>
                <a:gdLst>
                  <a:gd name="connsiteX0" fmla="*/ 27398 w 110605"/>
                  <a:gd name="connsiteY0" fmla="*/ 0 h 140540"/>
                  <a:gd name="connsiteX1" fmla="*/ 110606 w 110605"/>
                  <a:gd name="connsiteY1" fmla="*/ 140540 h 140540"/>
                  <a:gd name="connsiteX2" fmla="*/ 44141 w 110605"/>
                  <a:gd name="connsiteY2" fmla="*/ 59869 h 140540"/>
                  <a:gd name="connsiteX3" fmla="*/ 44648 w 110605"/>
                  <a:gd name="connsiteY3" fmla="*/ 37038 h 140540"/>
                  <a:gd name="connsiteX4" fmla="*/ 17251 w 110605"/>
                  <a:gd name="connsiteY4" fmla="*/ 39067 h 140540"/>
                  <a:gd name="connsiteX5" fmla="*/ 0 w 110605"/>
                  <a:gd name="connsiteY5" fmla="*/ 16236 h 140540"/>
                  <a:gd name="connsiteX6" fmla="*/ 27398 w 110605"/>
                  <a:gd name="connsiteY6" fmla="*/ 0 h 140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605" h="140540">
                    <a:moveTo>
                      <a:pt x="27398" y="0"/>
                    </a:moveTo>
                    <a:cubicBezTo>
                      <a:pt x="86760" y="43633"/>
                      <a:pt x="108577" y="100458"/>
                      <a:pt x="110606" y="140540"/>
                    </a:cubicBezTo>
                    <a:lnTo>
                      <a:pt x="44141" y="59869"/>
                    </a:lnTo>
                    <a:lnTo>
                      <a:pt x="44648" y="37038"/>
                    </a:lnTo>
                    <a:lnTo>
                      <a:pt x="17251" y="39067"/>
                    </a:lnTo>
                    <a:lnTo>
                      <a:pt x="0" y="16236"/>
                    </a:lnTo>
                    <a:lnTo>
                      <a:pt x="27398" y="0"/>
                    </a:lnTo>
                    <a:close/>
                  </a:path>
                </a:pathLst>
              </a:custGeom>
              <a:solidFill>
                <a:srgbClr val="DEDEDE"/>
              </a:solidFill>
              <a:ln w="2502" cap="flat">
                <a:solidFill>
                  <a:srgbClr val="B5B5B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6" name="Graphic 4">
                <a:extLst>
                  <a:ext uri="{FF2B5EF4-FFF2-40B4-BE49-F238E27FC236}">
                    <a16:creationId xmlns:a16="http://schemas.microsoft.com/office/drawing/2014/main" id="{154442A0-303B-41D4-9E20-2F411370A627}"/>
                  </a:ext>
                </a:extLst>
              </p:cNvPr>
              <p:cNvGrpSpPr/>
              <p:nvPr/>
            </p:nvGrpSpPr>
            <p:grpSpPr>
              <a:xfrm>
                <a:off x="11851967" y="4183960"/>
                <a:ext cx="112732" cy="316652"/>
                <a:chOff x="11851967" y="4183960"/>
                <a:chExt cx="112732" cy="316652"/>
              </a:xfrm>
              <a:solidFill>
                <a:srgbClr val="DEDEDE"/>
              </a:solidFill>
            </p:grpSpPr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D3716DF1-1944-4F5F-8DF3-3FE7B6B04C11}"/>
                    </a:ext>
                  </a:extLst>
                </p:cNvPr>
                <p:cNvSpPr/>
                <p:nvPr/>
              </p:nvSpPr>
              <p:spPr>
                <a:xfrm>
                  <a:off x="11851967" y="4192078"/>
                  <a:ext cx="112732" cy="308534"/>
                </a:xfrm>
                <a:custGeom>
                  <a:avLst/>
                  <a:gdLst>
                    <a:gd name="connsiteX0" fmla="*/ 71129 w 112732"/>
                    <a:gd name="connsiteY0" fmla="*/ 103503 h 308534"/>
                    <a:gd name="connsiteX1" fmla="*/ 112733 w 112732"/>
                    <a:gd name="connsiteY1" fmla="*/ 288691 h 308534"/>
                    <a:gd name="connsiteX2" fmla="*/ 1112 w 112732"/>
                    <a:gd name="connsiteY2" fmla="*/ 306956 h 308534"/>
                    <a:gd name="connsiteX3" fmla="*/ 3649 w 112732"/>
                    <a:gd name="connsiteY3" fmla="*/ 135467 h 308534"/>
                    <a:gd name="connsiteX4" fmla="*/ 31048 w 112732"/>
                    <a:gd name="connsiteY4" fmla="*/ 0 h 308534"/>
                    <a:gd name="connsiteX5" fmla="*/ 72651 w 112732"/>
                    <a:gd name="connsiteY5" fmla="*/ 8625 h 308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2732" h="308534">
                      <a:moveTo>
                        <a:pt x="71129" y="103503"/>
                      </a:moveTo>
                      <a:cubicBezTo>
                        <a:pt x="75188" y="167431"/>
                        <a:pt x="93453" y="251146"/>
                        <a:pt x="112733" y="288691"/>
                      </a:cubicBezTo>
                      <a:cubicBezTo>
                        <a:pt x="89901" y="300361"/>
                        <a:pt x="42716" y="313045"/>
                        <a:pt x="1112" y="306956"/>
                      </a:cubicBezTo>
                      <a:cubicBezTo>
                        <a:pt x="-2439" y="277529"/>
                        <a:pt x="3649" y="135467"/>
                        <a:pt x="3649" y="135467"/>
                      </a:cubicBezTo>
                      <a:cubicBezTo>
                        <a:pt x="26988" y="112128"/>
                        <a:pt x="31048" y="0"/>
                        <a:pt x="31048" y="0"/>
                      </a:cubicBezTo>
                      <a:lnTo>
                        <a:pt x="72651" y="8625"/>
                      </a:lnTo>
                    </a:path>
                  </a:pathLst>
                </a:custGeom>
                <a:solidFill>
                  <a:srgbClr val="DEDED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CF992676-B9C2-4880-B684-EAAE5658554C}"/>
                    </a:ext>
                  </a:extLst>
                </p:cNvPr>
                <p:cNvSpPr/>
                <p:nvPr/>
              </p:nvSpPr>
              <p:spPr>
                <a:xfrm>
                  <a:off x="11857138" y="4183960"/>
                  <a:ext cx="54795" cy="142062"/>
                </a:xfrm>
                <a:custGeom>
                  <a:avLst/>
                  <a:gdLst>
                    <a:gd name="connsiteX0" fmla="*/ 14206 w 54795"/>
                    <a:gd name="connsiteY0" fmla="*/ 0 h 142062"/>
                    <a:gd name="connsiteX1" fmla="*/ 0 w 54795"/>
                    <a:gd name="connsiteY1" fmla="*/ 142062 h 142062"/>
                    <a:gd name="connsiteX2" fmla="*/ 49214 w 54795"/>
                    <a:gd name="connsiteY2" fmla="*/ 56318 h 142062"/>
                    <a:gd name="connsiteX3" fmla="*/ 39067 w 54795"/>
                    <a:gd name="connsiteY3" fmla="*/ 43633 h 142062"/>
                    <a:gd name="connsiteX4" fmla="*/ 54796 w 54795"/>
                    <a:gd name="connsiteY4" fmla="*/ 39575 h 142062"/>
                    <a:gd name="connsiteX5" fmla="*/ 45155 w 54795"/>
                    <a:gd name="connsiteY5" fmla="*/ 6088 h 142062"/>
                    <a:gd name="connsiteX6" fmla="*/ 14206 w 54795"/>
                    <a:gd name="connsiteY6" fmla="*/ 0 h 142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795" h="142062">
                      <a:moveTo>
                        <a:pt x="14206" y="0"/>
                      </a:moveTo>
                      <a:cubicBezTo>
                        <a:pt x="14206" y="0"/>
                        <a:pt x="17250" y="128871"/>
                        <a:pt x="0" y="142062"/>
                      </a:cubicBezTo>
                      <a:cubicBezTo>
                        <a:pt x="0" y="142062"/>
                        <a:pt x="33487" y="91326"/>
                        <a:pt x="49214" y="56318"/>
                      </a:cubicBezTo>
                      <a:lnTo>
                        <a:pt x="39067" y="43633"/>
                      </a:lnTo>
                      <a:lnTo>
                        <a:pt x="54796" y="39575"/>
                      </a:lnTo>
                      <a:lnTo>
                        <a:pt x="45155" y="6088"/>
                      </a:lnTo>
                      <a:lnTo>
                        <a:pt x="14206" y="0"/>
                      </a:lnTo>
                      <a:close/>
                    </a:path>
                  </a:pathLst>
                </a:custGeom>
                <a:solidFill>
                  <a:srgbClr val="DEDEDE"/>
                </a:solidFill>
                <a:ln w="2502" cap="flat">
                  <a:solidFill>
                    <a:srgbClr val="B5B5B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DB9F1E71-420D-48B4-95AC-D2F8D4BA8795}"/>
                  </a:ext>
                </a:extLst>
              </p:cNvPr>
              <p:cNvSpPr/>
              <p:nvPr/>
            </p:nvSpPr>
            <p:spPr>
              <a:xfrm>
                <a:off x="11854094" y="4320949"/>
                <a:ext cx="2536" cy="177070"/>
              </a:xfrm>
              <a:custGeom>
                <a:avLst/>
                <a:gdLst>
                  <a:gd name="connsiteX0" fmla="*/ 0 w 2536"/>
                  <a:gd name="connsiteY0" fmla="*/ 177071 h 177070"/>
                  <a:gd name="connsiteX1" fmla="*/ 2536 w 2536"/>
                  <a:gd name="connsiteY1" fmla="*/ 0 h 177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36" h="177070">
                    <a:moveTo>
                      <a:pt x="0" y="177071"/>
                    </a:moveTo>
                    <a:lnTo>
                      <a:pt x="2536" y="0"/>
                    </a:lnTo>
                  </a:path>
                </a:pathLst>
              </a:custGeom>
              <a:ln w="2502" cap="flat">
                <a:solidFill>
                  <a:srgbClr val="B5B5B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6479A2AE-735C-4727-9BAD-01EE34A540AD}"/>
                  </a:ext>
                </a:extLst>
              </p:cNvPr>
              <p:cNvSpPr/>
              <p:nvPr/>
            </p:nvSpPr>
            <p:spPr>
              <a:xfrm>
                <a:off x="11847499" y="4320949"/>
                <a:ext cx="17757" cy="17757"/>
              </a:xfrm>
              <a:custGeom>
                <a:avLst/>
                <a:gdLst>
                  <a:gd name="connsiteX0" fmla="*/ 17758 w 17757"/>
                  <a:gd name="connsiteY0" fmla="*/ 9133 h 17757"/>
                  <a:gd name="connsiteX1" fmla="*/ 8625 w 17757"/>
                  <a:gd name="connsiteY1" fmla="*/ 17758 h 17757"/>
                  <a:gd name="connsiteX2" fmla="*/ 0 w 17757"/>
                  <a:gd name="connsiteY2" fmla="*/ 8625 h 17757"/>
                  <a:gd name="connsiteX3" fmla="*/ 9132 w 17757"/>
                  <a:gd name="connsiteY3" fmla="*/ 0 h 17757"/>
                  <a:gd name="connsiteX4" fmla="*/ 17758 w 17757"/>
                  <a:gd name="connsiteY4" fmla="*/ 9133 h 1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57" h="17757">
                    <a:moveTo>
                      <a:pt x="17758" y="9133"/>
                    </a:moveTo>
                    <a:cubicBezTo>
                      <a:pt x="17758" y="14206"/>
                      <a:pt x="13699" y="17758"/>
                      <a:pt x="8625" y="17758"/>
                    </a:cubicBezTo>
                    <a:cubicBezTo>
                      <a:pt x="3551" y="17758"/>
                      <a:pt x="0" y="13699"/>
                      <a:pt x="0" y="8625"/>
                    </a:cubicBezTo>
                    <a:cubicBezTo>
                      <a:pt x="0" y="3552"/>
                      <a:pt x="4058" y="0"/>
                      <a:pt x="9132" y="0"/>
                    </a:cubicBezTo>
                    <a:cubicBezTo>
                      <a:pt x="14205" y="0"/>
                      <a:pt x="17758" y="4059"/>
                      <a:pt x="17758" y="91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B791D367-FCA6-498A-9E5E-4B265C8D4FC8}"/>
                  </a:ext>
                </a:extLst>
              </p:cNvPr>
              <p:cNvSpPr/>
              <p:nvPr/>
            </p:nvSpPr>
            <p:spPr>
              <a:xfrm>
                <a:off x="11845976" y="4390458"/>
                <a:ext cx="17757" cy="17757"/>
              </a:xfrm>
              <a:custGeom>
                <a:avLst/>
                <a:gdLst>
                  <a:gd name="connsiteX0" fmla="*/ 17758 w 17757"/>
                  <a:gd name="connsiteY0" fmla="*/ 9133 h 17757"/>
                  <a:gd name="connsiteX1" fmla="*/ 8625 w 17757"/>
                  <a:gd name="connsiteY1" fmla="*/ 17758 h 17757"/>
                  <a:gd name="connsiteX2" fmla="*/ 0 w 17757"/>
                  <a:gd name="connsiteY2" fmla="*/ 8625 h 17757"/>
                  <a:gd name="connsiteX3" fmla="*/ 9133 w 17757"/>
                  <a:gd name="connsiteY3" fmla="*/ 0 h 17757"/>
                  <a:gd name="connsiteX4" fmla="*/ 17758 w 17757"/>
                  <a:gd name="connsiteY4" fmla="*/ 9133 h 1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57" h="17757">
                    <a:moveTo>
                      <a:pt x="17758" y="9133"/>
                    </a:moveTo>
                    <a:cubicBezTo>
                      <a:pt x="17758" y="14206"/>
                      <a:pt x="13699" y="17758"/>
                      <a:pt x="8625" y="17758"/>
                    </a:cubicBezTo>
                    <a:cubicBezTo>
                      <a:pt x="3551" y="17758"/>
                      <a:pt x="0" y="13699"/>
                      <a:pt x="0" y="8625"/>
                    </a:cubicBezTo>
                    <a:cubicBezTo>
                      <a:pt x="0" y="3552"/>
                      <a:pt x="4059" y="0"/>
                      <a:pt x="9133" y="0"/>
                    </a:cubicBezTo>
                    <a:cubicBezTo>
                      <a:pt x="13699" y="0"/>
                      <a:pt x="17758" y="4059"/>
                      <a:pt x="17758" y="91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8B72414-EC7D-442C-9288-736A78711AE6}"/>
                  </a:ext>
                </a:extLst>
              </p:cNvPr>
              <p:cNvSpPr/>
              <p:nvPr/>
            </p:nvSpPr>
            <p:spPr>
              <a:xfrm>
                <a:off x="11843946" y="4459967"/>
                <a:ext cx="17800" cy="17757"/>
              </a:xfrm>
              <a:custGeom>
                <a:avLst/>
                <a:gdLst>
                  <a:gd name="connsiteX0" fmla="*/ 17758 w 17800"/>
                  <a:gd name="connsiteY0" fmla="*/ 9133 h 17757"/>
                  <a:gd name="connsiteX1" fmla="*/ 8626 w 17800"/>
                  <a:gd name="connsiteY1" fmla="*/ 17758 h 17757"/>
                  <a:gd name="connsiteX2" fmla="*/ 0 w 17800"/>
                  <a:gd name="connsiteY2" fmla="*/ 8625 h 17757"/>
                  <a:gd name="connsiteX3" fmla="*/ 9133 w 17800"/>
                  <a:gd name="connsiteY3" fmla="*/ 0 h 17757"/>
                  <a:gd name="connsiteX4" fmla="*/ 17758 w 17800"/>
                  <a:gd name="connsiteY4" fmla="*/ 9133 h 1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00" h="17757">
                    <a:moveTo>
                      <a:pt x="17758" y="9133"/>
                    </a:moveTo>
                    <a:cubicBezTo>
                      <a:pt x="17758" y="14206"/>
                      <a:pt x="13700" y="17758"/>
                      <a:pt x="8626" y="17758"/>
                    </a:cubicBezTo>
                    <a:cubicBezTo>
                      <a:pt x="3553" y="17758"/>
                      <a:pt x="0" y="13699"/>
                      <a:pt x="0" y="8625"/>
                    </a:cubicBezTo>
                    <a:cubicBezTo>
                      <a:pt x="0" y="3551"/>
                      <a:pt x="4059" y="0"/>
                      <a:pt x="9133" y="0"/>
                    </a:cubicBezTo>
                    <a:cubicBezTo>
                      <a:pt x="14206" y="0"/>
                      <a:pt x="18266" y="4059"/>
                      <a:pt x="17758" y="91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D2F346EC-418B-4D32-87BF-FEB6A5959BBC}"/>
                  </a:ext>
                </a:extLst>
              </p:cNvPr>
              <p:cNvSpPr/>
              <p:nvPr/>
            </p:nvSpPr>
            <p:spPr>
              <a:xfrm>
                <a:off x="11832278" y="4150981"/>
                <a:ext cx="56316" cy="12259"/>
              </a:xfrm>
              <a:custGeom>
                <a:avLst/>
                <a:gdLst>
                  <a:gd name="connsiteX0" fmla="*/ 0 w 56316"/>
                  <a:gd name="connsiteY0" fmla="*/ 12177 h 12259"/>
                  <a:gd name="connsiteX1" fmla="*/ 55810 w 56316"/>
                  <a:gd name="connsiteY1" fmla="*/ 0 h 12259"/>
                  <a:gd name="connsiteX2" fmla="*/ 56317 w 56316"/>
                  <a:gd name="connsiteY2" fmla="*/ 4566 h 12259"/>
                  <a:gd name="connsiteX3" fmla="*/ 0 w 56316"/>
                  <a:gd name="connsiteY3" fmla="*/ 12177 h 12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316" h="12259">
                    <a:moveTo>
                      <a:pt x="0" y="12177"/>
                    </a:moveTo>
                    <a:cubicBezTo>
                      <a:pt x="0" y="12177"/>
                      <a:pt x="47184" y="5074"/>
                      <a:pt x="55810" y="0"/>
                    </a:cubicBezTo>
                    <a:lnTo>
                      <a:pt x="56317" y="4566"/>
                    </a:lnTo>
                    <a:cubicBezTo>
                      <a:pt x="56317" y="4566"/>
                      <a:pt x="16235" y="13192"/>
                      <a:pt x="0" y="12177"/>
                    </a:cubicBezTo>
                    <a:close/>
                  </a:path>
                </a:pathLst>
              </a:custGeom>
              <a:solidFill>
                <a:srgbClr val="AAAAAA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2" name="Graphic 4">
                <a:extLst>
                  <a:ext uri="{FF2B5EF4-FFF2-40B4-BE49-F238E27FC236}">
                    <a16:creationId xmlns:a16="http://schemas.microsoft.com/office/drawing/2014/main" id="{9AE112F1-BB55-49A5-8C47-FD713F05C44A}"/>
                  </a:ext>
                </a:extLst>
              </p:cNvPr>
              <p:cNvGrpSpPr/>
              <p:nvPr/>
            </p:nvGrpSpPr>
            <p:grpSpPr>
              <a:xfrm>
                <a:off x="11627682" y="3886572"/>
                <a:ext cx="332355" cy="332462"/>
                <a:chOff x="11627682" y="3886572"/>
                <a:chExt cx="332355" cy="332462"/>
              </a:xfrm>
              <a:solidFill>
                <a:schemeClr val="accent1"/>
              </a:solidFill>
            </p:grpSpPr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0320ADAF-AC24-42C4-BE39-D7FE1E69936E}"/>
                    </a:ext>
                  </a:extLst>
                </p:cNvPr>
                <p:cNvSpPr/>
                <p:nvPr/>
              </p:nvSpPr>
              <p:spPr>
                <a:xfrm>
                  <a:off x="11646304" y="3886572"/>
                  <a:ext cx="313733" cy="332462"/>
                </a:xfrm>
                <a:custGeom>
                  <a:avLst/>
                  <a:gdLst>
                    <a:gd name="connsiteX0" fmla="*/ 310785 w 313733"/>
                    <a:gd name="connsiteY0" fmla="*/ 209107 h 332462"/>
                    <a:gd name="connsiteX1" fmla="*/ 226055 w 313733"/>
                    <a:gd name="connsiteY1" fmla="*/ 327323 h 332462"/>
                    <a:gd name="connsiteX2" fmla="*/ 62176 w 313733"/>
                    <a:gd name="connsiteY2" fmla="*/ 277601 h 332462"/>
                    <a:gd name="connsiteX3" fmla="*/ 33256 w 313733"/>
                    <a:gd name="connsiteY3" fmla="*/ 251218 h 332462"/>
                    <a:gd name="connsiteX4" fmla="*/ 9410 w 313733"/>
                    <a:gd name="connsiteY4" fmla="*/ 93427 h 332462"/>
                    <a:gd name="connsiteX5" fmla="*/ 269689 w 313733"/>
                    <a:gd name="connsiteY5" fmla="*/ 46242 h 332462"/>
                    <a:gd name="connsiteX6" fmla="*/ 298101 w 313733"/>
                    <a:gd name="connsiteY6" fmla="*/ 122347 h 332462"/>
                    <a:gd name="connsiteX7" fmla="*/ 305205 w 313733"/>
                    <a:gd name="connsiteY7" fmla="*/ 195915 h 332462"/>
                    <a:gd name="connsiteX8" fmla="*/ 310785 w 313733"/>
                    <a:gd name="connsiteY8" fmla="*/ 209107 h 332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13733" h="332462">
                      <a:moveTo>
                        <a:pt x="310785" y="209107"/>
                      </a:moveTo>
                      <a:cubicBezTo>
                        <a:pt x="324484" y="243100"/>
                        <a:pt x="289476" y="308043"/>
                        <a:pt x="226055" y="327323"/>
                      </a:cubicBezTo>
                      <a:cubicBezTo>
                        <a:pt x="127119" y="347618"/>
                        <a:pt x="66235" y="302969"/>
                        <a:pt x="62176" y="277601"/>
                      </a:cubicBezTo>
                      <a:cubicBezTo>
                        <a:pt x="52536" y="267961"/>
                        <a:pt x="39852" y="263902"/>
                        <a:pt x="33256" y="251218"/>
                      </a:cubicBezTo>
                      <a:cubicBezTo>
                        <a:pt x="4843" y="199974"/>
                        <a:pt x="-11392" y="150759"/>
                        <a:pt x="9410" y="93427"/>
                      </a:cubicBezTo>
                      <a:cubicBezTo>
                        <a:pt x="43911" y="-2972"/>
                        <a:pt x="204238" y="-34936"/>
                        <a:pt x="269689" y="46242"/>
                      </a:cubicBezTo>
                      <a:cubicBezTo>
                        <a:pt x="284910" y="65015"/>
                        <a:pt x="298101" y="97993"/>
                        <a:pt x="298101" y="122347"/>
                      </a:cubicBezTo>
                      <a:cubicBezTo>
                        <a:pt x="298101" y="146193"/>
                        <a:pt x="293027" y="174098"/>
                        <a:pt x="305205" y="195915"/>
                      </a:cubicBezTo>
                      <a:cubicBezTo>
                        <a:pt x="307742" y="199974"/>
                        <a:pt x="309771" y="204540"/>
                        <a:pt x="310785" y="209107"/>
                      </a:cubicBez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29034472-20DF-44B3-AB32-3E283781CC15}"/>
                    </a:ext>
                  </a:extLst>
                </p:cNvPr>
                <p:cNvSpPr/>
                <p:nvPr/>
              </p:nvSpPr>
              <p:spPr>
                <a:xfrm>
                  <a:off x="11627682" y="4102590"/>
                  <a:ext cx="99543" cy="77883"/>
                </a:xfrm>
                <a:custGeom>
                  <a:avLst/>
                  <a:gdLst>
                    <a:gd name="connsiteX0" fmla="*/ 68113 w 99543"/>
                    <a:gd name="connsiteY0" fmla="*/ 6787 h 77883"/>
                    <a:gd name="connsiteX1" fmla="*/ 95512 w 99543"/>
                    <a:gd name="connsiteY1" fmla="*/ 65641 h 77883"/>
                    <a:gd name="connsiteX2" fmla="*/ 3170 w 99543"/>
                    <a:gd name="connsiteY2" fmla="*/ 49913 h 77883"/>
                    <a:gd name="connsiteX3" fmla="*/ 3678 w 99543"/>
                    <a:gd name="connsiteY3" fmla="*/ 19471 h 77883"/>
                    <a:gd name="connsiteX4" fmla="*/ 68113 w 99543"/>
                    <a:gd name="connsiteY4" fmla="*/ 6787 h 77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543" h="77883">
                      <a:moveTo>
                        <a:pt x="68113" y="6787"/>
                      </a:moveTo>
                      <a:cubicBezTo>
                        <a:pt x="86886" y="16427"/>
                        <a:pt x="108703" y="43317"/>
                        <a:pt x="95512" y="65641"/>
                      </a:cubicBezTo>
                      <a:cubicBezTo>
                        <a:pt x="84349" y="84414"/>
                        <a:pt x="23973" y="83399"/>
                        <a:pt x="3170" y="49913"/>
                      </a:cubicBezTo>
                      <a:cubicBezTo>
                        <a:pt x="-888" y="40273"/>
                        <a:pt x="-1395" y="29111"/>
                        <a:pt x="3678" y="19471"/>
                      </a:cubicBezTo>
                      <a:cubicBezTo>
                        <a:pt x="14333" y="-316"/>
                        <a:pt x="43253" y="-5897"/>
                        <a:pt x="68113" y="6787"/>
                      </a:cubicBez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8" name="Graphic 4">
                  <a:extLst>
                    <a:ext uri="{FF2B5EF4-FFF2-40B4-BE49-F238E27FC236}">
                      <a16:creationId xmlns:a16="http://schemas.microsoft.com/office/drawing/2014/main" id="{43A20009-FC83-446D-938D-4CD5D47E7503}"/>
                    </a:ext>
                  </a:extLst>
                </p:cNvPr>
                <p:cNvGrpSpPr/>
                <p:nvPr/>
              </p:nvGrpSpPr>
              <p:grpSpPr>
                <a:xfrm>
                  <a:off x="11768284" y="4075149"/>
                  <a:ext cx="29603" cy="29264"/>
                  <a:chOff x="11768284" y="4075149"/>
                  <a:chExt cx="29603" cy="29264"/>
                </a:xfrm>
                <a:solidFill>
                  <a:schemeClr val="accent1"/>
                </a:solidFill>
              </p:grpSpPr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363C0912-077E-4069-B42B-38FA25E658F0}"/>
                      </a:ext>
                    </a:extLst>
                  </p:cNvPr>
                  <p:cNvSpPr/>
                  <p:nvPr/>
                </p:nvSpPr>
                <p:spPr>
                  <a:xfrm>
                    <a:off x="11768746" y="4075149"/>
                    <a:ext cx="29141" cy="29264"/>
                  </a:xfrm>
                  <a:custGeom>
                    <a:avLst/>
                    <a:gdLst>
                      <a:gd name="connsiteX0" fmla="*/ 29031 w 29141"/>
                      <a:gd name="connsiteY0" fmla="*/ 12918 h 29264"/>
                      <a:gd name="connsiteX1" fmla="*/ 16346 w 29141"/>
                      <a:gd name="connsiteY1" fmla="*/ 29154 h 29264"/>
                      <a:gd name="connsiteX2" fmla="*/ 111 w 29141"/>
                      <a:gd name="connsiteY2" fmla="*/ 16470 h 29264"/>
                      <a:gd name="connsiteX3" fmla="*/ 12795 w 29141"/>
                      <a:gd name="connsiteY3" fmla="*/ 234 h 29264"/>
                      <a:gd name="connsiteX4" fmla="*/ 29031 w 29141"/>
                      <a:gd name="connsiteY4" fmla="*/ 12918 h 2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41" h="29264">
                        <a:moveTo>
                          <a:pt x="29031" y="12918"/>
                        </a:moveTo>
                        <a:cubicBezTo>
                          <a:pt x="30045" y="21036"/>
                          <a:pt x="23957" y="28139"/>
                          <a:pt x="16346" y="29154"/>
                        </a:cubicBezTo>
                        <a:cubicBezTo>
                          <a:pt x="8228" y="30169"/>
                          <a:pt x="1126" y="24080"/>
                          <a:pt x="111" y="16470"/>
                        </a:cubicBezTo>
                        <a:cubicBezTo>
                          <a:pt x="-905" y="8352"/>
                          <a:pt x="5185" y="1249"/>
                          <a:pt x="12795" y="234"/>
                        </a:cubicBezTo>
                        <a:cubicBezTo>
                          <a:pt x="20912" y="-1288"/>
                          <a:pt x="28016" y="4800"/>
                          <a:pt x="29031" y="1291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C7B3F427-CAAF-4B39-BE0C-AA4A019A8A21}"/>
                      </a:ext>
                    </a:extLst>
                  </p:cNvPr>
                  <p:cNvSpPr/>
                  <p:nvPr/>
                </p:nvSpPr>
                <p:spPr>
                  <a:xfrm>
                    <a:off x="11768284" y="4083424"/>
                    <a:ext cx="11291" cy="11304"/>
                  </a:xfrm>
                  <a:custGeom>
                    <a:avLst/>
                    <a:gdLst>
                      <a:gd name="connsiteX0" fmla="*/ 11227 w 11291"/>
                      <a:gd name="connsiteY0" fmla="*/ 5151 h 11304"/>
                      <a:gd name="connsiteX1" fmla="*/ 6153 w 11291"/>
                      <a:gd name="connsiteY1" fmla="*/ 11239 h 11304"/>
                      <a:gd name="connsiteX2" fmla="*/ 65 w 11291"/>
                      <a:gd name="connsiteY2" fmla="*/ 6166 h 11304"/>
                      <a:gd name="connsiteX3" fmla="*/ 5139 w 11291"/>
                      <a:gd name="connsiteY3" fmla="*/ 77 h 11304"/>
                      <a:gd name="connsiteX4" fmla="*/ 11227 w 11291"/>
                      <a:gd name="connsiteY4" fmla="*/ 5151 h 11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1" h="11304">
                        <a:moveTo>
                          <a:pt x="11227" y="5151"/>
                        </a:moveTo>
                        <a:cubicBezTo>
                          <a:pt x="11735" y="8195"/>
                          <a:pt x="9198" y="11239"/>
                          <a:pt x="6153" y="11239"/>
                        </a:cubicBezTo>
                        <a:cubicBezTo>
                          <a:pt x="3110" y="11747"/>
                          <a:pt x="65" y="9210"/>
                          <a:pt x="65" y="6166"/>
                        </a:cubicBezTo>
                        <a:cubicBezTo>
                          <a:pt x="-443" y="3121"/>
                          <a:pt x="2094" y="77"/>
                          <a:pt x="5139" y="77"/>
                        </a:cubicBezTo>
                        <a:cubicBezTo>
                          <a:pt x="8183" y="-430"/>
                          <a:pt x="11227" y="1599"/>
                          <a:pt x="11227" y="515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9" name="Graphic 4">
                  <a:extLst>
                    <a:ext uri="{FF2B5EF4-FFF2-40B4-BE49-F238E27FC236}">
                      <a16:creationId xmlns:a16="http://schemas.microsoft.com/office/drawing/2014/main" id="{7E1E5349-8100-4705-9A5F-1AB52028FC13}"/>
                    </a:ext>
                  </a:extLst>
                </p:cNvPr>
                <p:cNvGrpSpPr/>
                <p:nvPr/>
              </p:nvGrpSpPr>
              <p:grpSpPr>
                <a:xfrm>
                  <a:off x="11883410" y="4047359"/>
                  <a:ext cx="29141" cy="29149"/>
                  <a:chOff x="11883410" y="4047359"/>
                  <a:chExt cx="29141" cy="29149"/>
                </a:xfrm>
                <a:solidFill>
                  <a:schemeClr val="accent1"/>
                </a:solidFill>
              </p:grpSpPr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EDE127D3-2CB4-487E-A874-69D2919B8754}"/>
                      </a:ext>
                    </a:extLst>
                  </p:cNvPr>
                  <p:cNvSpPr/>
                  <p:nvPr/>
                </p:nvSpPr>
                <p:spPr>
                  <a:xfrm>
                    <a:off x="11883410" y="4047359"/>
                    <a:ext cx="29141" cy="29149"/>
                  </a:xfrm>
                  <a:custGeom>
                    <a:avLst/>
                    <a:gdLst>
                      <a:gd name="connsiteX0" fmla="*/ 29030 w 29141"/>
                      <a:gd name="connsiteY0" fmla="*/ 12803 h 29149"/>
                      <a:gd name="connsiteX1" fmla="*/ 16346 w 29141"/>
                      <a:gd name="connsiteY1" fmla="*/ 29039 h 29149"/>
                      <a:gd name="connsiteX2" fmla="*/ 111 w 29141"/>
                      <a:gd name="connsiteY2" fmla="*/ 16355 h 29149"/>
                      <a:gd name="connsiteX3" fmla="*/ 12795 w 29141"/>
                      <a:gd name="connsiteY3" fmla="*/ 119 h 29149"/>
                      <a:gd name="connsiteX4" fmla="*/ 29030 w 29141"/>
                      <a:gd name="connsiteY4" fmla="*/ 12803 h 291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41" h="29149">
                        <a:moveTo>
                          <a:pt x="29030" y="12803"/>
                        </a:moveTo>
                        <a:cubicBezTo>
                          <a:pt x="30046" y="20921"/>
                          <a:pt x="23957" y="28024"/>
                          <a:pt x="16346" y="29039"/>
                        </a:cubicBezTo>
                        <a:cubicBezTo>
                          <a:pt x="8229" y="30054"/>
                          <a:pt x="1125" y="23965"/>
                          <a:pt x="111" y="16355"/>
                        </a:cubicBezTo>
                        <a:cubicBezTo>
                          <a:pt x="-904" y="8237"/>
                          <a:pt x="5184" y="1134"/>
                          <a:pt x="12795" y="119"/>
                        </a:cubicBezTo>
                        <a:cubicBezTo>
                          <a:pt x="20913" y="-896"/>
                          <a:pt x="28016" y="4685"/>
                          <a:pt x="29030" y="1280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899C7B32-0A7B-4575-BDF9-FF8DA0619319}"/>
                      </a:ext>
                    </a:extLst>
                  </p:cNvPr>
                  <p:cNvSpPr/>
                  <p:nvPr/>
                </p:nvSpPr>
                <p:spPr>
                  <a:xfrm>
                    <a:off x="11883964" y="4057549"/>
                    <a:ext cx="11291" cy="11304"/>
                  </a:xfrm>
                  <a:custGeom>
                    <a:avLst/>
                    <a:gdLst>
                      <a:gd name="connsiteX0" fmla="*/ 11227 w 11291"/>
                      <a:gd name="connsiteY0" fmla="*/ 5151 h 11304"/>
                      <a:gd name="connsiteX1" fmla="*/ 6153 w 11291"/>
                      <a:gd name="connsiteY1" fmla="*/ 11239 h 11304"/>
                      <a:gd name="connsiteX2" fmla="*/ 65 w 11291"/>
                      <a:gd name="connsiteY2" fmla="*/ 6166 h 11304"/>
                      <a:gd name="connsiteX3" fmla="*/ 5139 w 11291"/>
                      <a:gd name="connsiteY3" fmla="*/ 77 h 11304"/>
                      <a:gd name="connsiteX4" fmla="*/ 11227 w 11291"/>
                      <a:gd name="connsiteY4" fmla="*/ 5151 h 11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1" h="11304">
                        <a:moveTo>
                          <a:pt x="11227" y="5151"/>
                        </a:moveTo>
                        <a:cubicBezTo>
                          <a:pt x="11735" y="8195"/>
                          <a:pt x="9198" y="11239"/>
                          <a:pt x="6153" y="11239"/>
                        </a:cubicBezTo>
                        <a:cubicBezTo>
                          <a:pt x="3109" y="11747"/>
                          <a:pt x="65" y="9210"/>
                          <a:pt x="65" y="6166"/>
                        </a:cubicBezTo>
                        <a:cubicBezTo>
                          <a:pt x="-443" y="3121"/>
                          <a:pt x="2094" y="77"/>
                          <a:pt x="5139" y="77"/>
                        </a:cubicBezTo>
                        <a:cubicBezTo>
                          <a:pt x="8182" y="-430"/>
                          <a:pt x="10719" y="1599"/>
                          <a:pt x="11227" y="515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2C6A24D9-3BDB-483A-89C9-B89DBC8FDE37}"/>
                    </a:ext>
                  </a:extLst>
                </p:cNvPr>
                <p:cNvSpPr/>
                <p:nvPr/>
              </p:nvSpPr>
              <p:spPr>
                <a:xfrm>
                  <a:off x="11736893" y="4035105"/>
                  <a:ext cx="50736" cy="29623"/>
                </a:xfrm>
                <a:custGeom>
                  <a:avLst/>
                  <a:gdLst>
                    <a:gd name="connsiteX0" fmla="*/ 0 w 50736"/>
                    <a:gd name="connsiteY0" fmla="*/ 29624 h 29623"/>
                    <a:gd name="connsiteX1" fmla="*/ 50737 w 50736"/>
                    <a:gd name="connsiteY1" fmla="*/ 12881 h 29623"/>
                    <a:gd name="connsiteX2" fmla="*/ 41604 w 50736"/>
                    <a:gd name="connsiteY2" fmla="*/ 197 h 29623"/>
                    <a:gd name="connsiteX3" fmla="*/ 0 w 50736"/>
                    <a:gd name="connsiteY3" fmla="*/ 29624 h 29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736" h="29623">
                      <a:moveTo>
                        <a:pt x="0" y="29624"/>
                      </a:moveTo>
                      <a:cubicBezTo>
                        <a:pt x="4566" y="21506"/>
                        <a:pt x="38052" y="10344"/>
                        <a:pt x="50737" y="12881"/>
                      </a:cubicBezTo>
                      <a:cubicBezTo>
                        <a:pt x="50737" y="6285"/>
                        <a:pt x="45155" y="-1325"/>
                        <a:pt x="41604" y="197"/>
                      </a:cubicBezTo>
                      <a:cubicBezTo>
                        <a:pt x="26383" y="3748"/>
                        <a:pt x="9133" y="13388"/>
                        <a:pt x="0" y="29624"/>
                      </a:cubicBezTo>
                      <a:close/>
                    </a:path>
                  </a:pathLst>
                </a:custGeom>
                <a:solidFill>
                  <a:srgbClr val="231C1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1A064006-62CE-4926-AF96-6999BEA87FC9}"/>
                    </a:ext>
                  </a:extLst>
                </p:cNvPr>
                <p:cNvSpPr/>
                <p:nvPr/>
              </p:nvSpPr>
              <p:spPr>
                <a:xfrm>
                  <a:off x="11815026" y="4134745"/>
                  <a:ext cx="81178" cy="41672"/>
                </a:xfrm>
                <a:custGeom>
                  <a:avLst/>
                  <a:gdLst>
                    <a:gd name="connsiteX0" fmla="*/ 81179 w 81178"/>
                    <a:gd name="connsiteY0" fmla="*/ 0 h 41672"/>
                    <a:gd name="connsiteX1" fmla="*/ 0 w 81178"/>
                    <a:gd name="connsiteY1" fmla="*/ 22324 h 41672"/>
                    <a:gd name="connsiteX2" fmla="*/ 78642 w 81178"/>
                    <a:gd name="connsiteY2" fmla="*/ 30949 h 41672"/>
                    <a:gd name="connsiteX3" fmla="*/ 81179 w 81178"/>
                    <a:gd name="connsiteY3" fmla="*/ 0 h 416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178" h="41672">
                      <a:moveTo>
                        <a:pt x="81179" y="0"/>
                      </a:moveTo>
                      <a:cubicBezTo>
                        <a:pt x="81179" y="0"/>
                        <a:pt x="33487" y="27905"/>
                        <a:pt x="0" y="22324"/>
                      </a:cubicBezTo>
                      <a:cubicBezTo>
                        <a:pt x="0" y="22324"/>
                        <a:pt x="21817" y="59362"/>
                        <a:pt x="78642" y="30949"/>
                      </a:cubicBezTo>
                      <a:cubicBezTo>
                        <a:pt x="78642" y="31457"/>
                        <a:pt x="65451" y="15221"/>
                        <a:pt x="8117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56E14ACC-318A-43DC-98CE-7BD0FDFB9814}"/>
                    </a:ext>
                  </a:extLst>
                </p:cNvPr>
                <p:cNvSpPr/>
                <p:nvPr/>
              </p:nvSpPr>
              <p:spPr>
                <a:xfrm>
                  <a:off x="11815026" y="4156055"/>
                  <a:ext cx="32978" cy="19787"/>
                </a:xfrm>
                <a:custGeom>
                  <a:avLst/>
                  <a:gdLst>
                    <a:gd name="connsiteX0" fmla="*/ 28920 w 32978"/>
                    <a:gd name="connsiteY0" fmla="*/ 0 h 19787"/>
                    <a:gd name="connsiteX1" fmla="*/ 0 w 32978"/>
                    <a:gd name="connsiteY1" fmla="*/ 1522 h 19787"/>
                    <a:gd name="connsiteX2" fmla="*/ 32979 w 32978"/>
                    <a:gd name="connsiteY2" fmla="*/ 19787 h 19787"/>
                    <a:gd name="connsiteX3" fmla="*/ 16743 w 32978"/>
                    <a:gd name="connsiteY3" fmla="*/ 8118 h 19787"/>
                    <a:gd name="connsiteX4" fmla="*/ 28920 w 32978"/>
                    <a:gd name="connsiteY4" fmla="*/ 0 h 19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78" h="19787">
                      <a:moveTo>
                        <a:pt x="28920" y="0"/>
                      </a:moveTo>
                      <a:cubicBezTo>
                        <a:pt x="19280" y="2030"/>
                        <a:pt x="9133" y="3044"/>
                        <a:pt x="0" y="1522"/>
                      </a:cubicBezTo>
                      <a:cubicBezTo>
                        <a:pt x="0" y="1522"/>
                        <a:pt x="10655" y="17251"/>
                        <a:pt x="32979" y="19787"/>
                      </a:cubicBezTo>
                      <a:cubicBezTo>
                        <a:pt x="24862" y="18265"/>
                        <a:pt x="20295" y="13192"/>
                        <a:pt x="16743" y="8118"/>
                      </a:cubicBezTo>
                      <a:cubicBezTo>
                        <a:pt x="22325" y="3552"/>
                        <a:pt x="26383" y="0"/>
                        <a:pt x="28920" y="0"/>
                      </a:cubicBezTo>
                      <a:close/>
                    </a:path>
                  </a:pathLst>
                </a:custGeom>
                <a:solidFill>
                  <a:srgbClr val="BCBCBC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095F799F-0930-4191-94B8-82641C67D3F9}"/>
                    </a:ext>
                  </a:extLst>
                </p:cNvPr>
                <p:cNvSpPr/>
                <p:nvPr/>
              </p:nvSpPr>
              <p:spPr>
                <a:xfrm>
                  <a:off x="11869567" y="4025154"/>
                  <a:ext cx="12939" cy="86252"/>
                </a:xfrm>
                <a:custGeom>
                  <a:avLst/>
                  <a:gdLst>
                    <a:gd name="connsiteX0" fmla="*/ 8374 w 12939"/>
                    <a:gd name="connsiteY0" fmla="*/ 0 h 86252"/>
                    <a:gd name="connsiteX1" fmla="*/ 12940 w 12939"/>
                    <a:gd name="connsiteY1" fmla="*/ 86252 h 86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939" h="86252">
                      <a:moveTo>
                        <a:pt x="8374" y="0"/>
                      </a:moveTo>
                      <a:cubicBezTo>
                        <a:pt x="11417" y="28413"/>
                        <a:pt x="-14966" y="62913"/>
                        <a:pt x="12940" y="86252"/>
                      </a:cubicBezTo>
                    </a:path>
                  </a:pathLst>
                </a:custGeom>
                <a:noFill/>
                <a:ln w="2584" cap="flat">
                  <a:solidFill>
                    <a:srgbClr val="CE735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E3EE79E1-192B-4A59-86BA-A8D068A55EB4}"/>
                    </a:ext>
                  </a:extLst>
                </p:cNvPr>
                <p:cNvSpPr/>
                <p:nvPr/>
              </p:nvSpPr>
              <p:spPr>
                <a:xfrm>
                  <a:off x="11850035" y="4107003"/>
                  <a:ext cx="35303" cy="24492"/>
                </a:xfrm>
                <a:custGeom>
                  <a:avLst/>
                  <a:gdLst>
                    <a:gd name="connsiteX0" fmla="*/ 35008 w 35303"/>
                    <a:gd name="connsiteY0" fmla="*/ 4911 h 24492"/>
                    <a:gd name="connsiteX1" fmla="*/ 0 w 35303"/>
                    <a:gd name="connsiteY1" fmla="*/ 15059 h 24492"/>
                    <a:gd name="connsiteX2" fmla="*/ 35008 w 35303"/>
                    <a:gd name="connsiteY2" fmla="*/ 4911 h 244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303" h="24492">
                      <a:moveTo>
                        <a:pt x="35008" y="4911"/>
                      </a:moveTo>
                      <a:cubicBezTo>
                        <a:pt x="38559" y="25713"/>
                        <a:pt x="9132" y="31294"/>
                        <a:pt x="0" y="15059"/>
                      </a:cubicBezTo>
                      <a:cubicBezTo>
                        <a:pt x="6088" y="5926"/>
                        <a:pt x="21309" y="-7265"/>
                        <a:pt x="35008" y="4911"/>
                      </a:cubicBezTo>
                      <a:close/>
                    </a:path>
                  </a:pathLst>
                </a:custGeom>
                <a:solidFill>
                  <a:srgbClr val="D3A17D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72084E33-2D7D-42E3-9159-68E2F6E5DEC5}"/>
                    </a:ext>
                  </a:extLst>
                </p:cNvPr>
                <p:cNvSpPr/>
                <p:nvPr/>
              </p:nvSpPr>
              <p:spPr>
                <a:xfrm>
                  <a:off x="11875299" y="4014881"/>
                  <a:ext cx="53377" cy="15854"/>
                </a:xfrm>
                <a:custGeom>
                  <a:avLst/>
                  <a:gdLst>
                    <a:gd name="connsiteX0" fmla="*/ 53378 w 53377"/>
                    <a:gd name="connsiteY0" fmla="*/ 12810 h 15854"/>
                    <a:gd name="connsiteX1" fmla="*/ 1119 w 53377"/>
                    <a:gd name="connsiteY1" fmla="*/ 15854 h 15854"/>
                    <a:gd name="connsiteX2" fmla="*/ 4670 w 53377"/>
                    <a:gd name="connsiteY2" fmla="*/ 633 h 15854"/>
                    <a:gd name="connsiteX3" fmla="*/ 53378 w 53377"/>
                    <a:gd name="connsiteY3" fmla="*/ 12810 h 15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3377" h="15854">
                      <a:moveTo>
                        <a:pt x="53378" y="12810"/>
                      </a:moveTo>
                      <a:cubicBezTo>
                        <a:pt x="46274" y="7229"/>
                        <a:pt x="11773" y="8751"/>
                        <a:pt x="1119" y="15854"/>
                      </a:cubicBezTo>
                      <a:cubicBezTo>
                        <a:pt x="-1418" y="9766"/>
                        <a:pt x="611" y="633"/>
                        <a:pt x="4670" y="633"/>
                      </a:cubicBezTo>
                      <a:cubicBezTo>
                        <a:pt x="19383" y="-1396"/>
                        <a:pt x="39171" y="1141"/>
                        <a:pt x="53378" y="12810"/>
                      </a:cubicBezTo>
                      <a:close/>
                    </a:path>
                  </a:pathLst>
                </a:custGeom>
                <a:solidFill>
                  <a:srgbClr val="231C1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4662134F-21D8-403A-AD26-071EB9154117}"/>
                    </a:ext>
                  </a:extLst>
                </p:cNvPr>
                <p:cNvSpPr/>
                <p:nvPr/>
              </p:nvSpPr>
              <p:spPr>
                <a:xfrm>
                  <a:off x="11811475" y="4134745"/>
                  <a:ext cx="84729" cy="23080"/>
                </a:xfrm>
                <a:custGeom>
                  <a:avLst/>
                  <a:gdLst>
                    <a:gd name="connsiteX0" fmla="*/ 84730 w 84729"/>
                    <a:gd name="connsiteY0" fmla="*/ 0 h 23080"/>
                    <a:gd name="connsiteX1" fmla="*/ 0 w 84729"/>
                    <a:gd name="connsiteY1" fmla="*/ 22831 h 23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4729" h="23080">
                      <a:moveTo>
                        <a:pt x="84730" y="0"/>
                      </a:moveTo>
                      <a:cubicBezTo>
                        <a:pt x="84730" y="0"/>
                        <a:pt x="38052" y="25876"/>
                        <a:pt x="0" y="22831"/>
                      </a:cubicBezTo>
                    </a:path>
                  </a:pathLst>
                </a:custGeom>
                <a:noFill/>
                <a:ln w="2584" cap="flat">
                  <a:solidFill>
                    <a:srgbClr val="CE735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90033369-E0E2-4ED6-8971-CE860922E38B}"/>
                    </a:ext>
                  </a:extLst>
                </p:cNvPr>
                <p:cNvSpPr/>
                <p:nvPr/>
              </p:nvSpPr>
              <p:spPr>
                <a:xfrm>
                  <a:off x="11813504" y="4156562"/>
                  <a:ext cx="82194" cy="20566"/>
                </a:xfrm>
                <a:custGeom>
                  <a:avLst/>
                  <a:gdLst>
                    <a:gd name="connsiteX0" fmla="*/ 0 w 82194"/>
                    <a:gd name="connsiteY0" fmla="*/ 0 h 20566"/>
                    <a:gd name="connsiteX1" fmla="*/ 82194 w 82194"/>
                    <a:gd name="connsiteY1" fmla="*/ 10147 h 20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194" h="20566">
                      <a:moveTo>
                        <a:pt x="0" y="0"/>
                      </a:moveTo>
                      <a:cubicBezTo>
                        <a:pt x="508" y="2537"/>
                        <a:pt x="31458" y="37545"/>
                        <a:pt x="82194" y="10147"/>
                      </a:cubicBezTo>
                    </a:path>
                  </a:pathLst>
                </a:custGeom>
                <a:noFill/>
                <a:ln w="2584" cap="flat">
                  <a:solidFill>
                    <a:srgbClr val="CE735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CE11D557-0CFF-46CA-A7B2-5A22B9B3EC51}"/>
                    </a:ext>
                  </a:extLst>
                </p:cNvPr>
                <p:cNvSpPr/>
                <p:nvPr/>
              </p:nvSpPr>
              <p:spPr>
                <a:xfrm>
                  <a:off x="11650133" y="4131536"/>
                  <a:ext cx="55810" cy="24518"/>
                </a:xfrm>
                <a:custGeom>
                  <a:avLst/>
                  <a:gdLst>
                    <a:gd name="connsiteX0" fmla="*/ 0 w 55810"/>
                    <a:gd name="connsiteY0" fmla="*/ 1180 h 24518"/>
                    <a:gd name="connsiteX1" fmla="*/ 55810 w 55810"/>
                    <a:gd name="connsiteY1" fmla="*/ 24519 h 24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5810" h="24518">
                      <a:moveTo>
                        <a:pt x="0" y="1180"/>
                      </a:moveTo>
                      <a:cubicBezTo>
                        <a:pt x="23846" y="-2879"/>
                        <a:pt x="43634" y="3209"/>
                        <a:pt x="55810" y="24519"/>
                      </a:cubicBezTo>
                    </a:path>
                  </a:pathLst>
                </a:custGeom>
                <a:noFill/>
                <a:ln w="2584" cap="rnd">
                  <a:solidFill>
                    <a:srgbClr val="CE735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671622EA-AB42-47ED-AE37-93CBE085CEEA}"/>
                    </a:ext>
                  </a:extLst>
                </p:cNvPr>
                <p:cNvSpPr/>
                <p:nvPr/>
              </p:nvSpPr>
              <p:spPr>
                <a:xfrm>
                  <a:off x="11662817" y="4140608"/>
                  <a:ext cx="29427" cy="13808"/>
                </a:xfrm>
                <a:custGeom>
                  <a:avLst/>
                  <a:gdLst>
                    <a:gd name="connsiteX0" fmla="*/ 29427 w 29427"/>
                    <a:gd name="connsiteY0" fmla="*/ 225 h 13808"/>
                    <a:gd name="connsiteX1" fmla="*/ 22831 w 29427"/>
                    <a:gd name="connsiteY1" fmla="*/ 225 h 13808"/>
                    <a:gd name="connsiteX2" fmla="*/ 25876 w 29427"/>
                    <a:gd name="connsiteY2" fmla="*/ 10373 h 13808"/>
                    <a:gd name="connsiteX3" fmla="*/ 0 w 29427"/>
                    <a:gd name="connsiteY3" fmla="*/ 10373 h 13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427" h="13808">
                      <a:moveTo>
                        <a:pt x="29427" y="225"/>
                      </a:moveTo>
                      <a:cubicBezTo>
                        <a:pt x="27398" y="-282"/>
                        <a:pt x="24862" y="225"/>
                        <a:pt x="22831" y="225"/>
                      </a:cubicBezTo>
                      <a:cubicBezTo>
                        <a:pt x="23339" y="2762"/>
                        <a:pt x="23339" y="7329"/>
                        <a:pt x="25876" y="10373"/>
                      </a:cubicBezTo>
                      <a:cubicBezTo>
                        <a:pt x="18772" y="15446"/>
                        <a:pt x="7610" y="14432"/>
                        <a:pt x="0" y="10373"/>
                      </a:cubicBezTo>
                    </a:path>
                  </a:pathLst>
                </a:custGeom>
                <a:noFill/>
                <a:ln w="2584" cap="flat">
                  <a:solidFill>
                    <a:srgbClr val="CE735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39BDAAA5-21BB-4D3A-B898-9639F0AA7DB1}"/>
                    </a:ext>
                  </a:extLst>
                </p:cNvPr>
                <p:cNvSpPr/>
                <p:nvPr/>
              </p:nvSpPr>
              <p:spPr>
                <a:xfrm>
                  <a:off x="11808938" y="4146922"/>
                  <a:ext cx="10147" cy="19787"/>
                </a:xfrm>
                <a:custGeom>
                  <a:avLst/>
                  <a:gdLst>
                    <a:gd name="connsiteX0" fmla="*/ 10147 w 10147"/>
                    <a:gd name="connsiteY0" fmla="*/ 0 h 19787"/>
                    <a:gd name="connsiteX1" fmla="*/ 0 w 10147"/>
                    <a:gd name="connsiteY1" fmla="*/ 19787 h 19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147" h="19787">
                      <a:moveTo>
                        <a:pt x="10147" y="0"/>
                      </a:moveTo>
                      <a:cubicBezTo>
                        <a:pt x="5074" y="5074"/>
                        <a:pt x="508" y="12177"/>
                        <a:pt x="0" y="19787"/>
                      </a:cubicBezTo>
                    </a:path>
                  </a:pathLst>
                </a:custGeom>
                <a:noFill/>
                <a:ln w="2584" cap="flat">
                  <a:solidFill>
                    <a:srgbClr val="CE735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3D22635-631E-473D-8ED0-72B231D1BEDF}"/>
                  </a:ext>
                </a:extLst>
              </p:cNvPr>
              <p:cNvSpPr/>
              <p:nvPr/>
            </p:nvSpPr>
            <p:spPr>
              <a:xfrm>
                <a:off x="11739429" y="4032862"/>
                <a:ext cx="216644" cy="89580"/>
              </a:xfrm>
              <a:custGeom>
                <a:avLst/>
                <a:gdLst>
                  <a:gd name="connsiteX0" fmla="*/ 118216 w 216644"/>
                  <a:gd name="connsiteY0" fmla="*/ 22227 h 89580"/>
                  <a:gd name="connsiteX1" fmla="*/ 108576 w 216644"/>
                  <a:gd name="connsiteY1" fmla="*/ 23749 h 89580"/>
                  <a:gd name="connsiteX2" fmla="*/ 108069 w 216644"/>
                  <a:gd name="connsiteY2" fmla="*/ 23749 h 89580"/>
                  <a:gd name="connsiteX3" fmla="*/ 98428 w 216644"/>
                  <a:gd name="connsiteY3" fmla="*/ 25271 h 89580"/>
                  <a:gd name="connsiteX4" fmla="*/ 0 w 216644"/>
                  <a:gd name="connsiteY4" fmla="*/ 37956 h 89580"/>
                  <a:gd name="connsiteX5" fmla="*/ 2029 w 216644"/>
                  <a:gd name="connsiteY5" fmla="*/ 51147 h 89580"/>
                  <a:gd name="connsiteX6" fmla="*/ 14713 w 216644"/>
                  <a:gd name="connsiteY6" fmla="*/ 58250 h 89580"/>
                  <a:gd name="connsiteX7" fmla="*/ 30949 w 216644"/>
                  <a:gd name="connsiteY7" fmla="*/ 88185 h 89580"/>
                  <a:gd name="connsiteX8" fmla="*/ 93355 w 216644"/>
                  <a:gd name="connsiteY8" fmla="*/ 72456 h 89580"/>
                  <a:gd name="connsiteX9" fmla="*/ 100965 w 216644"/>
                  <a:gd name="connsiteY9" fmla="*/ 39478 h 89580"/>
                  <a:gd name="connsiteX10" fmla="*/ 100965 w 216644"/>
                  <a:gd name="connsiteY10" fmla="*/ 39478 h 89580"/>
                  <a:gd name="connsiteX11" fmla="*/ 108576 w 216644"/>
                  <a:gd name="connsiteY11" fmla="*/ 31360 h 89580"/>
                  <a:gd name="connsiteX12" fmla="*/ 108576 w 216644"/>
                  <a:gd name="connsiteY12" fmla="*/ 31360 h 89580"/>
                  <a:gd name="connsiteX13" fmla="*/ 109084 w 216644"/>
                  <a:gd name="connsiteY13" fmla="*/ 31360 h 89580"/>
                  <a:gd name="connsiteX14" fmla="*/ 109590 w 216644"/>
                  <a:gd name="connsiteY14" fmla="*/ 31360 h 89580"/>
                  <a:gd name="connsiteX15" fmla="*/ 109590 w 216644"/>
                  <a:gd name="connsiteY15" fmla="*/ 31360 h 89580"/>
                  <a:gd name="connsiteX16" fmla="*/ 119231 w 216644"/>
                  <a:gd name="connsiteY16" fmla="*/ 36434 h 89580"/>
                  <a:gd name="connsiteX17" fmla="*/ 119231 w 216644"/>
                  <a:gd name="connsiteY17" fmla="*/ 36434 h 89580"/>
                  <a:gd name="connsiteX18" fmla="*/ 136989 w 216644"/>
                  <a:gd name="connsiteY18" fmla="*/ 64846 h 89580"/>
                  <a:gd name="connsiteX19" fmla="*/ 201424 w 216644"/>
                  <a:gd name="connsiteY19" fmla="*/ 59772 h 89580"/>
                  <a:gd name="connsiteX20" fmla="*/ 207005 w 216644"/>
                  <a:gd name="connsiteY20" fmla="*/ 26286 h 89580"/>
                  <a:gd name="connsiteX21" fmla="*/ 216645 w 216644"/>
                  <a:gd name="connsiteY21" fmla="*/ 15632 h 89580"/>
                  <a:gd name="connsiteX22" fmla="*/ 214616 w 216644"/>
                  <a:gd name="connsiteY22" fmla="*/ 2440 h 89580"/>
                  <a:gd name="connsiteX23" fmla="*/ 118216 w 216644"/>
                  <a:gd name="connsiteY23" fmla="*/ 22227 h 89580"/>
                  <a:gd name="connsiteX24" fmla="*/ 91326 w 216644"/>
                  <a:gd name="connsiteY24" fmla="*/ 70427 h 89580"/>
                  <a:gd name="connsiteX25" fmla="*/ 32471 w 216644"/>
                  <a:gd name="connsiteY25" fmla="*/ 85648 h 89580"/>
                  <a:gd name="connsiteX26" fmla="*/ 18772 w 216644"/>
                  <a:gd name="connsiteY26" fmla="*/ 57235 h 89580"/>
                  <a:gd name="connsiteX27" fmla="*/ 17250 w 216644"/>
                  <a:gd name="connsiteY27" fmla="*/ 44044 h 89580"/>
                  <a:gd name="connsiteX28" fmla="*/ 62913 w 216644"/>
                  <a:gd name="connsiteY28" fmla="*/ 25779 h 89580"/>
                  <a:gd name="connsiteX29" fmla="*/ 96906 w 216644"/>
                  <a:gd name="connsiteY29" fmla="*/ 39985 h 89580"/>
                  <a:gd name="connsiteX30" fmla="*/ 91326 w 216644"/>
                  <a:gd name="connsiteY30" fmla="*/ 70427 h 89580"/>
                  <a:gd name="connsiteX31" fmla="*/ 204469 w 216644"/>
                  <a:gd name="connsiteY31" fmla="*/ 26794 h 89580"/>
                  <a:gd name="connsiteX32" fmla="*/ 200409 w 216644"/>
                  <a:gd name="connsiteY32" fmla="*/ 58250 h 89580"/>
                  <a:gd name="connsiteX33" fmla="*/ 140032 w 216644"/>
                  <a:gd name="connsiteY33" fmla="*/ 62817 h 89580"/>
                  <a:gd name="connsiteX34" fmla="*/ 124811 w 216644"/>
                  <a:gd name="connsiteY34" fmla="*/ 35419 h 89580"/>
                  <a:gd name="connsiteX35" fmla="*/ 152210 w 216644"/>
                  <a:gd name="connsiteY35" fmla="*/ 11065 h 89580"/>
                  <a:gd name="connsiteX36" fmla="*/ 201424 w 216644"/>
                  <a:gd name="connsiteY36" fmla="*/ 13602 h 89580"/>
                  <a:gd name="connsiteX37" fmla="*/ 204469 w 216644"/>
                  <a:gd name="connsiteY37" fmla="*/ 26794 h 89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16644" h="89580">
                    <a:moveTo>
                      <a:pt x="118216" y="22227"/>
                    </a:moveTo>
                    <a:lnTo>
                      <a:pt x="108576" y="23749"/>
                    </a:lnTo>
                    <a:lnTo>
                      <a:pt x="108069" y="23749"/>
                    </a:lnTo>
                    <a:lnTo>
                      <a:pt x="98428" y="25271"/>
                    </a:lnTo>
                    <a:cubicBezTo>
                      <a:pt x="62406" y="2947"/>
                      <a:pt x="0" y="37956"/>
                      <a:pt x="0" y="37956"/>
                    </a:cubicBezTo>
                    <a:lnTo>
                      <a:pt x="2029" y="51147"/>
                    </a:lnTo>
                    <a:cubicBezTo>
                      <a:pt x="9133" y="49625"/>
                      <a:pt x="14713" y="58250"/>
                      <a:pt x="14713" y="58250"/>
                    </a:cubicBezTo>
                    <a:cubicBezTo>
                      <a:pt x="14713" y="58250"/>
                      <a:pt x="21817" y="80574"/>
                      <a:pt x="30949" y="88185"/>
                    </a:cubicBezTo>
                    <a:cubicBezTo>
                      <a:pt x="39067" y="91736"/>
                      <a:pt x="80164" y="89200"/>
                      <a:pt x="93355" y="72456"/>
                    </a:cubicBezTo>
                    <a:cubicBezTo>
                      <a:pt x="98936" y="63324"/>
                      <a:pt x="100459" y="49625"/>
                      <a:pt x="100965" y="39478"/>
                    </a:cubicBezTo>
                    <a:lnTo>
                      <a:pt x="100965" y="39478"/>
                    </a:lnTo>
                    <a:cubicBezTo>
                      <a:pt x="101473" y="33389"/>
                      <a:pt x="106547" y="31867"/>
                      <a:pt x="108576" y="31360"/>
                    </a:cubicBezTo>
                    <a:lnTo>
                      <a:pt x="108576" y="31360"/>
                    </a:lnTo>
                    <a:cubicBezTo>
                      <a:pt x="108576" y="31360"/>
                      <a:pt x="108576" y="31360"/>
                      <a:pt x="109084" y="31360"/>
                    </a:cubicBezTo>
                    <a:cubicBezTo>
                      <a:pt x="109084" y="31360"/>
                      <a:pt x="109590" y="31360"/>
                      <a:pt x="109590" y="31360"/>
                    </a:cubicBezTo>
                    <a:lnTo>
                      <a:pt x="109590" y="31360"/>
                    </a:lnTo>
                    <a:cubicBezTo>
                      <a:pt x="111620" y="30853"/>
                      <a:pt x="117201" y="30853"/>
                      <a:pt x="119231" y="36434"/>
                    </a:cubicBezTo>
                    <a:lnTo>
                      <a:pt x="119231" y="36434"/>
                    </a:lnTo>
                    <a:cubicBezTo>
                      <a:pt x="122782" y="45566"/>
                      <a:pt x="128870" y="58250"/>
                      <a:pt x="136989" y="64846"/>
                    </a:cubicBezTo>
                    <a:cubicBezTo>
                      <a:pt x="155253" y="76515"/>
                      <a:pt x="194321" y="65353"/>
                      <a:pt x="201424" y="59772"/>
                    </a:cubicBezTo>
                    <a:cubicBezTo>
                      <a:pt x="207512" y="49118"/>
                      <a:pt x="207005" y="26286"/>
                      <a:pt x="207005" y="26286"/>
                    </a:cubicBezTo>
                    <a:cubicBezTo>
                      <a:pt x="207005" y="26286"/>
                      <a:pt x="209542" y="16646"/>
                      <a:pt x="216645" y="15632"/>
                    </a:cubicBezTo>
                    <a:lnTo>
                      <a:pt x="214616" y="2440"/>
                    </a:lnTo>
                    <a:cubicBezTo>
                      <a:pt x="215630" y="2440"/>
                      <a:pt x="145614" y="-10244"/>
                      <a:pt x="118216" y="22227"/>
                    </a:cubicBezTo>
                    <a:close/>
                    <a:moveTo>
                      <a:pt x="91326" y="70427"/>
                    </a:moveTo>
                    <a:cubicBezTo>
                      <a:pt x="78642" y="86663"/>
                      <a:pt x="40589" y="88692"/>
                      <a:pt x="32471" y="85648"/>
                    </a:cubicBezTo>
                    <a:cubicBezTo>
                      <a:pt x="23846" y="77530"/>
                      <a:pt x="18772" y="57235"/>
                      <a:pt x="18772" y="57235"/>
                    </a:cubicBezTo>
                    <a:cubicBezTo>
                      <a:pt x="17758" y="50640"/>
                      <a:pt x="16743" y="48610"/>
                      <a:pt x="17250" y="44044"/>
                    </a:cubicBezTo>
                    <a:cubicBezTo>
                      <a:pt x="22324" y="29330"/>
                      <a:pt x="55810" y="26286"/>
                      <a:pt x="62913" y="25779"/>
                    </a:cubicBezTo>
                    <a:cubicBezTo>
                      <a:pt x="87775" y="24764"/>
                      <a:pt x="95385" y="37448"/>
                      <a:pt x="96906" y="39985"/>
                    </a:cubicBezTo>
                    <a:cubicBezTo>
                      <a:pt x="96400" y="49625"/>
                      <a:pt x="96400" y="61294"/>
                      <a:pt x="91326" y="70427"/>
                    </a:cubicBezTo>
                    <a:close/>
                    <a:moveTo>
                      <a:pt x="204469" y="26794"/>
                    </a:moveTo>
                    <a:cubicBezTo>
                      <a:pt x="204469" y="26794"/>
                      <a:pt x="205990" y="47596"/>
                      <a:pt x="200409" y="58250"/>
                    </a:cubicBezTo>
                    <a:cubicBezTo>
                      <a:pt x="194321" y="63831"/>
                      <a:pt x="157283" y="74486"/>
                      <a:pt x="140032" y="62817"/>
                    </a:cubicBezTo>
                    <a:cubicBezTo>
                      <a:pt x="131915" y="55713"/>
                      <a:pt x="128364" y="44551"/>
                      <a:pt x="124811" y="35419"/>
                    </a:cubicBezTo>
                    <a:cubicBezTo>
                      <a:pt x="125319" y="32882"/>
                      <a:pt x="128364" y="18168"/>
                      <a:pt x="152210" y="11065"/>
                    </a:cubicBezTo>
                    <a:cubicBezTo>
                      <a:pt x="159312" y="9036"/>
                      <a:pt x="191785" y="1425"/>
                      <a:pt x="201424" y="13602"/>
                    </a:cubicBezTo>
                    <a:cubicBezTo>
                      <a:pt x="203453" y="17661"/>
                      <a:pt x="203453" y="19690"/>
                      <a:pt x="204469" y="26794"/>
                    </a:cubicBezTo>
                    <a:close/>
                  </a:path>
                </a:pathLst>
              </a:custGeom>
              <a:solidFill>
                <a:srgbClr val="30000E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D851032-0E1D-4759-8FAF-CB47E50DDA24}"/>
                  </a:ext>
                </a:extLst>
              </p:cNvPr>
              <p:cNvSpPr/>
              <p:nvPr/>
            </p:nvSpPr>
            <p:spPr>
              <a:xfrm>
                <a:off x="11656221" y="4067266"/>
                <a:ext cx="98429" cy="36023"/>
              </a:xfrm>
              <a:custGeom>
                <a:avLst/>
                <a:gdLst>
                  <a:gd name="connsiteX0" fmla="*/ 98430 w 98429"/>
                  <a:gd name="connsiteY0" fmla="*/ 15728 h 36023"/>
                  <a:gd name="connsiteX1" fmla="*/ 19280 w 98429"/>
                  <a:gd name="connsiteY1" fmla="*/ 36023 h 36023"/>
                  <a:gd name="connsiteX2" fmla="*/ 0 w 98429"/>
                  <a:gd name="connsiteY2" fmla="*/ 27905 h 36023"/>
                  <a:gd name="connsiteX3" fmla="*/ 93863 w 98429"/>
                  <a:gd name="connsiteY3" fmla="*/ 0 h 36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429" h="36023">
                    <a:moveTo>
                      <a:pt x="98430" y="15728"/>
                    </a:moveTo>
                    <a:lnTo>
                      <a:pt x="19280" y="36023"/>
                    </a:lnTo>
                    <a:lnTo>
                      <a:pt x="0" y="27905"/>
                    </a:lnTo>
                    <a:lnTo>
                      <a:pt x="93863" y="0"/>
                    </a:lnTo>
                    <a:close/>
                  </a:path>
                </a:pathLst>
              </a:custGeom>
              <a:solidFill>
                <a:srgbClr val="30000E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D35446CB-ABCE-486F-AC50-488BF5B580C7}"/>
                  </a:ext>
                </a:extLst>
              </p:cNvPr>
              <p:cNvSpPr/>
              <p:nvPr/>
            </p:nvSpPr>
            <p:spPr>
              <a:xfrm>
                <a:off x="11589624" y="3828859"/>
                <a:ext cx="383411" cy="280010"/>
              </a:xfrm>
              <a:custGeom>
                <a:avLst/>
                <a:gdLst>
                  <a:gd name="connsiteX0" fmla="*/ 147268 w 383411"/>
                  <a:gd name="connsiteY0" fmla="*/ 159765 h 280010"/>
                  <a:gd name="connsiteX1" fmla="*/ 119870 w 383411"/>
                  <a:gd name="connsiteY1" fmla="*/ 176001 h 280010"/>
                  <a:gd name="connsiteX2" fmla="*/ 119870 w 383411"/>
                  <a:gd name="connsiteY2" fmla="*/ 176001 h 280010"/>
                  <a:gd name="connsiteX3" fmla="*/ 103634 w 383411"/>
                  <a:gd name="connsiteY3" fmla="*/ 211516 h 280010"/>
                  <a:gd name="connsiteX4" fmla="*/ 104142 w 383411"/>
                  <a:gd name="connsiteY4" fmla="*/ 214053 h 280010"/>
                  <a:gd name="connsiteX5" fmla="*/ 90443 w 383411"/>
                  <a:gd name="connsiteY5" fmla="*/ 257179 h 280010"/>
                  <a:gd name="connsiteX6" fmla="*/ 56449 w 383411"/>
                  <a:gd name="connsiteY6" fmla="*/ 277981 h 280010"/>
                  <a:gd name="connsiteX7" fmla="*/ 56449 w 383411"/>
                  <a:gd name="connsiteY7" fmla="*/ 280011 h 280010"/>
                  <a:gd name="connsiteX8" fmla="*/ 14845 w 383411"/>
                  <a:gd name="connsiteY8" fmla="*/ 248554 h 280010"/>
                  <a:gd name="connsiteX9" fmla="*/ 12308 w 383411"/>
                  <a:gd name="connsiteY9" fmla="*/ 248047 h 280010"/>
                  <a:gd name="connsiteX10" fmla="*/ 5206 w 383411"/>
                  <a:gd name="connsiteY10" fmla="*/ 210502 h 280010"/>
                  <a:gd name="connsiteX11" fmla="*/ 8757 w 383411"/>
                  <a:gd name="connsiteY11" fmla="*/ 175493 h 280010"/>
                  <a:gd name="connsiteX12" fmla="*/ 13323 w 383411"/>
                  <a:gd name="connsiteY12" fmla="*/ 131860 h 280010"/>
                  <a:gd name="connsiteX13" fmla="*/ 12308 w 383411"/>
                  <a:gd name="connsiteY13" fmla="*/ 130338 h 280010"/>
                  <a:gd name="connsiteX14" fmla="*/ 43765 w 383411"/>
                  <a:gd name="connsiteY14" fmla="*/ 83660 h 280010"/>
                  <a:gd name="connsiteX15" fmla="*/ 77759 w 383411"/>
                  <a:gd name="connsiteY15" fmla="*/ 54740 h 280010"/>
                  <a:gd name="connsiteX16" fmla="*/ 79280 w 383411"/>
                  <a:gd name="connsiteY16" fmla="*/ 54233 h 280010"/>
                  <a:gd name="connsiteX17" fmla="*/ 124943 w 383411"/>
                  <a:gd name="connsiteY17" fmla="*/ 27343 h 280010"/>
                  <a:gd name="connsiteX18" fmla="*/ 172636 w 383411"/>
                  <a:gd name="connsiteY18" fmla="*/ 18210 h 280010"/>
                  <a:gd name="connsiteX19" fmla="*/ 228447 w 383411"/>
                  <a:gd name="connsiteY19" fmla="*/ 13136 h 280010"/>
                  <a:gd name="connsiteX20" fmla="*/ 228447 w 383411"/>
                  <a:gd name="connsiteY20" fmla="*/ 13644 h 280010"/>
                  <a:gd name="connsiteX21" fmla="*/ 271573 w 383411"/>
                  <a:gd name="connsiteY21" fmla="*/ 25820 h 280010"/>
                  <a:gd name="connsiteX22" fmla="*/ 272587 w 383411"/>
                  <a:gd name="connsiteY22" fmla="*/ 28357 h 280010"/>
                  <a:gd name="connsiteX23" fmla="*/ 314191 w 383411"/>
                  <a:gd name="connsiteY23" fmla="*/ 45100 h 280010"/>
                  <a:gd name="connsiteX24" fmla="*/ 314699 w 383411"/>
                  <a:gd name="connsiteY24" fmla="*/ 46115 h 280010"/>
                  <a:gd name="connsiteX25" fmla="*/ 344126 w 383411"/>
                  <a:gd name="connsiteY25" fmla="*/ 59814 h 280010"/>
                  <a:gd name="connsiteX26" fmla="*/ 344126 w 383411"/>
                  <a:gd name="connsiteY26" fmla="*/ 62351 h 280010"/>
                  <a:gd name="connsiteX27" fmla="*/ 367464 w 383411"/>
                  <a:gd name="connsiteY27" fmla="*/ 86704 h 280010"/>
                  <a:gd name="connsiteX28" fmla="*/ 365435 w 383411"/>
                  <a:gd name="connsiteY28" fmla="*/ 86704 h 280010"/>
                  <a:gd name="connsiteX29" fmla="*/ 374568 w 383411"/>
                  <a:gd name="connsiteY29" fmla="*/ 115624 h 280010"/>
                  <a:gd name="connsiteX30" fmla="*/ 374060 w 383411"/>
                  <a:gd name="connsiteY30" fmla="*/ 116132 h 280010"/>
                  <a:gd name="connsiteX31" fmla="*/ 381671 w 383411"/>
                  <a:gd name="connsiteY31" fmla="*/ 143022 h 280010"/>
                  <a:gd name="connsiteX32" fmla="*/ 380656 w 383411"/>
                  <a:gd name="connsiteY32" fmla="*/ 143529 h 280010"/>
                  <a:gd name="connsiteX33" fmla="*/ 376089 w 383411"/>
                  <a:gd name="connsiteY33" fmla="*/ 170927 h 280010"/>
                  <a:gd name="connsiteX34" fmla="*/ 364421 w 383411"/>
                  <a:gd name="connsiteY34" fmla="*/ 203906 h 280010"/>
                  <a:gd name="connsiteX35" fmla="*/ 363405 w 383411"/>
                  <a:gd name="connsiteY35" fmla="*/ 202891 h 280010"/>
                  <a:gd name="connsiteX36" fmla="*/ 347678 w 383411"/>
                  <a:gd name="connsiteY36" fmla="*/ 176001 h 280010"/>
                  <a:gd name="connsiteX37" fmla="*/ 323324 w 383411"/>
                  <a:gd name="connsiteY37" fmla="*/ 156214 h 280010"/>
                  <a:gd name="connsiteX38" fmla="*/ 323324 w 383411"/>
                  <a:gd name="connsiteY38" fmla="*/ 156214 h 280010"/>
                  <a:gd name="connsiteX39" fmla="*/ 301507 w 383411"/>
                  <a:gd name="connsiteY39" fmla="*/ 145051 h 280010"/>
                  <a:gd name="connsiteX40" fmla="*/ 296941 w 383411"/>
                  <a:gd name="connsiteY40" fmla="*/ 144544 h 280010"/>
                  <a:gd name="connsiteX41" fmla="*/ 275124 w 383411"/>
                  <a:gd name="connsiteY41" fmla="*/ 137441 h 280010"/>
                  <a:gd name="connsiteX42" fmla="*/ 229461 w 383411"/>
                  <a:gd name="connsiteY42" fmla="*/ 132367 h 280010"/>
                  <a:gd name="connsiteX43" fmla="*/ 227939 w 383411"/>
                  <a:gd name="connsiteY43" fmla="*/ 134397 h 280010"/>
                  <a:gd name="connsiteX44" fmla="*/ 179739 w 383411"/>
                  <a:gd name="connsiteY44" fmla="*/ 143022 h 280010"/>
                  <a:gd name="connsiteX45" fmla="*/ 177710 w 383411"/>
                  <a:gd name="connsiteY45" fmla="*/ 146066 h 280010"/>
                  <a:gd name="connsiteX46" fmla="*/ 147268 w 383411"/>
                  <a:gd name="connsiteY46" fmla="*/ 159765 h 280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83411" h="280010">
                    <a:moveTo>
                      <a:pt x="147268" y="159765"/>
                    </a:moveTo>
                    <a:cubicBezTo>
                      <a:pt x="147268" y="172957"/>
                      <a:pt x="130525" y="180567"/>
                      <a:pt x="119870" y="176001"/>
                    </a:cubicBezTo>
                    <a:lnTo>
                      <a:pt x="119870" y="176001"/>
                    </a:lnTo>
                    <a:cubicBezTo>
                      <a:pt x="128496" y="187670"/>
                      <a:pt x="119363" y="209487"/>
                      <a:pt x="103634" y="211516"/>
                    </a:cubicBezTo>
                    <a:lnTo>
                      <a:pt x="104142" y="214053"/>
                    </a:lnTo>
                    <a:cubicBezTo>
                      <a:pt x="112767" y="227752"/>
                      <a:pt x="106171" y="251091"/>
                      <a:pt x="90443" y="257179"/>
                    </a:cubicBezTo>
                    <a:cubicBezTo>
                      <a:pt x="84354" y="268849"/>
                      <a:pt x="68626" y="279503"/>
                      <a:pt x="56449" y="277981"/>
                    </a:cubicBezTo>
                    <a:lnTo>
                      <a:pt x="56449" y="280011"/>
                    </a:lnTo>
                    <a:cubicBezTo>
                      <a:pt x="41228" y="278996"/>
                      <a:pt x="12816" y="263268"/>
                      <a:pt x="14845" y="248554"/>
                    </a:cubicBezTo>
                    <a:lnTo>
                      <a:pt x="12308" y="248047"/>
                    </a:lnTo>
                    <a:cubicBezTo>
                      <a:pt x="2669" y="237392"/>
                      <a:pt x="639" y="223693"/>
                      <a:pt x="5206" y="210502"/>
                    </a:cubicBezTo>
                    <a:cubicBezTo>
                      <a:pt x="-2913" y="200354"/>
                      <a:pt x="-1390" y="185641"/>
                      <a:pt x="8757" y="175493"/>
                    </a:cubicBezTo>
                    <a:cubicBezTo>
                      <a:pt x="-3927" y="163317"/>
                      <a:pt x="639" y="143022"/>
                      <a:pt x="13323" y="131860"/>
                    </a:cubicBezTo>
                    <a:lnTo>
                      <a:pt x="12308" y="130338"/>
                    </a:lnTo>
                    <a:cubicBezTo>
                      <a:pt x="-2405" y="114102"/>
                      <a:pt x="27023" y="85690"/>
                      <a:pt x="43765" y="83660"/>
                    </a:cubicBezTo>
                    <a:cubicBezTo>
                      <a:pt x="39199" y="67932"/>
                      <a:pt x="63553" y="44086"/>
                      <a:pt x="77759" y="54740"/>
                    </a:cubicBezTo>
                    <a:lnTo>
                      <a:pt x="79280" y="54233"/>
                    </a:lnTo>
                    <a:cubicBezTo>
                      <a:pt x="76744" y="31909"/>
                      <a:pt x="112767" y="16688"/>
                      <a:pt x="124943" y="27343"/>
                    </a:cubicBezTo>
                    <a:cubicBezTo>
                      <a:pt x="133570" y="7555"/>
                      <a:pt x="157415" y="2989"/>
                      <a:pt x="172636" y="18210"/>
                    </a:cubicBezTo>
                    <a:cubicBezTo>
                      <a:pt x="183798" y="-55"/>
                      <a:pt x="216777" y="-9188"/>
                      <a:pt x="228447" y="13136"/>
                    </a:cubicBezTo>
                    <a:lnTo>
                      <a:pt x="228447" y="13644"/>
                    </a:lnTo>
                    <a:cubicBezTo>
                      <a:pt x="244174" y="6541"/>
                      <a:pt x="261932" y="10599"/>
                      <a:pt x="271573" y="25820"/>
                    </a:cubicBezTo>
                    <a:lnTo>
                      <a:pt x="272587" y="28357"/>
                    </a:lnTo>
                    <a:cubicBezTo>
                      <a:pt x="288316" y="22776"/>
                      <a:pt x="307595" y="27343"/>
                      <a:pt x="314191" y="45100"/>
                    </a:cubicBezTo>
                    <a:lnTo>
                      <a:pt x="314699" y="46115"/>
                    </a:lnTo>
                    <a:cubicBezTo>
                      <a:pt x="325861" y="41549"/>
                      <a:pt x="338545" y="49667"/>
                      <a:pt x="344126" y="59814"/>
                    </a:cubicBezTo>
                    <a:lnTo>
                      <a:pt x="344126" y="62351"/>
                    </a:lnTo>
                    <a:cubicBezTo>
                      <a:pt x="356811" y="61336"/>
                      <a:pt x="364928" y="76050"/>
                      <a:pt x="367464" y="86704"/>
                    </a:cubicBezTo>
                    <a:lnTo>
                      <a:pt x="365435" y="86704"/>
                    </a:lnTo>
                    <a:cubicBezTo>
                      <a:pt x="373046" y="92793"/>
                      <a:pt x="375075" y="105984"/>
                      <a:pt x="374568" y="115624"/>
                    </a:cubicBezTo>
                    <a:lnTo>
                      <a:pt x="374060" y="116132"/>
                    </a:lnTo>
                    <a:cubicBezTo>
                      <a:pt x="381163" y="123742"/>
                      <a:pt x="386237" y="134397"/>
                      <a:pt x="381671" y="143022"/>
                    </a:cubicBezTo>
                    <a:lnTo>
                      <a:pt x="380656" y="143529"/>
                    </a:lnTo>
                    <a:cubicBezTo>
                      <a:pt x="384716" y="153169"/>
                      <a:pt x="382685" y="162809"/>
                      <a:pt x="376089" y="170927"/>
                    </a:cubicBezTo>
                    <a:cubicBezTo>
                      <a:pt x="380656" y="186656"/>
                      <a:pt x="373046" y="194266"/>
                      <a:pt x="364421" y="203906"/>
                    </a:cubicBezTo>
                    <a:lnTo>
                      <a:pt x="363405" y="202891"/>
                    </a:lnTo>
                    <a:cubicBezTo>
                      <a:pt x="350721" y="202384"/>
                      <a:pt x="347170" y="186656"/>
                      <a:pt x="347678" y="176001"/>
                    </a:cubicBezTo>
                    <a:cubicBezTo>
                      <a:pt x="337530" y="178538"/>
                      <a:pt x="324338" y="161795"/>
                      <a:pt x="323324" y="156214"/>
                    </a:cubicBezTo>
                    <a:lnTo>
                      <a:pt x="323324" y="156214"/>
                    </a:lnTo>
                    <a:cubicBezTo>
                      <a:pt x="314191" y="157228"/>
                      <a:pt x="305566" y="152662"/>
                      <a:pt x="301507" y="145051"/>
                    </a:cubicBezTo>
                    <a:lnTo>
                      <a:pt x="296941" y="144544"/>
                    </a:lnTo>
                    <a:cubicBezTo>
                      <a:pt x="289331" y="144544"/>
                      <a:pt x="280706" y="142515"/>
                      <a:pt x="275124" y="137441"/>
                    </a:cubicBezTo>
                    <a:cubicBezTo>
                      <a:pt x="260918" y="144544"/>
                      <a:pt x="239609" y="145559"/>
                      <a:pt x="229461" y="132367"/>
                    </a:cubicBezTo>
                    <a:lnTo>
                      <a:pt x="227939" y="134397"/>
                    </a:lnTo>
                    <a:cubicBezTo>
                      <a:pt x="220836" y="149110"/>
                      <a:pt x="192931" y="154184"/>
                      <a:pt x="179739" y="143022"/>
                    </a:cubicBezTo>
                    <a:lnTo>
                      <a:pt x="177710" y="146066"/>
                    </a:lnTo>
                    <a:cubicBezTo>
                      <a:pt x="174665" y="160780"/>
                      <a:pt x="157415" y="166361"/>
                      <a:pt x="147268" y="159765"/>
                    </a:cubicBezTo>
                    <a:close/>
                  </a:path>
                </a:pathLst>
              </a:custGeom>
              <a:solidFill>
                <a:srgbClr val="8B4B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88643EE1-F541-4FFF-9EFB-87793EEDE4A7}"/>
              </a:ext>
            </a:extLst>
          </p:cNvPr>
          <p:cNvSpPr txBox="1"/>
          <p:nvPr/>
        </p:nvSpPr>
        <p:spPr>
          <a:xfrm>
            <a:off x="6076007" y="2311029"/>
            <a:ext cx="6115993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Title Slide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F5516EC-318C-4344-BE5D-97634C2860C3}"/>
              </a:ext>
            </a:extLst>
          </p:cNvPr>
          <p:cNvSpPr txBox="1"/>
          <p:nvPr/>
        </p:nvSpPr>
        <p:spPr>
          <a:xfrm>
            <a:off x="6162751" y="3473218"/>
            <a:ext cx="602925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Your Subtitle Here</a:t>
            </a:r>
          </a:p>
        </p:txBody>
      </p:sp>
      <p:pic>
        <p:nvPicPr>
          <p:cNvPr id="88" name="Graphic 87">
            <a:extLst>
              <a:ext uri="{FF2B5EF4-FFF2-40B4-BE49-F238E27FC236}">
                <a16:creationId xmlns:a16="http://schemas.microsoft.com/office/drawing/2014/main" id="{06A97102-1B31-4A85-8F45-C2F13C80EC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643125">
            <a:off x="11720409" y="3816078"/>
            <a:ext cx="943181" cy="943181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D173DABF-D48C-42FF-ABD3-F748CDD4D3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0000">
            <a:off x="11542358" y="926280"/>
            <a:ext cx="216330" cy="204945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0C133E77-596E-4DBD-97B3-E98386A02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678153">
            <a:off x="845392" y="4943314"/>
            <a:ext cx="491463" cy="433644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DF16F856-5D7F-44D6-A680-66F045FBE9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5642049">
            <a:off x="860069" y="5671998"/>
            <a:ext cx="299562" cy="264319"/>
          </a:xfrm>
          <a:prstGeom prst="rect">
            <a:avLst/>
          </a:prstGeom>
        </p:spPr>
      </p:pic>
      <p:pic>
        <p:nvPicPr>
          <p:cNvPr id="92" name="Graphic 91">
            <a:extLst>
              <a:ext uri="{FF2B5EF4-FFF2-40B4-BE49-F238E27FC236}">
                <a16:creationId xmlns:a16="http://schemas.microsoft.com/office/drawing/2014/main" id="{4542AA06-832C-40CB-8420-56027498FC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67289" y="1128147"/>
            <a:ext cx="904018" cy="13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1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69AEA538-5AFE-451C-A9EA-114E09CFB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4767" y="391175"/>
            <a:ext cx="2057400" cy="1847850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60B8AA49-D384-458E-B485-C060728E4078}"/>
              </a:ext>
            </a:extLst>
          </p:cNvPr>
          <p:cNvSpPr txBox="1"/>
          <p:nvPr/>
        </p:nvSpPr>
        <p:spPr>
          <a:xfrm>
            <a:off x="6037128" y="929897"/>
            <a:ext cx="564613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Lorem ipsum dolor sit amet sdsw, consectetur adipiscing elit. Sed ac massa risus. Fusce laoreet velolfs augue ac condimentum. Integer varius ultricies vehicula. Integerbol efficitur nisl a consectetur iaculis. Nullam et scelerisque dui, utas sde egestas purus. Nam suscip itdds lobortis tristique. Donec id dui egestas, sagittis dui in, lacinia nisl. Integer at urna in.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10ED2868-9042-4BA0-B74C-B6E4DCE3C008}"/>
              </a:ext>
            </a:extLst>
          </p:cNvPr>
          <p:cNvGrpSpPr/>
          <p:nvPr/>
        </p:nvGrpSpPr>
        <p:grpSpPr>
          <a:xfrm>
            <a:off x="-818104" y="-101982"/>
            <a:ext cx="7666579" cy="9738899"/>
            <a:chOff x="11490720" y="3828859"/>
            <a:chExt cx="703308" cy="893416"/>
          </a:xfrm>
          <a:solidFill>
            <a:schemeClr val="accent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DD381D8D-58ED-4268-BBC2-E939224B3FC4}"/>
                </a:ext>
              </a:extLst>
            </p:cNvPr>
            <p:cNvSpPr/>
            <p:nvPr/>
          </p:nvSpPr>
          <p:spPr>
            <a:xfrm>
              <a:off x="11646581" y="4624861"/>
              <a:ext cx="449526" cy="97414"/>
            </a:xfrm>
            <a:custGeom>
              <a:avLst/>
              <a:gdLst>
                <a:gd name="connsiteX0" fmla="*/ 449527 w 449526"/>
                <a:gd name="connsiteY0" fmla="*/ 48707 h 97414"/>
                <a:gd name="connsiteX1" fmla="*/ 224763 w 449526"/>
                <a:gd name="connsiteY1" fmla="*/ 97414 h 97414"/>
                <a:gd name="connsiteX2" fmla="*/ 0 w 449526"/>
                <a:gd name="connsiteY2" fmla="*/ 48707 h 97414"/>
                <a:gd name="connsiteX3" fmla="*/ 224763 w 449526"/>
                <a:gd name="connsiteY3" fmla="*/ 0 h 97414"/>
                <a:gd name="connsiteX4" fmla="*/ 449527 w 449526"/>
                <a:gd name="connsiteY4" fmla="*/ 48707 h 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26" h="97414">
                  <a:moveTo>
                    <a:pt x="449527" y="48707"/>
                  </a:moveTo>
                  <a:cubicBezTo>
                    <a:pt x="449527" y="75597"/>
                    <a:pt x="349068" y="97414"/>
                    <a:pt x="224763" y="97414"/>
                  </a:cubicBezTo>
                  <a:cubicBezTo>
                    <a:pt x="100459" y="97414"/>
                    <a:pt x="0" y="75597"/>
                    <a:pt x="0" y="48707"/>
                  </a:cubicBezTo>
                  <a:cubicBezTo>
                    <a:pt x="0" y="21817"/>
                    <a:pt x="100459" y="0"/>
                    <a:pt x="224763" y="0"/>
                  </a:cubicBezTo>
                  <a:cubicBezTo>
                    <a:pt x="349068" y="0"/>
                    <a:pt x="449527" y="21817"/>
                    <a:pt x="449527" y="48707"/>
                  </a:cubicBezTo>
                  <a:close/>
                </a:path>
              </a:pathLst>
            </a:custGeom>
            <a:solidFill>
              <a:srgbClr val="231F20">
                <a:alpha val="20000"/>
              </a:srgbClr>
            </a:solidFill>
            <a:ln w="507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aphic 4">
              <a:extLst>
                <a:ext uri="{FF2B5EF4-FFF2-40B4-BE49-F238E27FC236}">
                  <a16:creationId xmlns:a16="http://schemas.microsoft.com/office/drawing/2014/main" id="{6F2F15F3-750D-4360-875D-309D484461A1}"/>
                </a:ext>
              </a:extLst>
            </p:cNvPr>
            <p:cNvGrpSpPr/>
            <p:nvPr/>
          </p:nvGrpSpPr>
          <p:grpSpPr>
            <a:xfrm>
              <a:off x="11490720" y="3828859"/>
              <a:ext cx="703308" cy="872048"/>
              <a:chOff x="11490720" y="3828859"/>
              <a:chExt cx="703308" cy="872048"/>
            </a:xfrm>
            <a:solidFill>
              <a:schemeClr val="accent1"/>
            </a:solidFill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76F6EC66-47E6-43A3-A355-7E33A1C2AF7A}"/>
                  </a:ext>
                </a:extLst>
              </p:cNvPr>
              <p:cNvSpPr/>
              <p:nvPr/>
            </p:nvSpPr>
            <p:spPr>
              <a:xfrm>
                <a:off x="11693353" y="4591882"/>
                <a:ext cx="99624" cy="109025"/>
              </a:xfrm>
              <a:custGeom>
                <a:avLst/>
                <a:gdLst>
                  <a:gd name="connsiteX0" fmla="*/ 98842 w 99624"/>
                  <a:gd name="connsiteY0" fmla="*/ 7610 h 109025"/>
                  <a:gd name="connsiteX1" fmla="*/ 97319 w 99624"/>
                  <a:gd name="connsiteY1" fmla="*/ 43126 h 109025"/>
                  <a:gd name="connsiteX2" fmla="*/ 93261 w 99624"/>
                  <a:gd name="connsiteY2" fmla="*/ 52766 h 109025"/>
                  <a:gd name="connsiteX3" fmla="*/ 86158 w 99624"/>
                  <a:gd name="connsiteY3" fmla="*/ 85237 h 109025"/>
                  <a:gd name="connsiteX4" fmla="*/ 52672 w 99624"/>
                  <a:gd name="connsiteY4" fmla="*/ 107561 h 109025"/>
                  <a:gd name="connsiteX5" fmla="*/ 18678 w 99624"/>
                  <a:gd name="connsiteY5" fmla="*/ 107054 h 109025"/>
                  <a:gd name="connsiteX6" fmla="*/ 4472 w 99624"/>
                  <a:gd name="connsiteY6" fmla="*/ 69509 h 109025"/>
                  <a:gd name="connsiteX7" fmla="*/ 27304 w 99624"/>
                  <a:gd name="connsiteY7" fmla="*/ 26890 h 109025"/>
                  <a:gd name="connsiteX8" fmla="*/ 33899 w 99624"/>
                  <a:gd name="connsiteY8" fmla="*/ 0 h 109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624" h="109025">
                    <a:moveTo>
                      <a:pt x="98842" y="7610"/>
                    </a:moveTo>
                    <a:cubicBezTo>
                      <a:pt x="98842" y="15728"/>
                      <a:pt x="101379" y="28412"/>
                      <a:pt x="97319" y="43126"/>
                    </a:cubicBezTo>
                    <a:cubicBezTo>
                      <a:pt x="95290" y="46678"/>
                      <a:pt x="91739" y="47692"/>
                      <a:pt x="93261" y="52766"/>
                    </a:cubicBezTo>
                    <a:cubicBezTo>
                      <a:pt x="96813" y="62913"/>
                      <a:pt x="90725" y="75597"/>
                      <a:pt x="86158" y="85237"/>
                    </a:cubicBezTo>
                    <a:cubicBezTo>
                      <a:pt x="80069" y="98429"/>
                      <a:pt x="68908" y="105025"/>
                      <a:pt x="52672" y="107561"/>
                    </a:cubicBezTo>
                    <a:cubicBezTo>
                      <a:pt x="41509" y="109084"/>
                      <a:pt x="29841" y="110098"/>
                      <a:pt x="18678" y="107054"/>
                    </a:cubicBezTo>
                    <a:cubicBezTo>
                      <a:pt x="-2631" y="100966"/>
                      <a:pt x="-3138" y="83715"/>
                      <a:pt x="4472" y="69509"/>
                    </a:cubicBezTo>
                    <a:cubicBezTo>
                      <a:pt x="12083" y="55303"/>
                      <a:pt x="21215" y="41604"/>
                      <a:pt x="27304" y="26890"/>
                    </a:cubicBezTo>
                    <a:cubicBezTo>
                      <a:pt x="31362" y="17250"/>
                      <a:pt x="33899" y="10147"/>
                      <a:pt x="33899" y="0"/>
                    </a:cubicBezTo>
                  </a:path>
                </a:pathLst>
              </a:custGeom>
              <a:solidFill>
                <a:srgbClr val="3F1500"/>
              </a:solidFill>
              <a:ln w="852" cap="flat">
                <a:solidFill>
                  <a:srgbClr val="231C1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2856E882-04E3-4A59-A4E0-457178F5E478}"/>
                  </a:ext>
                </a:extLst>
              </p:cNvPr>
              <p:cNvSpPr/>
              <p:nvPr/>
            </p:nvSpPr>
            <p:spPr>
              <a:xfrm>
                <a:off x="11856906" y="4594926"/>
                <a:ext cx="163589" cy="78933"/>
              </a:xfrm>
              <a:custGeom>
                <a:avLst/>
                <a:gdLst>
                  <a:gd name="connsiteX0" fmla="*/ 8857 w 163589"/>
                  <a:gd name="connsiteY0" fmla="*/ 0 h 78933"/>
                  <a:gd name="connsiteX1" fmla="*/ 2769 w 163589"/>
                  <a:gd name="connsiteY1" fmla="*/ 58854 h 78933"/>
                  <a:gd name="connsiteX2" fmla="*/ 30674 w 163589"/>
                  <a:gd name="connsiteY2" fmla="*/ 64943 h 78933"/>
                  <a:gd name="connsiteX3" fmla="*/ 161067 w 163589"/>
                  <a:gd name="connsiteY3" fmla="*/ 72553 h 78933"/>
                  <a:gd name="connsiteX4" fmla="*/ 162589 w 163589"/>
                  <a:gd name="connsiteY4" fmla="*/ 60884 h 78933"/>
                  <a:gd name="connsiteX5" fmla="*/ 70756 w 163589"/>
                  <a:gd name="connsiteY5" fmla="*/ 5581 h 78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3589" h="78933">
                    <a:moveTo>
                      <a:pt x="8857" y="0"/>
                    </a:moveTo>
                    <a:cubicBezTo>
                      <a:pt x="-2812" y="31457"/>
                      <a:pt x="-782" y="50229"/>
                      <a:pt x="2769" y="58854"/>
                    </a:cubicBezTo>
                    <a:cubicBezTo>
                      <a:pt x="8857" y="66465"/>
                      <a:pt x="18498" y="66972"/>
                      <a:pt x="30674" y="64943"/>
                    </a:cubicBezTo>
                    <a:cubicBezTo>
                      <a:pt x="59594" y="60884"/>
                      <a:pt x="82425" y="91833"/>
                      <a:pt x="161067" y="72553"/>
                    </a:cubicBezTo>
                    <a:cubicBezTo>
                      <a:pt x="164112" y="70524"/>
                      <a:pt x="164112" y="64436"/>
                      <a:pt x="162589" y="60884"/>
                    </a:cubicBezTo>
                    <a:cubicBezTo>
                      <a:pt x="160053" y="55303"/>
                      <a:pt x="117941" y="35516"/>
                      <a:pt x="70756" y="5581"/>
                    </a:cubicBezTo>
                  </a:path>
                </a:pathLst>
              </a:custGeom>
              <a:solidFill>
                <a:srgbClr val="3F1500"/>
              </a:solidFill>
              <a:ln w="852" cap="flat">
                <a:solidFill>
                  <a:srgbClr val="231C1E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8" name="Graphic 4">
                <a:extLst>
                  <a:ext uri="{FF2B5EF4-FFF2-40B4-BE49-F238E27FC236}">
                    <a16:creationId xmlns:a16="http://schemas.microsoft.com/office/drawing/2014/main" id="{539671DB-FD57-4E88-B2ED-315360A29A2E}"/>
                  </a:ext>
                </a:extLst>
              </p:cNvPr>
              <p:cNvGrpSpPr/>
              <p:nvPr/>
            </p:nvGrpSpPr>
            <p:grpSpPr>
              <a:xfrm>
                <a:off x="11490720" y="4081979"/>
                <a:ext cx="703308" cy="343994"/>
                <a:chOff x="11490720" y="4081979"/>
                <a:chExt cx="703308" cy="343994"/>
              </a:xfrm>
              <a:solidFill>
                <a:schemeClr val="accent1"/>
              </a:solidFill>
            </p:grpSpPr>
            <p:grpSp>
              <p:nvGrpSpPr>
                <p:cNvPr id="56" name="Graphic 4">
                  <a:extLst>
                    <a:ext uri="{FF2B5EF4-FFF2-40B4-BE49-F238E27FC236}">
                      <a16:creationId xmlns:a16="http://schemas.microsoft.com/office/drawing/2014/main" id="{E70574D1-A63D-42AB-9CCB-A69066606B70}"/>
                    </a:ext>
                  </a:extLst>
                </p:cNvPr>
                <p:cNvGrpSpPr/>
                <p:nvPr/>
              </p:nvGrpSpPr>
              <p:grpSpPr>
                <a:xfrm>
                  <a:off x="12052474" y="4081979"/>
                  <a:ext cx="141554" cy="343994"/>
                  <a:chOff x="12052474" y="4081979"/>
                  <a:chExt cx="141554" cy="343994"/>
                </a:xfrm>
                <a:solidFill>
                  <a:schemeClr val="accent1"/>
                </a:solidFill>
              </p:grpSpPr>
              <p:grpSp>
                <p:nvGrpSpPr>
                  <p:cNvPr id="66" name="Graphic 4">
                    <a:extLst>
                      <a:ext uri="{FF2B5EF4-FFF2-40B4-BE49-F238E27FC236}">
                        <a16:creationId xmlns:a16="http://schemas.microsoft.com/office/drawing/2014/main" id="{6E8BBD04-2C90-4634-9C3B-DFEDD7C6F6BA}"/>
                      </a:ext>
                    </a:extLst>
                  </p:cNvPr>
                  <p:cNvGrpSpPr/>
                  <p:nvPr/>
                </p:nvGrpSpPr>
                <p:grpSpPr>
                  <a:xfrm>
                    <a:off x="12052474" y="4217953"/>
                    <a:ext cx="141554" cy="208020"/>
                    <a:chOff x="12052474" y="4217953"/>
                    <a:chExt cx="141554" cy="208020"/>
                  </a:xfrm>
                  <a:solidFill>
                    <a:schemeClr val="accent1"/>
                  </a:solidFill>
                </p:grpSpPr>
                <p:grpSp>
                  <p:nvGrpSpPr>
                    <p:cNvPr id="70" name="Graphic 4">
                      <a:extLst>
                        <a:ext uri="{FF2B5EF4-FFF2-40B4-BE49-F238E27FC236}">
                          <a16:creationId xmlns:a16="http://schemas.microsoft.com/office/drawing/2014/main" id="{D4700B21-D743-4A56-97E1-B937C4DB7DF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052474" y="4217953"/>
                      <a:ext cx="141554" cy="208020"/>
                      <a:chOff x="12052474" y="4217953"/>
                      <a:chExt cx="141554" cy="208020"/>
                    </a:xfrm>
                    <a:solidFill>
                      <a:schemeClr val="accent1"/>
                    </a:solidFill>
                  </p:grpSpPr>
                  <p:sp>
                    <p:nvSpPr>
                      <p:cNvPr id="79" name="Freeform: Shape 78">
                        <a:extLst>
                          <a:ext uri="{FF2B5EF4-FFF2-40B4-BE49-F238E27FC236}">
                            <a16:creationId xmlns:a16="http://schemas.microsoft.com/office/drawing/2014/main" id="{E14A4BF9-E3F7-44D1-977D-AC3133BFC94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056155" y="4220345"/>
                        <a:ext cx="79224" cy="103105"/>
                      </a:xfrm>
                      <a:custGeom>
                        <a:avLst/>
                        <a:gdLst>
                          <a:gd name="connsiteX0" fmla="*/ 15091 w 79224"/>
                          <a:gd name="connsiteY0" fmla="*/ 98067 h 103105"/>
                          <a:gd name="connsiteX1" fmla="*/ 78005 w 79224"/>
                          <a:gd name="connsiteY1" fmla="*/ 82846 h 103105"/>
                          <a:gd name="connsiteX2" fmla="*/ 76989 w 79224"/>
                          <a:gd name="connsiteY2" fmla="*/ 56970 h 103105"/>
                          <a:gd name="connsiteX3" fmla="*/ 63799 w 79224"/>
                          <a:gd name="connsiteY3" fmla="*/ 46823 h 103105"/>
                          <a:gd name="connsiteX4" fmla="*/ 55174 w 79224"/>
                          <a:gd name="connsiteY4" fmla="*/ 44286 h 103105"/>
                          <a:gd name="connsiteX5" fmla="*/ 52129 w 79224"/>
                          <a:gd name="connsiteY5" fmla="*/ 31095 h 103105"/>
                          <a:gd name="connsiteX6" fmla="*/ 54158 w 79224"/>
                          <a:gd name="connsiteY6" fmla="*/ 18410 h 103105"/>
                          <a:gd name="connsiteX7" fmla="*/ 45026 w 79224"/>
                          <a:gd name="connsiteY7" fmla="*/ 145 h 103105"/>
                          <a:gd name="connsiteX8" fmla="*/ 40967 w 79224"/>
                          <a:gd name="connsiteY8" fmla="*/ 5726 h 103105"/>
                          <a:gd name="connsiteX9" fmla="*/ 38430 w 79224"/>
                          <a:gd name="connsiteY9" fmla="*/ 15366 h 103105"/>
                          <a:gd name="connsiteX10" fmla="*/ 29805 w 79224"/>
                          <a:gd name="connsiteY10" fmla="*/ 32109 h 103105"/>
                          <a:gd name="connsiteX11" fmla="*/ 18136 w 79224"/>
                          <a:gd name="connsiteY11" fmla="*/ 42764 h 103105"/>
                          <a:gd name="connsiteX12" fmla="*/ 6466 w 79224"/>
                          <a:gd name="connsiteY12" fmla="*/ 53926 h 103105"/>
                          <a:gd name="connsiteX13" fmla="*/ 15091 w 79224"/>
                          <a:gd name="connsiteY13" fmla="*/ 98067 h 10310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</a:cxnLst>
                        <a:rect l="l" t="t" r="r" b="b"/>
                        <a:pathLst>
                          <a:path w="79224" h="103105">
                            <a:moveTo>
                              <a:pt x="15091" y="98067"/>
                            </a:moveTo>
                            <a:cubicBezTo>
                              <a:pt x="34879" y="106185"/>
                              <a:pt x="67858" y="106692"/>
                              <a:pt x="78005" y="82846"/>
                            </a:cubicBezTo>
                            <a:cubicBezTo>
                              <a:pt x="81049" y="76250"/>
                              <a:pt x="77497" y="64581"/>
                              <a:pt x="76989" y="56970"/>
                            </a:cubicBezTo>
                            <a:cubicBezTo>
                              <a:pt x="76483" y="49360"/>
                              <a:pt x="70395" y="47330"/>
                              <a:pt x="63799" y="46823"/>
                            </a:cubicBezTo>
                            <a:cubicBezTo>
                              <a:pt x="60754" y="46316"/>
                              <a:pt x="57203" y="46316"/>
                              <a:pt x="55174" y="44286"/>
                            </a:cubicBezTo>
                            <a:cubicBezTo>
                              <a:pt x="52129" y="41242"/>
                              <a:pt x="52129" y="34646"/>
                              <a:pt x="52129" y="31095"/>
                            </a:cubicBezTo>
                            <a:cubicBezTo>
                              <a:pt x="52129" y="26528"/>
                              <a:pt x="53651" y="22977"/>
                              <a:pt x="54158" y="18410"/>
                            </a:cubicBezTo>
                            <a:cubicBezTo>
                              <a:pt x="54666" y="12322"/>
                              <a:pt x="51621" y="1667"/>
                              <a:pt x="45026" y="145"/>
                            </a:cubicBezTo>
                            <a:cubicBezTo>
                              <a:pt x="41982" y="-870"/>
                              <a:pt x="41474" y="3697"/>
                              <a:pt x="40967" y="5726"/>
                            </a:cubicBezTo>
                            <a:cubicBezTo>
                              <a:pt x="40459" y="8770"/>
                              <a:pt x="39445" y="12322"/>
                              <a:pt x="38430" y="15366"/>
                            </a:cubicBezTo>
                            <a:cubicBezTo>
                              <a:pt x="36400" y="20947"/>
                              <a:pt x="33357" y="27036"/>
                              <a:pt x="29805" y="32109"/>
                            </a:cubicBezTo>
                            <a:cubicBezTo>
                              <a:pt x="26761" y="36676"/>
                              <a:pt x="22195" y="39720"/>
                              <a:pt x="18136" y="42764"/>
                            </a:cubicBezTo>
                            <a:cubicBezTo>
                              <a:pt x="13569" y="45808"/>
                              <a:pt x="10017" y="49867"/>
                              <a:pt x="6466" y="53926"/>
                            </a:cubicBezTo>
                            <a:cubicBezTo>
                              <a:pt x="-4696" y="66103"/>
                              <a:pt x="-1144" y="91471"/>
                              <a:pt x="15091" y="98067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grpSp>
                    <p:nvGrpSpPr>
                      <p:cNvPr id="80" name="Graphic 4">
                        <a:extLst>
                          <a:ext uri="{FF2B5EF4-FFF2-40B4-BE49-F238E27FC236}">
                            <a16:creationId xmlns:a16="http://schemas.microsoft.com/office/drawing/2014/main" id="{F7D41BF0-5D47-4510-8C0F-59B9623CD22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2052474" y="4217953"/>
                        <a:ext cx="141554" cy="208020"/>
                        <a:chOff x="12052474" y="4217953"/>
                        <a:chExt cx="141554" cy="208020"/>
                      </a:xfrm>
                      <a:solidFill>
                        <a:schemeClr val="accent1"/>
                      </a:solidFill>
                    </p:grpSpPr>
                    <p:sp>
                      <p:nvSpPr>
                        <p:cNvPr id="82" name="Freeform: Shape 81">
                          <a:extLst>
                            <a:ext uri="{FF2B5EF4-FFF2-40B4-BE49-F238E27FC236}">
                              <a16:creationId xmlns:a16="http://schemas.microsoft.com/office/drawing/2014/main" id="{F448D073-49D2-4076-863C-8FAEE172332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052982" y="4317397"/>
                          <a:ext cx="141046" cy="108576"/>
                        </a:xfrm>
                        <a:custGeom>
                          <a:avLst/>
                          <a:gdLst>
                            <a:gd name="connsiteX0" fmla="*/ 141047 w 141046"/>
                            <a:gd name="connsiteY0" fmla="*/ 54288 h 108576"/>
                            <a:gd name="connsiteX1" fmla="*/ 70523 w 141046"/>
                            <a:gd name="connsiteY1" fmla="*/ 108576 h 108576"/>
                            <a:gd name="connsiteX2" fmla="*/ 0 w 141046"/>
                            <a:gd name="connsiteY2" fmla="*/ 54288 h 108576"/>
                            <a:gd name="connsiteX3" fmla="*/ 70523 w 141046"/>
                            <a:gd name="connsiteY3" fmla="*/ 0 h 108576"/>
                            <a:gd name="connsiteX4" fmla="*/ 141047 w 141046"/>
                            <a:gd name="connsiteY4" fmla="*/ 54288 h 10857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41046" h="108576">
                              <a:moveTo>
                                <a:pt x="141047" y="54288"/>
                              </a:moveTo>
                              <a:cubicBezTo>
                                <a:pt x="141047" y="84223"/>
                                <a:pt x="109590" y="108576"/>
                                <a:pt x="70523" y="108576"/>
                              </a:cubicBezTo>
                              <a:cubicBezTo>
                                <a:pt x="31456" y="108576"/>
                                <a:pt x="0" y="84223"/>
                                <a:pt x="0" y="54288"/>
                              </a:cubicBezTo>
                              <a:cubicBezTo>
                                <a:pt x="0" y="24354"/>
                                <a:pt x="31456" y="0"/>
                                <a:pt x="70523" y="0"/>
                              </a:cubicBezTo>
                              <a:cubicBezTo>
                                <a:pt x="109590" y="0"/>
                                <a:pt x="141047" y="24354"/>
                                <a:pt x="141047" y="5428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5EC9ED">
                            <a:alpha val="50000"/>
                          </a:srgbClr>
                        </a:solidFill>
                        <a:ln w="507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83" name="Freeform: Shape 82">
                          <a:extLst>
                            <a:ext uri="{FF2B5EF4-FFF2-40B4-BE49-F238E27FC236}">
                              <a16:creationId xmlns:a16="http://schemas.microsoft.com/office/drawing/2014/main" id="{26A654D0-4E7D-4F75-B9A6-CCC2E42EF10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052474" y="4368134"/>
                          <a:ext cx="138003" cy="57839"/>
                        </a:xfrm>
                        <a:custGeom>
                          <a:avLst/>
                          <a:gdLst>
                            <a:gd name="connsiteX0" fmla="*/ 0 w 138003"/>
                            <a:gd name="connsiteY0" fmla="*/ 0 h 57839"/>
                            <a:gd name="connsiteX1" fmla="*/ 0 w 138003"/>
                            <a:gd name="connsiteY1" fmla="*/ 3551 h 57839"/>
                            <a:gd name="connsiteX2" fmla="*/ 70523 w 138003"/>
                            <a:gd name="connsiteY2" fmla="*/ 57840 h 57839"/>
                            <a:gd name="connsiteX3" fmla="*/ 138003 w 138003"/>
                            <a:gd name="connsiteY3" fmla="*/ 19787 h 57839"/>
                            <a:gd name="connsiteX4" fmla="*/ 0 w 138003"/>
                            <a:gd name="connsiteY4" fmla="*/ 0 h 57839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38003" h="57839">
                              <a:moveTo>
                                <a:pt x="0" y="0"/>
                              </a:moveTo>
                              <a:cubicBezTo>
                                <a:pt x="0" y="1015"/>
                                <a:pt x="0" y="2537"/>
                                <a:pt x="0" y="3551"/>
                              </a:cubicBezTo>
                              <a:cubicBezTo>
                                <a:pt x="0" y="33486"/>
                                <a:pt x="31456" y="57840"/>
                                <a:pt x="70523" y="57840"/>
                              </a:cubicBezTo>
                              <a:cubicBezTo>
                                <a:pt x="102488" y="57840"/>
                                <a:pt x="128870" y="41604"/>
                                <a:pt x="138003" y="19787"/>
                              </a:cubicBezTo>
                              <a:cubicBezTo>
                                <a:pt x="91326" y="19787"/>
                                <a:pt x="42112" y="19280"/>
                                <a:pt x="0" y="0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D00036">
                            <a:alpha val="30000"/>
                          </a:srgbClr>
                        </a:solidFill>
                        <a:ln w="507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84" name="Freeform: Shape 83">
                          <a:extLst>
                            <a:ext uri="{FF2B5EF4-FFF2-40B4-BE49-F238E27FC236}">
                              <a16:creationId xmlns:a16="http://schemas.microsoft.com/office/drawing/2014/main" id="{80AD4CE7-EDBF-463B-92C3-F7AD8A2B628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107777" y="4217953"/>
                          <a:ext cx="28412" cy="105024"/>
                        </a:xfrm>
                        <a:custGeom>
                          <a:avLst/>
                          <a:gdLst>
                            <a:gd name="connsiteX0" fmla="*/ 0 w 28412"/>
                            <a:gd name="connsiteY0" fmla="*/ 0 h 105024"/>
                            <a:gd name="connsiteX1" fmla="*/ 28412 w 28412"/>
                            <a:gd name="connsiteY1" fmla="*/ 0 h 105024"/>
                            <a:gd name="connsiteX2" fmla="*/ 28412 w 28412"/>
                            <a:gd name="connsiteY2" fmla="*/ 105025 h 105024"/>
                            <a:gd name="connsiteX3" fmla="*/ 0 w 28412"/>
                            <a:gd name="connsiteY3" fmla="*/ 105025 h 10502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8412" h="105024">
                              <a:moveTo>
                                <a:pt x="0" y="0"/>
                              </a:moveTo>
                              <a:lnTo>
                                <a:pt x="28412" y="0"/>
                              </a:lnTo>
                              <a:lnTo>
                                <a:pt x="28412" y="105025"/>
                              </a:lnTo>
                              <a:lnTo>
                                <a:pt x="0" y="10502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5EC9ED">
                            <a:alpha val="50000"/>
                          </a:srgbClr>
                        </a:solidFill>
                        <a:ln w="5074" cap="flat">
                          <a:noFill/>
                          <a:prstDash val="solid"/>
                          <a:miter/>
                        </a:ln>
                      </p:spPr>
                      <p:txBody>
                        <a:bodyPr rtlCol="0" anchor="ctr"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GB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sp>
                    <p:nvSpPr>
                      <p:cNvPr id="81" name="Freeform: Shape 80">
                        <a:extLst>
                          <a:ext uri="{FF2B5EF4-FFF2-40B4-BE49-F238E27FC236}">
                            <a16:creationId xmlns:a16="http://schemas.microsoft.com/office/drawing/2014/main" id="{E450CF66-9288-4E0A-9B1B-87F5CB8BE7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11299" y="4264096"/>
                        <a:ext cx="16221" cy="37064"/>
                      </a:xfrm>
                      <a:custGeom>
                        <a:avLst/>
                        <a:gdLst>
                          <a:gd name="connsiteX0" fmla="*/ 15757 w 16221"/>
                          <a:gd name="connsiteY0" fmla="*/ 37065 h 37064"/>
                          <a:gd name="connsiteX1" fmla="*/ 10177 w 16221"/>
                          <a:gd name="connsiteY1" fmla="*/ 17785 h 37064"/>
                          <a:gd name="connsiteX2" fmla="*/ 30 w 16221"/>
                          <a:gd name="connsiteY2" fmla="*/ 27 h 37064"/>
                          <a:gd name="connsiteX3" fmla="*/ 12714 w 16221"/>
                          <a:gd name="connsiteY3" fmla="*/ 16770 h 37064"/>
                          <a:gd name="connsiteX4" fmla="*/ 15757 w 16221"/>
                          <a:gd name="connsiteY4" fmla="*/ 37065 h 3706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6221" h="37064">
                            <a:moveTo>
                              <a:pt x="15757" y="37065"/>
                            </a:moveTo>
                            <a:cubicBezTo>
                              <a:pt x="14743" y="37065"/>
                              <a:pt x="14743" y="27932"/>
                              <a:pt x="10177" y="17785"/>
                            </a:cubicBezTo>
                            <a:cubicBezTo>
                              <a:pt x="5610" y="7638"/>
                              <a:pt x="-478" y="535"/>
                              <a:pt x="30" y="27"/>
                            </a:cubicBezTo>
                            <a:cubicBezTo>
                              <a:pt x="536" y="-480"/>
                              <a:pt x="7640" y="6116"/>
                              <a:pt x="12714" y="16770"/>
                            </a:cubicBezTo>
                            <a:cubicBezTo>
                              <a:pt x="17280" y="26918"/>
                              <a:pt x="16265" y="37065"/>
                              <a:pt x="15757" y="37065"/>
                            </a:cubicBezTo>
                            <a:close/>
                          </a:path>
                        </a:pathLst>
                      </a:custGeom>
                      <a:solidFill>
                        <a:srgbClr val="CE7352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71" name="Graphic 4">
                      <a:extLst>
                        <a:ext uri="{FF2B5EF4-FFF2-40B4-BE49-F238E27FC236}">
                          <a16:creationId xmlns:a16="http://schemas.microsoft.com/office/drawing/2014/main" id="{83FD7288-4AE0-44C0-A92A-037EED76707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105041" y="4253391"/>
                      <a:ext cx="43043" cy="62560"/>
                      <a:chOff x="12105041" y="4253391"/>
                      <a:chExt cx="43043" cy="62560"/>
                    </a:xfrm>
                    <a:solidFill>
                      <a:schemeClr val="accent1"/>
                    </a:solidFill>
                  </p:grpSpPr>
                  <p:sp>
                    <p:nvSpPr>
                      <p:cNvPr id="72" name="Freeform: Shape 71">
                        <a:extLst>
                          <a:ext uri="{FF2B5EF4-FFF2-40B4-BE49-F238E27FC236}">
                            <a16:creationId xmlns:a16="http://schemas.microsoft.com/office/drawing/2014/main" id="{56313C7E-978E-4E85-A4D7-D51EEA4A5D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083" y="4253391"/>
                        <a:ext cx="42649" cy="23493"/>
                      </a:xfrm>
                      <a:custGeom>
                        <a:avLst/>
                        <a:gdLst>
                          <a:gd name="connsiteX0" fmla="*/ 3709 w 42649"/>
                          <a:gd name="connsiteY0" fmla="*/ 20373 h 23493"/>
                          <a:gd name="connsiteX1" fmla="*/ 22988 w 42649"/>
                          <a:gd name="connsiteY1" fmla="*/ 22910 h 23493"/>
                          <a:gd name="connsiteX2" fmla="*/ 38209 w 42649"/>
                          <a:gd name="connsiteY2" fmla="*/ 20881 h 23493"/>
                          <a:gd name="connsiteX3" fmla="*/ 42268 w 42649"/>
                          <a:gd name="connsiteY3" fmla="*/ 16314 h 23493"/>
                          <a:gd name="connsiteX4" fmla="*/ 42268 w 42649"/>
                          <a:gd name="connsiteY4" fmla="*/ 6167 h 23493"/>
                          <a:gd name="connsiteX5" fmla="*/ 36180 w 42649"/>
                          <a:gd name="connsiteY5" fmla="*/ 586 h 23493"/>
                          <a:gd name="connsiteX6" fmla="*/ 16900 w 42649"/>
                          <a:gd name="connsiteY6" fmla="*/ 586 h 23493"/>
                          <a:gd name="connsiteX7" fmla="*/ 1172 w 42649"/>
                          <a:gd name="connsiteY7" fmla="*/ 6167 h 23493"/>
                          <a:gd name="connsiteX8" fmla="*/ 1172 w 42649"/>
                          <a:gd name="connsiteY8" fmla="*/ 16822 h 23493"/>
                          <a:gd name="connsiteX9" fmla="*/ 3709 w 42649"/>
                          <a:gd name="connsiteY9" fmla="*/ 20373 h 2349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2649" h="23493">
                            <a:moveTo>
                              <a:pt x="3709" y="20373"/>
                            </a:moveTo>
                            <a:cubicBezTo>
                              <a:pt x="9289" y="23925"/>
                              <a:pt x="16393" y="23925"/>
                              <a:pt x="22988" y="22910"/>
                            </a:cubicBezTo>
                            <a:cubicBezTo>
                              <a:pt x="28062" y="22403"/>
                              <a:pt x="33643" y="22910"/>
                              <a:pt x="38209" y="20881"/>
                            </a:cubicBezTo>
                            <a:cubicBezTo>
                              <a:pt x="40746" y="19866"/>
                              <a:pt x="41762" y="18851"/>
                              <a:pt x="42268" y="16314"/>
                            </a:cubicBezTo>
                            <a:cubicBezTo>
                              <a:pt x="42776" y="13270"/>
                              <a:pt x="42776" y="9211"/>
                              <a:pt x="42268" y="6167"/>
                            </a:cubicBezTo>
                            <a:cubicBezTo>
                              <a:pt x="41762" y="2615"/>
                              <a:pt x="39731" y="1093"/>
                              <a:pt x="36180" y="586"/>
                            </a:cubicBezTo>
                            <a:cubicBezTo>
                              <a:pt x="29584" y="-429"/>
                              <a:pt x="23496" y="78"/>
                              <a:pt x="16900" y="586"/>
                            </a:cubicBezTo>
                            <a:cubicBezTo>
                              <a:pt x="11320" y="1093"/>
                              <a:pt x="5230" y="2108"/>
                              <a:pt x="1172" y="6167"/>
                            </a:cubicBezTo>
                            <a:cubicBezTo>
                              <a:pt x="-858" y="8704"/>
                              <a:pt x="157" y="13777"/>
                              <a:pt x="1172" y="16822"/>
                            </a:cubicBezTo>
                            <a:cubicBezTo>
                              <a:pt x="1679" y="18344"/>
                              <a:pt x="2187" y="19358"/>
                              <a:pt x="3709" y="20373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3" name="Freeform: Shape 72">
                        <a:extLst>
                          <a:ext uri="{FF2B5EF4-FFF2-40B4-BE49-F238E27FC236}">
                            <a16:creationId xmlns:a16="http://schemas.microsoft.com/office/drawing/2014/main" id="{C47D604D-B3CF-4816-ACEB-7C48A1D709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083" y="4253391"/>
                        <a:ext cx="36180" cy="20880"/>
                      </a:xfrm>
                      <a:custGeom>
                        <a:avLst/>
                        <a:gdLst>
                          <a:gd name="connsiteX0" fmla="*/ 4724 w 36180"/>
                          <a:gd name="connsiteY0" fmla="*/ 14285 h 20880"/>
                          <a:gd name="connsiteX1" fmla="*/ 36180 w 36180"/>
                          <a:gd name="connsiteY1" fmla="*/ 586 h 20880"/>
                          <a:gd name="connsiteX2" fmla="*/ 36180 w 36180"/>
                          <a:gd name="connsiteY2" fmla="*/ 586 h 20880"/>
                          <a:gd name="connsiteX3" fmla="*/ 16900 w 36180"/>
                          <a:gd name="connsiteY3" fmla="*/ 586 h 20880"/>
                          <a:gd name="connsiteX4" fmla="*/ 1172 w 36180"/>
                          <a:gd name="connsiteY4" fmla="*/ 6167 h 20880"/>
                          <a:gd name="connsiteX5" fmla="*/ 1172 w 36180"/>
                          <a:gd name="connsiteY5" fmla="*/ 16822 h 20880"/>
                          <a:gd name="connsiteX6" fmla="*/ 3709 w 36180"/>
                          <a:gd name="connsiteY6" fmla="*/ 19866 h 20880"/>
                          <a:gd name="connsiteX7" fmla="*/ 5738 w 36180"/>
                          <a:gd name="connsiteY7" fmla="*/ 20881 h 20880"/>
                          <a:gd name="connsiteX8" fmla="*/ 4724 w 36180"/>
                          <a:gd name="connsiteY8" fmla="*/ 14285 h 208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36180" h="20880">
                            <a:moveTo>
                              <a:pt x="4724" y="14285"/>
                            </a:moveTo>
                            <a:cubicBezTo>
                              <a:pt x="10812" y="3123"/>
                              <a:pt x="24510" y="586"/>
                              <a:pt x="36180" y="586"/>
                            </a:cubicBezTo>
                            <a:cubicBezTo>
                              <a:pt x="36180" y="586"/>
                              <a:pt x="36180" y="586"/>
                              <a:pt x="36180" y="586"/>
                            </a:cubicBezTo>
                            <a:cubicBezTo>
                              <a:pt x="29584" y="-429"/>
                              <a:pt x="23496" y="78"/>
                              <a:pt x="16900" y="586"/>
                            </a:cubicBezTo>
                            <a:cubicBezTo>
                              <a:pt x="11320" y="1093"/>
                              <a:pt x="5230" y="2108"/>
                              <a:pt x="1172" y="6167"/>
                            </a:cubicBezTo>
                            <a:cubicBezTo>
                              <a:pt x="-858" y="8704"/>
                              <a:pt x="157" y="13777"/>
                              <a:pt x="1172" y="16822"/>
                            </a:cubicBezTo>
                            <a:cubicBezTo>
                              <a:pt x="1679" y="18344"/>
                              <a:pt x="2693" y="19358"/>
                              <a:pt x="3709" y="19866"/>
                            </a:cubicBezTo>
                            <a:cubicBezTo>
                              <a:pt x="4216" y="20373"/>
                              <a:pt x="4724" y="20373"/>
                              <a:pt x="5738" y="20881"/>
                            </a:cubicBezTo>
                            <a:cubicBezTo>
                              <a:pt x="3709" y="19358"/>
                              <a:pt x="2693" y="17329"/>
                              <a:pt x="4724" y="14285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4" name="Freeform: Shape 73">
                        <a:extLst>
                          <a:ext uri="{FF2B5EF4-FFF2-40B4-BE49-F238E27FC236}">
                            <a16:creationId xmlns:a16="http://schemas.microsoft.com/office/drawing/2014/main" id="{736A2B27-004B-4204-8044-F270D50C92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590" y="4273764"/>
                        <a:ext cx="42493" cy="23415"/>
                      </a:xfrm>
                      <a:custGeom>
                        <a:avLst/>
                        <a:gdLst>
                          <a:gd name="connsiteX0" fmla="*/ 3708 w 42493"/>
                          <a:gd name="connsiteY0" fmla="*/ 20295 h 23415"/>
                          <a:gd name="connsiteX1" fmla="*/ 22988 w 42493"/>
                          <a:gd name="connsiteY1" fmla="*/ 22831 h 23415"/>
                          <a:gd name="connsiteX2" fmla="*/ 38209 w 42493"/>
                          <a:gd name="connsiteY2" fmla="*/ 20802 h 23415"/>
                          <a:gd name="connsiteX3" fmla="*/ 42269 w 42493"/>
                          <a:gd name="connsiteY3" fmla="*/ 16236 h 23415"/>
                          <a:gd name="connsiteX4" fmla="*/ 42269 w 42493"/>
                          <a:gd name="connsiteY4" fmla="*/ 6088 h 23415"/>
                          <a:gd name="connsiteX5" fmla="*/ 36180 w 42493"/>
                          <a:gd name="connsiteY5" fmla="*/ 507 h 23415"/>
                          <a:gd name="connsiteX6" fmla="*/ 29584 w 42493"/>
                          <a:gd name="connsiteY6" fmla="*/ 0 h 23415"/>
                          <a:gd name="connsiteX7" fmla="*/ 1171 w 42493"/>
                          <a:gd name="connsiteY7" fmla="*/ 6088 h 23415"/>
                          <a:gd name="connsiteX8" fmla="*/ 1171 w 42493"/>
                          <a:gd name="connsiteY8" fmla="*/ 16743 h 23415"/>
                          <a:gd name="connsiteX9" fmla="*/ 3708 w 42493"/>
                          <a:gd name="connsiteY9" fmla="*/ 20295 h 234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2493" h="23415">
                            <a:moveTo>
                              <a:pt x="3708" y="20295"/>
                            </a:moveTo>
                            <a:cubicBezTo>
                              <a:pt x="9290" y="23846"/>
                              <a:pt x="16392" y="23846"/>
                              <a:pt x="22988" y="22831"/>
                            </a:cubicBezTo>
                            <a:cubicBezTo>
                              <a:pt x="28062" y="22324"/>
                              <a:pt x="33644" y="22831"/>
                              <a:pt x="38209" y="20802"/>
                            </a:cubicBezTo>
                            <a:cubicBezTo>
                              <a:pt x="40746" y="19787"/>
                              <a:pt x="41761" y="18773"/>
                              <a:pt x="42269" y="16236"/>
                            </a:cubicBezTo>
                            <a:cubicBezTo>
                              <a:pt x="42775" y="13192"/>
                              <a:pt x="42269" y="9133"/>
                              <a:pt x="42269" y="6088"/>
                            </a:cubicBezTo>
                            <a:cubicBezTo>
                              <a:pt x="41761" y="2029"/>
                              <a:pt x="39732" y="1015"/>
                              <a:pt x="36180" y="507"/>
                            </a:cubicBezTo>
                            <a:cubicBezTo>
                              <a:pt x="34150" y="0"/>
                              <a:pt x="32121" y="0"/>
                              <a:pt x="29584" y="0"/>
                            </a:cubicBezTo>
                            <a:cubicBezTo>
                              <a:pt x="21466" y="507"/>
                              <a:pt x="7767" y="-1015"/>
                              <a:pt x="1171" y="6088"/>
                            </a:cubicBezTo>
                            <a:cubicBezTo>
                              <a:pt x="-858" y="8625"/>
                              <a:pt x="157" y="13699"/>
                              <a:pt x="1171" y="16743"/>
                            </a:cubicBezTo>
                            <a:cubicBezTo>
                              <a:pt x="1679" y="18773"/>
                              <a:pt x="2694" y="19787"/>
                              <a:pt x="3708" y="20295"/>
                            </a:cubicBezTo>
                            <a:close/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5" name="Freeform: Shape 74">
                        <a:extLst>
                          <a:ext uri="{FF2B5EF4-FFF2-40B4-BE49-F238E27FC236}">
                            <a16:creationId xmlns:a16="http://schemas.microsoft.com/office/drawing/2014/main" id="{66D84F37-B674-42EF-B2D2-1DCDE42757A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083" y="4274271"/>
                        <a:ext cx="33135" cy="22324"/>
                      </a:xfrm>
                      <a:custGeom>
                        <a:avLst/>
                        <a:gdLst>
                          <a:gd name="connsiteX0" fmla="*/ 6753 w 33135"/>
                          <a:gd name="connsiteY0" fmla="*/ 12684 h 22324"/>
                          <a:gd name="connsiteX1" fmla="*/ 33135 w 33135"/>
                          <a:gd name="connsiteY1" fmla="*/ 0 h 22324"/>
                          <a:gd name="connsiteX2" fmla="*/ 29584 w 33135"/>
                          <a:gd name="connsiteY2" fmla="*/ 0 h 22324"/>
                          <a:gd name="connsiteX3" fmla="*/ 1172 w 33135"/>
                          <a:gd name="connsiteY3" fmla="*/ 6088 h 22324"/>
                          <a:gd name="connsiteX4" fmla="*/ 1172 w 33135"/>
                          <a:gd name="connsiteY4" fmla="*/ 16743 h 22324"/>
                          <a:gd name="connsiteX5" fmla="*/ 3709 w 33135"/>
                          <a:gd name="connsiteY5" fmla="*/ 19787 h 22324"/>
                          <a:gd name="connsiteX6" fmla="*/ 9797 w 33135"/>
                          <a:gd name="connsiteY6" fmla="*/ 22324 h 22324"/>
                          <a:gd name="connsiteX7" fmla="*/ 6753 w 33135"/>
                          <a:gd name="connsiteY7" fmla="*/ 12684 h 223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3135" h="22324">
                            <a:moveTo>
                              <a:pt x="6753" y="12684"/>
                            </a:moveTo>
                            <a:cubicBezTo>
                              <a:pt x="10812" y="2029"/>
                              <a:pt x="22481" y="1015"/>
                              <a:pt x="33135" y="0"/>
                            </a:cubicBezTo>
                            <a:cubicBezTo>
                              <a:pt x="32121" y="0"/>
                              <a:pt x="31106" y="0"/>
                              <a:pt x="29584" y="0"/>
                            </a:cubicBezTo>
                            <a:cubicBezTo>
                              <a:pt x="21467" y="507"/>
                              <a:pt x="7767" y="-1015"/>
                              <a:pt x="1172" y="6088"/>
                            </a:cubicBezTo>
                            <a:cubicBezTo>
                              <a:pt x="-858" y="8625"/>
                              <a:pt x="157" y="13699"/>
                              <a:pt x="1172" y="16743"/>
                            </a:cubicBezTo>
                            <a:cubicBezTo>
                              <a:pt x="1679" y="18265"/>
                              <a:pt x="2693" y="19280"/>
                              <a:pt x="3709" y="19787"/>
                            </a:cubicBezTo>
                            <a:cubicBezTo>
                              <a:pt x="5738" y="20802"/>
                              <a:pt x="7767" y="21817"/>
                              <a:pt x="9797" y="22324"/>
                            </a:cubicBezTo>
                            <a:cubicBezTo>
                              <a:pt x="7260" y="20295"/>
                              <a:pt x="5738" y="17250"/>
                              <a:pt x="6753" y="12684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6" name="Freeform: Shape 75">
                        <a:extLst>
                          <a:ext uri="{FF2B5EF4-FFF2-40B4-BE49-F238E27FC236}">
                            <a16:creationId xmlns:a16="http://schemas.microsoft.com/office/drawing/2014/main" id="{C84E3AB4-07F7-4031-A2E2-30F2A257A3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548" y="4292536"/>
                        <a:ext cx="42536" cy="23415"/>
                      </a:xfrm>
                      <a:custGeom>
                        <a:avLst/>
                        <a:gdLst>
                          <a:gd name="connsiteX0" fmla="*/ 199 w 42536"/>
                          <a:gd name="connsiteY0" fmla="*/ 11162 h 23415"/>
                          <a:gd name="connsiteX1" fmla="*/ 1214 w 42536"/>
                          <a:gd name="connsiteY1" fmla="*/ 17250 h 23415"/>
                          <a:gd name="connsiteX2" fmla="*/ 3751 w 42536"/>
                          <a:gd name="connsiteY2" fmla="*/ 20295 h 23415"/>
                          <a:gd name="connsiteX3" fmla="*/ 23031 w 42536"/>
                          <a:gd name="connsiteY3" fmla="*/ 22831 h 23415"/>
                          <a:gd name="connsiteX4" fmla="*/ 38252 w 42536"/>
                          <a:gd name="connsiteY4" fmla="*/ 20802 h 23415"/>
                          <a:gd name="connsiteX5" fmla="*/ 42311 w 42536"/>
                          <a:gd name="connsiteY5" fmla="*/ 16236 h 23415"/>
                          <a:gd name="connsiteX6" fmla="*/ 42311 w 42536"/>
                          <a:gd name="connsiteY6" fmla="*/ 6088 h 23415"/>
                          <a:gd name="connsiteX7" fmla="*/ 36223 w 42536"/>
                          <a:gd name="connsiteY7" fmla="*/ 507 h 23415"/>
                          <a:gd name="connsiteX8" fmla="*/ 29627 w 42536"/>
                          <a:gd name="connsiteY8" fmla="*/ 0 h 23415"/>
                          <a:gd name="connsiteX9" fmla="*/ 1214 w 42536"/>
                          <a:gd name="connsiteY9" fmla="*/ 6088 h 23415"/>
                          <a:gd name="connsiteX10" fmla="*/ 199 w 42536"/>
                          <a:gd name="connsiteY10" fmla="*/ 11162 h 2341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42536" h="23415">
                            <a:moveTo>
                              <a:pt x="199" y="11162"/>
                            </a:moveTo>
                            <a:cubicBezTo>
                              <a:pt x="199" y="13191"/>
                              <a:pt x="707" y="15728"/>
                              <a:pt x="1214" y="17250"/>
                            </a:cubicBezTo>
                            <a:cubicBezTo>
                              <a:pt x="1722" y="18772"/>
                              <a:pt x="2736" y="19787"/>
                              <a:pt x="3751" y="20295"/>
                            </a:cubicBezTo>
                            <a:cubicBezTo>
                              <a:pt x="9332" y="23846"/>
                              <a:pt x="16435" y="23846"/>
                              <a:pt x="23031" y="22831"/>
                            </a:cubicBezTo>
                            <a:cubicBezTo>
                              <a:pt x="28104" y="22324"/>
                              <a:pt x="33686" y="22831"/>
                              <a:pt x="38252" y="20802"/>
                            </a:cubicBezTo>
                            <a:cubicBezTo>
                              <a:pt x="40789" y="19787"/>
                              <a:pt x="41803" y="18772"/>
                              <a:pt x="42311" y="16236"/>
                            </a:cubicBezTo>
                            <a:cubicBezTo>
                              <a:pt x="42817" y="13191"/>
                              <a:pt x="42311" y="9133"/>
                              <a:pt x="42311" y="6088"/>
                            </a:cubicBezTo>
                            <a:cubicBezTo>
                              <a:pt x="41803" y="2029"/>
                              <a:pt x="39774" y="1015"/>
                              <a:pt x="36223" y="507"/>
                            </a:cubicBezTo>
                            <a:cubicBezTo>
                              <a:pt x="34193" y="0"/>
                              <a:pt x="32164" y="0"/>
                              <a:pt x="29627" y="0"/>
                            </a:cubicBezTo>
                            <a:cubicBezTo>
                              <a:pt x="21508" y="507"/>
                              <a:pt x="7810" y="-1015"/>
                              <a:pt x="1214" y="6088"/>
                            </a:cubicBezTo>
                            <a:cubicBezTo>
                              <a:pt x="199" y="7610"/>
                              <a:pt x="-309" y="9133"/>
                              <a:pt x="199" y="11162"/>
                            </a:cubicBezTo>
                          </a:path>
                        </a:pathLst>
                      </a:custGeom>
                      <a:solidFill>
                        <a:srgbClr val="EDB88B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7" name="Freeform: Shape 76">
                        <a:extLst>
                          <a:ext uri="{FF2B5EF4-FFF2-40B4-BE49-F238E27FC236}">
                            <a16:creationId xmlns:a16="http://schemas.microsoft.com/office/drawing/2014/main" id="{9E794A3B-4732-44CB-87DD-270CAFD2EBD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05041" y="4293044"/>
                        <a:ext cx="40281" cy="20802"/>
                      </a:xfrm>
                      <a:custGeom>
                        <a:avLst/>
                        <a:gdLst>
                          <a:gd name="connsiteX0" fmla="*/ 12883 w 40281"/>
                          <a:gd name="connsiteY0" fmla="*/ 5581 h 20802"/>
                          <a:gd name="connsiteX1" fmla="*/ 40281 w 40281"/>
                          <a:gd name="connsiteY1" fmla="*/ 1522 h 20802"/>
                          <a:gd name="connsiteX2" fmla="*/ 36222 w 40281"/>
                          <a:gd name="connsiteY2" fmla="*/ 507 h 20802"/>
                          <a:gd name="connsiteX3" fmla="*/ 29626 w 40281"/>
                          <a:gd name="connsiteY3" fmla="*/ 0 h 20802"/>
                          <a:gd name="connsiteX4" fmla="*/ 1214 w 40281"/>
                          <a:gd name="connsiteY4" fmla="*/ 6088 h 20802"/>
                          <a:gd name="connsiteX5" fmla="*/ 199 w 40281"/>
                          <a:gd name="connsiteY5" fmla="*/ 10655 h 20802"/>
                          <a:gd name="connsiteX6" fmla="*/ 1214 w 40281"/>
                          <a:gd name="connsiteY6" fmla="*/ 16743 h 20802"/>
                          <a:gd name="connsiteX7" fmla="*/ 3751 w 40281"/>
                          <a:gd name="connsiteY7" fmla="*/ 19787 h 20802"/>
                          <a:gd name="connsiteX8" fmla="*/ 5780 w 40281"/>
                          <a:gd name="connsiteY8" fmla="*/ 20802 h 20802"/>
                          <a:gd name="connsiteX9" fmla="*/ 12883 w 40281"/>
                          <a:gd name="connsiteY9" fmla="*/ 5581 h 208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40281" h="20802">
                            <a:moveTo>
                              <a:pt x="12883" y="5581"/>
                            </a:moveTo>
                            <a:cubicBezTo>
                              <a:pt x="21509" y="1522"/>
                              <a:pt x="31149" y="1522"/>
                              <a:pt x="40281" y="1522"/>
                            </a:cubicBezTo>
                            <a:cubicBezTo>
                              <a:pt x="39267" y="1015"/>
                              <a:pt x="38251" y="507"/>
                              <a:pt x="36222" y="507"/>
                            </a:cubicBezTo>
                            <a:cubicBezTo>
                              <a:pt x="34193" y="0"/>
                              <a:pt x="32163" y="0"/>
                              <a:pt x="29626" y="0"/>
                            </a:cubicBezTo>
                            <a:cubicBezTo>
                              <a:pt x="21509" y="507"/>
                              <a:pt x="7809" y="-1015"/>
                              <a:pt x="1214" y="6088"/>
                            </a:cubicBezTo>
                            <a:cubicBezTo>
                              <a:pt x="199" y="7103"/>
                              <a:pt x="-308" y="9133"/>
                              <a:pt x="199" y="10655"/>
                            </a:cubicBezTo>
                            <a:cubicBezTo>
                              <a:pt x="199" y="12684"/>
                              <a:pt x="707" y="15221"/>
                              <a:pt x="1214" y="16743"/>
                            </a:cubicBezTo>
                            <a:cubicBezTo>
                              <a:pt x="1721" y="18265"/>
                              <a:pt x="2736" y="19280"/>
                              <a:pt x="3751" y="19787"/>
                            </a:cubicBezTo>
                            <a:cubicBezTo>
                              <a:pt x="4258" y="20295"/>
                              <a:pt x="5272" y="20295"/>
                              <a:pt x="5780" y="20802"/>
                            </a:cubicBezTo>
                            <a:cubicBezTo>
                              <a:pt x="3751" y="14714"/>
                              <a:pt x="6795" y="7610"/>
                              <a:pt x="12883" y="5581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8" name="Freeform: Shape 77">
                        <a:extLst>
                          <a:ext uri="{FF2B5EF4-FFF2-40B4-BE49-F238E27FC236}">
                            <a16:creationId xmlns:a16="http://schemas.microsoft.com/office/drawing/2014/main" id="{3DFDB6AD-B4B1-4665-A1F9-77E7D2A976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132130" y="4300147"/>
                        <a:ext cx="8118" cy="1014"/>
                      </a:xfrm>
                      <a:custGeom>
                        <a:avLst/>
                        <a:gdLst>
                          <a:gd name="connsiteX0" fmla="*/ 5074 w 8118"/>
                          <a:gd name="connsiteY0" fmla="*/ 507 h 1014"/>
                          <a:gd name="connsiteX1" fmla="*/ 0 w 8118"/>
                          <a:gd name="connsiteY1" fmla="*/ 0 h 1014"/>
                          <a:gd name="connsiteX2" fmla="*/ 8118 w 8118"/>
                          <a:gd name="connsiteY2" fmla="*/ 1015 h 1014"/>
                          <a:gd name="connsiteX3" fmla="*/ 5074 w 8118"/>
                          <a:gd name="connsiteY3" fmla="*/ 507 h 101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118" h="1014">
                            <a:moveTo>
                              <a:pt x="5074" y="507"/>
                            </a:moveTo>
                            <a:cubicBezTo>
                              <a:pt x="3551" y="0"/>
                              <a:pt x="2030" y="0"/>
                              <a:pt x="0" y="0"/>
                            </a:cubicBezTo>
                            <a:cubicBezTo>
                              <a:pt x="2537" y="0"/>
                              <a:pt x="5074" y="507"/>
                              <a:pt x="8118" y="1015"/>
                            </a:cubicBezTo>
                            <a:cubicBezTo>
                              <a:pt x="7104" y="1015"/>
                              <a:pt x="6088" y="1015"/>
                              <a:pt x="5074" y="507"/>
                            </a:cubicBezTo>
                            <a:close/>
                          </a:path>
                        </a:pathLst>
                      </a:custGeom>
                      <a:solidFill>
                        <a:srgbClr val="DDA378"/>
                      </a:solidFill>
                      <a:ln w="5074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GB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4CCD4EAB-B4A8-44BF-9E5B-4D545D325A16}"/>
                      </a:ext>
                    </a:extLst>
                  </p:cNvPr>
                  <p:cNvSpPr/>
                  <p:nvPr/>
                </p:nvSpPr>
                <p:spPr>
                  <a:xfrm>
                    <a:off x="12095092" y="4194615"/>
                    <a:ext cx="36531" cy="8117"/>
                  </a:xfrm>
                  <a:custGeom>
                    <a:avLst/>
                    <a:gdLst>
                      <a:gd name="connsiteX0" fmla="*/ 36531 w 36531"/>
                      <a:gd name="connsiteY0" fmla="*/ 4059 h 8117"/>
                      <a:gd name="connsiteX1" fmla="*/ 18266 w 36531"/>
                      <a:gd name="connsiteY1" fmla="*/ 8118 h 8117"/>
                      <a:gd name="connsiteX2" fmla="*/ 0 w 36531"/>
                      <a:gd name="connsiteY2" fmla="*/ 4059 h 8117"/>
                      <a:gd name="connsiteX3" fmla="*/ 18266 w 36531"/>
                      <a:gd name="connsiteY3" fmla="*/ 0 h 8117"/>
                      <a:gd name="connsiteX4" fmla="*/ 36531 w 36531"/>
                      <a:gd name="connsiteY4" fmla="*/ 4059 h 81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31" h="8117">
                        <a:moveTo>
                          <a:pt x="36531" y="4059"/>
                        </a:moveTo>
                        <a:cubicBezTo>
                          <a:pt x="36531" y="6596"/>
                          <a:pt x="28413" y="8118"/>
                          <a:pt x="18266" y="8118"/>
                        </a:cubicBezTo>
                        <a:cubicBezTo>
                          <a:pt x="8118" y="8118"/>
                          <a:pt x="0" y="6088"/>
                          <a:pt x="0" y="4059"/>
                        </a:cubicBezTo>
                        <a:cubicBezTo>
                          <a:pt x="0" y="1522"/>
                          <a:pt x="8118" y="0"/>
                          <a:pt x="18266" y="0"/>
                        </a:cubicBezTo>
                        <a:cubicBezTo>
                          <a:pt x="28413" y="0"/>
                          <a:pt x="36531" y="1522"/>
                          <a:pt x="36531" y="405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36" cap="flat">
                    <a:solidFill>
                      <a:srgbClr val="231C1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D231F6DA-2D4B-48FD-8366-745082345CA4}"/>
                      </a:ext>
                    </a:extLst>
                  </p:cNvPr>
                  <p:cNvSpPr/>
                  <p:nvPr/>
                </p:nvSpPr>
                <p:spPr>
                  <a:xfrm>
                    <a:off x="12084945" y="4147430"/>
                    <a:ext cx="55810" cy="13191"/>
                  </a:xfrm>
                  <a:custGeom>
                    <a:avLst/>
                    <a:gdLst>
                      <a:gd name="connsiteX0" fmla="*/ 55810 w 55810"/>
                      <a:gd name="connsiteY0" fmla="*/ 6596 h 13191"/>
                      <a:gd name="connsiteX1" fmla="*/ 27905 w 55810"/>
                      <a:gd name="connsiteY1" fmla="*/ 13192 h 13191"/>
                      <a:gd name="connsiteX2" fmla="*/ 0 w 55810"/>
                      <a:gd name="connsiteY2" fmla="*/ 6596 h 13191"/>
                      <a:gd name="connsiteX3" fmla="*/ 27905 w 55810"/>
                      <a:gd name="connsiteY3" fmla="*/ 0 h 13191"/>
                      <a:gd name="connsiteX4" fmla="*/ 55810 w 55810"/>
                      <a:gd name="connsiteY4" fmla="*/ 6596 h 131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10" h="13191">
                        <a:moveTo>
                          <a:pt x="55810" y="6596"/>
                        </a:moveTo>
                        <a:cubicBezTo>
                          <a:pt x="55810" y="10147"/>
                          <a:pt x="43634" y="13192"/>
                          <a:pt x="27905" y="13192"/>
                        </a:cubicBezTo>
                        <a:cubicBezTo>
                          <a:pt x="12178" y="13192"/>
                          <a:pt x="0" y="10147"/>
                          <a:pt x="0" y="6596"/>
                        </a:cubicBezTo>
                        <a:cubicBezTo>
                          <a:pt x="0" y="3044"/>
                          <a:pt x="12178" y="0"/>
                          <a:pt x="27905" y="0"/>
                        </a:cubicBezTo>
                        <a:cubicBezTo>
                          <a:pt x="43634" y="0"/>
                          <a:pt x="55810" y="3044"/>
                          <a:pt x="55810" y="659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36" cap="flat">
                    <a:solidFill>
                      <a:srgbClr val="231C1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7FB9CCF3-B0AA-4C9B-BFAB-2D0B92D15ABD}"/>
                      </a:ext>
                    </a:extLst>
                  </p:cNvPr>
                  <p:cNvSpPr/>
                  <p:nvPr/>
                </p:nvSpPr>
                <p:spPr>
                  <a:xfrm>
                    <a:off x="12060592" y="4081979"/>
                    <a:ext cx="105531" cy="24353"/>
                  </a:xfrm>
                  <a:custGeom>
                    <a:avLst/>
                    <a:gdLst>
                      <a:gd name="connsiteX0" fmla="*/ 105531 w 105531"/>
                      <a:gd name="connsiteY0" fmla="*/ 12177 h 24353"/>
                      <a:gd name="connsiteX1" fmla="*/ 52766 w 105531"/>
                      <a:gd name="connsiteY1" fmla="*/ 24354 h 24353"/>
                      <a:gd name="connsiteX2" fmla="*/ 0 w 105531"/>
                      <a:gd name="connsiteY2" fmla="*/ 12177 h 24353"/>
                      <a:gd name="connsiteX3" fmla="*/ 52766 w 105531"/>
                      <a:gd name="connsiteY3" fmla="*/ 0 h 24353"/>
                      <a:gd name="connsiteX4" fmla="*/ 105531 w 105531"/>
                      <a:gd name="connsiteY4" fmla="*/ 12177 h 24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531" h="24353">
                        <a:moveTo>
                          <a:pt x="105531" y="12177"/>
                        </a:moveTo>
                        <a:cubicBezTo>
                          <a:pt x="105531" y="18772"/>
                          <a:pt x="81685" y="24354"/>
                          <a:pt x="52766" y="24354"/>
                        </a:cubicBezTo>
                        <a:cubicBezTo>
                          <a:pt x="23846" y="24354"/>
                          <a:pt x="0" y="18772"/>
                          <a:pt x="0" y="12177"/>
                        </a:cubicBezTo>
                        <a:cubicBezTo>
                          <a:pt x="0" y="5581"/>
                          <a:pt x="23846" y="0"/>
                          <a:pt x="52766" y="0"/>
                        </a:cubicBezTo>
                        <a:cubicBezTo>
                          <a:pt x="81685" y="0"/>
                          <a:pt x="105531" y="5581"/>
                          <a:pt x="105531" y="1217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36" cap="flat">
                    <a:solidFill>
                      <a:srgbClr val="231C1E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BC2D2141-7079-4992-93C3-CAD7339A7714}"/>
                    </a:ext>
                  </a:extLst>
                </p:cNvPr>
                <p:cNvSpPr/>
                <p:nvPr/>
              </p:nvSpPr>
              <p:spPr>
                <a:xfrm>
                  <a:off x="11892864" y="4200196"/>
                  <a:ext cx="177875" cy="130743"/>
                </a:xfrm>
                <a:custGeom>
                  <a:avLst/>
                  <a:gdLst>
                    <a:gd name="connsiteX0" fmla="*/ 31754 w 177875"/>
                    <a:gd name="connsiteY0" fmla="*/ 0 h 130743"/>
                    <a:gd name="connsiteX1" fmla="*/ 177368 w 177875"/>
                    <a:gd name="connsiteY1" fmla="*/ 62913 h 130743"/>
                    <a:gd name="connsiteX2" fmla="*/ 177876 w 177875"/>
                    <a:gd name="connsiteY2" fmla="*/ 126841 h 130743"/>
                    <a:gd name="connsiteX3" fmla="*/ 19070 w 177875"/>
                    <a:gd name="connsiteY3" fmla="*/ 84730 h 130743"/>
                    <a:gd name="connsiteX4" fmla="*/ 31754 w 177875"/>
                    <a:gd name="connsiteY4" fmla="*/ 0 h 1307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7875" h="130743">
                      <a:moveTo>
                        <a:pt x="31754" y="0"/>
                      </a:moveTo>
                      <a:cubicBezTo>
                        <a:pt x="63210" y="31964"/>
                        <a:pt x="130182" y="77120"/>
                        <a:pt x="177368" y="62913"/>
                      </a:cubicBezTo>
                      <a:cubicBezTo>
                        <a:pt x="170772" y="77627"/>
                        <a:pt x="177876" y="126841"/>
                        <a:pt x="177876" y="126841"/>
                      </a:cubicBezTo>
                      <a:cubicBezTo>
                        <a:pt x="81476" y="146629"/>
                        <a:pt x="19070" y="84730"/>
                        <a:pt x="19070" y="84730"/>
                      </a:cubicBezTo>
                      <a:cubicBezTo>
                        <a:pt x="-15431" y="68494"/>
                        <a:pt x="1819" y="31964"/>
                        <a:pt x="31754" y="0"/>
                      </a:cubicBezTo>
                      <a:close/>
                    </a:path>
                  </a:pathLst>
                </a:custGeom>
                <a:solidFill>
                  <a:srgbClr val="DEDED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58" name="Graphic 4">
                  <a:extLst>
                    <a:ext uri="{FF2B5EF4-FFF2-40B4-BE49-F238E27FC236}">
                      <a16:creationId xmlns:a16="http://schemas.microsoft.com/office/drawing/2014/main" id="{2FA26D77-FDA8-48F1-BB91-99645D25112A}"/>
                    </a:ext>
                  </a:extLst>
                </p:cNvPr>
                <p:cNvGrpSpPr/>
                <p:nvPr/>
              </p:nvGrpSpPr>
              <p:grpSpPr>
                <a:xfrm>
                  <a:off x="11490720" y="4212372"/>
                  <a:ext cx="268496" cy="167430"/>
                  <a:chOff x="11490720" y="4212372"/>
                  <a:chExt cx="268496" cy="167430"/>
                </a:xfrm>
                <a:solidFill>
                  <a:schemeClr val="accent1"/>
                </a:solidFill>
              </p:grpSpPr>
              <p:grpSp>
                <p:nvGrpSpPr>
                  <p:cNvPr id="59" name="Graphic 4">
                    <a:extLst>
                      <a:ext uri="{FF2B5EF4-FFF2-40B4-BE49-F238E27FC236}">
                        <a16:creationId xmlns:a16="http://schemas.microsoft.com/office/drawing/2014/main" id="{997633DA-97A8-4A08-B39A-1BC533953046}"/>
                      </a:ext>
                    </a:extLst>
                  </p:cNvPr>
                  <p:cNvGrpSpPr/>
                  <p:nvPr/>
                </p:nvGrpSpPr>
                <p:grpSpPr>
                  <a:xfrm>
                    <a:off x="11490720" y="4270043"/>
                    <a:ext cx="133917" cy="109760"/>
                    <a:chOff x="11490720" y="4270043"/>
                    <a:chExt cx="133917" cy="109760"/>
                  </a:xfrm>
                  <a:solidFill>
                    <a:schemeClr val="accent1"/>
                  </a:solidFill>
                </p:grpSpPr>
                <p:sp>
                  <p:nvSpPr>
                    <p:cNvPr id="62" name="Freeform: Shape 61">
                      <a:extLst>
                        <a:ext uri="{FF2B5EF4-FFF2-40B4-BE49-F238E27FC236}">
                          <a16:creationId xmlns:a16="http://schemas.microsoft.com/office/drawing/2014/main" id="{C98497CB-261C-4605-B272-046B5700B2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90720" y="4270043"/>
                      <a:ext cx="133917" cy="109760"/>
                    </a:xfrm>
                    <a:custGeom>
                      <a:avLst/>
                      <a:gdLst>
                        <a:gd name="connsiteX0" fmla="*/ 130493 w 133917"/>
                        <a:gd name="connsiteY0" fmla="*/ 58516 h 109760"/>
                        <a:gd name="connsiteX1" fmla="*/ 131507 w 133917"/>
                        <a:gd name="connsiteY1" fmla="*/ 61053 h 109760"/>
                        <a:gd name="connsiteX2" fmla="*/ 133538 w 133917"/>
                        <a:gd name="connsiteY2" fmla="*/ 69678 h 109760"/>
                        <a:gd name="connsiteX3" fmla="*/ 124405 w 133917"/>
                        <a:gd name="connsiteY3" fmla="*/ 94032 h 109760"/>
                        <a:gd name="connsiteX4" fmla="*/ 97006 w 133917"/>
                        <a:gd name="connsiteY4" fmla="*/ 106209 h 109760"/>
                        <a:gd name="connsiteX5" fmla="*/ 64027 w 133917"/>
                        <a:gd name="connsiteY5" fmla="*/ 109760 h 109760"/>
                        <a:gd name="connsiteX6" fmla="*/ 44748 w 133917"/>
                        <a:gd name="connsiteY6" fmla="*/ 109253 h 109760"/>
                        <a:gd name="connsiteX7" fmla="*/ 29528 w 133917"/>
                        <a:gd name="connsiteY7" fmla="*/ 106716 h 109760"/>
                        <a:gd name="connsiteX8" fmla="*/ 17858 w 133917"/>
                        <a:gd name="connsiteY8" fmla="*/ 101642 h 109760"/>
                        <a:gd name="connsiteX9" fmla="*/ 19380 w 133917"/>
                        <a:gd name="connsiteY9" fmla="*/ 102657 h 109760"/>
                        <a:gd name="connsiteX10" fmla="*/ 3651 w 133917"/>
                        <a:gd name="connsiteY10" fmla="*/ 96062 h 109760"/>
                        <a:gd name="connsiteX11" fmla="*/ 2637 w 133917"/>
                        <a:gd name="connsiteY11" fmla="*/ 96062 h 109760"/>
                        <a:gd name="connsiteX12" fmla="*/ 607 w 133917"/>
                        <a:gd name="connsiteY12" fmla="*/ 88958 h 109760"/>
                        <a:gd name="connsiteX13" fmla="*/ 4159 w 133917"/>
                        <a:gd name="connsiteY13" fmla="*/ 82870 h 109760"/>
                        <a:gd name="connsiteX14" fmla="*/ 26991 w 133917"/>
                        <a:gd name="connsiteY14" fmla="*/ 68156 h 109760"/>
                        <a:gd name="connsiteX15" fmla="*/ 48806 w 133917"/>
                        <a:gd name="connsiteY15" fmla="*/ 60546 h 109760"/>
                        <a:gd name="connsiteX16" fmla="*/ 71131 w 133917"/>
                        <a:gd name="connsiteY16" fmla="*/ 47354 h 109760"/>
                        <a:gd name="connsiteX17" fmla="*/ 67580 w 133917"/>
                        <a:gd name="connsiteY17" fmla="*/ 30611 h 109760"/>
                        <a:gd name="connsiteX18" fmla="*/ 63013 w 133917"/>
                        <a:gd name="connsiteY18" fmla="*/ 15390 h 109760"/>
                        <a:gd name="connsiteX19" fmla="*/ 68087 w 133917"/>
                        <a:gd name="connsiteY19" fmla="*/ 3721 h 109760"/>
                        <a:gd name="connsiteX20" fmla="*/ 77219 w 133917"/>
                        <a:gd name="connsiteY20" fmla="*/ 1184 h 109760"/>
                        <a:gd name="connsiteX21" fmla="*/ 80264 w 133917"/>
                        <a:gd name="connsiteY21" fmla="*/ 8795 h 109760"/>
                        <a:gd name="connsiteX22" fmla="*/ 85338 w 133917"/>
                        <a:gd name="connsiteY22" fmla="*/ 20464 h 109760"/>
                        <a:gd name="connsiteX23" fmla="*/ 109690 w 133917"/>
                        <a:gd name="connsiteY23" fmla="*/ 36192 h 109760"/>
                        <a:gd name="connsiteX24" fmla="*/ 125927 w 133917"/>
                        <a:gd name="connsiteY24" fmla="*/ 51921 h 109760"/>
                        <a:gd name="connsiteX25" fmla="*/ 128464 w 133917"/>
                        <a:gd name="connsiteY25" fmla="*/ 55979 h 109760"/>
                        <a:gd name="connsiteX26" fmla="*/ 130493 w 133917"/>
                        <a:gd name="connsiteY26" fmla="*/ 58516 h 109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133917" h="109760">
                          <a:moveTo>
                            <a:pt x="130493" y="58516"/>
                          </a:moveTo>
                          <a:cubicBezTo>
                            <a:pt x="131001" y="59531"/>
                            <a:pt x="131001" y="60546"/>
                            <a:pt x="131507" y="61053"/>
                          </a:cubicBezTo>
                          <a:cubicBezTo>
                            <a:pt x="132522" y="63590"/>
                            <a:pt x="133030" y="66634"/>
                            <a:pt x="133538" y="69678"/>
                          </a:cubicBezTo>
                          <a:cubicBezTo>
                            <a:pt x="135059" y="78811"/>
                            <a:pt x="132015" y="87944"/>
                            <a:pt x="124405" y="94032"/>
                          </a:cubicBezTo>
                          <a:cubicBezTo>
                            <a:pt x="116794" y="100628"/>
                            <a:pt x="106647" y="103672"/>
                            <a:pt x="97006" y="106209"/>
                          </a:cubicBezTo>
                          <a:cubicBezTo>
                            <a:pt x="86352" y="108746"/>
                            <a:pt x="75190" y="109253"/>
                            <a:pt x="64027" y="109760"/>
                          </a:cubicBezTo>
                          <a:cubicBezTo>
                            <a:pt x="57433" y="109760"/>
                            <a:pt x="51343" y="109760"/>
                            <a:pt x="44748" y="109253"/>
                          </a:cubicBezTo>
                          <a:cubicBezTo>
                            <a:pt x="39675" y="108746"/>
                            <a:pt x="34601" y="108238"/>
                            <a:pt x="29528" y="106716"/>
                          </a:cubicBezTo>
                          <a:cubicBezTo>
                            <a:pt x="25468" y="105701"/>
                            <a:pt x="21409" y="104179"/>
                            <a:pt x="17858" y="101642"/>
                          </a:cubicBezTo>
                          <a:lnTo>
                            <a:pt x="19380" y="102657"/>
                          </a:lnTo>
                          <a:cubicBezTo>
                            <a:pt x="14307" y="105194"/>
                            <a:pt x="3144" y="102657"/>
                            <a:pt x="3651" y="96062"/>
                          </a:cubicBezTo>
                          <a:lnTo>
                            <a:pt x="2637" y="96062"/>
                          </a:lnTo>
                          <a:cubicBezTo>
                            <a:pt x="-408" y="95554"/>
                            <a:pt x="-408" y="90988"/>
                            <a:pt x="607" y="88958"/>
                          </a:cubicBezTo>
                          <a:cubicBezTo>
                            <a:pt x="1115" y="86929"/>
                            <a:pt x="2637" y="84899"/>
                            <a:pt x="4159" y="82870"/>
                          </a:cubicBezTo>
                          <a:cubicBezTo>
                            <a:pt x="10247" y="76274"/>
                            <a:pt x="18872" y="71708"/>
                            <a:pt x="26991" y="68156"/>
                          </a:cubicBezTo>
                          <a:cubicBezTo>
                            <a:pt x="34093" y="65112"/>
                            <a:pt x="41196" y="62575"/>
                            <a:pt x="48806" y="60546"/>
                          </a:cubicBezTo>
                          <a:cubicBezTo>
                            <a:pt x="60984" y="57502"/>
                            <a:pt x="68087" y="51413"/>
                            <a:pt x="71131" y="47354"/>
                          </a:cubicBezTo>
                          <a:cubicBezTo>
                            <a:pt x="74175" y="39236"/>
                            <a:pt x="71638" y="37714"/>
                            <a:pt x="67580" y="30611"/>
                          </a:cubicBezTo>
                          <a:cubicBezTo>
                            <a:pt x="64535" y="26045"/>
                            <a:pt x="63013" y="20971"/>
                            <a:pt x="63013" y="15390"/>
                          </a:cubicBezTo>
                          <a:cubicBezTo>
                            <a:pt x="63013" y="10824"/>
                            <a:pt x="65043" y="6765"/>
                            <a:pt x="68087" y="3721"/>
                          </a:cubicBezTo>
                          <a:cubicBezTo>
                            <a:pt x="70117" y="1691"/>
                            <a:pt x="74175" y="-1860"/>
                            <a:pt x="77219" y="1184"/>
                          </a:cubicBezTo>
                          <a:cubicBezTo>
                            <a:pt x="79248" y="3213"/>
                            <a:pt x="79248" y="6258"/>
                            <a:pt x="80264" y="8795"/>
                          </a:cubicBezTo>
                          <a:cubicBezTo>
                            <a:pt x="81785" y="12853"/>
                            <a:pt x="83815" y="16405"/>
                            <a:pt x="85338" y="20464"/>
                          </a:cubicBezTo>
                          <a:cubicBezTo>
                            <a:pt x="90918" y="31626"/>
                            <a:pt x="97514" y="33655"/>
                            <a:pt x="109690" y="36192"/>
                          </a:cubicBezTo>
                          <a:cubicBezTo>
                            <a:pt x="118317" y="38222"/>
                            <a:pt x="122882" y="44310"/>
                            <a:pt x="125927" y="51921"/>
                          </a:cubicBezTo>
                          <a:cubicBezTo>
                            <a:pt x="126434" y="53443"/>
                            <a:pt x="127448" y="54457"/>
                            <a:pt x="128464" y="55979"/>
                          </a:cubicBezTo>
                          <a:cubicBezTo>
                            <a:pt x="129985" y="56994"/>
                            <a:pt x="129985" y="58009"/>
                            <a:pt x="130493" y="58516"/>
                          </a:cubicBezTo>
                          <a:close/>
                        </a:path>
                      </a:pathLst>
                    </a:custGeom>
                    <a:solidFill>
                      <a:srgbClr val="EDB88B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3" name="Freeform: Shape 62">
                      <a:extLst>
                        <a:ext uri="{FF2B5EF4-FFF2-40B4-BE49-F238E27FC236}">
                          <a16:creationId xmlns:a16="http://schemas.microsoft.com/office/drawing/2014/main" id="{45FF36FB-3128-4CD1-AA3B-165E578DD3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55050" y="4322978"/>
                      <a:ext cx="7855" cy="42132"/>
                    </a:xfrm>
                    <a:custGeom>
                      <a:avLst/>
                      <a:gdLst>
                        <a:gd name="connsiteX0" fmla="*/ 7816 w 7855"/>
                        <a:gd name="connsiteY0" fmla="*/ 42111 h 42132"/>
                        <a:gd name="connsiteX1" fmla="*/ 206 w 7855"/>
                        <a:gd name="connsiteY1" fmla="*/ 21817 h 42132"/>
                        <a:gd name="connsiteX2" fmla="*/ 2742 w 7855"/>
                        <a:gd name="connsiteY2" fmla="*/ 0 h 42132"/>
                        <a:gd name="connsiteX3" fmla="*/ 2742 w 7855"/>
                        <a:gd name="connsiteY3" fmla="*/ 21309 h 42132"/>
                        <a:gd name="connsiteX4" fmla="*/ 7816 w 7855"/>
                        <a:gd name="connsiteY4" fmla="*/ 42111 h 4213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855" h="42132">
                          <a:moveTo>
                            <a:pt x="7816" y="42111"/>
                          </a:moveTo>
                          <a:cubicBezTo>
                            <a:pt x="7308" y="42619"/>
                            <a:pt x="1220" y="33993"/>
                            <a:pt x="206" y="21817"/>
                          </a:cubicBezTo>
                          <a:cubicBezTo>
                            <a:pt x="-809" y="9640"/>
                            <a:pt x="2235" y="0"/>
                            <a:pt x="2742" y="0"/>
                          </a:cubicBezTo>
                          <a:cubicBezTo>
                            <a:pt x="3757" y="0"/>
                            <a:pt x="1728" y="9640"/>
                            <a:pt x="2742" y="21309"/>
                          </a:cubicBezTo>
                          <a:cubicBezTo>
                            <a:pt x="3757" y="33486"/>
                            <a:pt x="8324" y="42111"/>
                            <a:pt x="7816" y="42111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4" name="Freeform: Shape 63">
                      <a:extLst>
                        <a:ext uri="{FF2B5EF4-FFF2-40B4-BE49-F238E27FC236}">
                          <a16:creationId xmlns:a16="http://schemas.microsoft.com/office/drawing/2014/main" id="{4EA1F9CF-998E-46D8-A307-C4AF3DDA15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494879" y="4342592"/>
                      <a:ext cx="62912" cy="25034"/>
                    </a:xfrm>
                    <a:custGeom>
                      <a:avLst/>
                      <a:gdLst>
                        <a:gd name="connsiteX0" fmla="*/ 62913 w 62912"/>
                        <a:gd name="connsiteY0" fmla="*/ 174 h 25034"/>
                        <a:gd name="connsiteX1" fmla="*/ 60376 w 62912"/>
                        <a:gd name="connsiteY1" fmla="*/ 681 h 25034"/>
                        <a:gd name="connsiteX2" fmla="*/ 53273 w 62912"/>
                        <a:gd name="connsiteY2" fmla="*/ 2710 h 25034"/>
                        <a:gd name="connsiteX3" fmla="*/ 28920 w 62912"/>
                        <a:gd name="connsiteY3" fmla="*/ 8799 h 25034"/>
                        <a:gd name="connsiteX4" fmla="*/ 21816 w 62912"/>
                        <a:gd name="connsiteY4" fmla="*/ 10321 h 25034"/>
                        <a:gd name="connsiteX5" fmla="*/ 15221 w 62912"/>
                        <a:gd name="connsiteY5" fmla="*/ 11843 h 25034"/>
                        <a:gd name="connsiteX6" fmla="*/ 5580 w 62912"/>
                        <a:gd name="connsiteY6" fmla="*/ 17424 h 25034"/>
                        <a:gd name="connsiteX7" fmla="*/ 507 w 62912"/>
                        <a:gd name="connsiteY7" fmla="*/ 22498 h 25034"/>
                        <a:gd name="connsiteX8" fmla="*/ 507 w 62912"/>
                        <a:gd name="connsiteY8" fmla="*/ 24527 h 25034"/>
                        <a:gd name="connsiteX9" fmla="*/ 507 w 62912"/>
                        <a:gd name="connsiteY9" fmla="*/ 25034 h 25034"/>
                        <a:gd name="connsiteX10" fmla="*/ 507 w 62912"/>
                        <a:gd name="connsiteY10" fmla="*/ 24527 h 25034"/>
                        <a:gd name="connsiteX11" fmla="*/ 0 w 62912"/>
                        <a:gd name="connsiteY11" fmla="*/ 22498 h 25034"/>
                        <a:gd name="connsiteX12" fmla="*/ 5074 w 62912"/>
                        <a:gd name="connsiteY12" fmla="*/ 16409 h 25034"/>
                        <a:gd name="connsiteX13" fmla="*/ 14713 w 62912"/>
                        <a:gd name="connsiteY13" fmla="*/ 10828 h 25034"/>
                        <a:gd name="connsiteX14" fmla="*/ 21309 w 62912"/>
                        <a:gd name="connsiteY14" fmla="*/ 9306 h 25034"/>
                        <a:gd name="connsiteX15" fmla="*/ 28412 w 62912"/>
                        <a:gd name="connsiteY15" fmla="*/ 7784 h 25034"/>
                        <a:gd name="connsiteX16" fmla="*/ 62913 w 62912"/>
                        <a:gd name="connsiteY16" fmla="*/ 174 h 250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</a:cxnLst>
                      <a:rect l="l" t="t" r="r" b="b"/>
                      <a:pathLst>
                        <a:path w="62912" h="25034">
                          <a:moveTo>
                            <a:pt x="62913" y="174"/>
                          </a:moveTo>
                          <a:cubicBezTo>
                            <a:pt x="62913" y="174"/>
                            <a:pt x="61898" y="174"/>
                            <a:pt x="60376" y="681"/>
                          </a:cubicBezTo>
                          <a:cubicBezTo>
                            <a:pt x="58347" y="1188"/>
                            <a:pt x="56317" y="1696"/>
                            <a:pt x="53273" y="2710"/>
                          </a:cubicBezTo>
                          <a:cubicBezTo>
                            <a:pt x="47184" y="4232"/>
                            <a:pt x="38559" y="6262"/>
                            <a:pt x="28920" y="8799"/>
                          </a:cubicBezTo>
                          <a:cubicBezTo>
                            <a:pt x="26383" y="9306"/>
                            <a:pt x="24353" y="9813"/>
                            <a:pt x="21816" y="10321"/>
                          </a:cubicBezTo>
                          <a:cubicBezTo>
                            <a:pt x="19787" y="10828"/>
                            <a:pt x="17250" y="11336"/>
                            <a:pt x="15221" y="11843"/>
                          </a:cubicBezTo>
                          <a:cubicBezTo>
                            <a:pt x="11162" y="12858"/>
                            <a:pt x="8117" y="15395"/>
                            <a:pt x="5580" y="17424"/>
                          </a:cubicBezTo>
                          <a:cubicBezTo>
                            <a:pt x="3043" y="18946"/>
                            <a:pt x="1014" y="20976"/>
                            <a:pt x="507" y="22498"/>
                          </a:cubicBezTo>
                          <a:cubicBezTo>
                            <a:pt x="507" y="23005"/>
                            <a:pt x="507" y="24020"/>
                            <a:pt x="507" y="24527"/>
                          </a:cubicBezTo>
                          <a:cubicBezTo>
                            <a:pt x="507" y="25034"/>
                            <a:pt x="507" y="25034"/>
                            <a:pt x="507" y="25034"/>
                          </a:cubicBezTo>
                          <a:cubicBezTo>
                            <a:pt x="507" y="25034"/>
                            <a:pt x="507" y="25034"/>
                            <a:pt x="507" y="24527"/>
                          </a:cubicBezTo>
                          <a:cubicBezTo>
                            <a:pt x="507" y="24020"/>
                            <a:pt x="0" y="23512"/>
                            <a:pt x="0" y="22498"/>
                          </a:cubicBezTo>
                          <a:cubicBezTo>
                            <a:pt x="507" y="20468"/>
                            <a:pt x="2537" y="18439"/>
                            <a:pt x="5074" y="16409"/>
                          </a:cubicBezTo>
                          <a:cubicBezTo>
                            <a:pt x="7610" y="14380"/>
                            <a:pt x="10654" y="11843"/>
                            <a:pt x="14713" y="10828"/>
                          </a:cubicBezTo>
                          <a:cubicBezTo>
                            <a:pt x="16742" y="10321"/>
                            <a:pt x="18772" y="9813"/>
                            <a:pt x="21309" y="9306"/>
                          </a:cubicBezTo>
                          <a:cubicBezTo>
                            <a:pt x="23338" y="8799"/>
                            <a:pt x="25875" y="8291"/>
                            <a:pt x="28412" y="7784"/>
                          </a:cubicBezTo>
                          <a:cubicBezTo>
                            <a:pt x="47184" y="2710"/>
                            <a:pt x="62913" y="-841"/>
                            <a:pt x="62913" y="174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" name="Freeform: Shape 64">
                      <a:extLst>
                        <a:ext uri="{FF2B5EF4-FFF2-40B4-BE49-F238E27FC236}">
                          <a16:creationId xmlns:a16="http://schemas.microsoft.com/office/drawing/2014/main" id="{05D2EEEE-6992-4E69-955B-3D6BA05494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503171" y="4351391"/>
                      <a:ext cx="56650" cy="21372"/>
                    </a:xfrm>
                    <a:custGeom>
                      <a:avLst/>
                      <a:gdLst>
                        <a:gd name="connsiteX0" fmla="*/ 56651 w 56650"/>
                        <a:gd name="connsiteY0" fmla="*/ 5074 h 21372"/>
                        <a:gd name="connsiteX1" fmla="*/ 45997 w 56650"/>
                        <a:gd name="connsiteY1" fmla="*/ 4566 h 21372"/>
                        <a:gd name="connsiteX2" fmla="*/ 20628 w 56650"/>
                        <a:gd name="connsiteY2" fmla="*/ 2537 h 21372"/>
                        <a:gd name="connsiteX3" fmla="*/ 6930 w 56650"/>
                        <a:gd name="connsiteY3" fmla="*/ 4059 h 21372"/>
                        <a:gd name="connsiteX4" fmla="*/ 2363 w 56650"/>
                        <a:gd name="connsiteY4" fmla="*/ 12177 h 21372"/>
                        <a:gd name="connsiteX5" fmla="*/ 6422 w 56650"/>
                        <a:gd name="connsiteY5" fmla="*/ 21309 h 21372"/>
                        <a:gd name="connsiteX6" fmla="*/ 334 w 56650"/>
                        <a:gd name="connsiteY6" fmla="*/ 12177 h 21372"/>
                        <a:gd name="connsiteX7" fmla="*/ 840 w 56650"/>
                        <a:gd name="connsiteY7" fmla="*/ 6088 h 21372"/>
                        <a:gd name="connsiteX8" fmla="*/ 5914 w 56650"/>
                        <a:gd name="connsiteY8" fmla="*/ 1522 h 21372"/>
                        <a:gd name="connsiteX9" fmla="*/ 20628 w 56650"/>
                        <a:gd name="connsiteY9" fmla="*/ 0 h 21372"/>
                        <a:gd name="connsiteX10" fmla="*/ 46503 w 56650"/>
                        <a:gd name="connsiteY10" fmla="*/ 3044 h 21372"/>
                        <a:gd name="connsiteX11" fmla="*/ 56651 w 56650"/>
                        <a:gd name="connsiteY11" fmla="*/ 5074 h 2137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56650" h="21372">
                          <a:moveTo>
                            <a:pt x="56651" y="5074"/>
                          </a:moveTo>
                          <a:cubicBezTo>
                            <a:pt x="56651" y="5581"/>
                            <a:pt x="52593" y="5581"/>
                            <a:pt x="45997" y="4566"/>
                          </a:cubicBezTo>
                          <a:cubicBezTo>
                            <a:pt x="39401" y="4059"/>
                            <a:pt x="30268" y="3044"/>
                            <a:pt x="20628" y="2537"/>
                          </a:cubicBezTo>
                          <a:cubicBezTo>
                            <a:pt x="15555" y="2537"/>
                            <a:pt x="10988" y="2537"/>
                            <a:pt x="6930" y="4059"/>
                          </a:cubicBezTo>
                          <a:cubicBezTo>
                            <a:pt x="2871" y="5074"/>
                            <a:pt x="1856" y="9133"/>
                            <a:pt x="2363" y="12177"/>
                          </a:cubicBezTo>
                          <a:cubicBezTo>
                            <a:pt x="3377" y="18265"/>
                            <a:pt x="6930" y="21309"/>
                            <a:pt x="6422" y="21309"/>
                          </a:cubicBezTo>
                          <a:cubicBezTo>
                            <a:pt x="6422" y="21817"/>
                            <a:pt x="1856" y="19280"/>
                            <a:pt x="334" y="12177"/>
                          </a:cubicBezTo>
                          <a:cubicBezTo>
                            <a:pt x="-174" y="10655"/>
                            <a:pt x="-174" y="8118"/>
                            <a:pt x="840" y="6088"/>
                          </a:cubicBezTo>
                          <a:cubicBezTo>
                            <a:pt x="1856" y="4059"/>
                            <a:pt x="3885" y="2030"/>
                            <a:pt x="5914" y="1522"/>
                          </a:cubicBezTo>
                          <a:cubicBezTo>
                            <a:pt x="10481" y="0"/>
                            <a:pt x="15555" y="0"/>
                            <a:pt x="20628" y="0"/>
                          </a:cubicBezTo>
                          <a:cubicBezTo>
                            <a:pt x="30776" y="507"/>
                            <a:pt x="39908" y="2030"/>
                            <a:pt x="46503" y="3044"/>
                          </a:cubicBezTo>
                          <a:cubicBezTo>
                            <a:pt x="52593" y="3552"/>
                            <a:pt x="56651" y="4566"/>
                            <a:pt x="56651" y="5074"/>
                          </a:cubicBezTo>
                          <a:close/>
                        </a:path>
                      </a:pathLst>
                    </a:custGeom>
                    <a:solidFill>
                      <a:srgbClr val="CE7352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6D6FC17B-ECEF-4339-BA11-A21801F111B8}"/>
                      </a:ext>
                    </a:extLst>
                  </p:cNvPr>
                  <p:cNvSpPr/>
                  <p:nvPr/>
                </p:nvSpPr>
                <p:spPr>
                  <a:xfrm>
                    <a:off x="11614110" y="4318412"/>
                    <a:ext cx="2536" cy="3551"/>
                  </a:xfrm>
                  <a:custGeom>
                    <a:avLst/>
                    <a:gdLst>
                      <a:gd name="connsiteX0" fmla="*/ 2537 w 2536"/>
                      <a:gd name="connsiteY0" fmla="*/ 0 h 3551"/>
                      <a:gd name="connsiteX1" fmla="*/ 2537 w 2536"/>
                      <a:gd name="connsiteY1" fmla="*/ 3552 h 3551"/>
                      <a:gd name="connsiteX2" fmla="*/ 0 w 2536"/>
                      <a:gd name="connsiteY2" fmla="*/ 0 h 3551"/>
                      <a:gd name="connsiteX3" fmla="*/ 2537 w 2536"/>
                      <a:gd name="connsiteY3" fmla="*/ 0 h 35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36" h="3551">
                        <a:moveTo>
                          <a:pt x="2537" y="0"/>
                        </a:moveTo>
                        <a:cubicBezTo>
                          <a:pt x="2537" y="0"/>
                          <a:pt x="2537" y="1522"/>
                          <a:pt x="2537" y="3552"/>
                        </a:cubicBezTo>
                        <a:cubicBezTo>
                          <a:pt x="2029" y="2537"/>
                          <a:pt x="1014" y="1015"/>
                          <a:pt x="0" y="0"/>
                        </a:cubicBezTo>
                        <a:lnTo>
                          <a:pt x="2537" y="0"/>
                        </a:ln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FB97E3F4-3FBA-4E81-B826-7A5DC5302EFB}"/>
                      </a:ext>
                    </a:extLst>
                  </p:cNvPr>
                  <p:cNvSpPr/>
                  <p:nvPr/>
                </p:nvSpPr>
                <p:spPr>
                  <a:xfrm>
                    <a:off x="11603963" y="4212372"/>
                    <a:ext cx="155253" cy="158298"/>
                  </a:xfrm>
                  <a:custGeom>
                    <a:avLst/>
                    <a:gdLst>
                      <a:gd name="connsiteX0" fmla="*/ 127348 w 155253"/>
                      <a:gd name="connsiteY0" fmla="*/ 0 h 158298"/>
                      <a:gd name="connsiteX1" fmla="*/ 0 w 155253"/>
                      <a:gd name="connsiteY1" fmla="*/ 94877 h 158298"/>
                      <a:gd name="connsiteX2" fmla="*/ 13699 w 155253"/>
                      <a:gd name="connsiteY2" fmla="*/ 158298 h 158298"/>
                      <a:gd name="connsiteX3" fmla="*/ 155253 w 155253"/>
                      <a:gd name="connsiteY3" fmla="*/ 80671 h 158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5253" h="158298">
                        <a:moveTo>
                          <a:pt x="127348" y="0"/>
                        </a:moveTo>
                        <a:cubicBezTo>
                          <a:pt x="89804" y="30949"/>
                          <a:pt x="55810" y="78134"/>
                          <a:pt x="0" y="94877"/>
                        </a:cubicBezTo>
                        <a:cubicBezTo>
                          <a:pt x="10147" y="107562"/>
                          <a:pt x="13699" y="158298"/>
                          <a:pt x="13699" y="158298"/>
                        </a:cubicBezTo>
                        <a:cubicBezTo>
                          <a:pt x="107561" y="155761"/>
                          <a:pt x="155253" y="80671"/>
                          <a:pt x="155253" y="80671"/>
                        </a:cubicBezTo>
                      </a:path>
                    </a:pathLst>
                  </a:custGeom>
                  <a:solidFill>
                    <a:srgbClr val="DEDED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F72796DE-E0A9-4A56-B66C-D781893B8C05}"/>
                  </a:ext>
                </a:extLst>
              </p:cNvPr>
              <p:cNvSpPr/>
              <p:nvPr/>
            </p:nvSpPr>
            <p:spPr>
              <a:xfrm>
                <a:off x="11838392" y="4398485"/>
                <a:ext cx="96879" cy="210478"/>
              </a:xfrm>
              <a:custGeom>
                <a:avLst/>
                <a:gdLst>
                  <a:gd name="connsiteX0" fmla="*/ 988 w 96879"/>
                  <a:gd name="connsiteY0" fmla="*/ 63004 h 210478"/>
                  <a:gd name="connsiteX1" fmla="*/ 24834 w 96879"/>
                  <a:gd name="connsiteY1" fmla="*/ 203037 h 210478"/>
                  <a:gd name="connsiteX2" fmla="*/ 89777 w 96879"/>
                  <a:gd name="connsiteY2" fmla="*/ 203037 h 210478"/>
                  <a:gd name="connsiteX3" fmla="*/ 96880 w 96879"/>
                  <a:gd name="connsiteY3" fmla="*/ 14805 h 210478"/>
                  <a:gd name="connsiteX4" fmla="*/ 988 w 96879"/>
                  <a:gd name="connsiteY4" fmla="*/ 63004 h 210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6879" h="210478">
                    <a:moveTo>
                      <a:pt x="988" y="63004"/>
                    </a:moveTo>
                    <a:cubicBezTo>
                      <a:pt x="18238" y="93954"/>
                      <a:pt x="33459" y="156360"/>
                      <a:pt x="24834" y="203037"/>
                    </a:cubicBezTo>
                    <a:cubicBezTo>
                      <a:pt x="24834" y="203037"/>
                      <a:pt x="53247" y="219780"/>
                      <a:pt x="89777" y="203037"/>
                    </a:cubicBezTo>
                    <a:cubicBezTo>
                      <a:pt x="95865" y="97505"/>
                      <a:pt x="95865" y="97505"/>
                      <a:pt x="96880" y="14805"/>
                    </a:cubicBezTo>
                    <a:cubicBezTo>
                      <a:pt x="11644" y="-23755"/>
                      <a:pt x="-4593" y="20386"/>
                      <a:pt x="988" y="63004"/>
                    </a:cubicBezTo>
                  </a:path>
                </a:pathLst>
              </a:custGeom>
              <a:solidFill>
                <a:srgbClr val="565656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0EF25FE-B0B1-4763-818A-64C99BFC4ED8}"/>
                  </a:ext>
                </a:extLst>
              </p:cNvPr>
              <p:cNvSpPr/>
              <p:nvPr/>
            </p:nvSpPr>
            <p:spPr>
              <a:xfrm>
                <a:off x="11726745" y="4405006"/>
                <a:ext cx="130900" cy="201805"/>
              </a:xfrm>
              <a:custGeom>
                <a:avLst/>
                <a:gdLst>
                  <a:gd name="connsiteX0" fmla="*/ 19787 w 130900"/>
                  <a:gd name="connsiteY0" fmla="*/ 20460 h 201805"/>
                  <a:gd name="connsiteX1" fmla="*/ 0 w 130900"/>
                  <a:gd name="connsiteY1" fmla="*/ 186876 h 201805"/>
                  <a:gd name="connsiteX2" fmla="*/ 65958 w 130900"/>
                  <a:gd name="connsiteY2" fmla="*/ 194487 h 201805"/>
                  <a:gd name="connsiteX3" fmla="*/ 130901 w 130900"/>
                  <a:gd name="connsiteY3" fmla="*/ 33652 h 201805"/>
                  <a:gd name="connsiteX4" fmla="*/ 19787 w 130900"/>
                  <a:gd name="connsiteY4" fmla="*/ 20460 h 201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900" h="201805">
                    <a:moveTo>
                      <a:pt x="19787" y="20460"/>
                    </a:moveTo>
                    <a:cubicBezTo>
                      <a:pt x="19787" y="20460"/>
                      <a:pt x="22324" y="96058"/>
                      <a:pt x="0" y="186876"/>
                    </a:cubicBezTo>
                    <a:cubicBezTo>
                      <a:pt x="9133" y="200068"/>
                      <a:pt x="28920" y="208693"/>
                      <a:pt x="65958" y="194487"/>
                    </a:cubicBezTo>
                    <a:cubicBezTo>
                      <a:pt x="92848" y="125992"/>
                      <a:pt x="111620" y="86418"/>
                      <a:pt x="130901" y="33652"/>
                    </a:cubicBezTo>
                    <a:cubicBezTo>
                      <a:pt x="130901" y="33652"/>
                      <a:pt x="122274" y="-32306"/>
                      <a:pt x="19787" y="20460"/>
                    </a:cubicBezTo>
                    <a:close/>
                  </a:path>
                </a:pathLst>
              </a:custGeom>
              <a:solidFill>
                <a:srgbClr val="565656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DF4370A7-1C4A-49F7-BC0C-471869FB8A41}"/>
                  </a:ext>
                </a:extLst>
              </p:cNvPr>
              <p:cNvSpPr/>
              <p:nvPr/>
            </p:nvSpPr>
            <p:spPr>
              <a:xfrm>
                <a:off x="11771394" y="4188019"/>
                <a:ext cx="123288" cy="227807"/>
              </a:xfrm>
              <a:custGeom>
                <a:avLst/>
                <a:gdLst>
                  <a:gd name="connsiteX0" fmla="*/ 123289 w 123288"/>
                  <a:gd name="connsiteY0" fmla="*/ 227807 h 227807"/>
                  <a:gd name="connsiteX1" fmla="*/ 9132 w 123288"/>
                  <a:gd name="connsiteY1" fmla="*/ 224256 h 227807"/>
                  <a:gd name="connsiteX2" fmla="*/ 0 w 123288"/>
                  <a:gd name="connsiteY2" fmla="*/ 0 h 227807"/>
                  <a:gd name="connsiteX3" fmla="*/ 108576 w 123288"/>
                  <a:gd name="connsiteY3" fmla="*/ 11669 h 227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288" h="227807">
                    <a:moveTo>
                      <a:pt x="123289" y="227807"/>
                    </a:moveTo>
                    <a:lnTo>
                      <a:pt x="9132" y="224256"/>
                    </a:lnTo>
                    <a:lnTo>
                      <a:pt x="0" y="0"/>
                    </a:lnTo>
                    <a:lnTo>
                      <a:pt x="108576" y="11669"/>
                    </a:lnTo>
                    <a:close/>
                  </a:path>
                </a:pathLst>
              </a:custGeom>
              <a:solidFill>
                <a:srgbClr val="9CF2E3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2" name="Graphic 4">
                <a:extLst>
                  <a:ext uri="{FF2B5EF4-FFF2-40B4-BE49-F238E27FC236}">
                    <a16:creationId xmlns:a16="http://schemas.microsoft.com/office/drawing/2014/main" id="{D3919DBD-147A-44DB-86FD-BC6652856B08}"/>
                  </a:ext>
                </a:extLst>
              </p:cNvPr>
              <p:cNvGrpSpPr/>
              <p:nvPr/>
            </p:nvGrpSpPr>
            <p:grpSpPr>
              <a:xfrm>
                <a:off x="11772915" y="4188526"/>
                <a:ext cx="155254" cy="247594"/>
                <a:chOff x="11772915" y="4188526"/>
                <a:chExt cx="155254" cy="247594"/>
              </a:xfrm>
              <a:solidFill>
                <a:schemeClr val="accent1"/>
              </a:solidFill>
            </p:grpSpPr>
            <p:grpSp>
              <p:nvGrpSpPr>
                <p:cNvPr id="48" name="Graphic 4">
                  <a:extLst>
                    <a:ext uri="{FF2B5EF4-FFF2-40B4-BE49-F238E27FC236}">
                      <a16:creationId xmlns:a16="http://schemas.microsoft.com/office/drawing/2014/main" id="{444AFD07-2A25-4A2A-85C4-605140CB484D}"/>
                    </a:ext>
                  </a:extLst>
                </p:cNvPr>
                <p:cNvGrpSpPr/>
                <p:nvPr/>
              </p:nvGrpSpPr>
              <p:grpSpPr>
                <a:xfrm>
                  <a:off x="11772915" y="4391980"/>
                  <a:ext cx="155254" cy="44140"/>
                  <a:chOff x="11772915" y="4391980"/>
                  <a:chExt cx="155254" cy="44140"/>
                </a:xfrm>
                <a:solidFill>
                  <a:schemeClr val="accent1"/>
                </a:solidFill>
              </p:grpSpPr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C427E917-EA5E-496F-A61F-7FA5D3086E6D}"/>
                      </a:ext>
                    </a:extLst>
                  </p:cNvPr>
                  <p:cNvSpPr/>
                  <p:nvPr/>
                </p:nvSpPr>
                <p:spPr>
                  <a:xfrm>
                    <a:off x="11772915" y="4391980"/>
                    <a:ext cx="155254" cy="44140"/>
                  </a:xfrm>
                  <a:custGeom>
                    <a:avLst/>
                    <a:gdLst>
                      <a:gd name="connsiteX0" fmla="*/ 155254 w 155254"/>
                      <a:gd name="connsiteY0" fmla="*/ 4566 h 44140"/>
                      <a:gd name="connsiteX1" fmla="*/ 1016 w 155254"/>
                      <a:gd name="connsiteY1" fmla="*/ 0 h 44140"/>
                      <a:gd name="connsiteX2" fmla="*/ 0 w 155254"/>
                      <a:gd name="connsiteY2" fmla="*/ 39575 h 44140"/>
                      <a:gd name="connsiteX3" fmla="*/ 150181 w 155254"/>
                      <a:gd name="connsiteY3" fmla="*/ 44141 h 44140"/>
                      <a:gd name="connsiteX4" fmla="*/ 155254 w 155254"/>
                      <a:gd name="connsiteY4" fmla="*/ 4566 h 44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254" h="44140">
                        <a:moveTo>
                          <a:pt x="155254" y="4566"/>
                        </a:moveTo>
                        <a:lnTo>
                          <a:pt x="1016" y="0"/>
                        </a:lnTo>
                        <a:lnTo>
                          <a:pt x="0" y="39575"/>
                        </a:lnTo>
                        <a:lnTo>
                          <a:pt x="150181" y="44141"/>
                        </a:lnTo>
                        <a:cubicBezTo>
                          <a:pt x="151195" y="30949"/>
                          <a:pt x="153225" y="17758"/>
                          <a:pt x="155254" y="4566"/>
                        </a:cubicBezTo>
                        <a:close/>
                      </a:path>
                    </a:pathLst>
                  </a:custGeom>
                  <a:solidFill>
                    <a:srgbClr val="631903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F33C52C2-1A16-46AD-873E-76DA14D9AA04}"/>
                      </a:ext>
                    </a:extLst>
                  </p:cNvPr>
                  <p:cNvSpPr/>
                  <p:nvPr/>
                </p:nvSpPr>
                <p:spPr>
                  <a:xfrm>
                    <a:off x="11910919" y="4395532"/>
                    <a:ext cx="16742" cy="40081"/>
                  </a:xfrm>
                  <a:custGeom>
                    <a:avLst/>
                    <a:gdLst>
                      <a:gd name="connsiteX0" fmla="*/ 16742 w 16742"/>
                      <a:gd name="connsiteY0" fmla="*/ 4566 h 40081"/>
                      <a:gd name="connsiteX1" fmla="*/ 16742 w 16742"/>
                      <a:gd name="connsiteY1" fmla="*/ 507 h 40081"/>
                      <a:gd name="connsiteX2" fmla="*/ 1014 w 16742"/>
                      <a:gd name="connsiteY2" fmla="*/ 0 h 40081"/>
                      <a:gd name="connsiteX3" fmla="*/ 0 w 16742"/>
                      <a:gd name="connsiteY3" fmla="*/ 39574 h 40081"/>
                      <a:gd name="connsiteX4" fmla="*/ 12176 w 16742"/>
                      <a:gd name="connsiteY4" fmla="*/ 40082 h 40081"/>
                      <a:gd name="connsiteX5" fmla="*/ 16742 w 16742"/>
                      <a:gd name="connsiteY5" fmla="*/ 4566 h 40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742" h="40081">
                        <a:moveTo>
                          <a:pt x="16742" y="4566"/>
                        </a:moveTo>
                        <a:lnTo>
                          <a:pt x="16742" y="507"/>
                        </a:lnTo>
                        <a:lnTo>
                          <a:pt x="1014" y="0"/>
                        </a:lnTo>
                        <a:lnTo>
                          <a:pt x="0" y="39574"/>
                        </a:lnTo>
                        <a:lnTo>
                          <a:pt x="12176" y="40082"/>
                        </a:lnTo>
                        <a:cubicBezTo>
                          <a:pt x="13191" y="28920"/>
                          <a:pt x="14713" y="16743"/>
                          <a:pt x="16742" y="4566"/>
                        </a:cubicBezTo>
                        <a:close/>
                      </a:path>
                    </a:pathLst>
                  </a:custGeom>
                  <a:solidFill>
                    <a:srgbClr val="3A0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3BCAE77C-523E-4377-83C3-EC0D7E385E6C}"/>
                      </a:ext>
                    </a:extLst>
                  </p:cNvPr>
                  <p:cNvSpPr/>
                  <p:nvPr/>
                </p:nvSpPr>
                <p:spPr>
                  <a:xfrm>
                    <a:off x="11800820" y="4392995"/>
                    <a:ext cx="16743" cy="40081"/>
                  </a:xfrm>
                  <a:custGeom>
                    <a:avLst/>
                    <a:gdLst>
                      <a:gd name="connsiteX0" fmla="*/ 16743 w 16743"/>
                      <a:gd name="connsiteY0" fmla="*/ 507 h 40081"/>
                      <a:gd name="connsiteX1" fmla="*/ 15729 w 16743"/>
                      <a:gd name="connsiteY1" fmla="*/ 40082 h 40081"/>
                      <a:gd name="connsiteX2" fmla="*/ 0 w 16743"/>
                      <a:gd name="connsiteY2" fmla="*/ 39574 h 40081"/>
                      <a:gd name="connsiteX3" fmla="*/ 1016 w 16743"/>
                      <a:gd name="connsiteY3" fmla="*/ 0 h 40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743" h="40081">
                        <a:moveTo>
                          <a:pt x="16743" y="507"/>
                        </a:moveTo>
                        <a:lnTo>
                          <a:pt x="15729" y="40082"/>
                        </a:lnTo>
                        <a:lnTo>
                          <a:pt x="0" y="39574"/>
                        </a:lnTo>
                        <a:lnTo>
                          <a:pt x="1016" y="0"/>
                        </a:lnTo>
                      </a:path>
                    </a:pathLst>
                  </a:custGeom>
                  <a:solidFill>
                    <a:srgbClr val="3A0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553DCD4C-9AE2-486B-BF25-3CC20C0E2BD9}"/>
                      </a:ext>
                    </a:extLst>
                  </p:cNvPr>
                  <p:cNvSpPr/>
                  <p:nvPr/>
                </p:nvSpPr>
                <p:spPr>
                  <a:xfrm rot="-5303192">
                    <a:off x="11842794" y="4389365"/>
                    <a:ext cx="39574" cy="50229"/>
                  </a:xfrm>
                  <a:custGeom>
                    <a:avLst/>
                    <a:gdLst>
                      <a:gd name="connsiteX0" fmla="*/ 0 w 39574"/>
                      <a:gd name="connsiteY0" fmla="*/ 0 h 50229"/>
                      <a:gd name="connsiteX1" fmla="*/ 39574 w 39574"/>
                      <a:gd name="connsiteY1" fmla="*/ 0 h 50229"/>
                      <a:gd name="connsiteX2" fmla="*/ 39574 w 39574"/>
                      <a:gd name="connsiteY2" fmla="*/ 50229 h 50229"/>
                      <a:gd name="connsiteX3" fmla="*/ 0 w 39574"/>
                      <a:gd name="connsiteY3" fmla="*/ 50229 h 50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574" h="50229">
                        <a:moveTo>
                          <a:pt x="0" y="0"/>
                        </a:moveTo>
                        <a:lnTo>
                          <a:pt x="39574" y="0"/>
                        </a:lnTo>
                        <a:lnTo>
                          <a:pt x="39574" y="50229"/>
                        </a:lnTo>
                        <a:lnTo>
                          <a:pt x="0" y="5022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2F8D2872-5FC1-41DF-B3C5-4EF201A44B35}"/>
                      </a:ext>
                    </a:extLst>
                  </p:cNvPr>
                  <p:cNvSpPr/>
                  <p:nvPr/>
                </p:nvSpPr>
                <p:spPr>
                  <a:xfrm rot="-5302720">
                    <a:off x="11848129" y="4395672"/>
                    <a:ext cx="29427" cy="37545"/>
                  </a:xfrm>
                  <a:custGeom>
                    <a:avLst/>
                    <a:gdLst>
                      <a:gd name="connsiteX0" fmla="*/ 0 w 29427"/>
                      <a:gd name="connsiteY0" fmla="*/ 0 h 37545"/>
                      <a:gd name="connsiteX1" fmla="*/ 29427 w 29427"/>
                      <a:gd name="connsiteY1" fmla="*/ 0 h 37545"/>
                      <a:gd name="connsiteX2" fmla="*/ 29427 w 29427"/>
                      <a:gd name="connsiteY2" fmla="*/ 37545 h 37545"/>
                      <a:gd name="connsiteX3" fmla="*/ 0 w 29427"/>
                      <a:gd name="connsiteY3" fmla="*/ 37545 h 375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427" h="37545">
                        <a:moveTo>
                          <a:pt x="0" y="0"/>
                        </a:moveTo>
                        <a:lnTo>
                          <a:pt x="29427" y="0"/>
                        </a:lnTo>
                        <a:lnTo>
                          <a:pt x="29427" y="37545"/>
                        </a:lnTo>
                        <a:lnTo>
                          <a:pt x="0" y="37545"/>
                        </a:lnTo>
                        <a:close/>
                      </a:path>
                    </a:pathLst>
                  </a:custGeom>
                  <a:solidFill>
                    <a:srgbClr val="631903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CC17754-9289-413F-8DF5-0AB8ECDE5116}"/>
                    </a:ext>
                  </a:extLst>
                </p:cNvPr>
                <p:cNvSpPr/>
                <p:nvPr/>
              </p:nvSpPr>
              <p:spPr>
                <a:xfrm>
                  <a:off x="11836336" y="4235711"/>
                  <a:ext cx="52766" cy="189247"/>
                </a:xfrm>
                <a:custGeom>
                  <a:avLst/>
                  <a:gdLst>
                    <a:gd name="connsiteX0" fmla="*/ 52767 w 52766"/>
                    <a:gd name="connsiteY0" fmla="*/ 155254 h 189247"/>
                    <a:gd name="connsiteX1" fmla="*/ 28921 w 52766"/>
                    <a:gd name="connsiteY1" fmla="*/ 189247 h 189247"/>
                    <a:gd name="connsiteX2" fmla="*/ 0 w 52766"/>
                    <a:gd name="connsiteY2" fmla="*/ 160328 h 189247"/>
                    <a:gd name="connsiteX3" fmla="*/ 0 w 52766"/>
                    <a:gd name="connsiteY3" fmla="*/ 2029 h 189247"/>
                    <a:gd name="connsiteX4" fmla="*/ 21817 w 52766"/>
                    <a:gd name="connsiteY4" fmla="*/ 0 h 1892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766" h="189247">
                      <a:moveTo>
                        <a:pt x="52767" y="155254"/>
                      </a:moveTo>
                      <a:lnTo>
                        <a:pt x="28921" y="189247"/>
                      </a:lnTo>
                      <a:lnTo>
                        <a:pt x="0" y="160328"/>
                      </a:lnTo>
                      <a:lnTo>
                        <a:pt x="0" y="2029"/>
                      </a:lnTo>
                      <a:lnTo>
                        <a:pt x="21817" y="0"/>
                      </a:lnTo>
                      <a:close/>
                    </a:path>
                  </a:pathLst>
                </a:custGeom>
                <a:solidFill>
                  <a:srgbClr val="B20012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2C6C2C5D-3A35-44A6-887E-7BD2EECB6A03}"/>
                    </a:ext>
                  </a:extLst>
                </p:cNvPr>
                <p:cNvSpPr/>
                <p:nvPr/>
              </p:nvSpPr>
              <p:spPr>
                <a:xfrm>
                  <a:off x="11818440" y="4188526"/>
                  <a:ext cx="48380" cy="58230"/>
                </a:xfrm>
                <a:custGeom>
                  <a:avLst/>
                  <a:gdLst>
                    <a:gd name="connsiteX0" fmla="*/ 1154 w 48380"/>
                    <a:gd name="connsiteY0" fmla="*/ 16236 h 58230"/>
                    <a:gd name="connsiteX1" fmla="*/ 46309 w 48380"/>
                    <a:gd name="connsiteY1" fmla="*/ 0 h 58230"/>
                    <a:gd name="connsiteX2" fmla="*/ 43264 w 48380"/>
                    <a:gd name="connsiteY2" fmla="*/ 48200 h 58230"/>
                    <a:gd name="connsiteX3" fmla="*/ 6734 w 48380"/>
                    <a:gd name="connsiteY3" fmla="*/ 48707 h 58230"/>
                    <a:gd name="connsiteX4" fmla="*/ 138 w 48380"/>
                    <a:gd name="connsiteY4" fmla="*/ 33486 h 58230"/>
                    <a:gd name="connsiteX5" fmla="*/ 1154 w 48380"/>
                    <a:gd name="connsiteY5" fmla="*/ 16236 h 582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8380" h="58230">
                      <a:moveTo>
                        <a:pt x="1154" y="16236"/>
                      </a:moveTo>
                      <a:cubicBezTo>
                        <a:pt x="18911" y="25876"/>
                        <a:pt x="36669" y="15728"/>
                        <a:pt x="46309" y="0"/>
                      </a:cubicBezTo>
                      <a:cubicBezTo>
                        <a:pt x="49860" y="15221"/>
                        <a:pt x="48846" y="33993"/>
                        <a:pt x="43264" y="48200"/>
                      </a:cubicBezTo>
                      <a:cubicBezTo>
                        <a:pt x="37176" y="63928"/>
                        <a:pt x="15867" y="58854"/>
                        <a:pt x="6734" y="48707"/>
                      </a:cubicBezTo>
                      <a:cubicBezTo>
                        <a:pt x="3183" y="44141"/>
                        <a:pt x="646" y="39067"/>
                        <a:pt x="138" y="33486"/>
                      </a:cubicBezTo>
                      <a:cubicBezTo>
                        <a:pt x="-369" y="31964"/>
                        <a:pt x="646" y="16236"/>
                        <a:pt x="1154" y="16236"/>
                      </a:cubicBezTo>
                      <a:close/>
                    </a:path>
                  </a:pathLst>
                </a:custGeom>
                <a:solidFill>
                  <a:srgbClr val="BE0012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B5A6E3DB-5D26-4C8D-8A01-C2A06EC6E7A5}"/>
                  </a:ext>
                </a:extLst>
              </p:cNvPr>
              <p:cNvSpPr/>
              <p:nvPr/>
            </p:nvSpPr>
            <p:spPr>
              <a:xfrm>
                <a:off x="11787121" y="4183960"/>
                <a:ext cx="51751" cy="54288"/>
              </a:xfrm>
              <a:custGeom>
                <a:avLst/>
                <a:gdLst>
                  <a:gd name="connsiteX0" fmla="*/ 15221 w 51751"/>
                  <a:gd name="connsiteY0" fmla="*/ 0 h 54288"/>
                  <a:gd name="connsiteX1" fmla="*/ 51751 w 51751"/>
                  <a:gd name="connsiteY1" fmla="*/ 23339 h 54288"/>
                  <a:gd name="connsiteX2" fmla="*/ 36023 w 51751"/>
                  <a:gd name="connsiteY2" fmla="*/ 54288 h 54288"/>
                  <a:gd name="connsiteX3" fmla="*/ 0 w 51751"/>
                  <a:gd name="connsiteY3" fmla="*/ 17251 h 54288"/>
                  <a:gd name="connsiteX4" fmla="*/ 15221 w 51751"/>
                  <a:gd name="connsiteY4" fmla="*/ 0 h 54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1751" h="54288">
                    <a:moveTo>
                      <a:pt x="15221" y="0"/>
                    </a:moveTo>
                    <a:cubicBezTo>
                      <a:pt x="15221" y="0"/>
                      <a:pt x="29427" y="18773"/>
                      <a:pt x="51751" y="23339"/>
                    </a:cubicBezTo>
                    <a:lnTo>
                      <a:pt x="36023" y="54288"/>
                    </a:lnTo>
                    <a:cubicBezTo>
                      <a:pt x="36023" y="54288"/>
                      <a:pt x="12178" y="39067"/>
                      <a:pt x="0" y="17251"/>
                    </a:cubicBezTo>
                    <a:lnTo>
                      <a:pt x="15221" y="0"/>
                    </a:lnTo>
                    <a:close/>
                  </a:path>
                </a:pathLst>
              </a:custGeom>
              <a:solidFill>
                <a:srgbClr val="FFFFFF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0EF9AB96-1D50-476E-9489-5EF655A803B6}"/>
                  </a:ext>
                </a:extLst>
              </p:cNvPr>
              <p:cNvSpPr/>
              <p:nvPr/>
            </p:nvSpPr>
            <p:spPr>
              <a:xfrm>
                <a:off x="11841409" y="4169246"/>
                <a:ext cx="44141" cy="58347"/>
              </a:xfrm>
              <a:custGeom>
                <a:avLst/>
                <a:gdLst>
                  <a:gd name="connsiteX0" fmla="*/ 22831 w 44141"/>
                  <a:gd name="connsiteY0" fmla="*/ 0 h 58347"/>
                  <a:gd name="connsiteX1" fmla="*/ 0 w 44141"/>
                  <a:gd name="connsiteY1" fmla="*/ 37038 h 58347"/>
                  <a:gd name="connsiteX2" fmla="*/ 27905 w 44141"/>
                  <a:gd name="connsiteY2" fmla="*/ 58347 h 58347"/>
                  <a:gd name="connsiteX3" fmla="*/ 44142 w 44141"/>
                  <a:gd name="connsiteY3" fmla="*/ 9133 h 58347"/>
                  <a:gd name="connsiteX4" fmla="*/ 22831 w 44141"/>
                  <a:gd name="connsiteY4" fmla="*/ 0 h 58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141" h="58347">
                    <a:moveTo>
                      <a:pt x="22831" y="0"/>
                    </a:moveTo>
                    <a:cubicBezTo>
                      <a:pt x="22831" y="0"/>
                      <a:pt x="18266" y="23339"/>
                      <a:pt x="0" y="37038"/>
                    </a:cubicBezTo>
                    <a:lnTo>
                      <a:pt x="27905" y="58347"/>
                    </a:lnTo>
                    <a:cubicBezTo>
                      <a:pt x="27905" y="58347"/>
                      <a:pt x="42619" y="33994"/>
                      <a:pt x="44142" y="9133"/>
                    </a:cubicBezTo>
                    <a:lnTo>
                      <a:pt x="22831" y="0"/>
                    </a:lnTo>
                    <a:close/>
                  </a:path>
                </a:pathLst>
              </a:custGeom>
              <a:solidFill>
                <a:srgbClr val="FFFFFF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C75D7BB-151F-4096-A142-58C5755E9AEA}"/>
                  </a:ext>
                </a:extLst>
              </p:cNvPr>
              <p:cNvSpPr/>
              <p:nvPr/>
            </p:nvSpPr>
            <p:spPr>
              <a:xfrm>
                <a:off x="11719029" y="4189034"/>
                <a:ext cx="136079" cy="314188"/>
              </a:xfrm>
              <a:custGeom>
                <a:avLst/>
                <a:gdLst>
                  <a:gd name="connsiteX0" fmla="*/ 136080 w 136079"/>
                  <a:gd name="connsiteY0" fmla="*/ 139526 h 314188"/>
                  <a:gd name="connsiteX1" fmla="*/ 79254 w 136079"/>
                  <a:gd name="connsiteY1" fmla="*/ 36530 h 314188"/>
                  <a:gd name="connsiteX2" fmla="*/ 51349 w 136079"/>
                  <a:gd name="connsiteY2" fmla="*/ 0 h 314188"/>
                  <a:gd name="connsiteX3" fmla="*/ 10759 w 136079"/>
                  <a:gd name="connsiteY3" fmla="*/ 23846 h 314188"/>
                  <a:gd name="connsiteX4" fmla="*/ 21922 w 136079"/>
                  <a:gd name="connsiteY4" fmla="*/ 115680 h 314188"/>
                  <a:gd name="connsiteX5" fmla="*/ 12790 w 136079"/>
                  <a:gd name="connsiteY5" fmla="*/ 289199 h 314188"/>
                  <a:gd name="connsiteX6" fmla="*/ 135572 w 136079"/>
                  <a:gd name="connsiteY6" fmla="*/ 309493 h 314188"/>
                  <a:gd name="connsiteX7" fmla="*/ 136080 w 136079"/>
                  <a:gd name="connsiteY7" fmla="*/ 139526 h 314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6079" h="314188">
                    <a:moveTo>
                      <a:pt x="136080" y="139526"/>
                    </a:moveTo>
                    <a:lnTo>
                      <a:pt x="79254" y="36530"/>
                    </a:lnTo>
                    <a:lnTo>
                      <a:pt x="51349" y="0"/>
                    </a:lnTo>
                    <a:cubicBezTo>
                      <a:pt x="48812" y="3044"/>
                      <a:pt x="14312" y="19787"/>
                      <a:pt x="10759" y="23846"/>
                    </a:cubicBezTo>
                    <a:cubicBezTo>
                      <a:pt x="-11564" y="53781"/>
                      <a:pt x="5179" y="85238"/>
                      <a:pt x="21922" y="115680"/>
                    </a:cubicBezTo>
                    <a:cubicBezTo>
                      <a:pt x="35621" y="141048"/>
                      <a:pt x="31562" y="234911"/>
                      <a:pt x="12790" y="289199"/>
                    </a:cubicBezTo>
                    <a:cubicBezTo>
                      <a:pt x="56930" y="328773"/>
                      <a:pt x="135572" y="309493"/>
                      <a:pt x="135572" y="309493"/>
                    </a:cubicBezTo>
                    <a:lnTo>
                      <a:pt x="136080" y="139526"/>
                    </a:lnTo>
                    <a:close/>
                  </a:path>
                </a:pathLst>
              </a:custGeom>
              <a:solidFill>
                <a:srgbClr val="DEDEDE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9CAABF9-4853-4646-8349-9F30E2F4603C}"/>
                  </a:ext>
                </a:extLst>
              </p:cNvPr>
              <p:cNvSpPr/>
              <p:nvPr/>
            </p:nvSpPr>
            <p:spPr>
              <a:xfrm>
                <a:off x="11743995" y="4188019"/>
                <a:ext cx="110605" cy="140540"/>
              </a:xfrm>
              <a:custGeom>
                <a:avLst/>
                <a:gdLst>
                  <a:gd name="connsiteX0" fmla="*/ 27398 w 110605"/>
                  <a:gd name="connsiteY0" fmla="*/ 0 h 140540"/>
                  <a:gd name="connsiteX1" fmla="*/ 110606 w 110605"/>
                  <a:gd name="connsiteY1" fmla="*/ 140540 h 140540"/>
                  <a:gd name="connsiteX2" fmla="*/ 44141 w 110605"/>
                  <a:gd name="connsiteY2" fmla="*/ 59869 h 140540"/>
                  <a:gd name="connsiteX3" fmla="*/ 44648 w 110605"/>
                  <a:gd name="connsiteY3" fmla="*/ 37038 h 140540"/>
                  <a:gd name="connsiteX4" fmla="*/ 17251 w 110605"/>
                  <a:gd name="connsiteY4" fmla="*/ 39067 h 140540"/>
                  <a:gd name="connsiteX5" fmla="*/ 0 w 110605"/>
                  <a:gd name="connsiteY5" fmla="*/ 16236 h 140540"/>
                  <a:gd name="connsiteX6" fmla="*/ 27398 w 110605"/>
                  <a:gd name="connsiteY6" fmla="*/ 0 h 140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605" h="140540">
                    <a:moveTo>
                      <a:pt x="27398" y="0"/>
                    </a:moveTo>
                    <a:cubicBezTo>
                      <a:pt x="86760" y="43633"/>
                      <a:pt x="108577" y="100458"/>
                      <a:pt x="110606" y="140540"/>
                    </a:cubicBezTo>
                    <a:lnTo>
                      <a:pt x="44141" y="59869"/>
                    </a:lnTo>
                    <a:lnTo>
                      <a:pt x="44648" y="37038"/>
                    </a:lnTo>
                    <a:lnTo>
                      <a:pt x="17251" y="39067"/>
                    </a:lnTo>
                    <a:lnTo>
                      <a:pt x="0" y="16236"/>
                    </a:lnTo>
                    <a:lnTo>
                      <a:pt x="27398" y="0"/>
                    </a:lnTo>
                    <a:close/>
                  </a:path>
                </a:pathLst>
              </a:custGeom>
              <a:solidFill>
                <a:srgbClr val="DEDEDE"/>
              </a:solidFill>
              <a:ln w="2502" cap="flat">
                <a:solidFill>
                  <a:srgbClr val="B5B5B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7" name="Graphic 4">
                <a:extLst>
                  <a:ext uri="{FF2B5EF4-FFF2-40B4-BE49-F238E27FC236}">
                    <a16:creationId xmlns:a16="http://schemas.microsoft.com/office/drawing/2014/main" id="{E3EC7D46-ACCE-47F6-8CD2-AD42AC1C9CA5}"/>
                  </a:ext>
                </a:extLst>
              </p:cNvPr>
              <p:cNvGrpSpPr/>
              <p:nvPr/>
            </p:nvGrpSpPr>
            <p:grpSpPr>
              <a:xfrm>
                <a:off x="11851967" y="4183960"/>
                <a:ext cx="112732" cy="316652"/>
                <a:chOff x="11851967" y="4183960"/>
                <a:chExt cx="112732" cy="316652"/>
              </a:xfrm>
              <a:solidFill>
                <a:srgbClr val="DEDEDE"/>
              </a:solidFill>
            </p:grpSpPr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513F35C5-2D9B-4468-A414-49E5BDC816C5}"/>
                    </a:ext>
                  </a:extLst>
                </p:cNvPr>
                <p:cNvSpPr/>
                <p:nvPr/>
              </p:nvSpPr>
              <p:spPr>
                <a:xfrm>
                  <a:off x="11851967" y="4192078"/>
                  <a:ext cx="112732" cy="308534"/>
                </a:xfrm>
                <a:custGeom>
                  <a:avLst/>
                  <a:gdLst>
                    <a:gd name="connsiteX0" fmla="*/ 71129 w 112732"/>
                    <a:gd name="connsiteY0" fmla="*/ 103503 h 308534"/>
                    <a:gd name="connsiteX1" fmla="*/ 112733 w 112732"/>
                    <a:gd name="connsiteY1" fmla="*/ 288691 h 308534"/>
                    <a:gd name="connsiteX2" fmla="*/ 1112 w 112732"/>
                    <a:gd name="connsiteY2" fmla="*/ 306956 h 308534"/>
                    <a:gd name="connsiteX3" fmla="*/ 3649 w 112732"/>
                    <a:gd name="connsiteY3" fmla="*/ 135467 h 308534"/>
                    <a:gd name="connsiteX4" fmla="*/ 31048 w 112732"/>
                    <a:gd name="connsiteY4" fmla="*/ 0 h 308534"/>
                    <a:gd name="connsiteX5" fmla="*/ 72651 w 112732"/>
                    <a:gd name="connsiteY5" fmla="*/ 8625 h 308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2732" h="308534">
                      <a:moveTo>
                        <a:pt x="71129" y="103503"/>
                      </a:moveTo>
                      <a:cubicBezTo>
                        <a:pt x="75188" y="167431"/>
                        <a:pt x="93453" y="251146"/>
                        <a:pt x="112733" y="288691"/>
                      </a:cubicBezTo>
                      <a:cubicBezTo>
                        <a:pt x="89901" y="300361"/>
                        <a:pt x="42716" y="313045"/>
                        <a:pt x="1112" y="306956"/>
                      </a:cubicBezTo>
                      <a:cubicBezTo>
                        <a:pt x="-2439" y="277529"/>
                        <a:pt x="3649" y="135467"/>
                        <a:pt x="3649" y="135467"/>
                      </a:cubicBezTo>
                      <a:cubicBezTo>
                        <a:pt x="26988" y="112128"/>
                        <a:pt x="31048" y="0"/>
                        <a:pt x="31048" y="0"/>
                      </a:cubicBezTo>
                      <a:lnTo>
                        <a:pt x="72651" y="8625"/>
                      </a:lnTo>
                    </a:path>
                  </a:pathLst>
                </a:custGeom>
                <a:solidFill>
                  <a:srgbClr val="DEDED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DC3B2880-8066-4F3E-9A0E-20F252F83816}"/>
                    </a:ext>
                  </a:extLst>
                </p:cNvPr>
                <p:cNvSpPr/>
                <p:nvPr/>
              </p:nvSpPr>
              <p:spPr>
                <a:xfrm>
                  <a:off x="11857138" y="4183960"/>
                  <a:ext cx="54795" cy="142062"/>
                </a:xfrm>
                <a:custGeom>
                  <a:avLst/>
                  <a:gdLst>
                    <a:gd name="connsiteX0" fmla="*/ 14206 w 54795"/>
                    <a:gd name="connsiteY0" fmla="*/ 0 h 142062"/>
                    <a:gd name="connsiteX1" fmla="*/ 0 w 54795"/>
                    <a:gd name="connsiteY1" fmla="*/ 142062 h 142062"/>
                    <a:gd name="connsiteX2" fmla="*/ 49214 w 54795"/>
                    <a:gd name="connsiteY2" fmla="*/ 56318 h 142062"/>
                    <a:gd name="connsiteX3" fmla="*/ 39067 w 54795"/>
                    <a:gd name="connsiteY3" fmla="*/ 43633 h 142062"/>
                    <a:gd name="connsiteX4" fmla="*/ 54796 w 54795"/>
                    <a:gd name="connsiteY4" fmla="*/ 39575 h 142062"/>
                    <a:gd name="connsiteX5" fmla="*/ 45155 w 54795"/>
                    <a:gd name="connsiteY5" fmla="*/ 6088 h 142062"/>
                    <a:gd name="connsiteX6" fmla="*/ 14206 w 54795"/>
                    <a:gd name="connsiteY6" fmla="*/ 0 h 142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4795" h="142062">
                      <a:moveTo>
                        <a:pt x="14206" y="0"/>
                      </a:moveTo>
                      <a:cubicBezTo>
                        <a:pt x="14206" y="0"/>
                        <a:pt x="17250" y="128871"/>
                        <a:pt x="0" y="142062"/>
                      </a:cubicBezTo>
                      <a:cubicBezTo>
                        <a:pt x="0" y="142062"/>
                        <a:pt x="33487" y="91326"/>
                        <a:pt x="49214" y="56318"/>
                      </a:cubicBezTo>
                      <a:lnTo>
                        <a:pt x="39067" y="43633"/>
                      </a:lnTo>
                      <a:lnTo>
                        <a:pt x="54796" y="39575"/>
                      </a:lnTo>
                      <a:lnTo>
                        <a:pt x="45155" y="6088"/>
                      </a:lnTo>
                      <a:lnTo>
                        <a:pt x="14206" y="0"/>
                      </a:lnTo>
                      <a:close/>
                    </a:path>
                  </a:pathLst>
                </a:custGeom>
                <a:solidFill>
                  <a:srgbClr val="DEDEDE"/>
                </a:solidFill>
                <a:ln w="2502" cap="flat">
                  <a:solidFill>
                    <a:srgbClr val="B5B5B5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577DFA0-99F1-430B-9A20-9ED132879CD0}"/>
                  </a:ext>
                </a:extLst>
              </p:cNvPr>
              <p:cNvSpPr/>
              <p:nvPr/>
            </p:nvSpPr>
            <p:spPr>
              <a:xfrm>
                <a:off x="11854094" y="4320949"/>
                <a:ext cx="2536" cy="177070"/>
              </a:xfrm>
              <a:custGeom>
                <a:avLst/>
                <a:gdLst>
                  <a:gd name="connsiteX0" fmla="*/ 0 w 2536"/>
                  <a:gd name="connsiteY0" fmla="*/ 177071 h 177070"/>
                  <a:gd name="connsiteX1" fmla="*/ 2536 w 2536"/>
                  <a:gd name="connsiteY1" fmla="*/ 0 h 1770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536" h="177070">
                    <a:moveTo>
                      <a:pt x="0" y="177071"/>
                    </a:moveTo>
                    <a:lnTo>
                      <a:pt x="2536" y="0"/>
                    </a:lnTo>
                  </a:path>
                </a:pathLst>
              </a:custGeom>
              <a:ln w="2502" cap="flat">
                <a:solidFill>
                  <a:srgbClr val="B5B5B5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D9D97031-A9E6-445A-997D-AC99F174F18F}"/>
                  </a:ext>
                </a:extLst>
              </p:cNvPr>
              <p:cNvSpPr/>
              <p:nvPr/>
            </p:nvSpPr>
            <p:spPr>
              <a:xfrm>
                <a:off x="11847499" y="4320949"/>
                <a:ext cx="17757" cy="17757"/>
              </a:xfrm>
              <a:custGeom>
                <a:avLst/>
                <a:gdLst>
                  <a:gd name="connsiteX0" fmla="*/ 17758 w 17757"/>
                  <a:gd name="connsiteY0" fmla="*/ 9133 h 17757"/>
                  <a:gd name="connsiteX1" fmla="*/ 8625 w 17757"/>
                  <a:gd name="connsiteY1" fmla="*/ 17758 h 17757"/>
                  <a:gd name="connsiteX2" fmla="*/ 0 w 17757"/>
                  <a:gd name="connsiteY2" fmla="*/ 8625 h 17757"/>
                  <a:gd name="connsiteX3" fmla="*/ 9132 w 17757"/>
                  <a:gd name="connsiteY3" fmla="*/ 0 h 17757"/>
                  <a:gd name="connsiteX4" fmla="*/ 17758 w 17757"/>
                  <a:gd name="connsiteY4" fmla="*/ 9133 h 1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57" h="17757">
                    <a:moveTo>
                      <a:pt x="17758" y="9133"/>
                    </a:moveTo>
                    <a:cubicBezTo>
                      <a:pt x="17758" y="14206"/>
                      <a:pt x="13699" y="17758"/>
                      <a:pt x="8625" y="17758"/>
                    </a:cubicBezTo>
                    <a:cubicBezTo>
                      <a:pt x="3551" y="17758"/>
                      <a:pt x="0" y="13699"/>
                      <a:pt x="0" y="8625"/>
                    </a:cubicBezTo>
                    <a:cubicBezTo>
                      <a:pt x="0" y="3552"/>
                      <a:pt x="4058" y="0"/>
                      <a:pt x="9132" y="0"/>
                    </a:cubicBezTo>
                    <a:cubicBezTo>
                      <a:pt x="14205" y="0"/>
                      <a:pt x="17758" y="4059"/>
                      <a:pt x="17758" y="91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7C10B98-9209-4F76-8EBE-39758AD3CCE2}"/>
                  </a:ext>
                </a:extLst>
              </p:cNvPr>
              <p:cNvSpPr/>
              <p:nvPr/>
            </p:nvSpPr>
            <p:spPr>
              <a:xfrm>
                <a:off x="11845976" y="4390458"/>
                <a:ext cx="17757" cy="17757"/>
              </a:xfrm>
              <a:custGeom>
                <a:avLst/>
                <a:gdLst>
                  <a:gd name="connsiteX0" fmla="*/ 17758 w 17757"/>
                  <a:gd name="connsiteY0" fmla="*/ 9133 h 17757"/>
                  <a:gd name="connsiteX1" fmla="*/ 8625 w 17757"/>
                  <a:gd name="connsiteY1" fmla="*/ 17758 h 17757"/>
                  <a:gd name="connsiteX2" fmla="*/ 0 w 17757"/>
                  <a:gd name="connsiteY2" fmla="*/ 8625 h 17757"/>
                  <a:gd name="connsiteX3" fmla="*/ 9133 w 17757"/>
                  <a:gd name="connsiteY3" fmla="*/ 0 h 17757"/>
                  <a:gd name="connsiteX4" fmla="*/ 17758 w 17757"/>
                  <a:gd name="connsiteY4" fmla="*/ 9133 h 1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757" h="17757">
                    <a:moveTo>
                      <a:pt x="17758" y="9133"/>
                    </a:moveTo>
                    <a:cubicBezTo>
                      <a:pt x="17758" y="14206"/>
                      <a:pt x="13699" y="17758"/>
                      <a:pt x="8625" y="17758"/>
                    </a:cubicBezTo>
                    <a:cubicBezTo>
                      <a:pt x="3551" y="17758"/>
                      <a:pt x="0" y="13699"/>
                      <a:pt x="0" y="8625"/>
                    </a:cubicBezTo>
                    <a:cubicBezTo>
                      <a:pt x="0" y="3552"/>
                      <a:pt x="4059" y="0"/>
                      <a:pt x="9133" y="0"/>
                    </a:cubicBezTo>
                    <a:cubicBezTo>
                      <a:pt x="13699" y="0"/>
                      <a:pt x="17758" y="4059"/>
                      <a:pt x="17758" y="91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76367A5-FC99-4F24-95C8-12E4CBE663CE}"/>
                  </a:ext>
                </a:extLst>
              </p:cNvPr>
              <p:cNvSpPr/>
              <p:nvPr/>
            </p:nvSpPr>
            <p:spPr>
              <a:xfrm>
                <a:off x="11843946" y="4459967"/>
                <a:ext cx="17800" cy="17757"/>
              </a:xfrm>
              <a:custGeom>
                <a:avLst/>
                <a:gdLst>
                  <a:gd name="connsiteX0" fmla="*/ 17758 w 17800"/>
                  <a:gd name="connsiteY0" fmla="*/ 9133 h 17757"/>
                  <a:gd name="connsiteX1" fmla="*/ 8626 w 17800"/>
                  <a:gd name="connsiteY1" fmla="*/ 17758 h 17757"/>
                  <a:gd name="connsiteX2" fmla="*/ 0 w 17800"/>
                  <a:gd name="connsiteY2" fmla="*/ 8625 h 17757"/>
                  <a:gd name="connsiteX3" fmla="*/ 9133 w 17800"/>
                  <a:gd name="connsiteY3" fmla="*/ 0 h 17757"/>
                  <a:gd name="connsiteX4" fmla="*/ 17758 w 17800"/>
                  <a:gd name="connsiteY4" fmla="*/ 9133 h 1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00" h="17757">
                    <a:moveTo>
                      <a:pt x="17758" y="9133"/>
                    </a:moveTo>
                    <a:cubicBezTo>
                      <a:pt x="17758" y="14206"/>
                      <a:pt x="13700" y="17758"/>
                      <a:pt x="8626" y="17758"/>
                    </a:cubicBezTo>
                    <a:cubicBezTo>
                      <a:pt x="3553" y="17758"/>
                      <a:pt x="0" y="13699"/>
                      <a:pt x="0" y="8625"/>
                    </a:cubicBezTo>
                    <a:cubicBezTo>
                      <a:pt x="0" y="3551"/>
                      <a:pt x="4059" y="0"/>
                      <a:pt x="9133" y="0"/>
                    </a:cubicBezTo>
                    <a:cubicBezTo>
                      <a:pt x="14206" y="0"/>
                      <a:pt x="18266" y="4059"/>
                      <a:pt x="17758" y="91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4EEE514D-09C1-4192-A24F-02011C378AD3}"/>
                  </a:ext>
                </a:extLst>
              </p:cNvPr>
              <p:cNvSpPr/>
              <p:nvPr/>
            </p:nvSpPr>
            <p:spPr>
              <a:xfrm>
                <a:off x="11832278" y="4150981"/>
                <a:ext cx="56316" cy="12259"/>
              </a:xfrm>
              <a:custGeom>
                <a:avLst/>
                <a:gdLst>
                  <a:gd name="connsiteX0" fmla="*/ 0 w 56316"/>
                  <a:gd name="connsiteY0" fmla="*/ 12177 h 12259"/>
                  <a:gd name="connsiteX1" fmla="*/ 55810 w 56316"/>
                  <a:gd name="connsiteY1" fmla="*/ 0 h 12259"/>
                  <a:gd name="connsiteX2" fmla="*/ 56317 w 56316"/>
                  <a:gd name="connsiteY2" fmla="*/ 4566 h 12259"/>
                  <a:gd name="connsiteX3" fmla="*/ 0 w 56316"/>
                  <a:gd name="connsiteY3" fmla="*/ 12177 h 12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316" h="12259">
                    <a:moveTo>
                      <a:pt x="0" y="12177"/>
                    </a:moveTo>
                    <a:cubicBezTo>
                      <a:pt x="0" y="12177"/>
                      <a:pt x="47184" y="5074"/>
                      <a:pt x="55810" y="0"/>
                    </a:cubicBezTo>
                    <a:lnTo>
                      <a:pt x="56317" y="4566"/>
                    </a:lnTo>
                    <a:cubicBezTo>
                      <a:pt x="56317" y="4566"/>
                      <a:pt x="16235" y="13192"/>
                      <a:pt x="0" y="12177"/>
                    </a:cubicBezTo>
                    <a:close/>
                  </a:path>
                </a:pathLst>
              </a:custGeom>
              <a:solidFill>
                <a:srgbClr val="AAAAAA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3" name="Graphic 4">
                <a:extLst>
                  <a:ext uri="{FF2B5EF4-FFF2-40B4-BE49-F238E27FC236}">
                    <a16:creationId xmlns:a16="http://schemas.microsoft.com/office/drawing/2014/main" id="{4A2C65E5-4810-475F-840D-6A2218F8BC0E}"/>
                  </a:ext>
                </a:extLst>
              </p:cNvPr>
              <p:cNvGrpSpPr/>
              <p:nvPr/>
            </p:nvGrpSpPr>
            <p:grpSpPr>
              <a:xfrm>
                <a:off x="11627682" y="3886572"/>
                <a:ext cx="332355" cy="332462"/>
                <a:chOff x="11627682" y="3886572"/>
                <a:chExt cx="332355" cy="332462"/>
              </a:xfrm>
              <a:solidFill>
                <a:schemeClr val="accent1"/>
              </a:solidFill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750C0412-980D-4D9C-991D-7D1289DCAA0D}"/>
                    </a:ext>
                  </a:extLst>
                </p:cNvPr>
                <p:cNvSpPr/>
                <p:nvPr/>
              </p:nvSpPr>
              <p:spPr>
                <a:xfrm>
                  <a:off x="11646304" y="3886572"/>
                  <a:ext cx="313733" cy="332462"/>
                </a:xfrm>
                <a:custGeom>
                  <a:avLst/>
                  <a:gdLst>
                    <a:gd name="connsiteX0" fmla="*/ 310785 w 313733"/>
                    <a:gd name="connsiteY0" fmla="*/ 209107 h 332462"/>
                    <a:gd name="connsiteX1" fmla="*/ 226055 w 313733"/>
                    <a:gd name="connsiteY1" fmla="*/ 327323 h 332462"/>
                    <a:gd name="connsiteX2" fmla="*/ 62176 w 313733"/>
                    <a:gd name="connsiteY2" fmla="*/ 277601 h 332462"/>
                    <a:gd name="connsiteX3" fmla="*/ 33256 w 313733"/>
                    <a:gd name="connsiteY3" fmla="*/ 251218 h 332462"/>
                    <a:gd name="connsiteX4" fmla="*/ 9410 w 313733"/>
                    <a:gd name="connsiteY4" fmla="*/ 93427 h 332462"/>
                    <a:gd name="connsiteX5" fmla="*/ 269689 w 313733"/>
                    <a:gd name="connsiteY5" fmla="*/ 46242 h 332462"/>
                    <a:gd name="connsiteX6" fmla="*/ 298101 w 313733"/>
                    <a:gd name="connsiteY6" fmla="*/ 122347 h 332462"/>
                    <a:gd name="connsiteX7" fmla="*/ 305205 w 313733"/>
                    <a:gd name="connsiteY7" fmla="*/ 195915 h 332462"/>
                    <a:gd name="connsiteX8" fmla="*/ 310785 w 313733"/>
                    <a:gd name="connsiteY8" fmla="*/ 209107 h 332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313733" h="332462">
                      <a:moveTo>
                        <a:pt x="310785" y="209107"/>
                      </a:moveTo>
                      <a:cubicBezTo>
                        <a:pt x="324484" y="243100"/>
                        <a:pt x="289476" y="308043"/>
                        <a:pt x="226055" y="327323"/>
                      </a:cubicBezTo>
                      <a:cubicBezTo>
                        <a:pt x="127119" y="347618"/>
                        <a:pt x="66235" y="302969"/>
                        <a:pt x="62176" y="277601"/>
                      </a:cubicBezTo>
                      <a:cubicBezTo>
                        <a:pt x="52536" y="267961"/>
                        <a:pt x="39852" y="263902"/>
                        <a:pt x="33256" y="251218"/>
                      </a:cubicBezTo>
                      <a:cubicBezTo>
                        <a:pt x="4843" y="199974"/>
                        <a:pt x="-11392" y="150759"/>
                        <a:pt x="9410" y="93427"/>
                      </a:cubicBezTo>
                      <a:cubicBezTo>
                        <a:pt x="43911" y="-2972"/>
                        <a:pt x="204238" y="-34936"/>
                        <a:pt x="269689" y="46242"/>
                      </a:cubicBezTo>
                      <a:cubicBezTo>
                        <a:pt x="284910" y="65015"/>
                        <a:pt x="298101" y="97993"/>
                        <a:pt x="298101" y="122347"/>
                      </a:cubicBezTo>
                      <a:cubicBezTo>
                        <a:pt x="298101" y="146193"/>
                        <a:pt x="293027" y="174098"/>
                        <a:pt x="305205" y="195915"/>
                      </a:cubicBezTo>
                      <a:cubicBezTo>
                        <a:pt x="307742" y="199974"/>
                        <a:pt x="309771" y="204540"/>
                        <a:pt x="310785" y="209107"/>
                      </a:cubicBez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03CD0F70-979E-4905-A360-2B434609ABFF}"/>
                    </a:ext>
                  </a:extLst>
                </p:cNvPr>
                <p:cNvSpPr/>
                <p:nvPr/>
              </p:nvSpPr>
              <p:spPr>
                <a:xfrm>
                  <a:off x="11627682" y="4102590"/>
                  <a:ext cx="99543" cy="77883"/>
                </a:xfrm>
                <a:custGeom>
                  <a:avLst/>
                  <a:gdLst>
                    <a:gd name="connsiteX0" fmla="*/ 68113 w 99543"/>
                    <a:gd name="connsiteY0" fmla="*/ 6787 h 77883"/>
                    <a:gd name="connsiteX1" fmla="*/ 95512 w 99543"/>
                    <a:gd name="connsiteY1" fmla="*/ 65641 h 77883"/>
                    <a:gd name="connsiteX2" fmla="*/ 3170 w 99543"/>
                    <a:gd name="connsiteY2" fmla="*/ 49913 h 77883"/>
                    <a:gd name="connsiteX3" fmla="*/ 3678 w 99543"/>
                    <a:gd name="connsiteY3" fmla="*/ 19471 h 77883"/>
                    <a:gd name="connsiteX4" fmla="*/ 68113 w 99543"/>
                    <a:gd name="connsiteY4" fmla="*/ 6787 h 778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9543" h="77883">
                      <a:moveTo>
                        <a:pt x="68113" y="6787"/>
                      </a:moveTo>
                      <a:cubicBezTo>
                        <a:pt x="86886" y="16427"/>
                        <a:pt x="108703" y="43317"/>
                        <a:pt x="95512" y="65641"/>
                      </a:cubicBezTo>
                      <a:cubicBezTo>
                        <a:pt x="84349" y="84414"/>
                        <a:pt x="23973" y="83399"/>
                        <a:pt x="3170" y="49913"/>
                      </a:cubicBezTo>
                      <a:cubicBezTo>
                        <a:pt x="-888" y="40273"/>
                        <a:pt x="-1395" y="29111"/>
                        <a:pt x="3678" y="19471"/>
                      </a:cubicBezTo>
                      <a:cubicBezTo>
                        <a:pt x="14333" y="-316"/>
                        <a:pt x="43253" y="-5897"/>
                        <a:pt x="68113" y="6787"/>
                      </a:cubicBez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9" name="Graphic 4">
                  <a:extLst>
                    <a:ext uri="{FF2B5EF4-FFF2-40B4-BE49-F238E27FC236}">
                      <a16:creationId xmlns:a16="http://schemas.microsoft.com/office/drawing/2014/main" id="{F9129E1B-1E3C-480B-A399-C85D99D3C970}"/>
                    </a:ext>
                  </a:extLst>
                </p:cNvPr>
                <p:cNvGrpSpPr/>
                <p:nvPr/>
              </p:nvGrpSpPr>
              <p:grpSpPr>
                <a:xfrm>
                  <a:off x="11768284" y="4075149"/>
                  <a:ext cx="29603" cy="29264"/>
                  <a:chOff x="11768284" y="4075149"/>
                  <a:chExt cx="29603" cy="29264"/>
                </a:xfrm>
                <a:solidFill>
                  <a:schemeClr val="accent1"/>
                </a:solidFill>
              </p:grpSpPr>
              <p:sp>
                <p:nvSpPr>
                  <p:cNvPr id="44" name="Freeform: Shape 43">
                    <a:extLst>
                      <a:ext uri="{FF2B5EF4-FFF2-40B4-BE49-F238E27FC236}">
                        <a16:creationId xmlns:a16="http://schemas.microsoft.com/office/drawing/2014/main" id="{5646F602-23DB-47DB-8B24-87FCD90F2C73}"/>
                      </a:ext>
                    </a:extLst>
                  </p:cNvPr>
                  <p:cNvSpPr/>
                  <p:nvPr/>
                </p:nvSpPr>
                <p:spPr>
                  <a:xfrm>
                    <a:off x="11768746" y="4075149"/>
                    <a:ext cx="29141" cy="29264"/>
                  </a:xfrm>
                  <a:custGeom>
                    <a:avLst/>
                    <a:gdLst>
                      <a:gd name="connsiteX0" fmla="*/ 29031 w 29141"/>
                      <a:gd name="connsiteY0" fmla="*/ 12918 h 29264"/>
                      <a:gd name="connsiteX1" fmla="*/ 16346 w 29141"/>
                      <a:gd name="connsiteY1" fmla="*/ 29154 h 29264"/>
                      <a:gd name="connsiteX2" fmla="*/ 111 w 29141"/>
                      <a:gd name="connsiteY2" fmla="*/ 16470 h 29264"/>
                      <a:gd name="connsiteX3" fmla="*/ 12795 w 29141"/>
                      <a:gd name="connsiteY3" fmla="*/ 234 h 29264"/>
                      <a:gd name="connsiteX4" fmla="*/ 29031 w 29141"/>
                      <a:gd name="connsiteY4" fmla="*/ 12918 h 292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41" h="29264">
                        <a:moveTo>
                          <a:pt x="29031" y="12918"/>
                        </a:moveTo>
                        <a:cubicBezTo>
                          <a:pt x="30045" y="21036"/>
                          <a:pt x="23957" y="28139"/>
                          <a:pt x="16346" y="29154"/>
                        </a:cubicBezTo>
                        <a:cubicBezTo>
                          <a:pt x="8228" y="30169"/>
                          <a:pt x="1126" y="24080"/>
                          <a:pt x="111" y="16470"/>
                        </a:cubicBezTo>
                        <a:cubicBezTo>
                          <a:pt x="-905" y="8352"/>
                          <a:pt x="5185" y="1249"/>
                          <a:pt x="12795" y="234"/>
                        </a:cubicBezTo>
                        <a:cubicBezTo>
                          <a:pt x="20912" y="-1288"/>
                          <a:pt x="28016" y="4800"/>
                          <a:pt x="29031" y="1291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7366C22E-CE8F-42FE-B532-291548E4EB60}"/>
                      </a:ext>
                    </a:extLst>
                  </p:cNvPr>
                  <p:cNvSpPr/>
                  <p:nvPr/>
                </p:nvSpPr>
                <p:spPr>
                  <a:xfrm>
                    <a:off x="11768284" y="4083424"/>
                    <a:ext cx="11291" cy="11304"/>
                  </a:xfrm>
                  <a:custGeom>
                    <a:avLst/>
                    <a:gdLst>
                      <a:gd name="connsiteX0" fmla="*/ 11227 w 11291"/>
                      <a:gd name="connsiteY0" fmla="*/ 5151 h 11304"/>
                      <a:gd name="connsiteX1" fmla="*/ 6153 w 11291"/>
                      <a:gd name="connsiteY1" fmla="*/ 11239 h 11304"/>
                      <a:gd name="connsiteX2" fmla="*/ 65 w 11291"/>
                      <a:gd name="connsiteY2" fmla="*/ 6166 h 11304"/>
                      <a:gd name="connsiteX3" fmla="*/ 5139 w 11291"/>
                      <a:gd name="connsiteY3" fmla="*/ 77 h 11304"/>
                      <a:gd name="connsiteX4" fmla="*/ 11227 w 11291"/>
                      <a:gd name="connsiteY4" fmla="*/ 5151 h 11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1" h="11304">
                        <a:moveTo>
                          <a:pt x="11227" y="5151"/>
                        </a:moveTo>
                        <a:cubicBezTo>
                          <a:pt x="11735" y="8195"/>
                          <a:pt x="9198" y="11239"/>
                          <a:pt x="6153" y="11239"/>
                        </a:cubicBezTo>
                        <a:cubicBezTo>
                          <a:pt x="3110" y="11747"/>
                          <a:pt x="65" y="9210"/>
                          <a:pt x="65" y="6166"/>
                        </a:cubicBezTo>
                        <a:cubicBezTo>
                          <a:pt x="-443" y="3121"/>
                          <a:pt x="2094" y="77"/>
                          <a:pt x="5139" y="77"/>
                        </a:cubicBezTo>
                        <a:cubicBezTo>
                          <a:pt x="8183" y="-430"/>
                          <a:pt x="11227" y="1599"/>
                          <a:pt x="11227" y="515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0" name="Graphic 4">
                  <a:extLst>
                    <a:ext uri="{FF2B5EF4-FFF2-40B4-BE49-F238E27FC236}">
                      <a16:creationId xmlns:a16="http://schemas.microsoft.com/office/drawing/2014/main" id="{091A8615-8D9C-4276-A6ED-2B171484FA48}"/>
                    </a:ext>
                  </a:extLst>
                </p:cNvPr>
                <p:cNvGrpSpPr/>
                <p:nvPr/>
              </p:nvGrpSpPr>
              <p:grpSpPr>
                <a:xfrm>
                  <a:off x="11883410" y="4047359"/>
                  <a:ext cx="29141" cy="29149"/>
                  <a:chOff x="11883410" y="4047359"/>
                  <a:chExt cx="29141" cy="29149"/>
                </a:xfrm>
                <a:solidFill>
                  <a:schemeClr val="accent1"/>
                </a:solidFill>
              </p:grpSpPr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6D2E39AC-FE55-4192-88A2-C537517FED5B}"/>
                      </a:ext>
                    </a:extLst>
                  </p:cNvPr>
                  <p:cNvSpPr/>
                  <p:nvPr/>
                </p:nvSpPr>
                <p:spPr>
                  <a:xfrm>
                    <a:off x="11883410" y="4047359"/>
                    <a:ext cx="29141" cy="29149"/>
                  </a:xfrm>
                  <a:custGeom>
                    <a:avLst/>
                    <a:gdLst>
                      <a:gd name="connsiteX0" fmla="*/ 29030 w 29141"/>
                      <a:gd name="connsiteY0" fmla="*/ 12803 h 29149"/>
                      <a:gd name="connsiteX1" fmla="*/ 16346 w 29141"/>
                      <a:gd name="connsiteY1" fmla="*/ 29039 h 29149"/>
                      <a:gd name="connsiteX2" fmla="*/ 111 w 29141"/>
                      <a:gd name="connsiteY2" fmla="*/ 16355 h 29149"/>
                      <a:gd name="connsiteX3" fmla="*/ 12795 w 29141"/>
                      <a:gd name="connsiteY3" fmla="*/ 119 h 29149"/>
                      <a:gd name="connsiteX4" fmla="*/ 29030 w 29141"/>
                      <a:gd name="connsiteY4" fmla="*/ 12803 h 291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41" h="29149">
                        <a:moveTo>
                          <a:pt x="29030" y="12803"/>
                        </a:moveTo>
                        <a:cubicBezTo>
                          <a:pt x="30046" y="20921"/>
                          <a:pt x="23957" y="28024"/>
                          <a:pt x="16346" y="29039"/>
                        </a:cubicBezTo>
                        <a:cubicBezTo>
                          <a:pt x="8229" y="30054"/>
                          <a:pt x="1125" y="23965"/>
                          <a:pt x="111" y="16355"/>
                        </a:cubicBezTo>
                        <a:cubicBezTo>
                          <a:pt x="-904" y="8237"/>
                          <a:pt x="5184" y="1134"/>
                          <a:pt x="12795" y="119"/>
                        </a:cubicBezTo>
                        <a:cubicBezTo>
                          <a:pt x="20913" y="-896"/>
                          <a:pt x="28016" y="4685"/>
                          <a:pt x="29030" y="1280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B5A760C4-798C-48FE-A142-622790810940}"/>
                      </a:ext>
                    </a:extLst>
                  </p:cNvPr>
                  <p:cNvSpPr/>
                  <p:nvPr/>
                </p:nvSpPr>
                <p:spPr>
                  <a:xfrm>
                    <a:off x="11883964" y="4057549"/>
                    <a:ext cx="11291" cy="11304"/>
                  </a:xfrm>
                  <a:custGeom>
                    <a:avLst/>
                    <a:gdLst>
                      <a:gd name="connsiteX0" fmla="*/ 11227 w 11291"/>
                      <a:gd name="connsiteY0" fmla="*/ 5151 h 11304"/>
                      <a:gd name="connsiteX1" fmla="*/ 6153 w 11291"/>
                      <a:gd name="connsiteY1" fmla="*/ 11239 h 11304"/>
                      <a:gd name="connsiteX2" fmla="*/ 65 w 11291"/>
                      <a:gd name="connsiteY2" fmla="*/ 6166 h 11304"/>
                      <a:gd name="connsiteX3" fmla="*/ 5139 w 11291"/>
                      <a:gd name="connsiteY3" fmla="*/ 77 h 11304"/>
                      <a:gd name="connsiteX4" fmla="*/ 11227 w 11291"/>
                      <a:gd name="connsiteY4" fmla="*/ 5151 h 11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1" h="11304">
                        <a:moveTo>
                          <a:pt x="11227" y="5151"/>
                        </a:moveTo>
                        <a:cubicBezTo>
                          <a:pt x="11735" y="8195"/>
                          <a:pt x="9198" y="11239"/>
                          <a:pt x="6153" y="11239"/>
                        </a:cubicBezTo>
                        <a:cubicBezTo>
                          <a:pt x="3109" y="11747"/>
                          <a:pt x="65" y="9210"/>
                          <a:pt x="65" y="6166"/>
                        </a:cubicBezTo>
                        <a:cubicBezTo>
                          <a:pt x="-443" y="3121"/>
                          <a:pt x="2094" y="77"/>
                          <a:pt x="5139" y="77"/>
                        </a:cubicBezTo>
                        <a:cubicBezTo>
                          <a:pt x="8182" y="-430"/>
                          <a:pt x="10719" y="1599"/>
                          <a:pt x="11227" y="515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78569DE5-5DCA-45B3-BC1F-CC2FD3DCB370}"/>
                    </a:ext>
                  </a:extLst>
                </p:cNvPr>
                <p:cNvSpPr/>
                <p:nvPr/>
              </p:nvSpPr>
              <p:spPr>
                <a:xfrm>
                  <a:off x="11736893" y="4035105"/>
                  <a:ext cx="50736" cy="29623"/>
                </a:xfrm>
                <a:custGeom>
                  <a:avLst/>
                  <a:gdLst>
                    <a:gd name="connsiteX0" fmla="*/ 0 w 50736"/>
                    <a:gd name="connsiteY0" fmla="*/ 29624 h 29623"/>
                    <a:gd name="connsiteX1" fmla="*/ 50737 w 50736"/>
                    <a:gd name="connsiteY1" fmla="*/ 12881 h 29623"/>
                    <a:gd name="connsiteX2" fmla="*/ 41604 w 50736"/>
                    <a:gd name="connsiteY2" fmla="*/ 197 h 29623"/>
                    <a:gd name="connsiteX3" fmla="*/ 0 w 50736"/>
                    <a:gd name="connsiteY3" fmla="*/ 29624 h 29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0736" h="29623">
                      <a:moveTo>
                        <a:pt x="0" y="29624"/>
                      </a:moveTo>
                      <a:cubicBezTo>
                        <a:pt x="4566" y="21506"/>
                        <a:pt x="38052" y="10344"/>
                        <a:pt x="50737" y="12881"/>
                      </a:cubicBezTo>
                      <a:cubicBezTo>
                        <a:pt x="50737" y="6285"/>
                        <a:pt x="45155" y="-1325"/>
                        <a:pt x="41604" y="197"/>
                      </a:cubicBezTo>
                      <a:cubicBezTo>
                        <a:pt x="26383" y="3748"/>
                        <a:pt x="9133" y="13388"/>
                        <a:pt x="0" y="29624"/>
                      </a:cubicBezTo>
                      <a:close/>
                    </a:path>
                  </a:pathLst>
                </a:custGeom>
                <a:solidFill>
                  <a:srgbClr val="231C1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560CA914-DBE9-4655-B3A3-DBA7DC70085B}"/>
                    </a:ext>
                  </a:extLst>
                </p:cNvPr>
                <p:cNvSpPr/>
                <p:nvPr/>
              </p:nvSpPr>
              <p:spPr>
                <a:xfrm>
                  <a:off x="11815026" y="4134745"/>
                  <a:ext cx="81178" cy="41672"/>
                </a:xfrm>
                <a:custGeom>
                  <a:avLst/>
                  <a:gdLst>
                    <a:gd name="connsiteX0" fmla="*/ 81179 w 81178"/>
                    <a:gd name="connsiteY0" fmla="*/ 0 h 41672"/>
                    <a:gd name="connsiteX1" fmla="*/ 0 w 81178"/>
                    <a:gd name="connsiteY1" fmla="*/ 22324 h 41672"/>
                    <a:gd name="connsiteX2" fmla="*/ 78642 w 81178"/>
                    <a:gd name="connsiteY2" fmla="*/ 30949 h 41672"/>
                    <a:gd name="connsiteX3" fmla="*/ 81179 w 81178"/>
                    <a:gd name="connsiteY3" fmla="*/ 0 h 416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1178" h="41672">
                      <a:moveTo>
                        <a:pt x="81179" y="0"/>
                      </a:moveTo>
                      <a:cubicBezTo>
                        <a:pt x="81179" y="0"/>
                        <a:pt x="33487" y="27905"/>
                        <a:pt x="0" y="22324"/>
                      </a:cubicBezTo>
                      <a:cubicBezTo>
                        <a:pt x="0" y="22324"/>
                        <a:pt x="21817" y="59362"/>
                        <a:pt x="78642" y="30949"/>
                      </a:cubicBezTo>
                      <a:cubicBezTo>
                        <a:pt x="78642" y="31457"/>
                        <a:pt x="65451" y="15221"/>
                        <a:pt x="8117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995C7DA5-8361-4702-A390-0B244A0531CE}"/>
                    </a:ext>
                  </a:extLst>
                </p:cNvPr>
                <p:cNvSpPr/>
                <p:nvPr/>
              </p:nvSpPr>
              <p:spPr>
                <a:xfrm>
                  <a:off x="11815026" y="4156055"/>
                  <a:ext cx="32978" cy="19787"/>
                </a:xfrm>
                <a:custGeom>
                  <a:avLst/>
                  <a:gdLst>
                    <a:gd name="connsiteX0" fmla="*/ 28920 w 32978"/>
                    <a:gd name="connsiteY0" fmla="*/ 0 h 19787"/>
                    <a:gd name="connsiteX1" fmla="*/ 0 w 32978"/>
                    <a:gd name="connsiteY1" fmla="*/ 1522 h 19787"/>
                    <a:gd name="connsiteX2" fmla="*/ 32979 w 32978"/>
                    <a:gd name="connsiteY2" fmla="*/ 19787 h 19787"/>
                    <a:gd name="connsiteX3" fmla="*/ 16743 w 32978"/>
                    <a:gd name="connsiteY3" fmla="*/ 8118 h 19787"/>
                    <a:gd name="connsiteX4" fmla="*/ 28920 w 32978"/>
                    <a:gd name="connsiteY4" fmla="*/ 0 h 19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978" h="19787">
                      <a:moveTo>
                        <a:pt x="28920" y="0"/>
                      </a:moveTo>
                      <a:cubicBezTo>
                        <a:pt x="19280" y="2030"/>
                        <a:pt x="9133" y="3044"/>
                        <a:pt x="0" y="1522"/>
                      </a:cubicBezTo>
                      <a:cubicBezTo>
                        <a:pt x="0" y="1522"/>
                        <a:pt x="10655" y="17251"/>
                        <a:pt x="32979" y="19787"/>
                      </a:cubicBezTo>
                      <a:cubicBezTo>
                        <a:pt x="24862" y="18265"/>
                        <a:pt x="20295" y="13192"/>
                        <a:pt x="16743" y="8118"/>
                      </a:cubicBezTo>
                      <a:cubicBezTo>
                        <a:pt x="22325" y="3552"/>
                        <a:pt x="26383" y="0"/>
                        <a:pt x="28920" y="0"/>
                      </a:cubicBezTo>
                      <a:close/>
                    </a:path>
                  </a:pathLst>
                </a:custGeom>
                <a:solidFill>
                  <a:srgbClr val="BCBCBC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6BE836B9-F8FD-46C4-A4E5-55BEB35C49FC}"/>
                    </a:ext>
                  </a:extLst>
                </p:cNvPr>
                <p:cNvSpPr/>
                <p:nvPr/>
              </p:nvSpPr>
              <p:spPr>
                <a:xfrm>
                  <a:off x="11869567" y="4025154"/>
                  <a:ext cx="12939" cy="86252"/>
                </a:xfrm>
                <a:custGeom>
                  <a:avLst/>
                  <a:gdLst>
                    <a:gd name="connsiteX0" fmla="*/ 8374 w 12939"/>
                    <a:gd name="connsiteY0" fmla="*/ 0 h 86252"/>
                    <a:gd name="connsiteX1" fmla="*/ 12940 w 12939"/>
                    <a:gd name="connsiteY1" fmla="*/ 86252 h 862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939" h="86252">
                      <a:moveTo>
                        <a:pt x="8374" y="0"/>
                      </a:moveTo>
                      <a:cubicBezTo>
                        <a:pt x="11417" y="28413"/>
                        <a:pt x="-14966" y="62913"/>
                        <a:pt x="12940" y="86252"/>
                      </a:cubicBezTo>
                    </a:path>
                  </a:pathLst>
                </a:custGeom>
                <a:noFill/>
                <a:ln w="2584" cap="flat">
                  <a:solidFill>
                    <a:srgbClr val="CE735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AFCF72E3-ED5E-4003-9B24-6896622BBB12}"/>
                    </a:ext>
                  </a:extLst>
                </p:cNvPr>
                <p:cNvSpPr/>
                <p:nvPr/>
              </p:nvSpPr>
              <p:spPr>
                <a:xfrm>
                  <a:off x="11850035" y="4107003"/>
                  <a:ext cx="35303" cy="24492"/>
                </a:xfrm>
                <a:custGeom>
                  <a:avLst/>
                  <a:gdLst>
                    <a:gd name="connsiteX0" fmla="*/ 35008 w 35303"/>
                    <a:gd name="connsiteY0" fmla="*/ 4911 h 24492"/>
                    <a:gd name="connsiteX1" fmla="*/ 0 w 35303"/>
                    <a:gd name="connsiteY1" fmla="*/ 15059 h 24492"/>
                    <a:gd name="connsiteX2" fmla="*/ 35008 w 35303"/>
                    <a:gd name="connsiteY2" fmla="*/ 4911 h 244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5303" h="24492">
                      <a:moveTo>
                        <a:pt x="35008" y="4911"/>
                      </a:moveTo>
                      <a:cubicBezTo>
                        <a:pt x="38559" y="25713"/>
                        <a:pt x="9132" y="31294"/>
                        <a:pt x="0" y="15059"/>
                      </a:cubicBezTo>
                      <a:cubicBezTo>
                        <a:pt x="6088" y="5926"/>
                        <a:pt x="21309" y="-7265"/>
                        <a:pt x="35008" y="4911"/>
                      </a:cubicBezTo>
                      <a:close/>
                    </a:path>
                  </a:pathLst>
                </a:custGeom>
                <a:solidFill>
                  <a:srgbClr val="D3A17D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218EA30A-1AF3-4211-BCFB-2DE9B0D8345C}"/>
                    </a:ext>
                  </a:extLst>
                </p:cNvPr>
                <p:cNvSpPr/>
                <p:nvPr/>
              </p:nvSpPr>
              <p:spPr>
                <a:xfrm>
                  <a:off x="11875299" y="4014881"/>
                  <a:ext cx="53377" cy="15854"/>
                </a:xfrm>
                <a:custGeom>
                  <a:avLst/>
                  <a:gdLst>
                    <a:gd name="connsiteX0" fmla="*/ 53378 w 53377"/>
                    <a:gd name="connsiteY0" fmla="*/ 12810 h 15854"/>
                    <a:gd name="connsiteX1" fmla="*/ 1119 w 53377"/>
                    <a:gd name="connsiteY1" fmla="*/ 15854 h 15854"/>
                    <a:gd name="connsiteX2" fmla="*/ 4670 w 53377"/>
                    <a:gd name="connsiteY2" fmla="*/ 633 h 15854"/>
                    <a:gd name="connsiteX3" fmla="*/ 53378 w 53377"/>
                    <a:gd name="connsiteY3" fmla="*/ 12810 h 158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3377" h="15854">
                      <a:moveTo>
                        <a:pt x="53378" y="12810"/>
                      </a:moveTo>
                      <a:cubicBezTo>
                        <a:pt x="46274" y="7229"/>
                        <a:pt x="11773" y="8751"/>
                        <a:pt x="1119" y="15854"/>
                      </a:cubicBezTo>
                      <a:cubicBezTo>
                        <a:pt x="-1418" y="9766"/>
                        <a:pt x="611" y="633"/>
                        <a:pt x="4670" y="633"/>
                      </a:cubicBezTo>
                      <a:cubicBezTo>
                        <a:pt x="19383" y="-1396"/>
                        <a:pt x="39171" y="1141"/>
                        <a:pt x="53378" y="12810"/>
                      </a:cubicBezTo>
                      <a:close/>
                    </a:path>
                  </a:pathLst>
                </a:custGeom>
                <a:solidFill>
                  <a:srgbClr val="231C1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275A83A4-8706-4E86-9760-B64ED08CF756}"/>
                    </a:ext>
                  </a:extLst>
                </p:cNvPr>
                <p:cNvSpPr/>
                <p:nvPr/>
              </p:nvSpPr>
              <p:spPr>
                <a:xfrm>
                  <a:off x="11811475" y="4134745"/>
                  <a:ext cx="84729" cy="23080"/>
                </a:xfrm>
                <a:custGeom>
                  <a:avLst/>
                  <a:gdLst>
                    <a:gd name="connsiteX0" fmla="*/ 84730 w 84729"/>
                    <a:gd name="connsiteY0" fmla="*/ 0 h 23080"/>
                    <a:gd name="connsiteX1" fmla="*/ 0 w 84729"/>
                    <a:gd name="connsiteY1" fmla="*/ 22831 h 23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4729" h="23080">
                      <a:moveTo>
                        <a:pt x="84730" y="0"/>
                      </a:moveTo>
                      <a:cubicBezTo>
                        <a:pt x="84730" y="0"/>
                        <a:pt x="38052" y="25876"/>
                        <a:pt x="0" y="22831"/>
                      </a:cubicBezTo>
                    </a:path>
                  </a:pathLst>
                </a:custGeom>
                <a:noFill/>
                <a:ln w="2584" cap="flat">
                  <a:solidFill>
                    <a:srgbClr val="CE735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98B1FDD7-16AA-4EE5-8419-F9948391E9F1}"/>
                    </a:ext>
                  </a:extLst>
                </p:cNvPr>
                <p:cNvSpPr/>
                <p:nvPr/>
              </p:nvSpPr>
              <p:spPr>
                <a:xfrm>
                  <a:off x="11813504" y="4156562"/>
                  <a:ext cx="82194" cy="20566"/>
                </a:xfrm>
                <a:custGeom>
                  <a:avLst/>
                  <a:gdLst>
                    <a:gd name="connsiteX0" fmla="*/ 0 w 82194"/>
                    <a:gd name="connsiteY0" fmla="*/ 0 h 20566"/>
                    <a:gd name="connsiteX1" fmla="*/ 82194 w 82194"/>
                    <a:gd name="connsiteY1" fmla="*/ 10147 h 20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194" h="20566">
                      <a:moveTo>
                        <a:pt x="0" y="0"/>
                      </a:moveTo>
                      <a:cubicBezTo>
                        <a:pt x="508" y="2537"/>
                        <a:pt x="31458" y="37545"/>
                        <a:pt x="82194" y="10147"/>
                      </a:cubicBezTo>
                    </a:path>
                  </a:pathLst>
                </a:custGeom>
                <a:noFill/>
                <a:ln w="2584" cap="flat">
                  <a:solidFill>
                    <a:srgbClr val="CE735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149FCD4C-5FF4-489A-8513-82BF692399BB}"/>
                    </a:ext>
                  </a:extLst>
                </p:cNvPr>
                <p:cNvSpPr/>
                <p:nvPr/>
              </p:nvSpPr>
              <p:spPr>
                <a:xfrm>
                  <a:off x="11650133" y="4131536"/>
                  <a:ext cx="55810" cy="24518"/>
                </a:xfrm>
                <a:custGeom>
                  <a:avLst/>
                  <a:gdLst>
                    <a:gd name="connsiteX0" fmla="*/ 0 w 55810"/>
                    <a:gd name="connsiteY0" fmla="*/ 1180 h 24518"/>
                    <a:gd name="connsiteX1" fmla="*/ 55810 w 55810"/>
                    <a:gd name="connsiteY1" fmla="*/ 24519 h 245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5810" h="24518">
                      <a:moveTo>
                        <a:pt x="0" y="1180"/>
                      </a:moveTo>
                      <a:cubicBezTo>
                        <a:pt x="23846" y="-2879"/>
                        <a:pt x="43634" y="3209"/>
                        <a:pt x="55810" y="24519"/>
                      </a:cubicBezTo>
                    </a:path>
                  </a:pathLst>
                </a:custGeom>
                <a:noFill/>
                <a:ln w="2584" cap="rnd">
                  <a:solidFill>
                    <a:srgbClr val="CE7352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FC8363C8-A21A-443E-8AA1-9B80F3DAFA12}"/>
                    </a:ext>
                  </a:extLst>
                </p:cNvPr>
                <p:cNvSpPr/>
                <p:nvPr/>
              </p:nvSpPr>
              <p:spPr>
                <a:xfrm>
                  <a:off x="11662817" y="4140608"/>
                  <a:ext cx="29427" cy="13808"/>
                </a:xfrm>
                <a:custGeom>
                  <a:avLst/>
                  <a:gdLst>
                    <a:gd name="connsiteX0" fmla="*/ 29427 w 29427"/>
                    <a:gd name="connsiteY0" fmla="*/ 225 h 13808"/>
                    <a:gd name="connsiteX1" fmla="*/ 22831 w 29427"/>
                    <a:gd name="connsiteY1" fmla="*/ 225 h 13808"/>
                    <a:gd name="connsiteX2" fmla="*/ 25876 w 29427"/>
                    <a:gd name="connsiteY2" fmla="*/ 10373 h 13808"/>
                    <a:gd name="connsiteX3" fmla="*/ 0 w 29427"/>
                    <a:gd name="connsiteY3" fmla="*/ 10373 h 13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427" h="13808">
                      <a:moveTo>
                        <a:pt x="29427" y="225"/>
                      </a:moveTo>
                      <a:cubicBezTo>
                        <a:pt x="27398" y="-282"/>
                        <a:pt x="24862" y="225"/>
                        <a:pt x="22831" y="225"/>
                      </a:cubicBezTo>
                      <a:cubicBezTo>
                        <a:pt x="23339" y="2762"/>
                        <a:pt x="23339" y="7329"/>
                        <a:pt x="25876" y="10373"/>
                      </a:cubicBezTo>
                      <a:cubicBezTo>
                        <a:pt x="18772" y="15446"/>
                        <a:pt x="7610" y="14432"/>
                        <a:pt x="0" y="10373"/>
                      </a:cubicBezTo>
                    </a:path>
                  </a:pathLst>
                </a:custGeom>
                <a:noFill/>
                <a:ln w="2584" cap="flat">
                  <a:solidFill>
                    <a:srgbClr val="CE735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322D13F2-D199-4C14-B4F7-88B64CC12D45}"/>
                    </a:ext>
                  </a:extLst>
                </p:cNvPr>
                <p:cNvSpPr/>
                <p:nvPr/>
              </p:nvSpPr>
              <p:spPr>
                <a:xfrm>
                  <a:off x="11808938" y="4146922"/>
                  <a:ext cx="10147" cy="19787"/>
                </a:xfrm>
                <a:custGeom>
                  <a:avLst/>
                  <a:gdLst>
                    <a:gd name="connsiteX0" fmla="*/ 10147 w 10147"/>
                    <a:gd name="connsiteY0" fmla="*/ 0 h 19787"/>
                    <a:gd name="connsiteX1" fmla="*/ 0 w 10147"/>
                    <a:gd name="connsiteY1" fmla="*/ 19787 h 19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147" h="19787">
                      <a:moveTo>
                        <a:pt x="10147" y="0"/>
                      </a:moveTo>
                      <a:cubicBezTo>
                        <a:pt x="5074" y="5074"/>
                        <a:pt x="508" y="12177"/>
                        <a:pt x="0" y="19787"/>
                      </a:cubicBezTo>
                    </a:path>
                  </a:pathLst>
                </a:custGeom>
                <a:noFill/>
                <a:ln w="2584" cap="flat">
                  <a:solidFill>
                    <a:srgbClr val="CE7352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976670F-F114-4EE5-AAF1-64DC6FDB20AE}"/>
                  </a:ext>
                </a:extLst>
              </p:cNvPr>
              <p:cNvSpPr/>
              <p:nvPr/>
            </p:nvSpPr>
            <p:spPr>
              <a:xfrm>
                <a:off x="11739429" y="4032862"/>
                <a:ext cx="216644" cy="89580"/>
              </a:xfrm>
              <a:custGeom>
                <a:avLst/>
                <a:gdLst>
                  <a:gd name="connsiteX0" fmla="*/ 118216 w 216644"/>
                  <a:gd name="connsiteY0" fmla="*/ 22227 h 89580"/>
                  <a:gd name="connsiteX1" fmla="*/ 108576 w 216644"/>
                  <a:gd name="connsiteY1" fmla="*/ 23749 h 89580"/>
                  <a:gd name="connsiteX2" fmla="*/ 108069 w 216644"/>
                  <a:gd name="connsiteY2" fmla="*/ 23749 h 89580"/>
                  <a:gd name="connsiteX3" fmla="*/ 98428 w 216644"/>
                  <a:gd name="connsiteY3" fmla="*/ 25271 h 89580"/>
                  <a:gd name="connsiteX4" fmla="*/ 0 w 216644"/>
                  <a:gd name="connsiteY4" fmla="*/ 37956 h 89580"/>
                  <a:gd name="connsiteX5" fmla="*/ 2029 w 216644"/>
                  <a:gd name="connsiteY5" fmla="*/ 51147 h 89580"/>
                  <a:gd name="connsiteX6" fmla="*/ 14713 w 216644"/>
                  <a:gd name="connsiteY6" fmla="*/ 58250 h 89580"/>
                  <a:gd name="connsiteX7" fmla="*/ 30949 w 216644"/>
                  <a:gd name="connsiteY7" fmla="*/ 88185 h 89580"/>
                  <a:gd name="connsiteX8" fmla="*/ 93355 w 216644"/>
                  <a:gd name="connsiteY8" fmla="*/ 72456 h 89580"/>
                  <a:gd name="connsiteX9" fmla="*/ 100965 w 216644"/>
                  <a:gd name="connsiteY9" fmla="*/ 39478 h 89580"/>
                  <a:gd name="connsiteX10" fmla="*/ 100965 w 216644"/>
                  <a:gd name="connsiteY10" fmla="*/ 39478 h 89580"/>
                  <a:gd name="connsiteX11" fmla="*/ 108576 w 216644"/>
                  <a:gd name="connsiteY11" fmla="*/ 31360 h 89580"/>
                  <a:gd name="connsiteX12" fmla="*/ 108576 w 216644"/>
                  <a:gd name="connsiteY12" fmla="*/ 31360 h 89580"/>
                  <a:gd name="connsiteX13" fmla="*/ 109084 w 216644"/>
                  <a:gd name="connsiteY13" fmla="*/ 31360 h 89580"/>
                  <a:gd name="connsiteX14" fmla="*/ 109590 w 216644"/>
                  <a:gd name="connsiteY14" fmla="*/ 31360 h 89580"/>
                  <a:gd name="connsiteX15" fmla="*/ 109590 w 216644"/>
                  <a:gd name="connsiteY15" fmla="*/ 31360 h 89580"/>
                  <a:gd name="connsiteX16" fmla="*/ 119231 w 216644"/>
                  <a:gd name="connsiteY16" fmla="*/ 36434 h 89580"/>
                  <a:gd name="connsiteX17" fmla="*/ 119231 w 216644"/>
                  <a:gd name="connsiteY17" fmla="*/ 36434 h 89580"/>
                  <a:gd name="connsiteX18" fmla="*/ 136989 w 216644"/>
                  <a:gd name="connsiteY18" fmla="*/ 64846 h 89580"/>
                  <a:gd name="connsiteX19" fmla="*/ 201424 w 216644"/>
                  <a:gd name="connsiteY19" fmla="*/ 59772 h 89580"/>
                  <a:gd name="connsiteX20" fmla="*/ 207005 w 216644"/>
                  <a:gd name="connsiteY20" fmla="*/ 26286 h 89580"/>
                  <a:gd name="connsiteX21" fmla="*/ 216645 w 216644"/>
                  <a:gd name="connsiteY21" fmla="*/ 15632 h 89580"/>
                  <a:gd name="connsiteX22" fmla="*/ 214616 w 216644"/>
                  <a:gd name="connsiteY22" fmla="*/ 2440 h 89580"/>
                  <a:gd name="connsiteX23" fmla="*/ 118216 w 216644"/>
                  <a:gd name="connsiteY23" fmla="*/ 22227 h 89580"/>
                  <a:gd name="connsiteX24" fmla="*/ 91326 w 216644"/>
                  <a:gd name="connsiteY24" fmla="*/ 70427 h 89580"/>
                  <a:gd name="connsiteX25" fmla="*/ 32471 w 216644"/>
                  <a:gd name="connsiteY25" fmla="*/ 85648 h 89580"/>
                  <a:gd name="connsiteX26" fmla="*/ 18772 w 216644"/>
                  <a:gd name="connsiteY26" fmla="*/ 57235 h 89580"/>
                  <a:gd name="connsiteX27" fmla="*/ 17250 w 216644"/>
                  <a:gd name="connsiteY27" fmla="*/ 44044 h 89580"/>
                  <a:gd name="connsiteX28" fmla="*/ 62913 w 216644"/>
                  <a:gd name="connsiteY28" fmla="*/ 25779 h 89580"/>
                  <a:gd name="connsiteX29" fmla="*/ 96906 w 216644"/>
                  <a:gd name="connsiteY29" fmla="*/ 39985 h 89580"/>
                  <a:gd name="connsiteX30" fmla="*/ 91326 w 216644"/>
                  <a:gd name="connsiteY30" fmla="*/ 70427 h 89580"/>
                  <a:gd name="connsiteX31" fmla="*/ 204469 w 216644"/>
                  <a:gd name="connsiteY31" fmla="*/ 26794 h 89580"/>
                  <a:gd name="connsiteX32" fmla="*/ 200409 w 216644"/>
                  <a:gd name="connsiteY32" fmla="*/ 58250 h 89580"/>
                  <a:gd name="connsiteX33" fmla="*/ 140032 w 216644"/>
                  <a:gd name="connsiteY33" fmla="*/ 62817 h 89580"/>
                  <a:gd name="connsiteX34" fmla="*/ 124811 w 216644"/>
                  <a:gd name="connsiteY34" fmla="*/ 35419 h 89580"/>
                  <a:gd name="connsiteX35" fmla="*/ 152210 w 216644"/>
                  <a:gd name="connsiteY35" fmla="*/ 11065 h 89580"/>
                  <a:gd name="connsiteX36" fmla="*/ 201424 w 216644"/>
                  <a:gd name="connsiteY36" fmla="*/ 13602 h 89580"/>
                  <a:gd name="connsiteX37" fmla="*/ 204469 w 216644"/>
                  <a:gd name="connsiteY37" fmla="*/ 26794 h 89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16644" h="89580">
                    <a:moveTo>
                      <a:pt x="118216" y="22227"/>
                    </a:moveTo>
                    <a:lnTo>
                      <a:pt x="108576" y="23749"/>
                    </a:lnTo>
                    <a:lnTo>
                      <a:pt x="108069" y="23749"/>
                    </a:lnTo>
                    <a:lnTo>
                      <a:pt x="98428" y="25271"/>
                    </a:lnTo>
                    <a:cubicBezTo>
                      <a:pt x="62406" y="2947"/>
                      <a:pt x="0" y="37956"/>
                      <a:pt x="0" y="37956"/>
                    </a:cubicBezTo>
                    <a:lnTo>
                      <a:pt x="2029" y="51147"/>
                    </a:lnTo>
                    <a:cubicBezTo>
                      <a:pt x="9133" y="49625"/>
                      <a:pt x="14713" y="58250"/>
                      <a:pt x="14713" y="58250"/>
                    </a:cubicBezTo>
                    <a:cubicBezTo>
                      <a:pt x="14713" y="58250"/>
                      <a:pt x="21817" y="80574"/>
                      <a:pt x="30949" y="88185"/>
                    </a:cubicBezTo>
                    <a:cubicBezTo>
                      <a:pt x="39067" y="91736"/>
                      <a:pt x="80164" y="89200"/>
                      <a:pt x="93355" y="72456"/>
                    </a:cubicBezTo>
                    <a:cubicBezTo>
                      <a:pt x="98936" y="63324"/>
                      <a:pt x="100459" y="49625"/>
                      <a:pt x="100965" y="39478"/>
                    </a:cubicBezTo>
                    <a:lnTo>
                      <a:pt x="100965" y="39478"/>
                    </a:lnTo>
                    <a:cubicBezTo>
                      <a:pt x="101473" y="33389"/>
                      <a:pt x="106547" y="31867"/>
                      <a:pt x="108576" y="31360"/>
                    </a:cubicBezTo>
                    <a:lnTo>
                      <a:pt x="108576" y="31360"/>
                    </a:lnTo>
                    <a:cubicBezTo>
                      <a:pt x="108576" y="31360"/>
                      <a:pt x="108576" y="31360"/>
                      <a:pt x="109084" y="31360"/>
                    </a:cubicBezTo>
                    <a:cubicBezTo>
                      <a:pt x="109084" y="31360"/>
                      <a:pt x="109590" y="31360"/>
                      <a:pt x="109590" y="31360"/>
                    </a:cubicBezTo>
                    <a:lnTo>
                      <a:pt x="109590" y="31360"/>
                    </a:lnTo>
                    <a:cubicBezTo>
                      <a:pt x="111620" y="30853"/>
                      <a:pt x="117201" y="30853"/>
                      <a:pt x="119231" y="36434"/>
                    </a:cubicBezTo>
                    <a:lnTo>
                      <a:pt x="119231" y="36434"/>
                    </a:lnTo>
                    <a:cubicBezTo>
                      <a:pt x="122782" y="45566"/>
                      <a:pt x="128870" y="58250"/>
                      <a:pt x="136989" y="64846"/>
                    </a:cubicBezTo>
                    <a:cubicBezTo>
                      <a:pt x="155253" y="76515"/>
                      <a:pt x="194321" y="65353"/>
                      <a:pt x="201424" y="59772"/>
                    </a:cubicBezTo>
                    <a:cubicBezTo>
                      <a:pt x="207512" y="49118"/>
                      <a:pt x="207005" y="26286"/>
                      <a:pt x="207005" y="26286"/>
                    </a:cubicBezTo>
                    <a:cubicBezTo>
                      <a:pt x="207005" y="26286"/>
                      <a:pt x="209542" y="16646"/>
                      <a:pt x="216645" y="15632"/>
                    </a:cubicBezTo>
                    <a:lnTo>
                      <a:pt x="214616" y="2440"/>
                    </a:lnTo>
                    <a:cubicBezTo>
                      <a:pt x="215630" y="2440"/>
                      <a:pt x="145614" y="-10244"/>
                      <a:pt x="118216" y="22227"/>
                    </a:cubicBezTo>
                    <a:close/>
                    <a:moveTo>
                      <a:pt x="91326" y="70427"/>
                    </a:moveTo>
                    <a:cubicBezTo>
                      <a:pt x="78642" y="86663"/>
                      <a:pt x="40589" y="88692"/>
                      <a:pt x="32471" y="85648"/>
                    </a:cubicBezTo>
                    <a:cubicBezTo>
                      <a:pt x="23846" y="77530"/>
                      <a:pt x="18772" y="57235"/>
                      <a:pt x="18772" y="57235"/>
                    </a:cubicBezTo>
                    <a:cubicBezTo>
                      <a:pt x="17758" y="50640"/>
                      <a:pt x="16743" y="48610"/>
                      <a:pt x="17250" y="44044"/>
                    </a:cubicBezTo>
                    <a:cubicBezTo>
                      <a:pt x="22324" y="29330"/>
                      <a:pt x="55810" y="26286"/>
                      <a:pt x="62913" y="25779"/>
                    </a:cubicBezTo>
                    <a:cubicBezTo>
                      <a:pt x="87775" y="24764"/>
                      <a:pt x="95385" y="37448"/>
                      <a:pt x="96906" y="39985"/>
                    </a:cubicBezTo>
                    <a:cubicBezTo>
                      <a:pt x="96400" y="49625"/>
                      <a:pt x="96400" y="61294"/>
                      <a:pt x="91326" y="70427"/>
                    </a:cubicBezTo>
                    <a:close/>
                    <a:moveTo>
                      <a:pt x="204469" y="26794"/>
                    </a:moveTo>
                    <a:cubicBezTo>
                      <a:pt x="204469" y="26794"/>
                      <a:pt x="205990" y="47596"/>
                      <a:pt x="200409" y="58250"/>
                    </a:cubicBezTo>
                    <a:cubicBezTo>
                      <a:pt x="194321" y="63831"/>
                      <a:pt x="157283" y="74486"/>
                      <a:pt x="140032" y="62817"/>
                    </a:cubicBezTo>
                    <a:cubicBezTo>
                      <a:pt x="131915" y="55713"/>
                      <a:pt x="128364" y="44551"/>
                      <a:pt x="124811" y="35419"/>
                    </a:cubicBezTo>
                    <a:cubicBezTo>
                      <a:pt x="125319" y="32882"/>
                      <a:pt x="128364" y="18168"/>
                      <a:pt x="152210" y="11065"/>
                    </a:cubicBezTo>
                    <a:cubicBezTo>
                      <a:pt x="159312" y="9036"/>
                      <a:pt x="191785" y="1425"/>
                      <a:pt x="201424" y="13602"/>
                    </a:cubicBezTo>
                    <a:cubicBezTo>
                      <a:pt x="203453" y="17661"/>
                      <a:pt x="203453" y="19690"/>
                      <a:pt x="204469" y="26794"/>
                    </a:cubicBezTo>
                    <a:close/>
                  </a:path>
                </a:pathLst>
              </a:custGeom>
              <a:solidFill>
                <a:srgbClr val="30000E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EC5DA999-5107-4794-B9F1-3AEC7D3E61DE}"/>
                  </a:ext>
                </a:extLst>
              </p:cNvPr>
              <p:cNvSpPr/>
              <p:nvPr/>
            </p:nvSpPr>
            <p:spPr>
              <a:xfrm>
                <a:off x="11656221" y="4067266"/>
                <a:ext cx="98429" cy="36023"/>
              </a:xfrm>
              <a:custGeom>
                <a:avLst/>
                <a:gdLst>
                  <a:gd name="connsiteX0" fmla="*/ 98430 w 98429"/>
                  <a:gd name="connsiteY0" fmla="*/ 15728 h 36023"/>
                  <a:gd name="connsiteX1" fmla="*/ 19280 w 98429"/>
                  <a:gd name="connsiteY1" fmla="*/ 36023 h 36023"/>
                  <a:gd name="connsiteX2" fmla="*/ 0 w 98429"/>
                  <a:gd name="connsiteY2" fmla="*/ 27905 h 36023"/>
                  <a:gd name="connsiteX3" fmla="*/ 93863 w 98429"/>
                  <a:gd name="connsiteY3" fmla="*/ 0 h 360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429" h="36023">
                    <a:moveTo>
                      <a:pt x="98430" y="15728"/>
                    </a:moveTo>
                    <a:lnTo>
                      <a:pt x="19280" y="36023"/>
                    </a:lnTo>
                    <a:lnTo>
                      <a:pt x="0" y="27905"/>
                    </a:lnTo>
                    <a:lnTo>
                      <a:pt x="93863" y="0"/>
                    </a:lnTo>
                    <a:close/>
                  </a:path>
                </a:pathLst>
              </a:custGeom>
              <a:solidFill>
                <a:srgbClr val="30000E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DBC5187-4B29-42BC-AA9C-30C890C8D1C0}"/>
                  </a:ext>
                </a:extLst>
              </p:cNvPr>
              <p:cNvSpPr/>
              <p:nvPr/>
            </p:nvSpPr>
            <p:spPr>
              <a:xfrm>
                <a:off x="11589624" y="3828859"/>
                <a:ext cx="383411" cy="280010"/>
              </a:xfrm>
              <a:custGeom>
                <a:avLst/>
                <a:gdLst>
                  <a:gd name="connsiteX0" fmla="*/ 147268 w 383411"/>
                  <a:gd name="connsiteY0" fmla="*/ 159765 h 280010"/>
                  <a:gd name="connsiteX1" fmla="*/ 119870 w 383411"/>
                  <a:gd name="connsiteY1" fmla="*/ 176001 h 280010"/>
                  <a:gd name="connsiteX2" fmla="*/ 119870 w 383411"/>
                  <a:gd name="connsiteY2" fmla="*/ 176001 h 280010"/>
                  <a:gd name="connsiteX3" fmla="*/ 103634 w 383411"/>
                  <a:gd name="connsiteY3" fmla="*/ 211516 h 280010"/>
                  <a:gd name="connsiteX4" fmla="*/ 104142 w 383411"/>
                  <a:gd name="connsiteY4" fmla="*/ 214053 h 280010"/>
                  <a:gd name="connsiteX5" fmla="*/ 90443 w 383411"/>
                  <a:gd name="connsiteY5" fmla="*/ 257179 h 280010"/>
                  <a:gd name="connsiteX6" fmla="*/ 56449 w 383411"/>
                  <a:gd name="connsiteY6" fmla="*/ 277981 h 280010"/>
                  <a:gd name="connsiteX7" fmla="*/ 56449 w 383411"/>
                  <a:gd name="connsiteY7" fmla="*/ 280011 h 280010"/>
                  <a:gd name="connsiteX8" fmla="*/ 14845 w 383411"/>
                  <a:gd name="connsiteY8" fmla="*/ 248554 h 280010"/>
                  <a:gd name="connsiteX9" fmla="*/ 12308 w 383411"/>
                  <a:gd name="connsiteY9" fmla="*/ 248047 h 280010"/>
                  <a:gd name="connsiteX10" fmla="*/ 5206 w 383411"/>
                  <a:gd name="connsiteY10" fmla="*/ 210502 h 280010"/>
                  <a:gd name="connsiteX11" fmla="*/ 8757 w 383411"/>
                  <a:gd name="connsiteY11" fmla="*/ 175493 h 280010"/>
                  <a:gd name="connsiteX12" fmla="*/ 13323 w 383411"/>
                  <a:gd name="connsiteY12" fmla="*/ 131860 h 280010"/>
                  <a:gd name="connsiteX13" fmla="*/ 12308 w 383411"/>
                  <a:gd name="connsiteY13" fmla="*/ 130338 h 280010"/>
                  <a:gd name="connsiteX14" fmla="*/ 43765 w 383411"/>
                  <a:gd name="connsiteY14" fmla="*/ 83660 h 280010"/>
                  <a:gd name="connsiteX15" fmla="*/ 77759 w 383411"/>
                  <a:gd name="connsiteY15" fmla="*/ 54740 h 280010"/>
                  <a:gd name="connsiteX16" fmla="*/ 79280 w 383411"/>
                  <a:gd name="connsiteY16" fmla="*/ 54233 h 280010"/>
                  <a:gd name="connsiteX17" fmla="*/ 124943 w 383411"/>
                  <a:gd name="connsiteY17" fmla="*/ 27343 h 280010"/>
                  <a:gd name="connsiteX18" fmla="*/ 172636 w 383411"/>
                  <a:gd name="connsiteY18" fmla="*/ 18210 h 280010"/>
                  <a:gd name="connsiteX19" fmla="*/ 228447 w 383411"/>
                  <a:gd name="connsiteY19" fmla="*/ 13136 h 280010"/>
                  <a:gd name="connsiteX20" fmla="*/ 228447 w 383411"/>
                  <a:gd name="connsiteY20" fmla="*/ 13644 h 280010"/>
                  <a:gd name="connsiteX21" fmla="*/ 271573 w 383411"/>
                  <a:gd name="connsiteY21" fmla="*/ 25820 h 280010"/>
                  <a:gd name="connsiteX22" fmla="*/ 272587 w 383411"/>
                  <a:gd name="connsiteY22" fmla="*/ 28357 h 280010"/>
                  <a:gd name="connsiteX23" fmla="*/ 314191 w 383411"/>
                  <a:gd name="connsiteY23" fmla="*/ 45100 h 280010"/>
                  <a:gd name="connsiteX24" fmla="*/ 314699 w 383411"/>
                  <a:gd name="connsiteY24" fmla="*/ 46115 h 280010"/>
                  <a:gd name="connsiteX25" fmla="*/ 344126 w 383411"/>
                  <a:gd name="connsiteY25" fmla="*/ 59814 h 280010"/>
                  <a:gd name="connsiteX26" fmla="*/ 344126 w 383411"/>
                  <a:gd name="connsiteY26" fmla="*/ 62351 h 280010"/>
                  <a:gd name="connsiteX27" fmla="*/ 367464 w 383411"/>
                  <a:gd name="connsiteY27" fmla="*/ 86704 h 280010"/>
                  <a:gd name="connsiteX28" fmla="*/ 365435 w 383411"/>
                  <a:gd name="connsiteY28" fmla="*/ 86704 h 280010"/>
                  <a:gd name="connsiteX29" fmla="*/ 374568 w 383411"/>
                  <a:gd name="connsiteY29" fmla="*/ 115624 h 280010"/>
                  <a:gd name="connsiteX30" fmla="*/ 374060 w 383411"/>
                  <a:gd name="connsiteY30" fmla="*/ 116132 h 280010"/>
                  <a:gd name="connsiteX31" fmla="*/ 381671 w 383411"/>
                  <a:gd name="connsiteY31" fmla="*/ 143022 h 280010"/>
                  <a:gd name="connsiteX32" fmla="*/ 380656 w 383411"/>
                  <a:gd name="connsiteY32" fmla="*/ 143529 h 280010"/>
                  <a:gd name="connsiteX33" fmla="*/ 376089 w 383411"/>
                  <a:gd name="connsiteY33" fmla="*/ 170927 h 280010"/>
                  <a:gd name="connsiteX34" fmla="*/ 364421 w 383411"/>
                  <a:gd name="connsiteY34" fmla="*/ 203906 h 280010"/>
                  <a:gd name="connsiteX35" fmla="*/ 363405 w 383411"/>
                  <a:gd name="connsiteY35" fmla="*/ 202891 h 280010"/>
                  <a:gd name="connsiteX36" fmla="*/ 347678 w 383411"/>
                  <a:gd name="connsiteY36" fmla="*/ 176001 h 280010"/>
                  <a:gd name="connsiteX37" fmla="*/ 323324 w 383411"/>
                  <a:gd name="connsiteY37" fmla="*/ 156214 h 280010"/>
                  <a:gd name="connsiteX38" fmla="*/ 323324 w 383411"/>
                  <a:gd name="connsiteY38" fmla="*/ 156214 h 280010"/>
                  <a:gd name="connsiteX39" fmla="*/ 301507 w 383411"/>
                  <a:gd name="connsiteY39" fmla="*/ 145051 h 280010"/>
                  <a:gd name="connsiteX40" fmla="*/ 296941 w 383411"/>
                  <a:gd name="connsiteY40" fmla="*/ 144544 h 280010"/>
                  <a:gd name="connsiteX41" fmla="*/ 275124 w 383411"/>
                  <a:gd name="connsiteY41" fmla="*/ 137441 h 280010"/>
                  <a:gd name="connsiteX42" fmla="*/ 229461 w 383411"/>
                  <a:gd name="connsiteY42" fmla="*/ 132367 h 280010"/>
                  <a:gd name="connsiteX43" fmla="*/ 227939 w 383411"/>
                  <a:gd name="connsiteY43" fmla="*/ 134397 h 280010"/>
                  <a:gd name="connsiteX44" fmla="*/ 179739 w 383411"/>
                  <a:gd name="connsiteY44" fmla="*/ 143022 h 280010"/>
                  <a:gd name="connsiteX45" fmla="*/ 177710 w 383411"/>
                  <a:gd name="connsiteY45" fmla="*/ 146066 h 280010"/>
                  <a:gd name="connsiteX46" fmla="*/ 147268 w 383411"/>
                  <a:gd name="connsiteY46" fmla="*/ 159765 h 280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383411" h="280010">
                    <a:moveTo>
                      <a:pt x="147268" y="159765"/>
                    </a:moveTo>
                    <a:cubicBezTo>
                      <a:pt x="147268" y="172957"/>
                      <a:pt x="130525" y="180567"/>
                      <a:pt x="119870" y="176001"/>
                    </a:cubicBezTo>
                    <a:lnTo>
                      <a:pt x="119870" y="176001"/>
                    </a:lnTo>
                    <a:cubicBezTo>
                      <a:pt x="128496" y="187670"/>
                      <a:pt x="119363" y="209487"/>
                      <a:pt x="103634" y="211516"/>
                    </a:cubicBezTo>
                    <a:lnTo>
                      <a:pt x="104142" y="214053"/>
                    </a:lnTo>
                    <a:cubicBezTo>
                      <a:pt x="112767" y="227752"/>
                      <a:pt x="106171" y="251091"/>
                      <a:pt x="90443" y="257179"/>
                    </a:cubicBezTo>
                    <a:cubicBezTo>
                      <a:pt x="84354" y="268849"/>
                      <a:pt x="68626" y="279503"/>
                      <a:pt x="56449" y="277981"/>
                    </a:cubicBezTo>
                    <a:lnTo>
                      <a:pt x="56449" y="280011"/>
                    </a:lnTo>
                    <a:cubicBezTo>
                      <a:pt x="41228" y="278996"/>
                      <a:pt x="12816" y="263268"/>
                      <a:pt x="14845" y="248554"/>
                    </a:cubicBezTo>
                    <a:lnTo>
                      <a:pt x="12308" y="248047"/>
                    </a:lnTo>
                    <a:cubicBezTo>
                      <a:pt x="2669" y="237392"/>
                      <a:pt x="639" y="223693"/>
                      <a:pt x="5206" y="210502"/>
                    </a:cubicBezTo>
                    <a:cubicBezTo>
                      <a:pt x="-2913" y="200354"/>
                      <a:pt x="-1390" y="185641"/>
                      <a:pt x="8757" y="175493"/>
                    </a:cubicBezTo>
                    <a:cubicBezTo>
                      <a:pt x="-3927" y="163317"/>
                      <a:pt x="639" y="143022"/>
                      <a:pt x="13323" y="131860"/>
                    </a:cubicBezTo>
                    <a:lnTo>
                      <a:pt x="12308" y="130338"/>
                    </a:lnTo>
                    <a:cubicBezTo>
                      <a:pt x="-2405" y="114102"/>
                      <a:pt x="27023" y="85690"/>
                      <a:pt x="43765" y="83660"/>
                    </a:cubicBezTo>
                    <a:cubicBezTo>
                      <a:pt x="39199" y="67932"/>
                      <a:pt x="63553" y="44086"/>
                      <a:pt x="77759" y="54740"/>
                    </a:cubicBezTo>
                    <a:lnTo>
                      <a:pt x="79280" y="54233"/>
                    </a:lnTo>
                    <a:cubicBezTo>
                      <a:pt x="76744" y="31909"/>
                      <a:pt x="112767" y="16688"/>
                      <a:pt x="124943" y="27343"/>
                    </a:cubicBezTo>
                    <a:cubicBezTo>
                      <a:pt x="133570" y="7555"/>
                      <a:pt x="157415" y="2989"/>
                      <a:pt x="172636" y="18210"/>
                    </a:cubicBezTo>
                    <a:cubicBezTo>
                      <a:pt x="183798" y="-55"/>
                      <a:pt x="216777" y="-9188"/>
                      <a:pt x="228447" y="13136"/>
                    </a:cubicBezTo>
                    <a:lnTo>
                      <a:pt x="228447" y="13644"/>
                    </a:lnTo>
                    <a:cubicBezTo>
                      <a:pt x="244174" y="6541"/>
                      <a:pt x="261932" y="10599"/>
                      <a:pt x="271573" y="25820"/>
                    </a:cubicBezTo>
                    <a:lnTo>
                      <a:pt x="272587" y="28357"/>
                    </a:lnTo>
                    <a:cubicBezTo>
                      <a:pt x="288316" y="22776"/>
                      <a:pt x="307595" y="27343"/>
                      <a:pt x="314191" y="45100"/>
                    </a:cubicBezTo>
                    <a:lnTo>
                      <a:pt x="314699" y="46115"/>
                    </a:lnTo>
                    <a:cubicBezTo>
                      <a:pt x="325861" y="41549"/>
                      <a:pt x="338545" y="49667"/>
                      <a:pt x="344126" y="59814"/>
                    </a:cubicBezTo>
                    <a:lnTo>
                      <a:pt x="344126" y="62351"/>
                    </a:lnTo>
                    <a:cubicBezTo>
                      <a:pt x="356811" y="61336"/>
                      <a:pt x="364928" y="76050"/>
                      <a:pt x="367464" y="86704"/>
                    </a:cubicBezTo>
                    <a:lnTo>
                      <a:pt x="365435" y="86704"/>
                    </a:lnTo>
                    <a:cubicBezTo>
                      <a:pt x="373046" y="92793"/>
                      <a:pt x="375075" y="105984"/>
                      <a:pt x="374568" y="115624"/>
                    </a:cubicBezTo>
                    <a:lnTo>
                      <a:pt x="374060" y="116132"/>
                    </a:lnTo>
                    <a:cubicBezTo>
                      <a:pt x="381163" y="123742"/>
                      <a:pt x="386237" y="134397"/>
                      <a:pt x="381671" y="143022"/>
                    </a:cubicBezTo>
                    <a:lnTo>
                      <a:pt x="380656" y="143529"/>
                    </a:lnTo>
                    <a:cubicBezTo>
                      <a:pt x="384716" y="153169"/>
                      <a:pt x="382685" y="162809"/>
                      <a:pt x="376089" y="170927"/>
                    </a:cubicBezTo>
                    <a:cubicBezTo>
                      <a:pt x="380656" y="186656"/>
                      <a:pt x="373046" y="194266"/>
                      <a:pt x="364421" y="203906"/>
                    </a:cubicBezTo>
                    <a:lnTo>
                      <a:pt x="363405" y="202891"/>
                    </a:lnTo>
                    <a:cubicBezTo>
                      <a:pt x="350721" y="202384"/>
                      <a:pt x="347170" y="186656"/>
                      <a:pt x="347678" y="176001"/>
                    </a:cubicBezTo>
                    <a:cubicBezTo>
                      <a:pt x="337530" y="178538"/>
                      <a:pt x="324338" y="161795"/>
                      <a:pt x="323324" y="156214"/>
                    </a:cubicBezTo>
                    <a:lnTo>
                      <a:pt x="323324" y="156214"/>
                    </a:lnTo>
                    <a:cubicBezTo>
                      <a:pt x="314191" y="157228"/>
                      <a:pt x="305566" y="152662"/>
                      <a:pt x="301507" y="145051"/>
                    </a:cubicBezTo>
                    <a:lnTo>
                      <a:pt x="296941" y="144544"/>
                    </a:lnTo>
                    <a:cubicBezTo>
                      <a:pt x="289331" y="144544"/>
                      <a:pt x="280706" y="142515"/>
                      <a:pt x="275124" y="137441"/>
                    </a:cubicBezTo>
                    <a:cubicBezTo>
                      <a:pt x="260918" y="144544"/>
                      <a:pt x="239609" y="145559"/>
                      <a:pt x="229461" y="132367"/>
                    </a:cubicBezTo>
                    <a:lnTo>
                      <a:pt x="227939" y="134397"/>
                    </a:lnTo>
                    <a:cubicBezTo>
                      <a:pt x="220836" y="149110"/>
                      <a:pt x="192931" y="154184"/>
                      <a:pt x="179739" y="143022"/>
                    </a:cubicBezTo>
                    <a:lnTo>
                      <a:pt x="177710" y="146066"/>
                    </a:lnTo>
                    <a:cubicBezTo>
                      <a:pt x="174665" y="160780"/>
                      <a:pt x="157415" y="166361"/>
                      <a:pt x="147268" y="159765"/>
                    </a:cubicBezTo>
                    <a:close/>
                  </a:path>
                </a:pathLst>
              </a:custGeom>
              <a:solidFill>
                <a:srgbClr val="8B4B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86" name="Graphic 85">
            <a:extLst>
              <a:ext uri="{FF2B5EF4-FFF2-40B4-BE49-F238E27FC236}">
                <a16:creationId xmlns:a16="http://schemas.microsoft.com/office/drawing/2014/main" id="{5AEC0528-C279-4206-8A24-B3475F43B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77312" y="5717374"/>
            <a:ext cx="1026723" cy="92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26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B709095-93FC-4957-897D-0ECB7FFEF0CF}"/>
              </a:ext>
            </a:extLst>
          </p:cNvPr>
          <p:cNvGrpSpPr/>
          <p:nvPr/>
        </p:nvGrpSpPr>
        <p:grpSpPr>
          <a:xfrm>
            <a:off x="0" y="5952979"/>
            <a:ext cx="12255500" cy="905021"/>
            <a:chOff x="0" y="5952979"/>
            <a:chExt cx="12255500" cy="905021"/>
          </a:xfrm>
          <a:solidFill>
            <a:srgbClr val="92D050"/>
          </a:solidFill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26D34F4D-94C4-446F-8F5E-1F059BE1D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5952979"/>
              <a:ext cx="8648700" cy="905021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B67B1DE-32F2-46D6-82E5-AA2480896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06800" y="5952979"/>
              <a:ext cx="8648700" cy="905021"/>
            </a:xfrm>
            <a:prstGeom prst="rect">
              <a:avLst/>
            </a:prstGeom>
          </p:spPr>
        </p:pic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14DD85-0FF3-4B58-9FC5-BCD6EAFDB101}"/>
              </a:ext>
            </a:extLst>
          </p:cNvPr>
          <p:cNvSpPr/>
          <p:nvPr/>
        </p:nvSpPr>
        <p:spPr>
          <a:xfrm>
            <a:off x="4420111" y="653839"/>
            <a:ext cx="3156680" cy="3156680"/>
          </a:xfrm>
          <a:custGeom>
            <a:avLst/>
            <a:gdLst>
              <a:gd name="connsiteX0" fmla="*/ 3156680 w 3156680"/>
              <a:gd name="connsiteY0" fmla="*/ 1578340 h 3156680"/>
              <a:gd name="connsiteX1" fmla="*/ 1578340 w 3156680"/>
              <a:gd name="connsiteY1" fmla="*/ 3156680 h 3156680"/>
              <a:gd name="connsiteX2" fmla="*/ 0 w 3156680"/>
              <a:gd name="connsiteY2" fmla="*/ 1578340 h 3156680"/>
              <a:gd name="connsiteX3" fmla="*/ 1578340 w 3156680"/>
              <a:gd name="connsiteY3" fmla="*/ 0 h 3156680"/>
              <a:gd name="connsiteX4" fmla="*/ 3156680 w 3156680"/>
              <a:gd name="connsiteY4" fmla="*/ 1578340 h 315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6680" h="3156680">
                <a:moveTo>
                  <a:pt x="3156680" y="1578340"/>
                </a:moveTo>
                <a:cubicBezTo>
                  <a:pt x="3156680" y="2450034"/>
                  <a:pt x="2450033" y="3156680"/>
                  <a:pt x="1578340" y="3156680"/>
                </a:cubicBezTo>
                <a:cubicBezTo>
                  <a:pt x="706647" y="3156680"/>
                  <a:pt x="0" y="2450034"/>
                  <a:pt x="0" y="1578340"/>
                </a:cubicBezTo>
                <a:cubicBezTo>
                  <a:pt x="0" y="706647"/>
                  <a:pt x="706647" y="0"/>
                  <a:pt x="1578340" y="0"/>
                </a:cubicBezTo>
                <a:cubicBezTo>
                  <a:pt x="2450033" y="0"/>
                  <a:pt x="3156680" y="706647"/>
                  <a:pt x="3156680" y="1578340"/>
                </a:cubicBezTo>
                <a:close/>
              </a:path>
            </a:pathLst>
          </a:custGeom>
          <a:solidFill>
            <a:srgbClr val="FFFFFF"/>
          </a:solidFill>
          <a:ln w="2034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7" name="Graphic 7">
            <a:extLst>
              <a:ext uri="{FF2B5EF4-FFF2-40B4-BE49-F238E27FC236}">
                <a16:creationId xmlns:a16="http://schemas.microsoft.com/office/drawing/2014/main" id="{44413B3C-7D7C-45A0-943D-59073CFFFFFA}"/>
              </a:ext>
            </a:extLst>
          </p:cNvPr>
          <p:cNvGrpSpPr/>
          <p:nvPr/>
        </p:nvGrpSpPr>
        <p:grpSpPr>
          <a:xfrm>
            <a:off x="7425628" y="3500346"/>
            <a:ext cx="808712" cy="164962"/>
            <a:chOff x="7138929" y="4201540"/>
            <a:chExt cx="808712" cy="164962"/>
          </a:xfrm>
          <a:solidFill>
            <a:schemeClr val="tx1"/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6DD275A-03BE-453B-B60C-F9EF1D4D9B67}"/>
                </a:ext>
              </a:extLst>
            </p:cNvPr>
            <p:cNvSpPr/>
            <p:nvPr/>
          </p:nvSpPr>
          <p:spPr>
            <a:xfrm>
              <a:off x="7310001" y="4309479"/>
              <a:ext cx="637640" cy="57023"/>
            </a:xfrm>
            <a:custGeom>
              <a:avLst/>
              <a:gdLst>
                <a:gd name="connsiteX0" fmla="*/ 608934 w 637640"/>
                <a:gd name="connsiteY0" fmla="*/ 57024 h 57023"/>
                <a:gd name="connsiteX1" fmla="*/ 28512 w 637640"/>
                <a:gd name="connsiteY1" fmla="*/ 57024 h 57023"/>
                <a:gd name="connsiteX2" fmla="*/ 0 w 637640"/>
                <a:gd name="connsiteY2" fmla="*/ 28512 h 57023"/>
                <a:gd name="connsiteX3" fmla="*/ 0 w 637640"/>
                <a:gd name="connsiteY3" fmla="*/ 28512 h 57023"/>
                <a:gd name="connsiteX4" fmla="*/ 28512 w 637640"/>
                <a:gd name="connsiteY4" fmla="*/ 0 h 57023"/>
                <a:gd name="connsiteX5" fmla="*/ 608934 w 637640"/>
                <a:gd name="connsiteY5" fmla="*/ 0 h 57023"/>
                <a:gd name="connsiteX6" fmla="*/ 637446 w 637640"/>
                <a:gd name="connsiteY6" fmla="*/ 28512 h 57023"/>
                <a:gd name="connsiteX7" fmla="*/ 637446 w 637640"/>
                <a:gd name="connsiteY7" fmla="*/ 28512 h 57023"/>
                <a:gd name="connsiteX8" fmla="*/ 608934 w 637640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640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20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20"/>
                    <a:pt x="12220" y="0"/>
                    <a:pt x="28512" y="0"/>
                  </a:cubicBezTo>
                  <a:lnTo>
                    <a:pt x="608934" y="0"/>
                  </a:lnTo>
                  <a:cubicBezTo>
                    <a:pt x="625227" y="0"/>
                    <a:pt x="637446" y="12220"/>
                    <a:pt x="637446" y="28512"/>
                  </a:cubicBezTo>
                  <a:lnTo>
                    <a:pt x="637446" y="28512"/>
                  </a:lnTo>
                  <a:cubicBezTo>
                    <a:pt x="639483" y="42768"/>
                    <a:pt x="625227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78B4941-9547-47C0-835C-67F9634555E8}"/>
                </a:ext>
              </a:extLst>
            </p:cNvPr>
            <p:cNvSpPr/>
            <p:nvPr/>
          </p:nvSpPr>
          <p:spPr>
            <a:xfrm>
              <a:off x="7138929" y="4201540"/>
              <a:ext cx="637445" cy="57023"/>
            </a:xfrm>
            <a:custGeom>
              <a:avLst/>
              <a:gdLst>
                <a:gd name="connsiteX0" fmla="*/ 608934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8934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20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20"/>
                    <a:pt x="12220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20"/>
                    <a:pt x="637446" y="28512"/>
                  </a:cubicBezTo>
                  <a:lnTo>
                    <a:pt x="637446" y="28512"/>
                  </a:lnTo>
                  <a:cubicBezTo>
                    <a:pt x="637446" y="44804"/>
                    <a:pt x="625226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0" name="Graphic 7">
            <a:extLst>
              <a:ext uri="{FF2B5EF4-FFF2-40B4-BE49-F238E27FC236}">
                <a16:creationId xmlns:a16="http://schemas.microsoft.com/office/drawing/2014/main" id="{44413B3C-7D7C-45A0-943D-59073CFFFFFA}"/>
              </a:ext>
            </a:extLst>
          </p:cNvPr>
          <p:cNvGrpSpPr/>
          <p:nvPr/>
        </p:nvGrpSpPr>
        <p:grpSpPr>
          <a:xfrm>
            <a:off x="3419642" y="696728"/>
            <a:ext cx="1372646" cy="301412"/>
            <a:chOff x="3758227" y="501097"/>
            <a:chExt cx="1372646" cy="301412"/>
          </a:xfrm>
          <a:solidFill>
            <a:schemeClr val="tx1"/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3CD6ECB-3E42-41E0-91C7-E24B32D8B9FA}"/>
                </a:ext>
              </a:extLst>
            </p:cNvPr>
            <p:cNvSpPr/>
            <p:nvPr/>
          </p:nvSpPr>
          <p:spPr>
            <a:xfrm>
              <a:off x="4134992" y="501097"/>
              <a:ext cx="637445" cy="57023"/>
            </a:xfrm>
            <a:custGeom>
              <a:avLst/>
              <a:gdLst>
                <a:gd name="connsiteX0" fmla="*/ 606897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6897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6897" y="57024"/>
                  </a:moveTo>
                  <a:lnTo>
                    <a:pt x="28512" y="57024"/>
                  </a:lnTo>
                  <a:cubicBezTo>
                    <a:pt x="12219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19"/>
                    <a:pt x="637446" y="28512"/>
                  </a:cubicBezTo>
                  <a:lnTo>
                    <a:pt x="637446" y="28512"/>
                  </a:lnTo>
                  <a:cubicBezTo>
                    <a:pt x="635409" y="44804"/>
                    <a:pt x="623190" y="57024"/>
                    <a:pt x="606897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AD502AA-5A71-4CDE-815C-0B9BF77F5898}"/>
                </a:ext>
              </a:extLst>
            </p:cNvPr>
            <p:cNvSpPr/>
            <p:nvPr/>
          </p:nvSpPr>
          <p:spPr>
            <a:xfrm>
              <a:off x="3758227" y="615144"/>
              <a:ext cx="637445" cy="57023"/>
            </a:xfrm>
            <a:custGeom>
              <a:avLst/>
              <a:gdLst>
                <a:gd name="connsiteX0" fmla="*/ 608934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8934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19" y="57024"/>
                    <a:pt x="0" y="44805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19"/>
                    <a:pt x="637446" y="28512"/>
                  </a:cubicBezTo>
                  <a:lnTo>
                    <a:pt x="637446" y="28512"/>
                  </a:lnTo>
                  <a:cubicBezTo>
                    <a:pt x="637446" y="44805"/>
                    <a:pt x="625226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115ADDF-E476-46F3-870D-035A386BC6D8}"/>
                </a:ext>
              </a:extLst>
            </p:cNvPr>
            <p:cNvSpPr/>
            <p:nvPr/>
          </p:nvSpPr>
          <p:spPr>
            <a:xfrm>
              <a:off x="4082041" y="745485"/>
              <a:ext cx="1048832" cy="57023"/>
            </a:xfrm>
            <a:custGeom>
              <a:avLst/>
              <a:gdLst>
                <a:gd name="connsiteX0" fmla="*/ 1020321 w 1048832"/>
                <a:gd name="connsiteY0" fmla="*/ 57024 h 57023"/>
                <a:gd name="connsiteX1" fmla="*/ 28512 w 1048832"/>
                <a:gd name="connsiteY1" fmla="*/ 57024 h 57023"/>
                <a:gd name="connsiteX2" fmla="*/ 0 w 1048832"/>
                <a:gd name="connsiteY2" fmla="*/ 28512 h 57023"/>
                <a:gd name="connsiteX3" fmla="*/ 0 w 1048832"/>
                <a:gd name="connsiteY3" fmla="*/ 28512 h 57023"/>
                <a:gd name="connsiteX4" fmla="*/ 28512 w 1048832"/>
                <a:gd name="connsiteY4" fmla="*/ 0 h 57023"/>
                <a:gd name="connsiteX5" fmla="*/ 1020321 w 1048832"/>
                <a:gd name="connsiteY5" fmla="*/ 0 h 57023"/>
                <a:gd name="connsiteX6" fmla="*/ 1048833 w 1048832"/>
                <a:gd name="connsiteY6" fmla="*/ 28512 h 57023"/>
                <a:gd name="connsiteX7" fmla="*/ 1048833 w 1048832"/>
                <a:gd name="connsiteY7" fmla="*/ 28512 h 57023"/>
                <a:gd name="connsiteX8" fmla="*/ 1020321 w 1048832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8832" h="57023">
                  <a:moveTo>
                    <a:pt x="1020321" y="57024"/>
                  </a:moveTo>
                  <a:lnTo>
                    <a:pt x="28512" y="57024"/>
                  </a:lnTo>
                  <a:cubicBezTo>
                    <a:pt x="12219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1020321" y="0"/>
                  </a:lnTo>
                  <a:cubicBezTo>
                    <a:pt x="1036613" y="0"/>
                    <a:pt x="1048833" y="12219"/>
                    <a:pt x="1048833" y="28512"/>
                  </a:cubicBezTo>
                  <a:lnTo>
                    <a:pt x="1048833" y="28512"/>
                  </a:lnTo>
                  <a:cubicBezTo>
                    <a:pt x="1048833" y="44804"/>
                    <a:pt x="1034577" y="57024"/>
                    <a:pt x="1020321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FF14BCA2-5A0A-490F-8399-6959682F7759}"/>
              </a:ext>
            </a:extLst>
          </p:cNvPr>
          <p:cNvSpPr txBox="1"/>
          <p:nvPr/>
        </p:nvSpPr>
        <p:spPr>
          <a:xfrm>
            <a:off x="3526770" y="3989785"/>
            <a:ext cx="8665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Text Here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2B34943-9DFF-46B6-8863-289A364EAD07}"/>
              </a:ext>
            </a:extLst>
          </p:cNvPr>
          <p:cNvSpPr txBox="1"/>
          <p:nvPr/>
        </p:nvSpPr>
        <p:spPr>
          <a:xfrm>
            <a:off x="4410257" y="5151974"/>
            <a:ext cx="7781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Text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B0B9212-5016-4296-AA48-B9FAF8249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98003" y="653839"/>
            <a:ext cx="3328988" cy="3908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14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5354894D-2BAA-4B4C-8261-8447A5133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527513">
            <a:off x="9892494" y="1073025"/>
            <a:ext cx="878379" cy="87837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D834259-14C2-4126-928A-4872FA8CF4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78153">
            <a:off x="10420661" y="882821"/>
            <a:ext cx="599123" cy="52863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9DF3FAA-AFE8-4F6F-BE55-74B9E78DF6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75531">
            <a:off x="10381493" y="1503116"/>
            <a:ext cx="299562" cy="26431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157EC64-41C6-46DB-98FC-80D03D719D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499722">
            <a:off x="1700380" y="5123463"/>
            <a:ext cx="368659" cy="32528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CA734C-D9E4-46E3-A064-87B6B523BC1B}"/>
              </a:ext>
            </a:extLst>
          </p:cNvPr>
          <p:cNvGrpSpPr/>
          <p:nvPr/>
        </p:nvGrpSpPr>
        <p:grpSpPr>
          <a:xfrm>
            <a:off x="9056808" y="1147140"/>
            <a:ext cx="210408" cy="211263"/>
            <a:chOff x="11210212" y="4435748"/>
            <a:chExt cx="210408" cy="211263"/>
          </a:xfrm>
        </p:grpSpPr>
        <p:sp>
          <p:nvSpPr>
            <p:cNvPr id="10" name="Graphic 25">
              <a:extLst>
                <a:ext uri="{FF2B5EF4-FFF2-40B4-BE49-F238E27FC236}">
                  <a16:creationId xmlns:a16="http://schemas.microsoft.com/office/drawing/2014/main" id="{108C4BE3-7BDA-44BC-9D44-837EF2D87BCB}"/>
                </a:ext>
              </a:extLst>
            </p:cNvPr>
            <p:cNvSpPr/>
            <p:nvPr/>
          </p:nvSpPr>
          <p:spPr>
            <a:xfrm rot="10800000">
              <a:off x="11210212" y="4435748"/>
              <a:ext cx="210408" cy="78343"/>
            </a:xfrm>
            <a:custGeom>
              <a:avLst/>
              <a:gdLst>
                <a:gd name="connsiteX0" fmla="*/ 420815 w 420815"/>
                <a:gd name="connsiteY0" fmla="*/ 0 h 156686"/>
                <a:gd name="connsiteX1" fmla="*/ 205931 w 420815"/>
                <a:gd name="connsiteY1" fmla="*/ 156687 h 156686"/>
                <a:gd name="connsiteX2" fmla="*/ 0 w 420815"/>
                <a:gd name="connsiteY2" fmla="*/ 0 h 1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815" h="156686">
                  <a:moveTo>
                    <a:pt x="420815" y="0"/>
                  </a:moveTo>
                  <a:lnTo>
                    <a:pt x="205931" y="156687"/>
                  </a:lnTo>
                  <a:lnTo>
                    <a:pt x="0" y="0"/>
                  </a:lnTo>
                </a:path>
              </a:pathLst>
            </a:custGeom>
            <a:noFill/>
            <a:ln w="44768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Graphic 25">
              <a:extLst>
                <a:ext uri="{FF2B5EF4-FFF2-40B4-BE49-F238E27FC236}">
                  <a16:creationId xmlns:a16="http://schemas.microsoft.com/office/drawing/2014/main" id="{8C2D642C-CDF2-4E8C-A7D3-A8E42714B11E}"/>
                </a:ext>
              </a:extLst>
            </p:cNvPr>
            <p:cNvSpPr/>
            <p:nvPr/>
          </p:nvSpPr>
          <p:spPr>
            <a:xfrm rot="10800000">
              <a:off x="11210212" y="4568668"/>
              <a:ext cx="210408" cy="78343"/>
            </a:xfrm>
            <a:custGeom>
              <a:avLst/>
              <a:gdLst>
                <a:gd name="connsiteX0" fmla="*/ 420815 w 420815"/>
                <a:gd name="connsiteY0" fmla="*/ 0 h 156686"/>
                <a:gd name="connsiteX1" fmla="*/ 205931 w 420815"/>
                <a:gd name="connsiteY1" fmla="*/ 156687 h 156686"/>
                <a:gd name="connsiteX2" fmla="*/ 0 w 420815"/>
                <a:gd name="connsiteY2" fmla="*/ 0 h 1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815" h="156686">
                  <a:moveTo>
                    <a:pt x="420815" y="0"/>
                  </a:moveTo>
                  <a:lnTo>
                    <a:pt x="205931" y="156687"/>
                  </a:lnTo>
                  <a:lnTo>
                    <a:pt x="0" y="0"/>
                  </a:lnTo>
                </a:path>
              </a:pathLst>
            </a:custGeom>
            <a:noFill/>
            <a:ln w="44768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7CB76633-5AEF-4E78-BA6C-C47B097AA7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75531">
            <a:off x="1958861" y="5445014"/>
            <a:ext cx="188962" cy="166731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C915C31-60A1-41A6-A2DF-D526B8F63B7F}"/>
              </a:ext>
            </a:extLst>
          </p:cNvPr>
          <p:cNvSpPr/>
          <p:nvPr/>
        </p:nvSpPr>
        <p:spPr>
          <a:xfrm>
            <a:off x="9680148" y="1111967"/>
            <a:ext cx="245829" cy="245829"/>
          </a:xfrm>
          <a:prstGeom prst="ellipse">
            <a:avLst/>
          </a:prstGeom>
          <a:solidFill>
            <a:srgbClr val="F78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hlinkClick r:id="rId10"/>
            <a:extLst>
              <a:ext uri="{FF2B5EF4-FFF2-40B4-BE49-F238E27FC236}">
                <a16:creationId xmlns:a16="http://schemas.microsoft.com/office/drawing/2014/main" id="{92DC0C74-EB07-4B9C-93B6-039EB6184EC0}"/>
              </a:ext>
            </a:extLst>
          </p:cNvPr>
          <p:cNvSpPr txBox="1"/>
          <p:nvPr/>
        </p:nvSpPr>
        <p:spPr>
          <a:xfrm>
            <a:off x="3101831" y="3040270"/>
            <a:ext cx="90901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SlidesBackgrounds.com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6EF393-F3DF-478C-B515-D70C13FD6D8B}"/>
              </a:ext>
            </a:extLst>
          </p:cNvPr>
          <p:cNvSpPr txBox="1"/>
          <p:nvPr/>
        </p:nvSpPr>
        <p:spPr>
          <a:xfrm>
            <a:off x="3366438" y="6448375"/>
            <a:ext cx="8825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This Template is free to use under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https://creativecommons.org/licenses/by/4.0/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Baloo" panose="03080902040302020200" pitchFamily="66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16193D-2FFD-44AE-A2D0-7DB3F117A213}"/>
              </a:ext>
            </a:extLst>
          </p:cNvPr>
          <p:cNvSpPr txBox="1"/>
          <p:nvPr/>
        </p:nvSpPr>
        <p:spPr>
          <a:xfrm>
            <a:off x="909976" y="3923363"/>
            <a:ext cx="11282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To Give us Credit Keep this slide or mention us somewhere in your presentation. Would be very appreciated!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1FE156-524E-4753-8586-9B290C87BEC2}"/>
              </a:ext>
            </a:extLst>
          </p:cNvPr>
          <p:cNvSpPr/>
          <p:nvPr/>
        </p:nvSpPr>
        <p:spPr>
          <a:xfrm>
            <a:off x="4780783" y="2670938"/>
            <a:ext cx="2767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Copyright/Created by :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Graphic 24" descr="Line arrow Counter clockwise curve">
            <a:extLst>
              <a:ext uri="{FF2B5EF4-FFF2-40B4-BE49-F238E27FC236}">
                <a16:creationId xmlns:a16="http://schemas.microsoft.com/office/drawing/2014/main" id="{64603082-DC82-4E97-86CD-39A3047D4B6B}"/>
              </a:ext>
            </a:extLst>
          </p:cNvPr>
          <p:cNvSpPr/>
          <p:nvPr/>
        </p:nvSpPr>
        <p:spPr>
          <a:xfrm rot="9900000">
            <a:off x="2572879" y="2401699"/>
            <a:ext cx="327665" cy="836403"/>
          </a:xfrm>
          <a:custGeom>
            <a:avLst/>
            <a:gdLst>
              <a:gd name="connsiteX0" fmla="*/ 95250 w 327665"/>
              <a:gd name="connsiteY0" fmla="*/ 58103 h 836403"/>
              <a:gd name="connsiteX1" fmla="*/ 220980 w 327665"/>
              <a:gd name="connsiteY1" fmla="*/ 59055 h 836403"/>
              <a:gd name="connsiteX2" fmla="*/ 249555 w 327665"/>
              <a:gd name="connsiteY2" fmla="*/ 30480 h 836403"/>
              <a:gd name="connsiteX3" fmla="*/ 220980 w 327665"/>
              <a:gd name="connsiteY3" fmla="*/ 1905 h 836403"/>
              <a:gd name="connsiteX4" fmla="*/ 30480 w 327665"/>
              <a:gd name="connsiteY4" fmla="*/ 0 h 836403"/>
              <a:gd name="connsiteX5" fmla="*/ 12382 w 327665"/>
              <a:gd name="connsiteY5" fmla="*/ 6667 h 836403"/>
              <a:gd name="connsiteX6" fmla="*/ 10478 w 327665"/>
              <a:gd name="connsiteY6" fmla="*/ 8573 h 836403"/>
              <a:gd name="connsiteX7" fmla="*/ 7620 w 327665"/>
              <a:gd name="connsiteY7" fmla="*/ 11430 h 836403"/>
              <a:gd name="connsiteX8" fmla="*/ 6668 w 327665"/>
              <a:gd name="connsiteY8" fmla="*/ 13335 h 836403"/>
              <a:gd name="connsiteX9" fmla="*/ 5715 w 327665"/>
              <a:gd name="connsiteY9" fmla="*/ 15240 h 836403"/>
              <a:gd name="connsiteX10" fmla="*/ 1905 w 327665"/>
              <a:gd name="connsiteY10" fmla="*/ 28575 h 836403"/>
              <a:gd name="connsiteX11" fmla="*/ 0 w 327665"/>
              <a:gd name="connsiteY11" fmla="*/ 219075 h 836403"/>
              <a:gd name="connsiteX12" fmla="*/ 28575 w 327665"/>
              <a:gd name="connsiteY12" fmla="*/ 247650 h 836403"/>
              <a:gd name="connsiteX13" fmla="*/ 57150 w 327665"/>
              <a:gd name="connsiteY13" fmla="*/ 219075 h 836403"/>
              <a:gd name="connsiteX14" fmla="*/ 58103 w 327665"/>
              <a:gd name="connsiteY14" fmla="*/ 100965 h 836403"/>
              <a:gd name="connsiteX15" fmla="*/ 269558 w 327665"/>
              <a:gd name="connsiteY15" fmla="*/ 534353 h 836403"/>
              <a:gd name="connsiteX16" fmla="*/ 203835 w 327665"/>
              <a:gd name="connsiteY16" fmla="*/ 796290 h 836403"/>
              <a:gd name="connsiteX17" fmla="*/ 217170 w 327665"/>
              <a:gd name="connsiteY17" fmla="*/ 833438 h 836403"/>
              <a:gd name="connsiteX18" fmla="*/ 255270 w 327665"/>
              <a:gd name="connsiteY18" fmla="*/ 821055 h 836403"/>
              <a:gd name="connsiteX19" fmla="*/ 326708 w 327665"/>
              <a:gd name="connsiteY19" fmla="*/ 538163 h 836403"/>
              <a:gd name="connsiteX20" fmla="*/ 95250 w 327665"/>
              <a:gd name="connsiteY20" fmla="*/ 58103 h 83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7665" h="836403">
                <a:moveTo>
                  <a:pt x="95250" y="58103"/>
                </a:moveTo>
                <a:lnTo>
                  <a:pt x="220980" y="59055"/>
                </a:lnTo>
                <a:cubicBezTo>
                  <a:pt x="237173" y="59055"/>
                  <a:pt x="249555" y="46672"/>
                  <a:pt x="249555" y="30480"/>
                </a:cubicBezTo>
                <a:cubicBezTo>
                  <a:pt x="249555" y="14288"/>
                  <a:pt x="237173" y="1905"/>
                  <a:pt x="220980" y="1905"/>
                </a:cubicBezTo>
                <a:lnTo>
                  <a:pt x="30480" y="0"/>
                </a:lnTo>
                <a:cubicBezTo>
                  <a:pt x="23813" y="0"/>
                  <a:pt x="18098" y="1905"/>
                  <a:pt x="12382" y="6667"/>
                </a:cubicBezTo>
                <a:cubicBezTo>
                  <a:pt x="11430" y="6667"/>
                  <a:pt x="11430" y="7620"/>
                  <a:pt x="10478" y="8573"/>
                </a:cubicBezTo>
                <a:cubicBezTo>
                  <a:pt x="9525" y="9525"/>
                  <a:pt x="8573" y="9525"/>
                  <a:pt x="7620" y="11430"/>
                </a:cubicBezTo>
                <a:cubicBezTo>
                  <a:pt x="7620" y="11430"/>
                  <a:pt x="6668" y="12383"/>
                  <a:pt x="6668" y="13335"/>
                </a:cubicBezTo>
                <a:cubicBezTo>
                  <a:pt x="6668" y="13335"/>
                  <a:pt x="5715" y="14288"/>
                  <a:pt x="5715" y="15240"/>
                </a:cubicBezTo>
                <a:cubicBezTo>
                  <a:pt x="2858" y="19050"/>
                  <a:pt x="1905" y="23813"/>
                  <a:pt x="1905" y="28575"/>
                </a:cubicBezTo>
                <a:lnTo>
                  <a:pt x="0" y="219075"/>
                </a:lnTo>
                <a:cubicBezTo>
                  <a:pt x="0" y="235268"/>
                  <a:pt x="12382" y="247650"/>
                  <a:pt x="28575" y="247650"/>
                </a:cubicBezTo>
                <a:cubicBezTo>
                  <a:pt x="44768" y="247650"/>
                  <a:pt x="57150" y="235268"/>
                  <a:pt x="57150" y="219075"/>
                </a:cubicBezTo>
                <a:lnTo>
                  <a:pt x="58103" y="100965"/>
                </a:lnTo>
                <a:cubicBezTo>
                  <a:pt x="207645" y="204788"/>
                  <a:pt x="279083" y="350520"/>
                  <a:pt x="269558" y="534353"/>
                </a:cubicBezTo>
                <a:cubicBezTo>
                  <a:pt x="263843" y="624840"/>
                  <a:pt x="241935" y="713423"/>
                  <a:pt x="203835" y="796290"/>
                </a:cubicBezTo>
                <a:cubicBezTo>
                  <a:pt x="197168" y="810578"/>
                  <a:pt x="202883" y="826770"/>
                  <a:pt x="217170" y="833438"/>
                </a:cubicBezTo>
                <a:cubicBezTo>
                  <a:pt x="230505" y="840105"/>
                  <a:pt x="247650" y="835343"/>
                  <a:pt x="255270" y="821055"/>
                </a:cubicBezTo>
                <a:cubicBezTo>
                  <a:pt x="296228" y="732473"/>
                  <a:pt x="320993" y="636270"/>
                  <a:pt x="326708" y="538163"/>
                </a:cubicBezTo>
                <a:cubicBezTo>
                  <a:pt x="334328" y="398145"/>
                  <a:pt x="300038" y="201930"/>
                  <a:pt x="95250" y="5810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9AEC25-5E10-4338-9821-DA1B1A0C30B5}"/>
              </a:ext>
            </a:extLst>
          </p:cNvPr>
          <p:cNvSpPr/>
          <p:nvPr/>
        </p:nvSpPr>
        <p:spPr>
          <a:xfrm>
            <a:off x="1649506" y="2017832"/>
            <a:ext cx="19934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Download More Stuff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0" name="Graphic 28" descr="Marketing">
            <a:extLst>
              <a:ext uri="{FF2B5EF4-FFF2-40B4-BE49-F238E27FC236}">
                <a16:creationId xmlns:a16="http://schemas.microsoft.com/office/drawing/2014/main" id="{0A87CFF6-59D5-4A10-84B8-A98256302623}"/>
              </a:ext>
            </a:extLst>
          </p:cNvPr>
          <p:cNvGrpSpPr/>
          <p:nvPr/>
        </p:nvGrpSpPr>
        <p:grpSpPr>
          <a:xfrm>
            <a:off x="5829300" y="1689900"/>
            <a:ext cx="914400" cy="914400"/>
            <a:chOff x="5829300" y="1635275"/>
            <a:chExt cx="914400" cy="9144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0AFDAA7-7661-41D9-A923-020CA504699F}"/>
                </a:ext>
              </a:extLst>
            </p:cNvPr>
            <p:cNvSpPr/>
            <p:nvPr/>
          </p:nvSpPr>
          <p:spPr>
            <a:xfrm>
              <a:off x="5972175" y="1768625"/>
              <a:ext cx="228409" cy="228409"/>
            </a:xfrm>
            <a:custGeom>
              <a:avLst/>
              <a:gdLst>
                <a:gd name="connsiteX0" fmla="*/ 228410 w 228409"/>
                <a:gd name="connsiteY0" fmla="*/ 114205 h 228409"/>
                <a:gd name="connsiteX1" fmla="*/ 114205 w 228409"/>
                <a:gd name="connsiteY1" fmla="*/ 228410 h 228409"/>
                <a:gd name="connsiteX2" fmla="*/ 0 w 228409"/>
                <a:gd name="connsiteY2" fmla="*/ 114205 h 228409"/>
                <a:gd name="connsiteX3" fmla="*/ 114205 w 228409"/>
                <a:gd name="connsiteY3" fmla="*/ 0 h 228409"/>
                <a:gd name="connsiteX4" fmla="*/ 228410 w 228409"/>
                <a:gd name="connsiteY4" fmla="*/ 114205 h 22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409" h="228409">
                  <a:moveTo>
                    <a:pt x="228410" y="114205"/>
                  </a:moveTo>
                  <a:cubicBezTo>
                    <a:pt x="228410" y="177278"/>
                    <a:pt x="177278" y="228410"/>
                    <a:pt x="114205" y="228410"/>
                  </a:cubicBezTo>
                  <a:cubicBezTo>
                    <a:pt x="51131" y="228410"/>
                    <a:pt x="0" y="177278"/>
                    <a:pt x="0" y="114205"/>
                  </a:cubicBezTo>
                  <a:cubicBezTo>
                    <a:pt x="0" y="51131"/>
                    <a:pt x="51131" y="0"/>
                    <a:pt x="114205" y="0"/>
                  </a:cubicBezTo>
                  <a:cubicBezTo>
                    <a:pt x="177278" y="0"/>
                    <a:pt x="228410" y="51131"/>
                    <a:pt x="228410" y="11420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1A91B90-44E6-41DE-BD48-6E6C54FEB131}"/>
                </a:ext>
              </a:extLst>
            </p:cNvPr>
            <p:cNvSpPr/>
            <p:nvPr/>
          </p:nvSpPr>
          <p:spPr>
            <a:xfrm>
              <a:off x="5972746" y="1786109"/>
              <a:ext cx="637603" cy="630215"/>
            </a:xfrm>
            <a:custGeom>
              <a:avLst/>
              <a:gdLst>
                <a:gd name="connsiteX0" fmla="*/ 624745 w 637603"/>
                <a:gd name="connsiteY0" fmla="*/ 328 h 630215"/>
                <a:gd name="connsiteX1" fmla="*/ 304229 w 637603"/>
                <a:gd name="connsiteY1" fmla="*/ 80338 h 630215"/>
                <a:gd name="connsiteX2" fmla="*/ 304229 w 637603"/>
                <a:gd name="connsiteY2" fmla="*/ 171968 h 630215"/>
                <a:gd name="connsiteX3" fmla="*/ 367570 w 637603"/>
                <a:gd name="connsiteY3" fmla="*/ 187875 h 630215"/>
                <a:gd name="connsiteX4" fmla="*/ 374142 w 637603"/>
                <a:gd name="connsiteY4" fmla="*/ 215974 h 630215"/>
                <a:gd name="connsiteX5" fmla="*/ 357568 w 637603"/>
                <a:gd name="connsiteY5" fmla="*/ 226737 h 630215"/>
                <a:gd name="connsiteX6" fmla="*/ 265081 w 637603"/>
                <a:gd name="connsiteY6" fmla="*/ 319129 h 630215"/>
                <a:gd name="connsiteX7" fmla="*/ 222218 w 637603"/>
                <a:gd name="connsiteY7" fmla="*/ 319129 h 630215"/>
                <a:gd name="connsiteX8" fmla="*/ 76702 w 637603"/>
                <a:gd name="connsiteY8" fmla="*/ 248745 h 630215"/>
                <a:gd name="connsiteX9" fmla="*/ 0 w 637603"/>
                <a:gd name="connsiteY9" fmla="*/ 353991 h 630215"/>
                <a:gd name="connsiteX10" fmla="*/ 0 w 637603"/>
                <a:gd name="connsiteY10" fmla="*/ 630216 h 630215"/>
                <a:gd name="connsiteX11" fmla="*/ 228029 w 637603"/>
                <a:gd name="connsiteY11" fmla="*/ 630216 h 630215"/>
                <a:gd name="connsiteX12" fmla="*/ 228029 w 637603"/>
                <a:gd name="connsiteY12" fmla="*/ 414379 h 630215"/>
                <a:gd name="connsiteX13" fmla="*/ 285179 w 637603"/>
                <a:gd name="connsiteY13" fmla="*/ 414379 h 630215"/>
                <a:gd name="connsiteX14" fmla="*/ 318897 w 637603"/>
                <a:gd name="connsiteY14" fmla="*/ 400473 h 630215"/>
                <a:gd name="connsiteX15" fmla="*/ 425291 w 637603"/>
                <a:gd name="connsiteY15" fmla="*/ 294079 h 630215"/>
                <a:gd name="connsiteX16" fmla="*/ 437579 w 637603"/>
                <a:gd name="connsiteY16" fmla="*/ 249216 h 630215"/>
                <a:gd name="connsiteX17" fmla="*/ 466154 w 637603"/>
                <a:gd name="connsiteY17" fmla="*/ 256265 h 630215"/>
                <a:gd name="connsiteX18" fmla="*/ 470059 w 637603"/>
                <a:gd name="connsiteY18" fmla="*/ 256265 h 630215"/>
                <a:gd name="connsiteX19" fmla="*/ 481393 w 637603"/>
                <a:gd name="connsiteY19" fmla="*/ 250930 h 630215"/>
                <a:gd name="connsiteX20" fmla="*/ 506635 w 637603"/>
                <a:gd name="connsiteY20" fmla="*/ 221403 h 630215"/>
                <a:gd name="connsiteX21" fmla="*/ 624650 w 637603"/>
                <a:gd name="connsiteY21" fmla="*/ 250930 h 630215"/>
                <a:gd name="connsiteX22" fmla="*/ 637497 w 637603"/>
                <a:gd name="connsiteY22" fmla="*/ 241571 h 630215"/>
                <a:gd name="connsiteX23" fmla="*/ 637604 w 637603"/>
                <a:gd name="connsiteY23" fmla="*/ 240643 h 630215"/>
                <a:gd name="connsiteX24" fmla="*/ 637604 w 637603"/>
                <a:gd name="connsiteY24" fmla="*/ 10043 h 630215"/>
                <a:gd name="connsiteX25" fmla="*/ 627076 w 637603"/>
                <a:gd name="connsiteY25" fmla="*/ 3 h 630215"/>
                <a:gd name="connsiteX26" fmla="*/ 624745 w 637603"/>
                <a:gd name="connsiteY26" fmla="*/ 328 h 630215"/>
                <a:gd name="connsiteX27" fmla="*/ 468344 w 637603"/>
                <a:gd name="connsiteY27" fmla="*/ 235214 h 630215"/>
                <a:gd name="connsiteX28" fmla="*/ 421767 w 637603"/>
                <a:gd name="connsiteY28" fmla="*/ 223879 h 630215"/>
                <a:gd name="connsiteX29" fmla="*/ 395002 w 637603"/>
                <a:gd name="connsiteY29" fmla="*/ 213116 h 630215"/>
                <a:gd name="connsiteX30" fmla="*/ 390525 w 637603"/>
                <a:gd name="connsiteY30" fmla="*/ 193018 h 630215"/>
                <a:gd name="connsiteX31" fmla="*/ 484632 w 637603"/>
                <a:gd name="connsiteY31" fmla="*/ 216069 h 63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37603" h="630215">
                  <a:moveTo>
                    <a:pt x="624745" y="328"/>
                  </a:moveTo>
                  <a:lnTo>
                    <a:pt x="304229" y="80338"/>
                  </a:lnTo>
                  <a:lnTo>
                    <a:pt x="304229" y="171968"/>
                  </a:lnTo>
                  <a:lnTo>
                    <a:pt x="367570" y="187875"/>
                  </a:lnTo>
                  <a:lnTo>
                    <a:pt x="374142" y="215974"/>
                  </a:lnTo>
                  <a:cubicBezTo>
                    <a:pt x="367892" y="218296"/>
                    <a:pt x="362232" y="221972"/>
                    <a:pt x="357568" y="226737"/>
                  </a:cubicBezTo>
                  <a:lnTo>
                    <a:pt x="265081" y="319129"/>
                  </a:lnTo>
                  <a:lnTo>
                    <a:pt x="222218" y="319129"/>
                  </a:lnTo>
                  <a:cubicBezTo>
                    <a:pt x="201471" y="259511"/>
                    <a:pt x="136321" y="227998"/>
                    <a:pt x="76702" y="248745"/>
                  </a:cubicBezTo>
                  <a:cubicBezTo>
                    <a:pt x="31694" y="264407"/>
                    <a:pt x="1128" y="306350"/>
                    <a:pt x="0" y="353991"/>
                  </a:cubicBezTo>
                  <a:lnTo>
                    <a:pt x="0" y="630216"/>
                  </a:lnTo>
                  <a:lnTo>
                    <a:pt x="228029" y="630216"/>
                  </a:lnTo>
                  <a:lnTo>
                    <a:pt x="228029" y="414379"/>
                  </a:lnTo>
                  <a:lnTo>
                    <a:pt x="285179" y="414379"/>
                  </a:lnTo>
                  <a:cubicBezTo>
                    <a:pt x="297818" y="414402"/>
                    <a:pt x="309948" y="409399"/>
                    <a:pt x="318897" y="400473"/>
                  </a:cubicBezTo>
                  <a:lnTo>
                    <a:pt x="425291" y="294079"/>
                  </a:lnTo>
                  <a:cubicBezTo>
                    <a:pt x="436908" y="282277"/>
                    <a:pt x="441561" y="265289"/>
                    <a:pt x="437579" y="249216"/>
                  </a:cubicBezTo>
                  <a:lnTo>
                    <a:pt x="466154" y="256265"/>
                  </a:lnTo>
                  <a:lnTo>
                    <a:pt x="470059" y="256265"/>
                  </a:lnTo>
                  <a:cubicBezTo>
                    <a:pt x="474435" y="256231"/>
                    <a:pt x="478578" y="254281"/>
                    <a:pt x="481393" y="250930"/>
                  </a:cubicBezTo>
                  <a:lnTo>
                    <a:pt x="506635" y="221403"/>
                  </a:lnTo>
                  <a:lnTo>
                    <a:pt x="624650" y="250930"/>
                  </a:lnTo>
                  <a:cubicBezTo>
                    <a:pt x="630782" y="251893"/>
                    <a:pt x="636534" y="247703"/>
                    <a:pt x="637497" y="241571"/>
                  </a:cubicBezTo>
                  <a:cubicBezTo>
                    <a:pt x="637545" y="241264"/>
                    <a:pt x="637581" y="240954"/>
                    <a:pt x="637604" y="240643"/>
                  </a:cubicBezTo>
                  <a:lnTo>
                    <a:pt x="637604" y="10043"/>
                  </a:lnTo>
                  <a:cubicBezTo>
                    <a:pt x="637468" y="4363"/>
                    <a:pt x="632755" y="-131"/>
                    <a:pt x="627076" y="3"/>
                  </a:cubicBezTo>
                  <a:cubicBezTo>
                    <a:pt x="626289" y="22"/>
                    <a:pt x="625507" y="131"/>
                    <a:pt x="624745" y="328"/>
                  </a:cubicBezTo>
                  <a:close/>
                  <a:moveTo>
                    <a:pt x="468344" y="235214"/>
                  </a:moveTo>
                  <a:lnTo>
                    <a:pt x="421767" y="223879"/>
                  </a:lnTo>
                  <a:cubicBezTo>
                    <a:pt x="414199" y="217566"/>
                    <a:pt x="404833" y="213800"/>
                    <a:pt x="395002" y="213116"/>
                  </a:cubicBezTo>
                  <a:lnTo>
                    <a:pt x="390525" y="193018"/>
                  </a:lnTo>
                  <a:lnTo>
                    <a:pt x="484632" y="216069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EB777F1-880A-4482-91AB-D7706B9ECDA8}"/>
                </a:ext>
              </a:extLst>
            </p:cNvPr>
            <p:cNvSpPr/>
            <p:nvPr/>
          </p:nvSpPr>
          <p:spPr>
            <a:xfrm>
              <a:off x="6230112" y="1866637"/>
              <a:ext cx="27812" cy="84962"/>
            </a:xfrm>
            <a:custGeom>
              <a:avLst/>
              <a:gdLst>
                <a:gd name="connsiteX0" fmla="*/ 13906 w 27812"/>
                <a:gd name="connsiteY0" fmla="*/ 84963 h 84962"/>
                <a:gd name="connsiteX1" fmla="*/ 27813 w 27812"/>
                <a:gd name="connsiteY1" fmla="*/ 71056 h 84962"/>
                <a:gd name="connsiteX2" fmla="*/ 27813 w 27812"/>
                <a:gd name="connsiteY2" fmla="*/ 13906 h 84962"/>
                <a:gd name="connsiteX3" fmla="*/ 13906 w 27812"/>
                <a:gd name="connsiteY3" fmla="*/ 0 h 84962"/>
                <a:gd name="connsiteX4" fmla="*/ 0 w 27812"/>
                <a:gd name="connsiteY4" fmla="*/ 13906 h 84962"/>
                <a:gd name="connsiteX5" fmla="*/ 0 w 27812"/>
                <a:gd name="connsiteY5" fmla="*/ 71056 h 84962"/>
                <a:gd name="connsiteX6" fmla="*/ 13906 w 27812"/>
                <a:gd name="connsiteY6" fmla="*/ 84963 h 84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12" h="84962">
                  <a:moveTo>
                    <a:pt x="13906" y="84963"/>
                  </a:moveTo>
                  <a:cubicBezTo>
                    <a:pt x="21586" y="84963"/>
                    <a:pt x="27813" y="78737"/>
                    <a:pt x="27813" y="71056"/>
                  </a:cubicBezTo>
                  <a:lnTo>
                    <a:pt x="27813" y="13906"/>
                  </a:lnTo>
                  <a:cubicBezTo>
                    <a:pt x="27813" y="6226"/>
                    <a:pt x="21586" y="0"/>
                    <a:pt x="13906" y="0"/>
                  </a:cubicBezTo>
                  <a:cubicBezTo>
                    <a:pt x="6226" y="0"/>
                    <a:pt x="0" y="6226"/>
                    <a:pt x="0" y="13906"/>
                  </a:cubicBezTo>
                  <a:lnTo>
                    <a:pt x="0" y="71056"/>
                  </a:lnTo>
                  <a:cubicBezTo>
                    <a:pt x="0" y="78737"/>
                    <a:pt x="6226" y="84963"/>
                    <a:pt x="13906" y="8496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2349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128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Abadi</vt:lpstr>
      <vt:lpstr>Aharoni</vt:lpstr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10</cp:revision>
  <dcterms:created xsi:type="dcterms:W3CDTF">2020-01-25T18:44:30Z</dcterms:created>
  <dcterms:modified xsi:type="dcterms:W3CDTF">2020-01-25T18:48:42Z</dcterms:modified>
</cp:coreProperties>
</file>