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2" roundtripDataSignature="AMtx7miwKW7EhnDPDk3b3aT+jD9sPMnL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2" Type="http://customschemas.google.com/relationships/presentationmetadata" Target="metadata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I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1 - கர்த்தரின் பெட்டகம்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2 - சுமந்திடுவோம் ...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3 - யோர்தான் நதியும்...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4 - தாகோன் விழுந்து ...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5 - வலப்பக்கம் இடப்பக்கம் ...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6 - ஓபேத் ஏதோமின் ...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1 - கர்த்தரின் பெட்டகம்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2 - சுமந்திடுவோம் ...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3 - யோர்தான் நதியும்...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4 - தாகோன் விழுந்து ...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5 - வலப்பக்கம் இடப்பக்கம் ...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6 - ஓபேத் ஏதோமின் ...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1 - கர்த்தரின் பெட்டகம்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2 - சுமந்திடுவோம் ...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3 - யோர்தான் நதியும்...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4 - தாகோன் விழுந்து ...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5 - வலப்பக்கம் இடப்பக்கம் ...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6 - ஓபேத் ஏதோமின் ...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1 - கர்த்தரின் பெட்டகம்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2 - சுமந்திடுவோம் ...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3 - யோர்தான் நதியும்...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4 - தாகோன் விழுந்து ...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5 - வலப்பக்கம் இடப்பக்கம் ...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6 - ஓபேத் ஏதோமின் ...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1 - கர்த்தரின் பெட்டகம்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2 - சுமந்திடுவோம் ...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3 - யோர்தான் நதியும்...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4 - தாகோன் விழுந்து ...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5 - வலப்பக்கம் இடப்பக்கம் ...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6 - ஓபேத் ஏதோமின் ...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1 - கர்த்தரின் பெட்டகம்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2 - சுமந்திடுவோம் ...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3 - யோர்தான் நதியும்...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4 - தாகோன் விழுந்து ...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5 - வலப்பக்கம் இடப்பக்கம் ...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IN"/>
              <a:t>slide 6 - ஓபேத் ஏதோமின் ...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yrics">
  <p:cSld name="Lyrics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"/>
          <p:cNvSpPr/>
          <p:nvPr>
            <p:ph idx="2" type="pic"/>
          </p:nvPr>
        </p:nvSpPr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>
  <p:cSld name="Conten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0"/>
          <p:cNvSpPr txBox="1"/>
          <p:nvPr>
            <p:ph idx="1" type="body"/>
          </p:nvPr>
        </p:nvSpPr>
        <p:spPr>
          <a:xfrm>
            <a:off x="1" y="4062821"/>
            <a:ext cx="9143999" cy="5222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10"/>
          <p:cNvSpPr/>
          <p:nvPr>
            <p:ph idx="2" type="pic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_white">
  <p:cSld name="Content_whit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1"/>
          <p:cNvSpPr/>
          <p:nvPr>
            <p:ph idx="2" type="pic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  <a:noFill/>
          <a:ln>
            <a:noFill/>
          </a:ln>
        </p:spPr>
      </p:sp>
      <p:sp>
        <p:nvSpPr>
          <p:cNvPr id="18" name="Google Shape;18;p11"/>
          <p:cNvSpPr txBox="1"/>
          <p:nvPr>
            <p:ph idx="1" type="body"/>
          </p:nvPr>
        </p:nvSpPr>
        <p:spPr>
          <a:xfrm>
            <a:off x="1" y="4062821"/>
            <a:ext cx="9143999" cy="5222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Vertical Title and Text">
  <p:cSld name="1_Vertical Title and Tex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"/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" name="Google Shape;25;p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3" l="0" r="0" t="22"/>
          <a:stretch/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3" l="0" r="0" t="22"/>
          <a:stretch/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3" l="0" r="0" t="22"/>
          <a:stretch/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3" l="0" r="0" t="22"/>
          <a:stretch/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3" l="0" r="0" t="22"/>
          <a:stretch/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3" l="0" r="0" t="22"/>
          <a:stretch/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"/>
          <p:cNvSpPr txBox="1"/>
          <p:nvPr>
            <p:ph idx="1" type="body"/>
          </p:nvPr>
        </p:nvSpPr>
        <p:spPr>
          <a:xfrm>
            <a:off x="1" y="4062821"/>
            <a:ext cx="9143999" cy="5222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56" name="Google Shape;56;p7"/>
          <p:cNvSpPr/>
          <p:nvPr>
            <p:ph idx="2" type="pic"/>
          </p:nvPr>
        </p:nvSpPr>
        <p:spPr>
          <a:xfrm>
            <a:off x="3690887" y="1685340"/>
            <a:ext cx="1762226" cy="176325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2022-02-09T16:00:33Z</dcterms:created>
  <dc:creator>JOHNSON JOY</dc:creator>
</cp:coreProperties>
</file>